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ADC-249F-4502-A1FF-94EA9F7A8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DD18-D8A9-40E2-ABF6-CB584CA1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63BFA-9431-4BDA-B9FC-0BD2B1EA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4214-EBCC-4152-9101-1FA537E5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2FEB-E002-4A82-A28A-F6462004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AB9C-4B2F-498C-959D-3643D19E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A2E58-D985-4BEE-8C7F-6790DCB7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D06C-2DB5-427A-B216-EB49BA88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027C-0912-4C77-AD59-17F4BFE0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29DA-049F-4953-9C4E-BF45E16D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019D4-A368-4802-89BE-5C56026C3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CAC83-6D32-484E-931E-666F3F7F7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5CEE-5E41-4186-8BB0-0D6BE81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EF0B8-1C9F-4F7A-BAEB-0F900874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97B4-887D-4746-BCD5-BC7571B0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BB24-D1FF-4AC6-BD6C-21772E3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4186-40EF-41C7-AD46-B88B9820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D1C5-3330-40D5-B116-0C102762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F3CE-8AAC-48FD-AB34-CC533DA5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F531-9A06-448D-85F0-19B8A10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8F96-7C71-453E-978A-F2402006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B8833-3E10-43DA-98CE-4FFB20D4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E215-CBD8-42B7-B09A-51A2F92E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874A-DE25-4079-A6B0-CF1FA5A7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F7EF-272D-4409-B99B-F3958404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6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76BF-743F-4C9E-8200-B3AB2974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F082-75B6-447C-811B-6CBD5C1B6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72FDB-9BD1-4F65-9583-65AB3EBD5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3F04-53A2-42D1-846D-ED4C8354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3408D-B953-4660-9181-48EA4384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7A121-E6AC-4A99-877A-B18A1918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35A0-59E3-4B15-A1C4-98DBA2A4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D27B-926C-4610-90D0-D10C6D82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CB6C-1690-4F8B-A5C4-57005328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BD444-682F-40CA-BA49-0C521D732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7763B-73CF-4D12-AF40-75547059A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0C468-0DF6-4AFE-BC07-95F4EA71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3D1DC-8355-423D-8E74-F8D8FE80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D14A9-47BB-4616-A36B-F4C7F956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BAFD-1407-42B6-A0A5-35E26D69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DFDA5-6F78-445B-83ED-925E2F9C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88324-0584-4539-AE4E-4F136686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26D9-75D0-4C68-8EBE-F93AC94D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7C1B1-43B5-41F8-A858-C54D3AEB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429B6-906C-44E7-9305-45D03E98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E83DB-EFB0-4F20-BEF4-F68D2B12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5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AC7E-F266-4D2C-AACC-E441513B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A439-B5A5-4D71-8DBE-AA8BAC3D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7B639-F603-4378-AD98-9696C770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0EBB2-9FC9-4B68-8E36-6F97BA5E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287F-3C43-423A-99CD-BF13187A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FB015-CFB9-4B16-8B27-1659FE89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1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CD6C-60EC-4C28-A84A-66E93B4E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948D4-305B-4609-978E-183EBCCC6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CD663-8CB8-4B85-9770-D8C46039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E6F9-2441-4881-9CBE-9EE4198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A340-7026-4B53-9197-2C89FC47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71D8-F02E-43C5-9AAF-FDCB66DA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7F96C-3FC2-4A2C-8697-A86FDE04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7ED8-AF6F-43BF-985F-6700E013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B86C7-0721-425C-9EAC-7734FBE61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78F4-1EDA-441C-9516-280EAC46293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9B9F5-52C2-477C-B5F9-871980F5B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8EBB-1116-4DB8-9037-8552A39CC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09DF-8CE9-4B0F-93E5-642FB88E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r: 5 Points 4">
            <a:extLst>
              <a:ext uri="{FF2B5EF4-FFF2-40B4-BE49-F238E27FC236}">
                <a16:creationId xmlns:a16="http://schemas.microsoft.com/office/drawing/2014/main" id="{8D77E28E-EBF9-422A-B95C-E279DB5B5045}"/>
              </a:ext>
            </a:extLst>
          </p:cNvPr>
          <p:cNvSpPr/>
          <p:nvPr/>
        </p:nvSpPr>
        <p:spPr>
          <a:xfrm>
            <a:off x="1659466" y="2409297"/>
            <a:ext cx="3217334" cy="2692400"/>
          </a:xfrm>
          <a:prstGeom prst="star5">
            <a:avLst>
              <a:gd name="adj" fmla="val 32182"/>
              <a:gd name="hf" fmla="val 105146"/>
              <a:gd name="vf" fmla="val 11055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FBA20-5754-45D1-9CDA-44C6FA28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736" y="1932591"/>
            <a:ext cx="4114798" cy="44814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78FCDA-209B-42F8-86CB-5D64E5D01986}"/>
              </a:ext>
            </a:extLst>
          </p:cNvPr>
          <p:cNvSpPr/>
          <p:nvPr/>
        </p:nvSpPr>
        <p:spPr>
          <a:xfrm>
            <a:off x="1889320" y="443943"/>
            <a:ext cx="732501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TẾT VUI 2012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A90C1C2-996E-4498-AB9F-93322CD8832E}"/>
              </a:ext>
            </a:extLst>
          </p:cNvPr>
          <p:cNvSpPr txBox="1">
            <a:spLocks/>
          </p:cNvSpPr>
          <p:nvPr/>
        </p:nvSpPr>
        <p:spPr>
          <a:xfrm>
            <a:off x="643466" y="2601119"/>
            <a:ext cx="565573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rgbClr val="0000FF"/>
                </a:solidFill>
              </a:rPr>
              <a:t>Pháo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nổ</a:t>
            </a:r>
            <a:endParaRPr lang="en-US" sz="3600" b="1" dirty="0">
              <a:solidFill>
                <a:srgbClr val="0000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rgbClr val="0000FF"/>
                </a:solidFill>
              </a:rPr>
              <a:t>Bánh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chưng,bánh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giầy</a:t>
            </a:r>
            <a:endParaRPr lang="en-US" sz="3600" b="1" dirty="0">
              <a:solidFill>
                <a:srgbClr val="0000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rgbClr val="0000FF"/>
                </a:solidFill>
              </a:rPr>
              <a:t>Lì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xì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đầu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năm</a:t>
            </a:r>
            <a:endParaRPr lang="en-US" sz="3600" b="1" dirty="0">
              <a:solidFill>
                <a:srgbClr val="0000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rgbClr val="0000FF"/>
                </a:solidFill>
              </a:rPr>
              <a:t>Chúc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xuân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người</a:t>
            </a:r>
            <a:r>
              <a:rPr lang="en-US" sz="3600" b="1" dirty="0">
                <a:solidFill>
                  <a:srgbClr val="0000FF"/>
                </a:solidFill>
              </a:rPr>
              <a:t> than, </a:t>
            </a:r>
            <a:r>
              <a:rPr lang="en-US" sz="3600" b="1" dirty="0" err="1">
                <a:solidFill>
                  <a:srgbClr val="0000FF"/>
                </a:solidFill>
              </a:rPr>
              <a:t>bạn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bè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78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E63A11-7FA0-46A5-B59B-C3023FF8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10" y="2987396"/>
            <a:ext cx="2932956" cy="29329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80E5E0-2820-454A-B625-DBF88326EB7B}"/>
              </a:ext>
            </a:extLst>
          </p:cNvPr>
          <p:cNvSpPr/>
          <p:nvPr/>
        </p:nvSpPr>
        <p:spPr>
          <a:xfrm>
            <a:off x="3968050" y="294812"/>
            <a:ext cx="5234125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TẾT VUI 2012</a:t>
            </a:r>
            <a:endParaRPr lang="en-US" sz="7200" b="1" cap="none" spc="0" dirty="0">
              <a:ln w="0"/>
              <a:solidFill>
                <a:schemeClr val="accent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24EDD2F-4030-4897-878A-B9090E4676D4}"/>
              </a:ext>
            </a:extLst>
          </p:cNvPr>
          <p:cNvSpPr txBox="1">
            <a:spLocks/>
          </p:cNvSpPr>
          <p:nvPr/>
        </p:nvSpPr>
        <p:spPr>
          <a:xfrm>
            <a:off x="643466" y="2927616"/>
            <a:ext cx="5452534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0000FF"/>
                </a:solidFill>
              </a:rPr>
              <a:t>Táo quân chầu trời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0000FF"/>
                </a:solidFill>
              </a:rPr>
              <a:t>Hái lộc đầu xuân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0000FF"/>
                </a:solidFill>
              </a:rPr>
              <a:t>Xin xăm cho cả năm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BAFF20-2DA4-45C6-9DCA-6BC215765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9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04</dc:creator>
  <cp:lastModifiedBy>Hoc Vien 04</cp:lastModifiedBy>
  <cp:revision>1</cp:revision>
  <dcterms:created xsi:type="dcterms:W3CDTF">2023-12-02T03:57:01Z</dcterms:created>
  <dcterms:modified xsi:type="dcterms:W3CDTF">2023-12-02T04:44:59Z</dcterms:modified>
</cp:coreProperties>
</file>