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E4D5-C3A1-4FEA-92B8-04127EA8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483E7-D84B-4640-8574-FA3A7EBB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676D-71F8-4553-B0B8-D30A6DA9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1703-C31B-427A-BE98-EDCF2E09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C3C6-6220-4916-98FF-3FFADE4B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FC52-5554-4A70-9514-EC25B84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589F-0615-4A32-8A19-3D87DB832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0D0B-31B0-40F8-A68B-3A1C1D2E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319EF-B24F-4D2E-9AB9-4787DD85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3373-FF7F-4B2A-8C06-67FCC03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F5C0D-39E9-4F42-86DF-5821D2445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0D736-4239-4C39-8039-45734F84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6185-39C2-40BB-A548-5A282856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6816-8D72-449F-BA56-42FBE2A3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92D1-EF0C-40F1-A9F8-0A4E26D1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F74-3A0A-4B81-878C-284E018D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ECCD-330F-46CD-B688-23B26D1C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1444-0E58-4B35-BCBC-E8CBCCB8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25E1-9CBD-442E-B34F-0A82496A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D68F-DEED-4640-A81C-0A68B934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D195-5858-46EB-9E11-0ECC12D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8585-D868-475F-8F21-13F73F5D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1850-9A58-42AF-900F-FF0CFAC8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C4FA-5102-4F98-BEA0-6DC4D091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774A-FE88-425A-8865-39D9C1B1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B833-860D-4FC6-9F52-FD8FD711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4E4A-9BD1-4995-8DD4-2CA66DBE9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81759-AF9F-40E3-9A26-AC41115C7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D1775-562C-442B-B17E-B93806B4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A0BF-D006-4580-8B77-385CC6F2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EC77-EE59-4DD4-BD5C-48792AC1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68A5-D433-4BCA-BE68-01B7FE9C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77C3-2AFD-4C0C-9D04-A784954B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943E8-F475-4374-BC20-E8878DA8A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B1704-F330-4FAD-9792-1DE6F3E96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B4799-B52F-4A7D-ADC2-DADBA8A55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F0417-31E0-4F29-A7CB-BF071CF2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2B098-5592-4773-A8C5-87D79E80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80301-13C2-48D2-BA3B-FE65B7E0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C72F-D4CB-4036-A209-C55303F1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22418-80C6-46A3-BCA9-B950227D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D3E6C-E4F5-485D-80B9-8F8A355D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FB11E-07E5-4304-AC8F-ABD9687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C242D-18FC-4E0C-8B3A-4E97FDD3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28BA1-AFFB-49F7-AA40-B664E9E6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5B37D-E107-4B37-B60C-F24F0A53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7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D5C0-5B7C-4662-9C20-D16378B4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DCA0-DB95-438E-88BC-EF31EC2A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87B27-F781-42C0-B19D-D6FB5DEFC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4A8EC-A5D5-4A74-8EBA-A5829458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F1E7-3832-40A6-9783-01467C4D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31B90-84CA-4669-AA81-0837DEB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AAD7-CC9A-40B3-B799-1F0D15B1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F3F88-2C78-4C97-9B6C-09826281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8A9C7-6721-4022-A2AE-0FADA5E9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C8DC-A8EE-4FCD-B5EA-BFD6781C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3434-919F-40C6-A41D-B2F6BB45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D964-DAA2-4E0A-8D84-298F183E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2036A-EC84-4B8E-8488-8EC5E2FD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21B0F-B2D1-40BF-9425-683E1B21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5427-42FB-4D49-A8B6-13038113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FFB5-3DBD-46CD-A30A-B5BB1A2B62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240E-301F-44A1-9DD9-5C9DA384D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7996-C1A8-49A2-8F51-CADEB1A1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E1AB-19E3-4D1D-AB47-DDFF126D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redchu.com/het-tet-201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nlatot.com/10-mon-ngon-nhat-duoc-lam-tu-noi-chien-khong-dau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0DF574-D389-41D9-B9D0-64A8E90D7D43}"/>
              </a:ext>
            </a:extLst>
          </p:cNvPr>
          <p:cNvSpPr/>
          <p:nvPr/>
        </p:nvSpPr>
        <p:spPr>
          <a:xfrm>
            <a:off x="1683903" y="450982"/>
            <a:ext cx="7350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2012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E7B85031-6F8B-4AC9-B62D-24614BC48A09}"/>
              </a:ext>
            </a:extLst>
          </p:cNvPr>
          <p:cNvSpPr/>
          <p:nvPr/>
        </p:nvSpPr>
        <p:spPr>
          <a:xfrm>
            <a:off x="2314552" y="2250183"/>
            <a:ext cx="2831123" cy="2885235"/>
          </a:xfrm>
          <a:prstGeom prst="star5">
            <a:avLst>
              <a:gd name="adj" fmla="val 29847"/>
              <a:gd name="hf" fmla="val 105146"/>
              <a:gd name="vf" fmla="val 11055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77E08-C3E8-40CD-957A-A35E7CC77622}"/>
              </a:ext>
            </a:extLst>
          </p:cNvPr>
          <p:cNvSpPr txBox="1"/>
          <p:nvPr/>
        </p:nvSpPr>
        <p:spPr>
          <a:xfrm>
            <a:off x="1955799" y="2617531"/>
            <a:ext cx="283112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Pháo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nổ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Bánh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chưng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bánh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giầy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Lì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xì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đầu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năm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Chúc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Xuân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người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thân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bạn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bè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9F3B0-925E-40EA-BAA9-F4EE99C0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9709" y="2302728"/>
            <a:ext cx="2938539" cy="34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76859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DC6AD8-18D7-41CA-9AFD-0294EFBFE139}"/>
              </a:ext>
            </a:extLst>
          </p:cNvPr>
          <p:cNvSpPr/>
          <p:nvPr/>
        </p:nvSpPr>
        <p:spPr>
          <a:xfrm>
            <a:off x="2955992" y="584086"/>
            <a:ext cx="6093069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14201-F566-42FD-BCDB-F4C7BF51D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4256" y="2153506"/>
            <a:ext cx="3058460" cy="2934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28529-92B9-4C45-9B41-A6F1E6DBC4B5}"/>
              </a:ext>
            </a:extLst>
          </p:cNvPr>
          <p:cNvSpPr txBox="1"/>
          <p:nvPr/>
        </p:nvSpPr>
        <p:spPr>
          <a:xfrm>
            <a:off x="3425004" y="2239097"/>
            <a:ext cx="3938954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Táo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quân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chầu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trời</a:t>
            </a:r>
            <a:endParaRPr lang="en-US" sz="320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Hái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lộc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đầu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năm</a:t>
            </a:r>
            <a:endParaRPr lang="en-US" sz="320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Xin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xăm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cả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</a:rPr>
              <a:t>năm</a:t>
            </a:r>
            <a:endParaRPr 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55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03</dc:creator>
  <cp:lastModifiedBy>Hoc Vien 03</cp:lastModifiedBy>
  <cp:revision>1</cp:revision>
  <dcterms:created xsi:type="dcterms:W3CDTF">2023-12-02T03:56:53Z</dcterms:created>
  <dcterms:modified xsi:type="dcterms:W3CDTF">2023-12-02T04:19:38Z</dcterms:modified>
</cp:coreProperties>
</file>