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148D-4879-4B41-96D4-36C39DA3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8EFA-2287-4E2F-8A78-4175E49AC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7A33-0881-4D5E-85AD-F5BADC09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190D-E3BD-4A76-8494-47B2C37F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FD5D-526A-45BC-BB6D-663937D7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8892-E09F-4EAA-908E-418BFDAF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93EDA-574A-4F86-BD2E-5781AE2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8F73-8347-457A-9C2C-44F0A577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442C-E5AF-4565-94B8-ABC6FEB3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4521-3F4F-41FC-B056-F070C474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34476-06CF-45F3-8B7E-0212EFDB5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6D4E-5EE4-4F46-92E4-231985B7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410C-ABF1-45A5-B2C2-C8685306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058F-6A0E-4B08-9241-BD560734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B488-C928-4AB4-AD94-88737F12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5D1A-CA6A-43A9-B88E-42687D34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2364-9D7F-4E70-840F-AA762DC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2ABF-C74B-4B54-A020-CEE80C2C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C69B-1F06-40B2-85DF-69B0C389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E190-EEC7-458C-96DA-6034F93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4AFF-FBF4-49CC-B9C5-9AE71975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40D3-2D65-43DC-89E0-A80D8CCA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0AAF-108B-4059-B9DA-418F984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0FF9-4F60-441D-86D6-9A2F0399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471B-06A2-46B2-A959-B9BC3BFC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0944-338D-4880-8A0A-7167824A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841B-4E55-4E3C-833C-603144F3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ADF2-C51A-4810-8583-1CBBB216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1CF7-3D92-4373-B4CE-D0EA21BE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795A-B8ED-48B9-A725-F7250D29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53BD-0175-4201-BA28-81647D19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0E2D-DFE7-4219-855F-47DCED96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3E3A-C865-464D-8A2C-218D6A10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EBD1B-5B7B-458D-A46B-97ADB82B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2FE5-3902-4F00-A398-C2FD4CC1B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C4E0C-C6B9-4783-8F10-D8ABE9ABA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C8CA5-4E8F-4E25-BDB0-C53F3433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BAEA-E2A0-43FA-9855-ABF28789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FAE32-9A18-4511-BFE1-2ED6E36B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A07C-AF66-40A9-8B88-DCF4BBFD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7C108-3AD7-4D0C-A5CB-5F97DE4C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CC4BA-DB08-4391-A418-7F75F7AB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8BBC7-5D7F-4036-BA05-491DDFD4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F2A99-8AB8-4A92-BCA5-CC7299B6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0318E-6411-456F-935F-E4E6B04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6204-3F0F-4F4C-AE15-0C99A6F7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3C9-2AFF-47D9-B744-3CC37561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AE50-F697-432D-96F1-3CB2B9CD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46085-ECE5-447D-963C-7A5DFC13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CD10-C499-41D5-93AF-FF6F414A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D9C7-217E-4C46-8B92-F213C668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C5E4A-1CBE-4D98-8F56-4ADE81A7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15E5-139D-40C2-A981-145C3A2F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E3F67-D0A3-4966-80E6-5EE79255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EA2C8-1771-41A7-8EBF-8859D683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11B5-9AB4-4C1E-8B74-0B966533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7B68D-76A0-4A10-9B3B-FFC47439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B7D44-0205-4C38-8F95-192FF181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8C7E4-204F-4A1D-9B9B-CFDA2773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359A-2208-4164-B466-E4006E69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35A0-73D8-4A68-82FC-7EA9DF219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C23-8D77-4CA8-A12C-661A934BC33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EB6D-E82F-4261-BA75-962DA9F1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4729-A0EC-4A68-B474-E576893B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CC63-CD0C-424F-8CD2-36FB6EB8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AF025-40D6-4A2B-B68D-9B05B8D2B8D3}"/>
              </a:ext>
            </a:extLst>
          </p:cNvPr>
          <p:cNvSpPr/>
          <p:nvPr/>
        </p:nvSpPr>
        <p:spPr>
          <a:xfrm>
            <a:off x="910683" y="1605775"/>
            <a:ext cx="10370634" cy="364644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A3D0FD88-A1A0-43A6-9261-8B340C159878}"/>
              </a:ext>
            </a:extLst>
          </p:cNvPr>
          <p:cNvSpPr/>
          <p:nvPr/>
        </p:nvSpPr>
        <p:spPr>
          <a:xfrm>
            <a:off x="2641600" y="2198255"/>
            <a:ext cx="6530109" cy="2318327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Tạo các đối tượng thao tác với đối tượng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Làm việc với đối tượng Vẽ cho trước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Làm việc với đối tượng Hình ảnh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Làm việc với đối tượng Clip 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5F5F1-9A85-4CAA-9A2A-9C4099E77423}"/>
              </a:ext>
            </a:extLst>
          </p:cNvPr>
          <p:cNvSpPr txBox="1"/>
          <p:nvPr/>
        </p:nvSpPr>
        <p:spPr>
          <a:xfrm>
            <a:off x="3417455" y="249382"/>
            <a:ext cx="48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solidFill>
                  <a:srgbClr val="FF0000"/>
                </a:solidFill>
              </a:rPr>
              <a:t>Làm việc với các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1526655175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AF025-40D6-4A2B-B68D-9B05B8D2B8D3}"/>
              </a:ext>
            </a:extLst>
          </p:cNvPr>
          <p:cNvSpPr/>
          <p:nvPr/>
        </p:nvSpPr>
        <p:spPr>
          <a:xfrm>
            <a:off x="910683" y="1605775"/>
            <a:ext cx="10370634" cy="364644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5F5F1-9A85-4CAA-9A2A-9C4099E77423}"/>
              </a:ext>
            </a:extLst>
          </p:cNvPr>
          <p:cNvSpPr txBox="1"/>
          <p:nvPr/>
        </p:nvSpPr>
        <p:spPr>
          <a:xfrm>
            <a:off x="3417455" y="249382"/>
            <a:ext cx="483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solidFill>
                  <a:srgbClr val="FF0000"/>
                </a:solidFill>
              </a:rPr>
              <a:t>Làm việc với các đối tượng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CE8AFD-8B02-49C5-8C47-DBA680226D74}"/>
              </a:ext>
            </a:extLst>
          </p:cNvPr>
          <p:cNvSpPr/>
          <p:nvPr/>
        </p:nvSpPr>
        <p:spPr>
          <a:xfrm>
            <a:off x="1216496" y="1773380"/>
            <a:ext cx="9264072" cy="330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A3AF7DA-D1D9-4953-9633-3DAFB50DE823}"/>
              </a:ext>
            </a:extLst>
          </p:cNvPr>
          <p:cNvSpPr/>
          <p:nvPr/>
        </p:nvSpPr>
        <p:spPr>
          <a:xfrm>
            <a:off x="1738294" y="2169007"/>
            <a:ext cx="1263523" cy="1113173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D903FD3-8D5A-48C2-822C-E26517D8C0E1}"/>
              </a:ext>
            </a:extLst>
          </p:cNvPr>
          <p:cNvSpPr/>
          <p:nvPr/>
        </p:nvSpPr>
        <p:spPr>
          <a:xfrm>
            <a:off x="3245680" y="2169008"/>
            <a:ext cx="877455" cy="83358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C7846C6A-F916-46C7-8222-132B8A284CD1}"/>
              </a:ext>
            </a:extLst>
          </p:cNvPr>
          <p:cNvSpPr/>
          <p:nvPr/>
        </p:nvSpPr>
        <p:spPr>
          <a:xfrm>
            <a:off x="3144080" y="3170198"/>
            <a:ext cx="1080654" cy="944418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DCCB39F1-D817-483E-AF3D-D8DFD33EB896}"/>
              </a:ext>
            </a:extLst>
          </p:cNvPr>
          <p:cNvSpPr/>
          <p:nvPr/>
        </p:nvSpPr>
        <p:spPr>
          <a:xfrm>
            <a:off x="2040789" y="4189851"/>
            <a:ext cx="1334653" cy="696383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4EE06C-F031-4EE8-9A9F-4DF60A99CDBA}"/>
              </a:ext>
            </a:extLst>
          </p:cNvPr>
          <p:cNvCxnSpPr>
            <a:cxnSpLocks/>
          </p:cNvCxnSpPr>
          <p:nvPr/>
        </p:nvCxnSpPr>
        <p:spPr>
          <a:xfrm>
            <a:off x="1496291" y="2447636"/>
            <a:ext cx="0" cy="19581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A15FF1EB-5390-4F90-BEC8-2F565B6DEBB3}"/>
              </a:ext>
            </a:extLst>
          </p:cNvPr>
          <p:cNvSpPr/>
          <p:nvPr/>
        </p:nvSpPr>
        <p:spPr>
          <a:xfrm>
            <a:off x="4625615" y="3066471"/>
            <a:ext cx="1222917" cy="720437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AF10CB-2B2E-4EF9-A924-862BB2CD8AB4}"/>
              </a:ext>
            </a:extLst>
          </p:cNvPr>
          <p:cNvSpPr/>
          <p:nvPr/>
        </p:nvSpPr>
        <p:spPr>
          <a:xfrm>
            <a:off x="6761018" y="4405745"/>
            <a:ext cx="1256146" cy="480489"/>
          </a:xfrm>
          <a:prstGeom prst="ellipse">
            <a:avLst/>
          </a:prstGeom>
          <a:solidFill>
            <a:srgbClr val="92D05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8DB0EAD3-1D3A-4DBE-A258-601BBCEAB937}"/>
              </a:ext>
            </a:extLst>
          </p:cNvPr>
          <p:cNvSpPr/>
          <p:nvPr/>
        </p:nvSpPr>
        <p:spPr>
          <a:xfrm>
            <a:off x="7135095" y="3959039"/>
            <a:ext cx="461815" cy="696383"/>
          </a:xfrm>
          <a:prstGeom prst="trapezoid">
            <a:avLst/>
          </a:prstGeom>
          <a:effectLst>
            <a:outerShdw blurRad="63500" dir="11040000" sx="95000" sy="95000" kx="-1200000" algn="bl" rotWithShape="0">
              <a:schemeClr val="bg1">
                <a:lumMod val="75000"/>
                <a:alpha val="99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2D7976-81B6-4C8E-BD5D-88574F3ADAC9}"/>
              </a:ext>
            </a:extLst>
          </p:cNvPr>
          <p:cNvCxnSpPr/>
          <p:nvPr/>
        </p:nvCxnSpPr>
        <p:spPr>
          <a:xfrm>
            <a:off x="7366002" y="2171455"/>
            <a:ext cx="0" cy="1790031"/>
          </a:xfrm>
          <a:prstGeom prst="line">
            <a:avLst/>
          </a:prstGeom>
          <a:ln w="539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0528BA7-BA5A-4837-9A49-3A2540FE29DE}"/>
              </a:ext>
            </a:extLst>
          </p:cNvPr>
          <p:cNvSpPr/>
          <p:nvPr/>
        </p:nvSpPr>
        <p:spPr>
          <a:xfrm>
            <a:off x="7308275" y="2003860"/>
            <a:ext cx="115454" cy="165147"/>
          </a:xfrm>
          <a:prstGeom prst="flowChartConnector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Wave 24">
            <a:extLst>
              <a:ext uri="{FF2B5EF4-FFF2-40B4-BE49-F238E27FC236}">
                <a16:creationId xmlns:a16="http://schemas.microsoft.com/office/drawing/2014/main" id="{F9598FF2-A249-4D57-AF24-27412ACDE22B}"/>
              </a:ext>
            </a:extLst>
          </p:cNvPr>
          <p:cNvSpPr/>
          <p:nvPr/>
        </p:nvSpPr>
        <p:spPr>
          <a:xfrm>
            <a:off x="7389091" y="2107043"/>
            <a:ext cx="1186870" cy="833582"/>
          </a:xfrm>
          <a:prstGeom prst="doubleWave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259FE4F-88C9-470B-954D-777154AB516E}"/>
              </a:ext>
            </a:extLst>
          </p:cNvPr>
          <p:cNvSpPr/>
          <p:nvPr/>
        </p:nvSpPr>
        <p:spPr>
          <a:xfrm>
            <a:off x="7804727" y="2318327"/>
            <a:ext cx="304800" cy="314037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03</dc:creator>
  <cp:lastModifiedBy>Hoc Vien 03</cp:lastModifiedBy>
  <cp:revision>1</cp:revision>
  <dcterms:created xsi:type="dcterms:W3CDTF">2023-12-02T04:20:15Z</dcterms:created>
  <dcterms:modified xsi:type="dcterms:W3CDTF">2023-12-02T04:57:41Z</dcterms:modified>
</cp:coreProperties>
</file>