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D9133-35A7-92A8-4993-64FC10197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A456C-7977-E7AC-8BEA-AA96FA8B1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47338-16E9-9924-9AB0-74DCAC170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8F831-846A-4DFB-A230-A751CCEEBC1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5E43A-1F27-33AE-1310-E948CC37D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4308A-9F5A-F761-A452-4BA14682C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EF4B-0C13-4B73-9C54-218E54EBD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47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A66A-B23B-AF2B-F254-294F7885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79016-6A03-9A4A-DAB8-2981C46E0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96710-1C81-B88F-4A8E-FD094262A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8F831-846A-4DFB-A230-A751CCEEBC1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162B0-EB3A-C0EB-32BA-6952EFBD4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B2CD2-A469-A6A6-38AA-D0C9E864D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EF4B-0C13-4B73-9C54-218E54EBD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9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91ED56-F206-149F-914D-1745331A40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9B23D-AF0D-B943-362E-5887FAADA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71A2B-85E0-9335-A3FF-4051FBE86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8F831-846A-4DFB-A230-A751CCEEBC1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377C1-AF8C-27D5-FF65-0A8FE35D2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98CE5-AFFD-15B7-F281-7B715533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EF4B-0C13-4B73-9C54-218E54EBD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66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F27E-764E-4E3B-D540-AE0C59FD3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364E6-FAB0-3454-D2CF-88264404F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17ABC-4D38-039D-2A54-0C138BA01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8F831-846A-4DFB-A230-A751CCEEBC1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C26E7-37D5-A635-2763-8F28B5952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6F4EA-98CB-B77F-D885-460281D9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EF4B-0C13-4B73-9C54-218E54EBD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39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A33D7-5C09-EDE6-49E4-576406CD3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F7D11-E18A-07AC-3E19-458D91851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B071C-5F9A-4055-AD95-1F4911D6F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8F831-846A-4DFB-A230-A751CCEEBC1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368DD-2248-FDE7-3EF8-B3E4A8FE6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FB91A-2719-F005-6E0F-432033A3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EF4B-0C13-4B73-9C54-218E54EBD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71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26062-29C5-3F9B-4A7B-3736E310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C62DC-2D62-FBC6-0977-BB97B8C0C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839B1-A624-930C-B58D-831877D9D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A1D52-3F7A-7C5A-03DE-32C190783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8F831-846A-4DFB-A230-A751CCEEBC1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45E1D-4532-4B76-AD76-3832C9FAF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43050-BD2E-D979-433F-B58C4DAE0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EF4B-0C13-4B73-9C54-218E54EBD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10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4E1EE-ACBF-F900-2663-1D00F4A99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99B49-AE51-81F5-3F94-E952680B6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5060C-19BC-FF7B-D818-58EC7A992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84365-8C5C-7EEA-1A50-1CD84A7AB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B94F03-6AD3-31E3-A8A5-DEC769132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9ED644-8441-C086-D7C2-C91323C12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8F831-846A-4DFB-A230-A751CCEEBC1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993DC1-79C7-4237-B29E-B2BF2AC8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49521A-F66B-1112-5120-CE80544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EF4B-0C13-4B73-9C54-218E54EBD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51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08CAD-7EBD-8921-F3E5-EAAA30380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403E47-4F1A-6086-B036-D31267BC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8F831-846A-4DFB-A230-A751CCEEBC1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73C2C-F3E5-0654-8A3F-1EC3D93F2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7C58D2-395F-24B1-DCB9-A3D9A95A7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EF4B-0C13-4B73-9C54-218E54EBD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21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49E9A8-C13B-1819-A31F-F1B00A5A3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8F831-846A-4DFB-A230-A751CCEEBC1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9A6B33-7A86-B3E3-E045-26AA231E0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B6EB6-0367-D927-7AC6-EC72C5A04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EF4B-0C13-4B73-9C54-218E54EBD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16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470D0-55D9-C53C-EA64-2A8DFF0F3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956DF-0A67-0C4C-F871-D8DFE9BAD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BF746-15D9-F17E-BCD9-DE5D44F0E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AE47B-DFF6-4E47-3AB8-965D42CA6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8F831-846A-4DFB-A230-A751CCEEBC1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8CEA0-7A47-59AB-34ED-48F992F56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81AC8-EED5-A16E-3146-04F0EF758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EF4B-0C13-4B73-9C54-218E54EBD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78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8C45E-1F6C-61FB-8962-7F89F26F3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C8173C-56E9-F1E8-39C2-08793F808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09426-7372-C7E4-41E9-8E794E019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952EB-E101-F852-3361-9C6FFABAA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8F831-846A-4DFB-A230-A751CCEEBC1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390D4-F4F6-C97E-D89D-A1D8FEEF1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39735-D1FC-E66C-90B9-14DF6A774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EF4B-0C13-4B73-9C54-218E54EBD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20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67E2A9-BD04-5F61-77A5-A784A2E1B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ACF57-F2C4-C8C2-77FB-4A3998FC3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DEF48-F278-1A5C-48E1-1FD941F57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8F831-846A-4DFB-A230-A751CCEEBC1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4E481-24AD-B493-3120-C3980BD809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FE375-3411-A711-558A-B9620CBB4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EEF4B-0C13-4B73-9C54-218E54EBD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2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htran.blogspot.com/2014/01/mung-xuan-moi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nd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otogo.vn/phu-quoc-an-gi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30530E4D-4340-9170-3499-23BCB7DC6267}"/>
              </a:ext>
            </a:extLst>
          </p:cNvPr>
          <p:cNvSpPr/>
          <p:nvPr/>
        </p:nvSpPr>
        <p:spPr>
          <a:xfrm>
            <a:off x="1664231" y="2842591"/>
            <a:ext cx="3400850" cy="2577548"/>
          </a:xfrm>
          <a:prstGeom prst="star5">
            <a:avLst>
              <a:gd name="adj" fmla="val 26087"/>
              <a:gd name="hf" fmla="val 105146"/>
              <a:gd name="vf" fmla="val 110557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B7935-70CA-0361-8CA9-549BC81A2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8680174" cy="99798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dirty="0">
                <a:ln w="0">
                  <a:solidFill>
                    <a:srgbClr val="7030A0"/>
                  </a:solidFill>
                </a:ln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0000" endA="300" endPos="50000" dist="60007" dir="5400000" sy="-100000" algn="bl" rotWithShape="0"/>
                </a:effectLst>
              </a:rPr>
              <a:t>TẾT VUI 2012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6EE49-22D8-A7F5-08F5-8A1EAD63E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0000" y="3078196"/>
            <a:ext cx="9652000" cy="394643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</a:rPr>
              <a:t>Pháo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</a:rPr>
              <a:t>nổ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Bánh </a:t>
            </a: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</a:rPr>
              <a:t>chưng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 ,bánh </a:t>
            </a: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</a:rPr>
              <a:t>giầy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</a:rPr>
              <a:t>Lì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</a:rPr>
              <a:t>xì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</a:rPr>
              <a:t>đầu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</a:rPr>
              <a:t>năm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</a:rPr>
              <a:t>Chúc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</a:rPr>
              <a:t>xuân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</a:rPr>
              <a:t>người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</a:rPr>
              <a:t>thân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 ,</a:t>
            </a: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</a:rPr>
              <a:t>bạn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</a:rPr>
              <a:t>bè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28ABF0-6948-784C-623E-05228AF5B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66449" y="2744628"/>
            <a:ext cx="3196524" cy="32684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85A734-6515-C712-B4F7-5016E54037B9}"/>
              </a:ext>
            </a:extLst>
          </p:cNvPr>
          <p:cNvSpPr txBox="1"/>
          <p:nvPr/>
        </p:nvSpPr>
        <p:spPr>
          <a:xfrm>
            <a:off x="7232937" y="6130870"/>
            <a:ext cx="3196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cohtran.blogspot.com/2014/01/mung-xuan-moi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nd/3.0/"/>
              </a:rPr>
              <a:t>CC BY-NC-ND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573134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6F6ECF9-2541-8520-A75B-F24821F72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58886" y="3284835"/>
            <a:ext cx="1908313" cy="16188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3D80DB1-7B94-ED87-E06C-D921123F2B40}"/>
              </a:ext>
            </a:extLst>
          </p:cNvPr>
          <p:cNvSpPr/>
          <p:nvPr/>
        </p:nvSpPr>
        <p:spPr>
          <a:xfrm>
            <a:off x="3432312" y="278296"/>
            <a:ext cx="6109251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7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33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TẾT VUI 2012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D0BD80-8FAE-59EE-A87B-914D991204CC}"/>
              </a:ext>
            </a:extLst>
          </p:cNvPr>
          <p:cNvSpPr/>
          <p:nvPr/>
        </p:nvSpPr>
        <p:spPr>
          <a:xfrm>
            <a:off x="971206" y="3175047"/>
            <a:ext cx="631749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Táo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quân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chầu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trời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Hái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lộc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đầu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xuân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Xin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xăm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cho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cả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năm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3BC6D-47B9-70B1-17C9-4999B6E7CF8E}"/>
              </a:ext>
            </a:extLst>
          </p:cNvPr>
          <p:cNvSpPr txBox="1"/>
          <p:nvPr/>
        </p:nvSpPr>
        <p:spPr>
          <a:xfrm>
            <a:off x="5592417" y="5561087"/>
            <a:ext cx="33793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motogo.vn/phu-quoc-an-gi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652978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TẾT VUI 2012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TẾT VUI 2012</dc:title>
  <dc:creator>Hoc Vien 07</dc:creator>
  <cp:lastModifiedBy>Hoc Vien 07</cp:lastModifiedBy>
  <cp:revision>1</cp:revision>
  <dcterms:created xsi:type="dcterms:W3CDTF">2023-12-02T04:43:29Z</dcterms:created>
  <dcterms:modified xsi:type="dcterms:W3CDTF">2023-12-02T04:43:46Z</dcterms:modified>
</cp:coreProperties>
</file>