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550A-9983-4724-8067-5A65A638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61EA-828F-48EA-A1FC-8D98DADB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6AEF-EAD5-4F42-A634-7AFE5121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33C-7B33-4421-B74D-18E7D94B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C7023-731A-4DD3-AC31-CEA83561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6AA-2E17-4919-8E7F-BA880329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592E2-3D5C-476A-8D11-2D093577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515F-2ED6-491D-9542-C78FC577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3499-6F1D-419D-A414-E112B499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95C1-79AA-4B8A-BA2A-B2CF53FA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6BFFE-91EC-4888-84E1-BC1A1EB03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EB9D6-AAAE-40C3-9887-6D47545A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9901-0368-42E6-A1C6-87532222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ABF6-F594-4557-BD84-794E9024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C5ED-AB44-4913-9329-A52AB76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827-24FF-472D-BE8C-AB91562D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B744-6887-48D0-B3FA-55841D38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A8F0-D0E8-45B4-8866-EAA2AB6A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E654-DBD9-4ED6-A663-CF0BE0A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3CDC-E983-4CFA-B57A-C8D8596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BDD4-54D4-4FE3-B3AC-A7CCA82F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EAB8-27B6-40BD-836E-C129A564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0043-F72E-40BB-9DC0-E59DE153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5E36-DDC1-4B9C-98ED-273172F2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7241-8D10-4CDA-9076-52D37F7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572-01B0-48F9-9D0E-DF509DD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4F0-1F21-4816-BA28-7582CF5B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347F-4223-4D81-B80C-6B8B97ED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AF49-B14A-4B22-9671-BFAF94E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E3A7-03A2-4B2F-9582-A03949F8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7FCC1-8630-432B-A5D8-6ECB7ABE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EF0-1C1A-4F0E-AF42-CF411BD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DA53-714E-486E-A21D-EDF4DEDA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1EF5B-BA04-4777-9A4C-FDDA291D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C4AB0-5EA4-4202-B0A1-ADB8CE18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FA806-CE04-46A9-BBE1-2F7033DA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30E65-4B74-4D84-9F99-EEF3D648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4D0E9-2C37-4BB1-8C7A-1F06E3E8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709A1-5FFE-43FF-8A01-2E20EC5D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5CE-977B-4C8B-99E7-2A95B9E2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41AB2-F296-4F7B-827E-2D03F638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EB8E-7194-4FBB-B332-ADD6DA17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DED9-A37E-446F-9AAC-1BFBEB7E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FF439-7756-4A5E-A436-BAEA397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E7C77-8E15-4B13-8B4B-191B3C9A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70BB-564D-444F-A8D8-7FB4EF3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6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9DE-5C25-4696-B32F-03E86687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AD06-CB6F-4CCF-BDE6-8508EAEA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C768-B055-4B0D-92A4-80CB9B40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4AB4C-4A4C-4D31-8470-BA914B2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64FBC-6EE9-4CFD-A49E-C1E2EDFA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F845-BBDB-4DA0-B399-7095211D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0D5B-5578-4E88-B00F-C56671C6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8FB4A-CB2F-466F-A644-209FA13C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850B-AA26-4AA5-A2AD-FC760072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87918-F15D-4144-9E38-24CC789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AFD0-1450-4A6D-9D38-EB4825FF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AC617-E9A8-4431-8397-50666A64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95E2-7717-4014-AB97-C6169D5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DC49-979B-4FD7-B9E9-4161E836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3D63-8692-414B-A3BA-6428A2DA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ED68-C4EE-4EB8-A423-B5E0392885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75A9-D323-4B07-82C5-9A5DC799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75C-D2C0-4143-B005-3F54D62F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945C-56B9-4D05-9D59-C1A61867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5321CD-5509-4E6F-8239-542FE1F6174E}"/>
              </a:ext>
            </a:extLst>
          </p:cNvPr>
          <p:cNvSpPr/>
          <p:nvPr/>
        </p:nvSpPr>
        <p:spPr>
          <a:xfrm>
            <a:off x="138545" y="1634835"/>
            <a:ext cx="11942619" cy="4950691"/>
          </a:xfrm>
          <a:prstGeom prst="roundRect">
            <a:avLst>
              <a:gd name="adj" fmla="val 4913"/>
            </a:avLst>
          </a:prstGeom>
          <a:solidFill>
            <a:schemeClr val="bg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55090807-D7A2-4425-98FC-A797D0A10F69}"/>
              </a:ext>
            </a:extLst>
          </p:cNvPr>
          <p:cNvSpPr/>
          <p:nvPr/>
        </p:nvSpPr>
        <p:spPr>
          <a:xfrm>
            <a:off x="2877126" y="2260599"/>
            <a:ext cx="6423892" cy="2837873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Autoshapes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(Picture)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Clip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A6921-551F-4A2D-9002-BF3197DCC737}"/>
              </a:ext>
            </a:extLst>
          </p:cNvPr>
          <p:cNvSpPr txBox="1"/>
          <p:nvPr/>
        </p:nvSpPr>
        <p:spPr>
          <a:xfrm>
            <a:off x="1865745" y="444790"/>
            <a:ext cx="786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VỚI CÁC ĐỐI T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</p:txBody>
      </p:sp>
    </p:spTree>
    <p:extLst>
      <p:ext uri="{BB962C8B-B14F-4D97-AF65-F5344CB8AC3E}">
        <p14:creationId xmlns:p14="http://schemas.microsoft.com/office/powerpoint/2010/main" val="3872555428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08</dc:creator>
  <cp:lastModifiedBy>Hoc Vien 08</cp:lastModifiedBy>
  <cp:revision>2</cp:revision>
  <dcterms:created xsi:type="dcterms:W3CDTF">2023-12-02T04:45:43Z</dcterms:created>
  <dcterms:modified xsi:type="dcterms:W3CDTF">2023-12-02T04:48:13Z</dcterms:modified>
</cp:coreProperties>
</file>