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B069-F904-40C4-92FA-AB564225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6A4B-1B7D-4C4D-B149-BEC6E33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3369-5D71-43A3-BD46-3FD51296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0562-6DEA-4BA3-9895-74105D48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1DDA-6E1A-4133-810C-BEAA4DD0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66D-5FBD-4D65-BA9D-09C11135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B8056-EE00-4468-B0D5-73ABDA1A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84AE-41DB-4F1A-8243-CB540D93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B3BB-8040-466C-98C4-6A1E3C8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0CB9-3999-47A3-BE63-F5E9E16E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D3D6E-DF95-434E-9E60-3391859D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8475-BB29-401C-B31D-D601FB63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DA42-7E57-4AF8-AD79-B3EF9339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D488-892C-4A8B-9672-CD0340E6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4228-27E2-4BC9-A802-EE677BD3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D3F-6C18-450E-A62F-B7087F81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ABEC-9901-4228-A15B-76F7E744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BEF1-94C1-4ED3-943C-1A6B676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BE5F-55AE-44A6-AB69-786BCA27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237F-F391-4545-A638-3B699940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617-2F42-4A23-B3B5-F774D79F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B725-19D5-4E3F-B24C-3B380E5A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9D85-968E-4458-802C-625ADBBA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3C72-B3D4-43B1-98ED-99FB2587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A138-2D22-4DA9-AB07-3D5E1EB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6CD0-311E-4C1D-945D-AA19692C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CAA9-9B3F-4457-8D2E-1CBC0E4AE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55D-8892-4B75-8D1B-C436F6692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8996-E889-4526-830A-3B16724F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3B85-42B9-46F7-8324-33CA7053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206-0353-48DE-8D90-D4B2CB2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78BC-878E-48B4-853A-D91A082F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4974-196F-43E4-99B7-6B085400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146D-6BF1-4DF5-82C9-4FB32936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F10E5-0B46-4842-ADCC-0D0B590EB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F60A-D4EF-4E15-B436-ACCAEDA47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7EFAE-E56C-437C-9560-B6E4A263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6760-47A8-44B2-95E8-9BABB2D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D2C79-53EF-4B6B-A9BA-7E13C3B4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6EDB-496A-467D-B892-475AAA70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B2C89-EF0E-44D9-8F66-0E91D236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D3837-8F3D-4F77-BE91-E0884217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D2A0-E766-463F-839D-346FDC6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720A-7A69-4A2B-A58C-1C0C3CC3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01B0B-5F05-4665-9267-B9C94BE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C03D-7856-479B-9537-DA3F49C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615F-BD64-4650-941E-60C96EED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6EE8-8B0B-4A21-B414-0230A81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882A9-19BB-44AB-9967-1A39F6A6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200C-6D54-4156-AC94-DD161E3F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1715C-E947-4B38-9C00-F1689E54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A586-B2E6-4276-9BDC-692B3586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32B2-60B5-4610-A17A-145353DB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FC129-0431-43A5-AC08-C4DABBC8B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1C0D-8236-4DC2-99CF-F506FF9C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654C-F8C4-4395-ADD3-0FFE4023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A9F31-45C7-4B55-8235-EEAE6E14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47D8-1667-461A-9CFE-9F98617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96B4D-AD60-4549-A8C0-C74D31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660EC-4EDA-4A27-A252-2ECDD14D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237E2-3CF9-4DCF-83C4-96011384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8C8A-7FD1-467E-A2F3-D854C6AD926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D545-3D28-4164-BA49-B2AD9508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E12F-EF88-4680-8EDC-A135B7B7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D2B5-C74C-4F3A-951D-10F57640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%E1%BA%BF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khong-khi-don-tet-2017-ta%CC%A3i-trung-tam-nghien-cuu-va-ung-dungthuoc-dan-toc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A41290-3BCC-4D7B-835E-18BF124C5D02}"/>
              </a:ext>
            </a:extLst>
          </p:cNvPr>
          <p:cNvSpPr/>
          <p:nvPr/>
        </p:nvSpPr>
        <p:spPr>
          <a:xfrm>
            <a:off x="3714065" y="848389"/>
            <a:ext cx="3972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TẾT VUI 2012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A7997D7-4BF8-4266-961B-66AAF761C0BE}"/>
              </a:ext>
            </a:extLst>
          </p:cNvPr>
          <p:cNvSpPr/>
          <p:nvPr/>
        </p:nvSpPr>
        <p:spPr>
          <a:xfrm>
            <a:off x="1257300" y="2369527"/>
            <a:ext cx="2118946" cy="2118946"/>
          </a:xfrm>
          <a:prstGeom prst="star5">
            <a:avLst>
              <a:gd name="adj" fmla="val 28856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37C0C-EDFF-4E1D-BF61-C7CAB6997EED}"/>
              </a:ext>
            </a:extLst>
          </p:cNvPr>
          <p:cNvSpPr txBox="1"/>
          <p:nvPr/>
        </p:nvSpPr>
        <p:spPr>
          <a:xfrm>
            <a:off x="597876" y="2477142"/>
            <a:ext cx="3894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/>
                </a:solidFill>
              </a:rPr>
              <a:t>Pháo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nổ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/>
                </a:solidFill>
              </a:rPr>
              <a:t>Bánh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ch</a:t>
            </a:r>
            <a:r>
              <a:rPr lang="vi-VN" sz="2800" b="1" dirty="0">
                <a:solidFill>
                  <a:schemeClr val="accent1"/>
                </a:solidFill>
              </a:rPr>
              <a:t>ư</a:t>
            </a:r>
            <a:r>
              <a:rPr lang="en-US" sz="2800" b="1" dirty="0">
                <a:solidFill>
                  <a:schemeClr val="accent1"/>
                </a:solidFill>
              </a:rPr>
              <a:t>ng, </a:t>
            </a:r>
            <a:r>
              <a:rPr lang="en-US" sz="2800" b="1" dirty="0" err="1">
                <a:solidFill>
                  <a:schemeClr val="accent1"/>
                </a:solidFill>
              </a:rPr>
              <a:t>bánh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giầy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/>
                </a:solidFill>
              </a:rPr>
              <a:t>Lì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xì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đầu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năm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1"/>
                </a:solidFill>
              </a:rPr>
              <a:t>Chúc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Xuân</a:t>
            </a:r>
            <a:r>
              <a:rPr lang="en-US" sz="2800" b="1" dirty="0">
                <a:solidFill>
                  <a:schemeClr val="accent1"/>
                </a:solidFill>
              </a:rPr>
              <a:t> ng</a:t>
            </a:r>
            <a:r>
              <a:rPr lang="vi-VN" sz="2800" b="1" dirty="0">
                <a:solidFill>
                  <a:schemeClr val="accent1"/>
                </a:solidFill>
              </a:rPr>
              <a:t>ư</a:t>
            </a:r>
            <a:r>
              <a:rPr lang="en-US" sz="2800" b="1" dirty="0" err="1">
                <a:solidFill>
                  <a:schemeClr val="accent1"/>
                </a:solidFill>
              </a:rPr>
              <a:t>ời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thân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</a:rPr>
              <a:t>bạn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bè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EBBEC-6612-437E-A79B-AC9060BF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9471" y="2294792"/>
            <a:ext cx="2565400" cy="33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69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3"/>
      <p:bldP spid="6" grpId="4"/>
      <p:bldP spid="6" grpId="5"/>
      <p:bldP spid="7" grpId="0" animBg="1"/>
      <p:bldP spid="8" grpId="0"/>
      <p:bldP spid="8" grpId="1"/>
      <p:bldP spid="8" grpId="2"/>
      <p:bldP spid="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DC62BC-4715-40BD-9E0B-CCD75ECC6EEA}"/>
              </a:ext>
            </a:extLst>
          </p:cNvPr>
          <p:cNvSpPr/>
          <p:nvPr/>
        </p:nvSpPr>
        <p:spPr>
          <a:xfrm>
            <a:off x="3327202" y="734089"/>
            <a:ext cx="39725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TẾT VUI 2012</a:t>
            </a:r>
            <a:endParaRPr lang="en-US" sz="5400" b="1" cap="none" spc="0" dirty="0">
              <a:ln w="12700" cmpd="sng">
                <a:solidFill>
                  <a:schemeClr val="bg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44845-F3DB-4BD4-B8FE-FA2E0D1B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0526" y="2447192"/>
            <a:ext cx="5109798" cy="2992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9FB45C-0369-43D9-88F4-6C45F8028D65}"/>
              </a:ext>
            </a:extLst>
          </p:cNvPr>
          <p:cNvSpPr txBox="1"/>
          <p:nvPr/>
        </p:nvSpPr>
        <p:spPr>
          <a:xfrm>
            <a:off x="1626577" y="2927838"/>
            <a:ext cx="531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chầu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Hái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xăm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9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00">
        <p15:prstTrans prst="origami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  <p:bldP spid="8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 Vien 08</dc:creator>
  <cp:lastModifiedBy>Hoc Vien 08</cp:lastModifiedBy>
  <cp:revision>4</cp:revision>
  <dcterms:created xsi:type="dcterms:W3CDTF">2023-12-02T04:06:38Z</dcterms:created>
  <dcterms:modified xsi:type="dcterms:W3CDTF">2023-12-02T04:36:36Z</dcterms:modified>
</cp:coreProperties>
</file>