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D5DE-E2B3-48AA-A22F-D8B72751D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C0AD-BDF9-42AA-961B-8F4DB5C1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3B0F-1805-4285-A256-E667D846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2C97-4BEB-4889-B253-4458CAB2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68D2-AD23-4444-ACC0-85C0F309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1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F920-269C-4E21-AD2F-3478A2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8743-0122-47C5-AEE7-8AAC08C3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9BA5-5521-436C-81E8-416B285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42AF-4053-4854-AFE3-FB33D484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E9F4-B293-43A4-ADF2-796AA2A2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470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C7DA9-0E56-416D-AA1A-A2955661A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38AD1-F740-4FAB-A81D-19FBEFAF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87D3-1BFF-4700-8E4C-40FFBEF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C6C1-8C63-4C5A-8C5E-769F710D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8800-BFDD-4BA4-9EFF-CAB2AF7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8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BCF-D69A-4E60-84C0-26B073C8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DDB0-0425-4308-9A92-397CAACD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491E-914A-4502-B1D0-386F620A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54FF-92B1-4A79-8B8E-1BCEC502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11F1-7EF6-454B-989E-6727409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6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0EC-19D7-434B-84C8-4C699354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1274-83FF-4738-8497-53C7F8E8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5433-AE6D-4287-AB31-20C44712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7F24-3F47-4F1D-A9D6-C5C9A522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966C-0D79-4086-8F30-5775CB7A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7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4C4B-EEAB-4B23-8D2A-7C8FCC1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DACE-0726-4CFB-BA11-5354AFF9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ABF4E-3AFB-433A-9224-2F4A403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630C-7DA6-4779-A57B-752F4E03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E6097-6F7D-44FE-9B1B-A14AA37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F2F15-24D6-43C6-AAF0-2B8DB7CF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4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5CB4-BCBF-47C5-8066-3253B220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59D7-2E11-4298-811F-E616E70A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8BD00-29E9-4842-94EC-1510AD1C9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3376A-94EC-45B9-B0C3-6FB0059BD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99E6F-2E6A-46D6-BB1A-4D5076043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1077-9048-4A21-8DFE-A64238AE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279A7-53E9-43AE-AC16-0201681C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C3691-BE20-4ADD-9394-C9158E3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7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0F24-615E-416E-AE44-ADAFD0E3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F0229-7D23-46F6-8890-91FC36DD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C3402-1635-4ED5-B112-0BCF913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C4F52-9878-49C6-85E5-46AF131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5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A5CCF-2582-49DD-A668-6E358BB1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4AECE-3CE1-46D0-BDE3-B00D0022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0050-B50E-4CE6-B8A3-E9612CF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8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6E4D-6097-4E0F-B0B0-18856BC1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4471-6827-4DAE-8441-18D43CEC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77778-AA0A-4B56-854A-AAE94852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A68A4-95A6-4975-B94C-B08011A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4C37-F629-4FF0-AE32-867E6A7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1D13B-F321-4A2B-9A91-DAD7D84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2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D3C3-B85D-48A6-B224-45C89EE9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4D4CE-AF9A-4019-A5D0-76987B5D7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3AEDD-E913-46FC-9148-5E5442C0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51CB-AD51-4932-8086-64E29C44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79B34-0642-40B0-AB77-E4F5E504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9E41-F321-479D-9A1A-A4958299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09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37522-0790-4553-B7B5-CC78C317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8D45-22D5-4039-93A4-04D8756A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ED8E-B0B0-4B11-933A-151AEF822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707-2449-422A-9B04-B9A194FE549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9328-4C23-41DF-B334-739879997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DABB-0125-4D67-A340-971A11911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603-C991-4463-A4AE-04FB3C902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7/01/chuc-mung-nam-moi-inh-dau-201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nlatot.com/10-mon-ngon-nhat-duoc-lam-tu-noi-chien-khong-dau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C1A15B-6F16-48CE-9901-9C9E0EBDEC64}"/>
              </a:ext>
            </a:extLst>
          </p:cNvPr>
          <p:cNvSpPr/>
          <p:nvPr/>
        </p:nvSpPr>
        <p:spPr>
          <a:xfrm>
            <a:off x="3514149" y="882183"/>
            <a:ext cx="51637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3810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TẾT VUI </a:t>
            </a:r>
            <a:r>
              <a:rPr lang="vi-VN" sz="5400" b="0" cap="none" spc="0" dirty="0">
                <a:ln w="38100">
                  <a:solidFill>
                    <a:srgbClr val="7030A0"/>
                  </a:solidFill>
                </a:ln>
                <a:gradFill>
                  <a:gsLst>
                    <a:gs pos="17000">
                      <a:srgbClr val="7030A0"/>
                    </a:gs>
                    <a:gs pos="8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59000">
                      <a:srgbClr val="7030A0"/>
                    </a:gs>
                  </a:gsLst>
                  <a:lin ang="5400000" scaled="1"/>
                </a:gradFill>
                <a:effectLst>
                  <a:reflection blurRad="6350" stA="60000" endA="900" endPos="58000" dir="5400000" sy="-100000" algn="bl" rotWithShape="0"/>
                </a:effectLst>
              </a:rPr>
              <a:t>2012</a:t>
            </a:r>
            <a:endParaRPr lang="en-US" sz="5400" b="0" cap="none" spc="0" dirty="0">
              <a:ln w="38100">
                <a:solidFill>
                  <a:srgbClr val="7030A0"/>
                </a:solidFill>
              </a:ln>
              <a:gradFill>
                <a:gsLst>
                  <a:gs pos="17000">
                    <a:srgbClr val="7030A0"/>
                  </a:gs>
                  <a:gs pos="8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59000">
                    <a:srgbClr val="7030A0"/>
                  </a:gs>
                </a:gsLst>
                <a:lin ang="5400000" scaled="1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8F8D3C2-2DB4-4199-8527-E9CEE14979AA}"/>
              </a:ext>
            </a:extLst>
          </p:cNvPr>
          <p:cNvSpPr/>
          <p:nvPr/>
        </p:nvSpPr>
        <p:spPr>
          <a:xfrm>
            <a:off x="899747" y="2337157"/>
            <a:ext cx="3467100" cy="3312529"/>
          </a:xfrm>
          <a:prstGeom prst="star5">
            <a:avLst>
              <a:gd name="adj" fmla="val 3006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1BBBC-6699-44D9-BB46-BD6CC6A43198}"/>
              </a:ext>
            </a:extLst>
          </p:cNvPr>
          <p:cNvSpPr txBox="1"/>
          <p:nvPr/>
        </p:nvSpPr>
        <p:spPr>
          <a:xfrm>
            <a:off x="641211" y="2805719"/>
            <a:ext cx="4376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n>
                  <a:solidFill>
                    <a:srgbClr val="0070C0"/>
                  </a:solidFill>
                </a:ln>
              </a:rPr>
              <a:t>Pháo nổ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n>
                  <a:solidFill>
                    <a:srgbClr val="0070C0"/>
                  </a:solidFill>
                </a:ln>
              </a:rPr>
              <a:t>Bánh chưng, bánh giầy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n>
                  <a:solidFill>
                    <a:srgbClr val="0070C0"/>
                  </a:solidFill>
                </a:ln>
              </a:rPr>
              <a:t>Lì xì đầu năm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n>
                  <a:solidFill>
                    <a:srgbClr val="0070C0"/>
                  </a:solidFill>
                </a:ln>
              </a:rPr>
              <a:t>Chúc Xuân người thân, bạn bè</a:t>
            </a:r>
            <a:endParaRPr lang="en-US" sz="2800" dirty="0">
              <a:ln>
                <a:solidFill>
                  <a:srgbClr val="0070C0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BADE2-41DB-4882-AA94-C3652B0E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9871" y="2316163"/>
            <a:ext cx="34671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85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000">
        <p15:prstTrans prst="curtains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52A29-5B5E-49C6-918F-AF46F3D8C2D9}"/>
              </a:ext>
            </a:extLst>
          </p:cNvPr>
          <p:cNvSpPr/>
          <p:nvPr/>
        </p:nvSpPr>
        <p:spPr>
          <a:xfrm>
            <a:off x="3079791" y="599692"/>
            <a:ext cx="6032421" cy="1200329"/>
          </a:xfrm>
          <a:prstGeom prst="rect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TẾT VUI 2012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68D6C-2FC9-494A-85AD-C1E18DF8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10743" y="2181981"/>
            <a:ext cx="3184071" cy="3412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3CF5E-2F9E-4218-A596-9B4BC3C23EBF}"/>
              </a:ext>
            </a:extLst>
          </p:cNvPr>
          <p:cNvSpPr txBox="1"/>
          <p:nvPr/>
        </p:nvSpPr>
        <p:spPr>
          <a:xfrm>
            <a:off x="2188029" y="2498272"/>
            <a:ext cx="6270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ln>
                  <a:solidFill>
                    <a:srgbClr val="0000FF"/>
                  </a:solidFill>
                </a:ln>
              </a:rPr>
              <a:t>Táo quân chầu trời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ln>
                  <a:solidFill>
                    <a:srgbClr val="0000FF"/>
                  </a:solidFill>
                </a:ln>
              </a:rPr>
              <a:t>Hái lộc đầu năm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3200" dirty="0">
                <a:ln>
                  <a:solidFill>
                    <a:srgbClr val="0000FF"/>
                  </a:solidFill>
                </a:ln>
              </a:rPr>
              <a:t>Xin xăm cho cả năm</a:t>
            </a:r>
            <a:endParaRPr lang="en-US" sz="3200" dirty="0">
              <a:ln>
                <a:solidFill>
                  <a:srgbClr val="0000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858056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08</dc:creator>
  <cp:lastModifiedBy>Hoc Vien 08</cp:lastModifiedBy>
  <cp:revision>4</cp:revision>
  <dcterms:created xsi:type="dcterms:W3CDTF">2023-12-02T04:07:27Z</dcterms:created>
  <dcterms:modified xsi:type="dcterms:W3CDTF">2023-12-02T04:36:04Z</dcterms:modified>
</cp:coreProperties>
</file>