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5BFD-50F2-4D7A-AFDD-7947B876BFA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802F-A6FC-4E42-996F-0F4323D3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141852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hs.org.vn/bi-viem-hong-co-nen-an-thit-ga-8564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E61534BB-B4F2-4903-8A0F-DBAD398B1529}"/>
              </a:ext>
            </a:extLst>
          </p:cNvPr>
          <p:cNvSpPr/>
          <p:nvPr/>
        </p:nvSpPr>
        <p:spPr>
          <a:xfrm>
            <a:off x="2215055" y="1883978"/>
            <a:ext cx="2443656" cy="2341180"/>
          </a:xfrm>
          <a:prstGeom prst="star5">
            <a:avLst>
              <a:gd name="adj" fmla="val 28949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AF0D6-44BA-4B48-B867-3D9613D71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321971"/>
          </a:xfrm>
          <a:ln>
            <a:solidFill>
              <a:srgbClr val="002060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EC57A-2563-4E15-9ED0-1F201EEA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7986"/>
            <a:ext cx="9144000" cy="44143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Pháo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nổ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Bánh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trưng</a:t>
            </a:r>
            <a:r>
              <a:rPr lang="en-US" b="1" dirty="0">
                <a:solidFill>
                  <a:srgbClr val="0070C0"/>
                </a:solidFill>
              </a:rPr>
              <a:t> ,</a:t>
            </a:r>
            <a:r>
              <a:rPr lang="en-US" b="1" dirty="0" err="1">
                <a:solidFill>
                  <a:srgbClr val="0070C0"/>
                </a:solidFill>
              </a:rPr>
              <a:t>bánh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giày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Lì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xì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đầu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năm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Chúc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Xuân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người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thân</a:t>
            </a:r>
            <a:r>
              <a:rPr lang="en-US" b="1" dirty="0">
                <a:solidFill>
                  <a:srgbClr val="0070C0"/>
                </a:solidFill>
              </a:rPr>
              <a:t> ,</a:t>
            </a:r>
            <a:r>
              <a:rPr lang="en-US" b="1" dirty="0" err="1">
                <a:solidFill>
                  <a:srgbClr val="0070C0"/>
                </a:solidFill>
              </a:rPr>
              <a:t>bạn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bè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79826-8749-4FB8-B73A-941AA0FA968A}"/>
              </a:ext>
            </a:extLst>
          </p:cNvPr>
          <p:cNvSpPr/>
          <p:nvPr/>
        </p:nvSpPr>
        <p:spPr>
          <a:xfrm>
            <a:off x="3436883" y="278268"/>
            <a:ext cx="41665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EA00-84B0-4554-9B72-7544F574205E}"/>
              </a:ext>
            </a:extLst>
          </p:cNvPr>
          <p:cNvSpPr txBox="1"/>
          <p:nvPr/>
        </p:nvSpPr>
        <p:spPr>
          <a:xfrm>
            <a:off x="7346730" y="2522482"/>
            <a:ext cx="3752193" cy="2885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CA3C0E-3E3E-4D92-9473-F7BD0E3C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6729" y="1840100"/>
            <a:ext cx="3134711" cy="42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9890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AF23E5-0A93-48CB-89BC-078EBFB0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4940" y="2916621"/>
            <a:ext cx="2942894" cy="18330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402AEA-F276-43CE-9EA8-5604B0A9C2D0}"/>
              </a:ext>
            </a:extLst>
          </p:cNvPr>
          <p:cNvSpPr/>
          <p:nvPr/>
        </p:nvSpPr>
        <p:spPr>
          <a:xfrm>
            <a:off x="2984940" y="271432"/>
            <a:ext cx="683232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TẾT VUI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5C490-A087-4408-BF10-798C42F7D3AE}"/>
              </a:ext>
            </a:extLst>
          </p:cNvPr>
          <p:cNvSpPr txBox="1"/>
          <p:nvPr/>
        </p:nvSpPr>
        <p:spPr>
          <a:xfrm>
            <a:off x="1405163" y="2781066"/>
            <a:ext cx="4286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7030A0"/>
                </a:solidFill>
              </a:rPr>
              <a:t>Táo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quân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chầu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trời</a:t>
            </a:r>
            <a:endParaRPr lang="en-US" sz="32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7030A0"/>
                </a:solidFill>
              </a:rPr>
              <a:t>Hái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lộc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đầu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xuân</a:t>
            </a:r>
            <a:endParaRPr lang="en-US" sz="32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7030A0"/>
                </a:solidFill>
              </a:rPr>
              <a:t>Chúc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Xuân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cho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cả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năm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split orient="vert"/>
      </p:transition>
    </mc:Choice>
    <mc:Fallback>
      <p:transition spd="slow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01</dc:creator>
  <cp:lastModifiedBy>Hoc Vien 01</cp:lastModifiedBy>
  <cp:revision>1</cp:revision>
  <dcterms:created xsi:type="dcterms:W3CDTF">2023-12-02T03:57:03Z</dcterms:created>
  <dcterms:modified xsi:type="dcterms:W3CDTF">2023-12-02T04:40:53Z</dcterms:modified>
</cp:coreProperties>
</file>