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78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06F4-7385-451F-9541-5DA60AB75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F18A8-5EA2-4780-8037-6E20AC6F4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2992C-31DD-4920-86D9-6D36910E5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75AF2-17B9-41DD-BEFD-1E610CC2CA9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7F393-B2DF-44CD-86FB-9FFD8A239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BDDEE-DBD0-42E0-B9FF-5B71B0AC4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CEE3-06BA-4DE7-B9AC-4F9306C9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2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0ADDF-369B-4041-A2DD-D4FC7A3F3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31F8C6-554B-4DDC-B917-423970A30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A2518-CE2E-4409-BD19-609784A1C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75AF2-17B9-41DD-BEFD-1E610CC2CA9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5A58E-92D0-4307-BFBC-E86A2FEF1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B1A1B-3948-4087-BD81-477689437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CEE3-06BA-4DE7-B9AC-4F9306C9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88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D7FC58-47D7-4EB1-B43D-F7278B705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2A477-3210-4443-83E3-6E5C5DDC6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838A4-2765-43D9-B979-955A563F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75AF2-17B9-41DD-BEFD-1E610CC2CA9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B1F5A-F363-46FD-A595-7A8F05935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4391C-0871-4A5D-B027-70C136AFA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CEE3-06BA-4DE7-B9AC-4F9306C9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0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3B6CF-5818-4C16-9B4D-C33C5D8EE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137C8-DD4F-4A93-8E6D-1851E12C4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6015C-47C0-4345-A319-A90497CEC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75AF2-17B9-41DD-BEFD-1E610CC2CA9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E5D7C-2EA0-46D1-9F70-E926029C8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3B6D5-73BA-408D-8F50-29ACFB420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CEE3-06BA-4DE7-B9AC-4F9306C9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58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72F1F-9AC4-4990-A949-5726D2093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AFC01-77D1-4B04-8125-EF81615A4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A47FD-0F86-45A1-B9F7-CC9881A75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75AF2-17B9-41DD-BEFD-1E610CC2CA9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0248E-FBCE-43D9-8D9F-9ACC21FA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BB218-DB8C-4307-B6BF-ADE38FA2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CEE3-06BA-4DE7-B9AC-4F9306C9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4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A4AB9-6289-4DD1-9E5E-8297CDE43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1A6A9-C7CF-4E0A-9331-3BADA9EA3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6D87E-5FE1-4016-93C8-19F07C8DA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AEFC6-7B15-44D4-B691-5BC720C9C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75AF2-17B9-41DD-BEFD-1E610CC2CA9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BB89E-E00C-43B0-8861-756C3EFB3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B1A18-35BB-491F-A01E-FBA3723E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CEE3-06BA-4DE7-B9AC-4F9306C9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9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3EAA7-4D39-4781-8C66-C023EB04D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0202A-A45C-4219-B323-9838A404E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6FFAB-8B2A-49B9-8465-322A585F6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921ABD-B53A-4C4B-A0C1-EF301ADA10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AAEEF8-1D5D-4A13-973C-94A6EA0126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F13FFA-946C-48FC-9253-C749F62BE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75AF2-17B9-41DD-BEFD-1E610CC2CA9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60E184-738C-4A35-9B74-0E85951CC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758DFF-136F-4045-9FCA-1E76828C4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CEE3-06BA-4DE7-B9AC-4F9306C9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18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D5D2B-371B-457E-B19B-26B3E259E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D42ED-BA5D-457E-B848-25009620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75AF2-17B9-41DD-BEFD-1E610CC2CA9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D068F-EC2F-44C5-91A6-4B4A52A68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3563F-33D1-44C8-AFCF-C600BBF89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CEE3-06BA-4DE7-B9AC-4F9306C9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65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3AFB4E-5C38-4089-B818-FE68C0A8E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75AF2-17B9-41DD-BEFD-1E610CC2CA9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D35D06-C56B-44D4-A980-ABB967A9E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08C70-2C48-451E-920D-0A673378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CEE3-06BA-4DE7-B9AC-4F9306C9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4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133CF-0D1E-45FA-9D3F-D60C0F3D1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F8F33-6461-46E1-9FA9-2B424C90E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76602-D8A8-45A6-B8BB-776695EF2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92D50-8B22-41CA-A0E7-80AF2C701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75AF2-17B9-41DD-BEFD-1E610CC2CA9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7E741-B375-4156-B44C-20B983059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CD1F1-ED09-4E14-872A-DB82E1D48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CEE3-06BA-4DE7-B9AC-4F9306C9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2938C-2CF3-4CD3-8D76-796286919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C107DC-366A-4F18-8966-4187645650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9E6FB-EFDF-4334-A486-0543E8452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D99D2-18EE-4003-BE40-7FDC3754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75AF2-17B9-41DD-BEFD-1E610CC2CA9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CDA8E-F867-413C-950D-166C6B937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07DD8-FA0B-40E6-8DD6-95237CC6E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CEE3-06BA-4DE7-B9AC-4F9306C9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80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B51513-068F-4E5D-8A2F-73C85E90E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CF71A-1697-4671-8865-83B5823CE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96014-F4AA-44D0-9358-7D8E8B016B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75AF2-17B9-41DD-BEFD-1E610CC2CA9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A9889-8C4A-4365-A74C-7324B0D9A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55C59-F8A1-467C-B4CD-67F0F594E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ACEE3-06BA-4DE7-B9AC-4F9306C9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68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D4592FE-8755-480A-B9EF-37BC83DD3188}"/>
              </a:ext>
            </a:extLst>
          </p:cNvPr>
          <p:cNvSpPr/>
          <p:nvPr/>
        </p:nvSpPr>
        <p:spPr>
          <a:xfrm>
            <a:off x="685800" y="617220"/>
            <a:ext cx="11041380" cy="5715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Beveled 4">
            <a:extLst>
              <a:ext uri="{FF2B5EF4-FFF2-40B4-BE49-F238E27FC236}">
                <a16:creationId xmlns:a16="http://schemas.microsoft.com/office/drawing/2014/main" id="{C239A9CB-A43B-4739-9736-5B3FE9522FCF}"/>
              </a:ext>
            </a:extLst>
          </p:cNvPr>
          <p:cNvSpPr/>
          <p:nvPr/>
        </p:nvSpPr>
        <p:spPr>
          <a:xfrm>
            <a:off x="1531620" y="1714500"/>
            <a:ext cx="9486900" cy="2971800"/>
          </a:xfrm>
          <a:prstGeom prst="bevel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2800" dirty="0" err="1">
                <a:solidFill>
                  <a:schemeClr val="accent1"/>
                </a:solidFill>
              </a:rPr>
              <a:t>Tạo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các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đối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tượng</a:t>
            </a:r>
            <a:r>
              <a:rPr lang="en-US" sz="2800" dirty="0">
                <a:solidFill>
                  <a:schemeClr val="accent1"/>
                </a:solidFill>
              </a:rPr>
              <a:t> ,</a:t>
            </a:r>
            <a:r>
              <a:rPr lang="en-US" sz="2800" dirty="0" err="1">
                <a:solidFill>
                  <a:schemeClr val="accent1"/>
                </a:solidFill>
              </a:rPr>
              <a:t>thao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tác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với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đối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tượng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err="1">
                <a:solidFill>
                  <a:schemeClr val="accent1"/>
                </a:solidFill>
              </a:rPr>
              <a:t>Làm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việc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với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các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đối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tượng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Vẽ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cho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trước</a:t>
            </a:r>
            <a:r>
              <a:rPr lang="en-US" sz="2800" dirty="0">
                <a:solidFill>
                  <a:schemeClr val="accent1"/>
                </a:solidFill>
              </a:rPr>
              <a:t> (AutoShapes)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err="1">
                <a:solidFill>
                  <a:schemeClr val="accent1"/>
                </a:solidFill>
              </a:rPr>
              <a:t>Làm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việc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với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các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đối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tượngHình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ảnh</a:t>
            </a:r>
            <a:r>
              <a:rPr lang="en-US" sz="2800" dirty="0">
                <a:solidFill>
                  <a:schemeClr val="accent1"/>
                </a:solidFill>
              </a:rPr>
              <a:t>(Picture)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err="1">
                <a:solidFill>
                  <a:schemeClr val="accent1"/>
                </a:solidFill>
              </a:rPr>
              <a:t>Làm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việc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với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đối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tượng</a:t>
            </a:r>
            <a:r>
              <a:rPr lang="en-US" sz="2800" dirty="0">
                <a:solidFill>
                  <a:schemeClr val="accent1"/>
                </a:solidFill>
              </a:rPr>
              <a:t> Clip Art.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76856A-D159-4F1D-AFA7-93DC5823436D}"/>
              </a:ext>
            </a:extLst>
          </p:cNvPr>
          <p:cNvSpPr txBox="1"/>
          <p:nvPr/>
        </p:nvSpPr>
        <p:spPr>
          <a:xfrm>
            <a:off x="3121965" y="0"/>
            <a:ext cx="7598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FF0000"/>
                </a:solidFill>
              </a:rPr>
              <a:t>Làm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việc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với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các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đối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tượng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390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3000">
        <p15:prstTrans prst="curtains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7FDCCD-F633-41BB-8332-3C7A9DD1263A}"/>
              </a:ext>
            </a:extLst>
          </p:cNvPr>
          <p:cNvSpPr/>
          <p:nvPr/>
        </p:nvSpPr>
        <p:spPr>
          <a:xfrm>
            <a:off x="712470" y="1417320"/>
            <a:ext cx="10767060" cy="45298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80523F-63CD-4C2E-AC83-309A5179D4AD}"/>
              </a:ext>
            </a:extLst>
          </p:cNvPr>
          <p:cNvSpPr txBox="1"/>
          <p:nvPr/>
        </p:nvSpPr>
        <p:spPr>
          <a:xfrm>
            <a:off x="1783080" y="251460"/>
            <a:ext cx="8321040" cy="7694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6">
                    <a:lumMod val="75000"/>
                  </a:schemeClr>
                </a:solidFill>
              </a:rPr>
              <a:t>Làm</a:t>
            </a: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accent6">
                    <a:lumMod val="75000"/>
                  </a:schemeClr>
                </a:solidFill>
              </a:rPr>
              <a:t>việc</a:t>
            </a: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accent6">
                    <a:lumMod val="75000"/>
                  </a:schemeClr>
                </a:solidFill>
              </a:rPr>
              <a:t>với</a:t>
            </a: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accent6">
                    <a:lumMod val="75000"/>
                  </a:schemeClr>
                </a:solidFill>
              </a:rPr>
              <a:t>các</a:t>
            </a: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accent6">
                    <a:lumMod val="75000"/>
                  </a:schemeClr>
                </a:solidFill>
              </a:rPr>
              <a:t>đối</a:t>
            </a: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accent6">
                    <a:lumMod val="75000"/>
                  </a:schemeClr>
                </a:solidFill>
              </a:rPr>
              <a:t>tượng</a:t>
            </a:r>
            <a:endParaRPr lang="en-US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6EA744-9AC5-42FF-ABBB-615A9E408CA1}"/>
              </a:ext>
            </a:extLst>
          </p:cNvPr>
          <p:cNvSpPr txBox="1"/>
          <p:nvPr/>
        </p:nvSpPr>
        <p:spPr>
          <a:xfrm>
            <a:off x="388620" y="1783080"/>
            <a:ext cx="608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600" dirty="0"/>
              <a:t>Thao </a:t>
            </a:r>
            <a:r>
              <a:rPr lang="en-US" sz="3600" dirty="0" err="1"/>
              <a:t>tác</a:t>
            </a:r>
            <a:r>
              <a:rPr lang="en-US" sz="3600" dirty="0"/>
              <a:t> </a:t>
            </a:r>
            <a:r>
              <a:rPr lang="en-US" sz="3600" dirty="0" err="1"/>
              <a:t>trên</a:t>
            </a:r>
            <a:r>
              <a:rPr lang="en-US" sz="3600" dirty="0"/>
              <a:t> </a:t>
            </a:r>
            <a:r>
              <a:rPr lang="en-US" sz="3600" dirty="0" err="1"/>
              <a:t>đối</a:t>
            </a:r>
            <a:r>
              <a:rPr lang="en-US" sz="3600" dirty="0"/>
              <a:t> </a:t>
            </a:r>
            <a:r>
              <a:rPr lang="en-US" sz="3600" dirty="0" err="1"/>
              <a:t>tượng</a:t>
            </a:r>
            <a:endParaRPr lang="en-US" sz="3600" dirty="0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4D03B986-DD2E-4DC6-B0C8-C36794E98434}"/>
              </a:ext>
            </a:extLst>
          </p:cNvPr>
          <p:cNvSpPr/>
          <p:nvPr/>
        </p:nvSpPr>
        <p:spPr>
          <a:xfrm>
            <a:off x="1257300" y="2880360"/>
            <a:ext cx="1485900" cy="1028700"/>
          </a:xfrm>
          <a:prstGeom prst="star5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F20A01-E782-4672-8085-1551F96DC4D1}"/>
              </a:ext>
            </a:extLst>
          </p:cNvPr>
          <p:cNvSpPr/>
          <p:nvPr/>
        </p:nvSpPr>
        <p:spPr>
          <a:xfrm>
            <a:off x="2819400" y="2293262"/>
            <a:ext cx="1485900" cy="10287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nual Operation 9">
            <a:extLst>
              <a:ext uri="{FF2B5EF4-FFF2-40B4-BE49-F238E27FC236}">
                <a16:creationId xmlns:a16="http://schemas.microsoft.com/office/drawing/2014/main" id="{2FFBCD12-98AE-41C7-819C-7904A6B78EAA}"/>
              </a:ext>
            </a:extLst>
          </p:cNvPr>
          <p:cNvSpPr/>
          <p:nvPr/>
        </p:nvSpPr>
        <p:spPr>
          <a:xfrm>
            <a:off x="2819400" y="3489781"/>
            <a:ext cx="1261110" cy="1135201"/>
          </a:xfrm>
          <a:prstGeom prst="flowChartManualOperation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uble Wave 11">
            <a:extLst>
              <a:ext uri="{FF2B5EF4-FFF2-40B4-BE49-F238E27FC236}">
                <a16:creationId xmlns:a16="http://schemas.microsoft.com/office/drawing/2014/main" id="{1DB05CF5-5093-483C-B6A4-74081A823A5A}"/>
              </a:ext>
            </a:extLst>
          </p:cNvPr>
          <p:cNvSpPr/>
          <p:nvPr/>
        </p:nvSpPr>
        <p:spPr>
          <a:xfrm>
            <a:off x="1670685" y="4886800"/>
            <a:ext cx="2297430" cy="1028700"/>
          </a:xfrm>
          <a:prstGeom prst="doubleWav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58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Hoc Vien 01</dc:creator>
  <cp:lastModifiedBy>Hoc Vien 01</cp:lastModifiedBy>
  <cp:revision>1</cp:revision>
  <dcterms:created xsi:type="dcterms:W3CDTF">2023-12-02T04:42:12Z</dcterms:created>
  <dcterms:modified xsi:type="dcterms:W3CDTF">2023-12-02T05:00:42Z</dcterms:modified>
</cp:coreProperties>
</file>