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C9F0-7DCB-44A4-B301-C089A8380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CF304-BAAD-4DA2-86F0-A1EE095DB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E0258-A887-4028-B667-7F285F7B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D0-64C6-4CD1-8812-3B61E046E9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2B5BE-EB1B-4923-A68F-82D10090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8043F-0814-433C-81C3-51EA16CA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06F-C3F9-466C-A294-7501FF19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1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E581-1CBE-419C-B133-4E5F760C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423B7-915C-4001-B560-45FF9D8C1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92E89-46B6-4043-97B4-C0CE472B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D0-64C6-4CD1-8812-3B61E046E9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EE1A1-F23F-4345-8544-95E64F33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57796-28AE-4B3B-8745-C56B7DDC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06F-C3F9-466C-A294-7501FF19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2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D51DE-C07D-42D3-8348-911D8A565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64186-9AD5-45FF-BCAC-14A197093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BD6AA-1D0E-44F3-89BF-207346CB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D0-64C6-4CD1-8812-3B61E046E9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08033-BE01-4EEE-A452-E199048F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B4BD9-33BC-4045-92A8-9F45DB80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06F-C3F9-466C-A294-7501FF19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019D-DA9C-4A3A-8A60-976D16A9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3A613-122F-4BD0-A822-0104B20C3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77541-B1E4-4DCD-845E-1D959203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D0-64C6-4CD1-8812-3B61E046E9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712C6-A30C-49A7-AA25-8D7ABC83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B34DF-4F29-4DEB-90BF-B122FEAF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06F-C3F9-466C-A294-7501FF19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6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A62F-65F0-40C7-A390-DCC59153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75F2B-C791-4E56-A9F2-A7EC2CF93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9BDB6-0812-4BD9-BDE5-B950AD0B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D0-64C6-4CD1-8812-3B61E046E9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24AEA-C86D-488F-85B3-88F808C0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085AD-64F2-45AE-ADAE-0EB79F0B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06F-C3F9-466C-A294-7501FF19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7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A821-5A20-4FE2-8149-6C802710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E462-C87F-48BE-B985-02A872022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19943-80F3-492D-8ED8-AE114FB03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C54EF-8142-40C7-9F29-7B81417F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D0-64C6-4CD1-8812-3B61E046E9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157C0-D0FF-4220-ACD9-7CA72E41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EFD72-DEB2-41E5-876C-AAED0FCC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06F-C3F9-466C-A294-7501FF19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1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7128-F225-4490-8F51-DF697AB4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DFAE3-4207-4F62-A540-D5333CD80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700A8-CAE2-4CB8-8D52-0A4AAE20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5C7BE-1328-4C97-84BC-F5A02458F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40C8F-E908-464F-B9E7-94D690E5F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2A36B-29D1-4E93-8F57-AA2067EA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D0-64C6-4CD1-8812-3B61E046E9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84D07-4F47-466E-A1FC-DB65FF26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7D4D7-5BD1-4212-984A-38F26124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06F-C3F9-466C-A294-7501FF19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4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6945-DECE-47F2-822D-C157C52B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C57F2-1845-4863-90BC-96039884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D0-64C6-4CD1-8812-3B61E046E9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43BD1-71DB-45EB-AC2A-A313BE8B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A99EB-35EA-41E9-8551-4B9823C0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06F-C3F9-466C-A294-7501FF19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6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BA44C-5902-4C3C-9BC4-061F1BE8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D0-64C6-4CD1-8812-3B61E046E9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D3065-F2C4-4A49-A4C7-8847296F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01588-B9A4-4495-8B46-B14F2521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06F-C3F9-466C-A294-7501FF19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6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CBEE-A741-404E-96FD-45001611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B1C3E-BD21-47FB-9B50-033AFF312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744BC-727E-457D-9583-B2259448B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13457-A818-4498-A377-CB93F465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D0-64C6-4CD1-8812-3B61E046E9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25345-9AE4-4DAE-B3D2-C4F05950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BAACB-86C9-4CED-8CB2-83824437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06F-C3F9-466C-A294-7501FF19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5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FB82-197B-4DF3-BB78-BC6E60FD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BAB0D-97E9-4D69-9C86-BF9AAA15A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1C301-E590-424F-9B41-1946B7D9F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20194-1E06-4B95-8678-AD6ED910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D0-64C6-4CD1-8812-3B61E046E9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34A49-FB2B-4BFA-A911-F7B89135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470F9-1A55-48D4-9F5E-B20B1F57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406F-C3F9-466C-A294-7501FF19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7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806CE-4EBE-414E-A9B7-91F6F5F1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1E9ED-3F3E-4359-9C91-36752641B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ACE02-ACA9-48CE-A22A-455465EC2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7F3D0-64C6-4CD1-8812-3B61E046E9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D0D19-8C28-4102-9F6F-3A7AF442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DF9BE-25F3-4582-91CF-78332C16D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6406F-C3F9-466C-A294-7501FF19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6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affanscherz/541237008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%E1%BA%BFt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EEB8-7D48-4CCC-9E3E-F52056509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368" y="-38935"/>
            <a:ext cx="9144000" cy="1443038"/>
          </a:xfrm>
          <a:scene3d>
            <a:camera prst="orthographicFront"/>
            <a:lightRig rig="threePt" dir="t"/>
          </a:scene3d>
          <a:sp3d>
            <a:bevelT h="19050"/>
            <a:bevelB w="19050" h="95250"/>
          </a:sp3d>
        </p:spPr>
        <p:txBody>
          <a:bodyPr/>
          <a:lstStyle/>
          <a:p>
            <a:r>
              <a:rPr lang="en-US" b="1" dirty="0" err="1">
                <a:ln w="22225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Tết</a:t>
            </a:r>
            <a:r>
              <a:rPr lang="en-US" b="1" dirty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b="1" dirty="0" err="1">
                <a:ln w="22225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vui</a:t>
            </a:r>
            <a:r>
              <a:rPr lang="en-US" b="1" dirty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 2012</a:t>
            </a:r>
            <a:endParaRPr lang="en-US" dirty="0">
              <a:ln>
                <a:solidFill>
                  <a:srgbClr val="7030A0"/>
                </a:solidFill>
              </a:ln>
              <a:solidFill>
                <a:srgbClr val="7030A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3D560AB0-186F-4C8E-AD1E-21A315883784}"/>
              </a:ext>
            </a:extLst>
          </p:cNvPr>
          <p:cNvSpPr/>
          <p:nvPr/>
        </p:nvSpPr>
        <p:spPr>
          <a:xfrm>
            <a:off x="1863634" y="1850934"/>
            <a:ext cx="2590799" cy="2015671"/>
          </a:xfrm>
          <a:prstGeom prst="star5">
            <a:avLst>
              <a:gd name="adj" fmla="val 31018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2000D-20C9-41D8-A1D6-A63EDBAF3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4700" y="1873495"/>
            <a:ext cx="9144000" cy="388297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Pháo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nổ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Bánh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chưng,bánh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Lì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xì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đầu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năm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Chúc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Xuân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người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thân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bạn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bè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9D5FE2-EFF3-4F29-94BC-E35C46909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36376" y="1929991"/>
            <a:ext cx="2278419" cy="34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29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80AC6C-DC10-4AAA-9B90-56C80D29B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8091" y="1665514"/>
            <a:ext cx="2736427" cy="32983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6F89C0-248F-495E-8389-16E25C90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726" y="552313"/>
            <a:ext cx="4010297" cy="949915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39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39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Tết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39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39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vui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39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2012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0DE33-7CAA-4A45-AD19-FE220D00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4796"/>
            <a:ext cx="10515600" cy="4351338"/>
          </a:xfrm>
        </p:spPr>
        <p:txBody>
          <a:bodyPr/>
          <a:lstStyle/>
          <a:p>
            <a:r>
              <a:rPr lang="en-US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Táo</a:t>
            </a:r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quân</a:t>
            </a:r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chầu</a:t>
            </a:r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trời</a:t>
            </a:r>
            <a:endParaRPr lang="en-US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Hái</a:t>
            </a:r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lộc</a:t>
            </a:r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đầu</a:t>
            </a:r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xuân</a:t>
            </a:r>
            <a:endParaRPr lang="en-US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Xin </a:t>
            </a:r>
            <a:r>
              <a:rPr lang="en-US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xăm</a:t>
            </a:r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cho</a:t>
            </a:r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cả</a:t>
            </a:r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năm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23367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Tết vui 2012</vt:lpstr>
      <vt:lpstr>    Tết vui 2012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Tết vui 2012</dc:title>
  <dc:creator>Hoc Vien 05</dc:creator>
  <cp:lastModifiedBy>Hoc Vien 05</cp:lastModifiedBy>
  <cp:revision>2</cp:revision>
  <dcterms:created xsi:type="dcterms:W3CDTF">2023-12-02T03:58:35Z</dcterms:created>
  <dcterms:modified xsi:type="dcterms:W3CDTF">2023-12-02T04:48:44Z</dcterms:modified>
</cp:coreProperties>
</file>