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1514-AB5F-4275-9E28-7D8C9B2A4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364-FDA0-4C19-BE35-B82FB985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799F-D51F-4C32-BB01-7B50F2B9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2606-81C6-420A-BD4D-C04B1DA6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A62A-1D2A-4BAE-B962-CA163AF5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0B1A-6134-4B2D-8E15-C0058D0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4FBD-10F4-4287-95B5-B6329585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CD42-F00B-43E2-A790-00A5C6FA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44DD-977B-41B2-B486-91BDD937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86E8-2EA8-4DCE-99ED-A9CAA2DB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C0541-BE2D-41C0-810E-5E0AF8DF8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FDBA-BE92-4121-9539-12965C71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C3D1-C518-4F26-B01E-F1A81E7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F506-D860-40EB-894F-71F4BCF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33AE-9FBC-4162-81D6-80E9CF2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DE18-28AF-4F94-953E-7339563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65E6-49BE-48DB-AB31-D9A3D1B1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6A70-EC07-49A7-917B-B053C03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C6A8-DD52-455F-8471-1934008B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C436-11E0-4A20-B26C-85484302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5C34-9B97-460F-BD28-4420A97F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5E2F-FA56-4B58-8EC5-54793112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115-726F-4463-AA0B-474BF78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DF61-B020-4DE2-B7EC-7A32AA0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3971-ED29-4E7F-A3FC-59DA01C4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85B2-197B-479D-9053-0AAA9B2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3DBC-87AF-42A9-B6AD-E7F8CBDA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B9C8-C7EA-403C-B98E-63DCD12D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DA0B-0AE3-4C48-BC44-2BE04B6C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DE35-0FE1-439D-8318-46C636C7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6072-AD0F-4B7B-97D7-B192DEA2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E463-E253-4A5D-9D90-C5AA83EB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62BB-A462-4DA5-B4D8-06578367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E8C2-2E99-4A77-94D8-798A00A2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83F4E-AAEF-426B-A039-EAD4CB6A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8BAA5-98B6-44FC-810C-A35FE269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8E4A8-F304-467D-9A47-9DF9B184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BB50F-8414-4BAD-8CA2-0E9EA75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03261-1BF6-41BC-8124-043B72FC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B85-8DED-43E6-B2BB-54E05D2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3729-E822-4D7F-86EF-5EAEE00F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654C8-6D9B-42B9-BEEE-6ED23A0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999B8-72C7-464F-8FAB-AA6B28EA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D534F-7FF4-4991-8304-7FD5248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BE3DF-EF41-4093-847A-CAFBD07A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D4F36-26EF-41BA-B0C3-6E351BED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B7C3-5A80-4A09-B432-FF438A7F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4C1D-C5A7-486C-B3D2-D7EFEE29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1C28-9A54-4424-A2AA-9ABACA4E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38FB-186F-4C45-8C44-F7F43221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870F-9534-482B-8DBA-0CBDBF8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9103E-0AE4-4F1D-B4DE-FBD5C121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55B8-8F26-443D-B886-C55604CE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F9487-8DB6-4039-AC80-58AFFD77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D6F7-5071-4C52-9971-158EAF54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AFC87-47E6-4093-9CA0-F6EBE6AB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BE4C1-8DD0-4A30-AE71-F39ABA14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D501-E03C-4D33-9D32-CEA7A51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1B3B8-7ECF-428D-A1B9-4A6FF50E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B424-85DF-458B-97FE-CEECEFF5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DFAB-388C-42DD-B580-7E3E89217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798-447F-45D3-9680-DD113A339E0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A715-3810-4018-8C1C-58CCFC55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B31A-F5D4-4411-B838-704120C7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5B97-02A1-46CD-B8C7-E6D234CE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CB7E6E-E3C2-43B4-8186-17F29DB14C46}"/>
              </a:ext>
            </a:extLst>
          </p:cNvPr>
          <p:cNvSpPr/>
          <p:nvPr/>
        </p:nvSpPr>
        <p:spPr>
          <a:xfrm>
            <a:off x="1879600" y="857250"/>
            <a:ext cx="9131300" cy="5397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ECB5-5D01-45C0-AD3A-3BE878067E4A}"/>
              </a:ext>
            </a:extLst>
          </p:cNvPr>
          <p:cNvSpPr txBox="1"/>
          <p:nvPr/>
        </p:nvSpPr>
        <p:spPr>
          <a:xfrm>
            <a:off x="4813300" y="13208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việc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tượng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3056EB-5414-4E46-AF57-B1A3F4F1DAA5}"/>
              </a:ext>
            </a:extLst>
          </p:cNvPr>
          <p:cNvSpPr/>
          <p:nvPr/>
        </p:nvSpPr>
        <p:spPr>
          <a:xfrm>
            <a:off x="2406650" y="1976436"/>
            <a:ext cx="8077200" cy="3975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F8A0278C-1477-4504-879A-B73470DDF771}"/>
              </a:ext>
            </a:extLst>
          </p:cNvPr>
          <p:cNvSpPr/>
          <p:nvPr/>
        </p:nvSpPr>
        <p:spPr>
          <a:xfrm>
            <a:off x="3238500" y="3013074"/>
            <a:ext cx="6692900" cy="19018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05</dc:creator>
  <cp:lastModifiedBy>Hoc Vien 05</cp:lastModifiedBy>
  <cp:revision>1</cp:revision>
  <dcterms:created xsi:type="dcterms:W3CDTF">2023-12-02T04:49:59Z</dcterms:created>
  <dcterms:modified xsi:type="dcterms:W3CDTF">2023-12-02T04:59:10Z</dcterms:modified>
</cp:coreProperties>
</file>