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25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8AD9-838B-40C3-AF6F-F24E55A93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5BD29-ECC5-4F88-9C89-BC7985A65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FAD1D-C7E6-4325-8A5F-D101F706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E835-BF2D-47AE-AF34-DF44C14C753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393A6-3857-4DD4-90E3-ECE3C747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3FA7A-D938-4CD6-AA87-5183591F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8A37-A5EF-410C-80A9-AE910AEE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3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829F-32F3-4611-9124-BA0791F6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16FC7-B79C-4973-9053-AAA7A854B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FA10D-8C3B-40F7-BA05-9735AA1C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E835-BF2D-47AE-AF34-DF44C14C753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F460D-C968-4BD4-953B-43C41A7F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26343-97A6-498B-B740-742F5770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8A37-A5EF-410C-80A9-AE910AEE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5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D38CA-D2E5-402C-A9BA-A6C4BE003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3DDBE-3CAE-4093-A443-136F62CD3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BB594-BA50-4142-9E1E-96627458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E835-BF2D-47AE-AF34-DF44C14C753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0AD19-DEDD-4FB5-8049-20B0F436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8C495-7038-43C5-9B55-ABF37226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8A37-A5EF-410C-80A9-AE910AEE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2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2C5A-8523-49F8-8F00-47313F5A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15FA4-A084-448E-B093-1C0BF43F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DE43-838C-40D0-B699-A5A38FB3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E835-BF2D-47AE-AF34-DF44C14C753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72E93-E283-4531-9335-62D7E1F8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F98A7-BEEF-45FF-93A5-92394476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8A37-A5EF-410C-80A9-AE910AEE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5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E741-4C99-4BCC-AD0A-5836C358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F9A0C-601B-4BDC-B9C6-AF20A1CC4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27390-65D6-4671-AE0B-839DD145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E835-BF2D-47AE-AF34-DF44C14C753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ED1D1-D3BD-498B-87BC-F49CC5F9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6ACD6-4D49-4300-A1AE-DAE96871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8A37-A5EF-410C-80A9-AE910AEE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2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659C-451E-4F01-A646-278EF249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D55B-EFD7-4105-8476-87F486AF1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10D9C-8F57-4246-99A6-9E362872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DE9C3-D905-4979-B74B-CFD02B40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E835-BF2D-47AE-AF34-DF44C14C753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DEE68-FC2E-4EC3-8296-E235BA85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8E4E0-714D-4343-A2BB-BB007CBA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8A37-A5EF-410C-80A9-AE910AEE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9BF-4F9D-4E3F-BF8B-DEEB2E07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62FB1-69AB-406B-A51D-C5083A6A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D364F-02F6-4B5E-896A-91FABA7CC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1FE2D-CB82-4FB3-A103-913D5658D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7B4CB-225C-4650-9A60-866F12CB2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31AFC-CE17-4843-A083-A7614F50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E835-BF2D-47AE-AF34-DF44C14C753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79E76-8916-48FE-8F35-95DC687E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EC4CF-3F08-4CDB-B121-6FBF851D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8A37-A5EF-410C-80A9-AE910AEE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4D1E-C3CC-439C-BAB5-909E4C0B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ECF57-7F94-4E1E-8862-0FAF6F8F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E835-BF2D-47AE-AF34-DF44C14C753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DEF69-AE05-465C-92E0-6E64239C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831D6-DDDA-4220-9E84-925DED93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8A37-A5EF-410C-80A9-AE910AEE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9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19C3F-C490-422A-AB1D-097E30E9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E835-BF2D-47AE-AF34-DF44C14C753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46933-D513-486F-8D2D-9F505323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70483-EA30-4D0D-8222-84D3279E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8A37-A5EF-410C-80A9-AE910AEE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2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2285-3C04-4FD7-AC57-95159631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8875-2D22-4871-BB50-066F5A610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501DC-EDC2-4DFD-9B07-321D09D79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61450-E58B-4A65-B01C-9B7485E3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E835-BF2D-47AE-AF34-DF44C14C753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616EB-9373-4963-999B-A332AACB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564AB-236E-4A72-BE88-A31648BD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8A37-A5EF-410C-80A9-AE910AEE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EC9F-6483-4963-8CA9-359B2BE9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0F582-4878-4E52-BA48-305FF0D8C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7F7FA-7DBD-4F43-BDFC-00F109146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DE771-59C0-4932-A88C-2D303BB9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E835-BF2D-47AE-AF34-DF44C14C753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1D788-93AE-4F36-82B0-03D0060E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69264-442B-4949-BBE3-820BED1B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8A37-A5EF-410C-80A9-AE910AEE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4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35C46-67DE-4568-876D-7F9FA74B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56288-5427-4FE7-B12B-F2492D445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264A7-F1AF-4F20-8095-6E7D86C20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E835-BF2D-47AE-AF34-DF44C14C753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AF2A7-CB8E-4D34-B554-202FB2C60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B909-947A-4F68-8128-8A16580E4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B8A37-A5EF-410C-80A9-AE910AEE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7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culinarychronicles.com/2013/02/10/ringing-in-tet-with-crispy-crab-avocado-wonton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uocdantoc.vn/benh/nguoi-bi-ho-nen-hay-khong-nen-an-thit-ga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F0E970-3274-43A1-8E48-66A9C4668BD4}"/>
              </a:ext>
            </a:extLst>
          </p:cNvPr>
          <p:cNvSpPr/>
          <p:nvPr/>
        </p:nvSpPr>
        <p:spPr>
          <a:xfrm>
            <a:off x="3716181" y="314920"/>
            <a:ext cx="47596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TẾT VUI 2012</a:t>
            </a: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67B6097C-CE43-4C7E-88A0-CDFB3EEE1440}"/>
              </a:ext>
            </a:extLst>
          </p:cNvPr>
          <p:cNvSpPr/>
          <p:nvPr/>
        </p:nvSpPr>
        <p:spPr>
          <a:xfrm>
            <a:off x="1229720" y="2380750"/>
            <a:ext cx="3260393" cy="3160240"/>
          </a:xfrm>
          <a:prstGeom prst="star5">
            <a:avLst>
              <a:gd name="adj" fmla="val 32494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DA6B59-B59C-4368-8E6A-A56844D0AD25}"/>
              </a:ext>
            </a:extLst>
          </p:cNvPr>
          <p:cNvSpPr txBox="1"/>
          <p:nvPr/>
        </p:nvSpPr>
        <p:spPr>
          <a:xfrm>
            <a:off x="1031122" y="2837486"/>
            <a:ext cx="34589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Pháo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nổ</a:t>
            </a:r>
            <a:endParaRPr lang="en-US" sz="2800" b="1">
              <a:solidFill>
                <a:schemeClr val="accent1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Bánh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chưng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,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bánh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giầy</a:t>
            </a:r>
            <a:endParaRPr lang="en-US" sz="2800" b="1">
              <a:solidFill>
                <a:schemeClr val="accent1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Lì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xì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đầu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năm</a:t>
            </a:r>
            <a:endParaRPr lang="en-US" sz="2800" b="1">
              <a:solidFill>
                <a:schemeClr val="accent1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Chúc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Xuân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người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thân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,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bạn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bè</a:t>
            </a:r>
            <a:endParaRPr lang="en-US" sz="2800" b="1">
              <a:solidFill>
                <a:schemeClr val="accent1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0FAD156-63DD-4B63-A9F1-956DB9A0D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41994" y="1717661"/>
            <a:ext cx="4640239" cy="448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958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crush"/>
      </p:transition>
    </mc:Choice>
    <mc:Fallback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1AD0E-644D-4741-9E5C-58556BA2703F}"/>
              </a:ext>
            </a:extLst>
          </p:cNvPr>
          <p:cNvSpPr/>
          <p:nvPr/>
        </p:nvSpPr>
        <p:spPr>
          <a:xfrm>
            <a:off x="2825088" y="497090"/>
            <a:ext cx="7424382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TẾT VUI 2012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4D5F4-AC4C-4E2C-A43D-B224080F5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3648" y="1931450"/>
            <a:ext cx="4544704" cy="44294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3E5E9F-955F-4CA7-A756-D9F9CBAEBCAA}"/>
              </a:ext>
            </a:extLst>
          </p:cNvPr>
          <p:cNvSpPr txBox="1"/>
          <p:nvPr/>
        </p:nvSpPr>
        <p:spPr>
          <a:xfrm>
            <a:off x="1951628" y="2661313"/>
            <a:ext cx="5431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Táo quân chầu trời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Hái lộc đầu xuân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Xin xăm cho cả năm</a:t>
            </a:r>
          </a:p>
        </p:txBody>
      </p:sp>
    </p:spTree>
    <p:extLst>
      <p:ext uri="{BB962C8B-B14F-4D97-AF65-F5344CB8AC3E}">
        <p14:creationId xmlns:p14="http://schemas.microsoft.com/office/powerpoint/2010/main" val="852163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airplane"/>
      </p:transition>
    </mc:Choice>
    <mc:Fallback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02</dc:creator>
  <cp:lastModifiedBy>Hoc Vien 02</cp:lastModifiedBy>
  <cp:revision>1</cp:revision>
  <dcterms:created xsi:type="dcterms:W3CDTF">2023-12-02T03:57:50Z</dcterms:created>
  <dcterms:modified xsi:type="dcterms:W3CDTF">2023-12-02T04:38:19Z</dcterms:modified>
</cp:coreProperties>
</file>