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0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4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CF72-BD7F-4A64-AF04-1277DCDC68E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9999-2448-4572-9068-06FD07B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1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941816-C390-4CEE-997F-E175213A31EF}"/>
              </a:ext>
            </a:extLst>
          </p:cNvPr>
          <p:cNvSpPr/>
          <p:nvPr/>
        </p:nvSpPr>
        <p:spPr>
          <a:xfrm>
            <a:off x="250371" y="1066800"/>
            <a:ext cx="11691257" cy="5246914"/>
          </a:xfrm>
          <a:prstGeom prst="roundRect">
            <a:avLst>
              <a:gd name="adj" fmla="val 6856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5D49D971-49FA-4038-AF3A-ABBC3CBC3E84}"/>
              </a:ext>
            </a:extLst>
          </p:cNvPr>
          <p:cNvSpPr/>
          <p:nvPr/>
        </p:nvSpPr>
        <p:spPr>
          <a:xfrm>
            <a:off x="1567544" y="1861457"/>
            <a:ext cx="9361714" cy="2884714"/>
          </a:xfrm>
          <a:prstGeom prst="bevel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800">
                <a:ln>
                  <a:solidFill>
                    <a:srgbClr val="0070C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Tạo các đối tượng, thao tác với đối tượng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>
                <a:ln>
                  <a:solidFill>
                    <a:srgbClr val="0070C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Làm việc với đối tượng Vẽ cho trước (AutoShapes)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>
                <a:ln>
                  <a:solidFill>
                    <a:srgbClr val="0070C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Làm việc với đối tượng Hình ảnh(Pictuce)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>
                <a:ln>
                  <a:solidFill>
                    <a:srgbClr val="0070C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Làm việc với đối tượng Clip Art</a:t>
            </a:r>
            <a:r>
              <a:rPr lang="en-US">
                <a:ln>
                  <a:solidFill>
                    <a:srgbClr val="0070C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80D4E-B2FE-49B0-847C-2D1DD6B16542}"/>
              </a:ext>
            </a:extLst>
          </p:cNvPr>
          <p:cNvSpPr txBox="1"/>
          <p:nvPr/>
        </p:nvSpPr>
        <p:spPr>
          <a:xfrm>
            <a:off x="3222171" y="92529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>
                <a:solidFill>
                  <a:srgbClr val="FF0000"/>
                </a:solidFill>
              </a:rPr>
              <a:t>Làm việc với các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27936277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7AF622-52E3-40A8-ABA5-CA0D6299E9B7}"/>
              </a:ext>
            </a:extLst>
          </p:cNvPr>
          <p:cNvSpPr/>
          <p:nvPr/>
        </p:nvSpPr>
        <p:spPr>
          <a:xfrm>
            <a:off x="195943" y="1458686"/>
            <a:ext cx="11800114" cy="5007427"/>
          </a:xfrm>
          <a:prstGeom prst="roundRect">
            <a:avLst>
              <a:gd name="adj" fmla="val 996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</a:t>
            </a:r>
            <a:r>
              <a: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02</dc:creator>
  <cp:lastModifiedBy>Hoc Vien 02</cp:lastModifiedBy>
  <cp:revision>1</cp:revision>
  <dcterms:created xsi:type="dcterms:W3CDTF">2023-12-02T04:41:01Z</dcterms:created>
  <dcterms:modified xsi:type="dcterms:W3CDTF">2023-12-02T04:59:36Z</dcterms:modified>
</cp:coreProperties>
</file>