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3A82-9E5D-4F5B-B947-FA33CC3D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E0FBB-8FFF-4A20-9861-387CA9031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7B5E-D8F4-4685-BE37-0AD6AA50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076F-1A1A-4991-AAD7-D5818539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6A6E-AD4D-4815-89B1-36EF653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EF5F-2E8C-4559-890E-17909317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60BFD-8213-4812-8E6E-5812AE49D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A483-ABBA-4742-B227-B8E6495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7582-C586-4794-9BB3-0CAE4436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75E6-F699-4458-B0B2-0F05B17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A1D1B-00D7-4D96-A211-1CDC0AB26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21124-FAAE-4E9A-983F-51DBE8A82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8F0C-47E8-4B65-8D35-F30959D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2E89-7388-4C8C-9723-A47F3998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95DD-258F-421D-B136-F91CB215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763A-5946-49DD-BE8E-1617C3C1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C042-526E-4BA2-B558-6F099063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FC08-E69B-484D-9D45-05637A39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CD14-B015-4D3A-9BB2-B7AB2DD6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C86A-5E6D-4923-8D6B-A7147DEB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9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6D1B-5B59-4143-9B59-647065AB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380E4-10BE-407C-8758-E1B3B2EF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6237-6680-46B2-AC73-8CD2855C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51B1-BA81-46B1-9B1C-BB851862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DED8-58D0-4555-A821-A51A05B9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2AA9-1F70-406B-93DF-FB3AE8C6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6940-9D46-4931-9BE1-BB31F309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010C-B4E3-4F19-A8B2-C38C2D11B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20230-473D-4815-B0AC-116B164A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239B5-D1EE-4D4D-89C1-577C608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1F7A-8038-4DD8-B751-DEFC3E9A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DB96-1BD6-4A8A-BDB1-618107CE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E544D-75FD-41EB-9D48-4375CC50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CB03-6A67-4E81-A6FD-336D88074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DD715-4018-42CA-9AB3-5A3D91ED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4C21E-D0FB-45BF-B46F-2CF3ADBC4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0DA90-6EF8-47A0-AB30-195DDE7D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5AC4-BC2C-4C68-95A1-8F8D27CF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437FA-1DD1-4FFF-A825-6F8CF5C4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5589-74AD-4289-8803-60C2D9E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1C055-56C2-4272-938D-22327641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CA5E4-DD1F-4D8E-BBE5-6B1323AF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5BB2F-0E2C-4002-A91A-B2A36F2D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7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28A11-2FC3-4871-B066-F45A19E9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80C97-50A6-4B89-B434-6B8C3411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B1589-DA85-42B3-AB68-3A77CBC2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0002-36B2-431C-9983-2DCEC8A0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F2DF-393F-4EF1-943C-6418F068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DF59-0287-46FF-A4DE-AA212C71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97BBB-9A41-4134-840E-543B90C8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B0087-16C1-40FE-BAF6-79B42D64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4909C-65C6-4B45-9FBE-99FD1E6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EB9E-F9EE-47D4-A40C-FC947A0B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58BB4-6519-4F4A-B455-82708FB9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9786E-EFB8-4E50-BDF0-DD2C51F8A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C79E-E3E8-4A29-92C1-0DAE8F79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2890-DC69-4AC0-B4FC-7818D487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CF29F-B13E-44AA-91FF-EF91B82F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9F6BE-E67F-466C-BF8E-0C038F3D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70DE-CC4E-4880-9603-EFCC4104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FE7C-F1D8-4BB9-A71F-D8D6FD9EF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241E-A102-4196-8FC3-E04E75B1A56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9D83-9307-4978-99E5-9267A685B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E406-5A79-48A4-8F10-C0175C978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686BD-C5A8-46D2-B98A-D850EA56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go.vn/du-lich-ha-giang-mua-nao-dep-nha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tionary.org/wiki/B%E1%BA%A3n_m%E1%BA%ABu:Trang_Ch%C3%ADnh/H%C3%ACnh_n%E1%BB%81n/T%E1%BA%B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80751-1856-440E-9935-F8B8C9268F6C}"/>
              </a:ext>
            </a:extLst>
          </p:cNvPr>
          <p:cNvSpPr txBox="1"/>
          <p:nvPr/>
        </p:nvSpPr>
        <p:spPr>
          <a:xfrm>
            <a:off x="3881102" y="665018"/>
            <a:ext cx="619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TẾT VUI 2012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1AADEF8-A532-492B-BF90-C17ACE237ECD}"/>
              </a:ext>
            </a:extLst>
          </p:cNvPr>
          <p:cNvSpPr/>
          <p:nvPr/>
        </p:nvSpPr>
        <p:spPr>
          <a:xfrm>
            <a:off x="1338943" y="1614210"/>
            <a:ext cx="3383978" cy="2496151"/>
          </a:xfrm>
          <a:prstGeom prst="star5">
            <a:avLst>
              <a:gd name="adj" fmla="val 27025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06DD5F-E901-4F54-AD26-99FB26553961}"/>
              </a:ext>
            </a:extLst>
          </p:cNvPr>
          <p:cNvSpPr txBox="1"/>
          <p:nvPr/>
        </p:nvSpPr>
        <p:spPr>
          <a:xfrm>
            <a:off x="1600227" y="2370028"/>
            <a:ext cx="7375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/>
                </a:solidFill>
              </a:rPr>
              <a:t>Pháo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nổ</a:t>
            </a:r>
            <a:endParaRPr lang="en-US" sz="1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/>
                </a:solidFill>
              </a:rPr>
              <a:t>Bánh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chưng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bánh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giầy</a:t>
            </a:r>
            <a:endParaRPr lang="en-US" sz="1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/>
                </a:solidFill>
              </a:rPr>
              <a:t>Lì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xì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đầu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năm</a:t>
            </a:r>
            <a:endParaRPr lang="en-US" sz="1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1"/>
                </a:solidFill>
              </a:rPr>
              <a:t>Chúc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Xuân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người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thân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bạn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bè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C3E54-C69E-419C-A60C-7AE55DA4D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5135" y="2057400"/>
            <a:ext cx="4648775" cy="249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7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2296-2452-4485-96D4-C1A86688852B}"/>
              </a:ext>
            </a:extLst>
          </p:cNvPr>
          <p:cNvSpPr/>
          <p:nvPr/>
        </p:nvSpPr>
        <p:spPr>
          <a:xfrm>
            <a:off x="3795685" y="1046171"/>
            <a:ext cx="3972562" cy="923330"/>
          </a:xfrm>
          <a:prstGeom prst="rect">
            <a:avLst/>
          </a:prstGeom>
          <a:gradFill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bg1"/>
                  </a:solidFill>
                  <a:prstDash val="solid"/>
                </a:ln>
                <a:gradFill>
                  <a:gsLst>
                    <a:gs pos="8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TẾT VUI 2012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0065E-01D5-488A-B56B-C1A9DB5A8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46308" y="2124246"/>
            <a:ext cx="47625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CFEFF-2C70-4E26-B605-C16CD9718E6C}"/>
              </a:ext>
            </a:extLst>
          </p:cNvPr>
          <p:cNvSpPr txBox="1"/>
          <p:nvPr/>
        </p:nvSpPr>
        <p:spPr>
          <a:xfrm>
            <a:off x="3546308" y="2950540"/>
            <a:ext cx="6870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</a:rPr>
              <a:t>Táo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quân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chầu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trời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</a:rPr>
              <a:t>Hái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lộc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đầu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xuân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Xin </a:t>
            </a:r>
            <a:r>
              <a:rPr lang="en-US" sz="2800" dirty="0" err="1">
                <a:solidFill>
                  <a:schemeClr val="accent1"/>
                </a:solidFill>
              </a:rPr>
              <a:t>xăm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cho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cả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năm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2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01</dc:creator>
  <cp:lastModifiedBy>Hoc Vien 01</cp:lastModifiedBy>
  <cp:revision>2</cp:revision>
  <dcterms:created xsi:type="dcterms:W3CDTF">2024-01-28T02:17:05Z</dcterms:created>
  <dcterms:modified xsi:type="dcterms:W3CDTF">2024-01-28T03:02:14Z</dcterms:modified>
</cp:coreProperties>
</file>