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8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30DA0-DB1E-40BD-8808-614CF47776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255DC7-31A7-4AF1-B282-7E13AB008A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EA9121-CC11-4615-84D6-F06831291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FA63B-EC27-4AE7-9E49-91114E6D82BE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A5E5E3-B8DF-49D1-8804-5A69187A9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992C84-636D-4EDA-8DC0-DB76C5186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99D8A-8916-48B4-A4E9-9A23226FBB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089975"/>
      </p:ext>
    </p:extLst>
  </p:cSld>
  <p:clrMapOvr>
    <a:masterClrMapping/>
  </p:clrMapOvr>
  <p:transition spd="med" advTm="3000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0BBAA-1CDA-41C8-BFEC-C001DFC33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682223-80FE-466E-B962-2D99E6369B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073247-A817-440A-AA16-BD4C7F515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FA63B-EC27-4AE7-9E49-91114E6D82BE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B62018-867E-4CA1-9111-A949C8480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CC75BC-26F5-4594-9A15-E6333C873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99D8A-8916-48B4-A4E9-9A23226FBB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245949"/>
      </p:ext>
    </p:extLst>
  </p:cSld>
  <p:clrMapOvr>
    <a:masterClrMapping/>
  </p:clrMapOvr>
  <p:transition spd="med" advTm="3000"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863371-17E5-4183-ABE7-7983990992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3293BC-D904-4EEA-AB6B-FF5081E923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8C770F-274D-440E-9302-AFA96365A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FA63B-EC27-4AE7-9E49-91114E6D82BE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E3B758-61D0-436B-AE39-0FD9DB2D2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9843B2-2D18-4330-852D-15F004DC6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99D8A-8916-48B4-A4E9-9A23226FBB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469958"/>
      </p:ext>
    </p:extLst>
  </p:cSld>
  <p:clrMapOvr>
    <a:masterClrMapping/>
  </p:clrMapOvr>
  <p:transition spd="med" advTm="3000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B3280-655A-48B8-8D97-AAE0C69F9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0BDA36-6CCD-46C9-B170-75629D8EEF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6C1C6C-996B-403D-B1FF-31E1B77CE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FA63B-EC27-4AE7-9E49-91114E6D82BE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6863D5-8D8F-4BF7-BEFC-EE1D58140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F38B43-7BD0-48C9-9F32-944BDA6A6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99D8A-8916-48B4-A4E9-9A23226FBB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071696"/>
      </p:ext>
    </p:extLst>
  </p:cSld>
  <p:clrMapOvr>
    <a:masterClrMapping/>
  </p:clrMapOvr>
  <p:transition spd="med" advTm="3000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402AE-6101-4C2E-B23F-E7B497AF7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DF35BA-D6BF-4359-BB1E-3A7EA166C1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0284DF-68C9-4AC9-8A7D-62435E7CC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FA63B-EC27-4AE7-9E49-91114E6D82BE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4D9146-0319-4129-BDCF-20049D048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038653-31B5-40ED-89F4-DF2ACCCDA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99D8A-8916-48B4-A4E9-9A23226FBB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618048"/>
      </p:ext>
    </p:extLst>
  </p:cSld>
  <p:clrMapOvr>
    <a:masterClrMapping/>
  </p:clrMapOvr>
  <p:transition spd="med" advTm="3000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01D8C-28D3-4FB8-A480-6075ED205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C77AB6-1690-4552-A524-0AB061C2EB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7FA988-0CF2-40C5-BDB1-696213E9F4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90B65A-0C59-489D-9BAD-E1B77F141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FA63B-EC27-4AE7-9E49-91114E6D82BE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2A31FF-A96E-4741-8218-F388C2A6A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D3BBF4-559D-4E8B-B14E-97412C4D3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99D8A-8916-48B4-A4E9-9A23226FBB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280128"/>
      </p:ext>
    </p:extLst>
  </p:cSld>
  <p:clrMapOvr>
    <a:masterClrMapping/>
  </p:clrMapOvr>
  <p:transition spd="med" advTm="3000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0BBA7-94B6-497F-AA78-B8F60A61C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DB30C4-7203-45D1-968D-AADF438217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628327-4099-4F81-B5F2-B3AC78339B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5DC54C-7440-4C48-B932-ACAECE6428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D20DCF-B27C-4180-88FB-69FB2073EA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6CAF94-03BC-4642-B018-C5EB4DCB5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FA63B-EC27-4AE7-9E49-91114E6D82BE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5C1357-AA0F-42C9-81AD-9B7C3C5B6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B96ED4-6DA3-4226-9F0B-83873B7C9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99D8A-8916-48B4-A4E9-9A23226FBB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5958"/>
      </p:ext>
    </p:extLst>
  </p:cSld>
  <p:clrMapOvr>
    <a:masterClrMapping/>
  </p:clrMapOvr>
  <p:transition spd="med" advTm="3000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16FFF-747C-42F0-B4AD-C96179327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47BFDE-2D46-45DE-AF5F-21F24237D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FA63B-EC27-4AE7-9E49-91114E6D82BE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A1199B-EB9D-4601-9088-5BCBA3E3A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371A35-2DB1-4FA3-98C7-29774EE90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99D8A-8916-48B4-A4E9-9A23226FBB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826000"/>
      </p:ext>
    </p:extLst>
  </p:cSld>
  <p:clrMapOvr>
    <a:masterClrMapping/>
  </p:clrMapOvr>
  <p:transition spd="med" advTm="3000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2DFB8B-6D20-4C74-B3D8-CF8DFFDCB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FA63B-EC27-4AE7-9E49-91114E6D82BE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010B37-3DC7-42C1-A47B-DCADCDA4A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1CBEA7-71F7-45B7-9103-3A0D23CFC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99D8A-8916-48B4-A4E9-9A23226FBB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162614"/>
      </p:ext>
    </p:extLst>
  </p:cSld>
  <p:clrMapOvr>
    <a:masterClrMapping/>
  </p:clrMapOvr>
  <p:transition spd="med" advTm="3000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7007D-7C27-4A70-BFB7-414FEDAF5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176930-ACB2-40DA-A598-7B9567E982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960252-6900-4751-8D04-11F7A025D9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82522D-11BC-4A21-BEEA-EBA11F3D4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FA63B-EC27-4AE7-9E49-91114E6D82BE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FAC75B-FAB8-4D9E-8586-B2DD37DB6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38EF67-25E8-49A4-805E-9FCB5A91F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99D8A-8916-48B4-A4E9-9A23226FBB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628587"/>
      </p:ext>
    </p:extLst>
  </p:cSld>
  <p:clrMapOvr>
    <a:masterClrMapping/>
  </p:clrMapOvr>
  <p:transition spd="med" advTm="3000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D63A6-68F8-4188-A4E2-3EC85EFEB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B5DAC0-8468-499A-B9CC-9F473C2EAB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43ECCF-159D-4B2D-9D2A-730B7C9B86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B97887-6459-4712-AEB5-AA2F79068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FA63B-EC27-4AE7-9E49-91114E6D82BE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B83EE0-18C3-4D64-9329-413EF9174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F576FB-0F22-4BD3-9ECB-1739F9D28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99D8A-8916-48B4-A4E9-9A23226FBB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081582"/>
      </p:ext>
    </p:extLst>
  </p:cSld>
  <p:clrMapOvr>
    <a:masterClrMapping/>
  </p:clrMapOvr>
  <p:transition spd="med" advTm="3000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F41A43-DE63-4DE2-B2D3-39B1C1B41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3E7110-EDA8-4129-A828-A3DA2567EF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1FF7B1-F3FA-4F05-BF59-E27D53EDED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5FA63B-EC27-4AE7-9E49-91114E6D82BE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8CDCD0-BB0E-4B00-9FD9-44E98E02B7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A1A3C2-D272-4886-A4AD-6E5CCBC10B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899D8A-8916-48B4-A4E9-9A23226FBB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260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 advTm="3000">
    <p:pull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austinlehman/38260136722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reativecommons.org/licenses/by/3.0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tramkochen.blogspot.com/2010/04/dui-ga-nuong-mat-ong.html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creativecommons.org/licenses/by/3.0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8C68BA27-092D-4FD5-913E-143592B7E76C}"/>
              </a:ext>
            </a:extLst>
          </p:cNvPr>
          <p:cNvSpPr/>
          <p:nvPr/>
        </p:nvSpPr>
        <p:spPr>
          <a:xfrm>
            <a:off x="2544022" y="1180480"/>
            <a:ext cx="457048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vi-VN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TẾT VUI 2012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26" name="Star: 5 Points 25">
            <a:extLst>
              <a:ext uri="{FF2B5EF4-FFF2-40B4-BE49-F238E27FC236}">
                <a16:creationId xmlns:a16="http://schemas.microsoft.com/office/drawing/2014/main" id="{EC095A9E-2901-4EBC-97A5-1EDBFC751FA7}"/>
              </a:ext>
            </a:extLst>
          </p:cNvPr>
          <p:cNvSpPr/>
          <p:nvPr/>
        </p:nvSpPr>
        <p:spPr>
          <a:xfrm>
            <a:off x="3251391" y="3459562"/>
            <a:ext cx="1820411" cy="1342239"/>
          </a:xfrm>
          <a:prstGeom prst="star5">
            <a:avLst>
              <a:gd name="adj" fmla="val 35492"/>
              <a:gd name="hf" fmla="val 105146"/>
              <a:gd name="vf" fmla="val 11055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B25F19B-83D6-4277-BD88-6747E1928750}"/>
              </a:ext>
            </a:extLst>
          </p:cNvPr>
          <p:cNvSpPr txBox="1"/>
          <p:nvPr/>
        </p:nvSpPr>
        <p:spPr>
          <a:xfrm>
            <a:off x="2292599" y="3678418"/>
            <a:ext cx="920272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dirty="0">
                <a:solidFill>
                  <a:schemeClr val="accent1">
                    <a:lumMod val="75000"/>
                  </a:schemeClr>
                </a:solidFill>
              </a:rPr>
              <a:t>Pháo Nổ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dirty="0">
                <a:solidFill>
                  <a:schemeClr val="accent1">
                    <a:lumMod val="75000"/>
                  </a:schemeClr>
                </a:solidFill>
              </a:rPr>
              <a:t>Bánh Chưng ,Bánh Giầy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dirty="0">
                <a:solidFill>
                  <a:schemeClr val="accent1">
                    <a:lumMod val="75000"/>
                  </a:schemeClr>
                </a:solidFill>
              </a:rPr>
              <a:t>LÌ Xì Đầu Năm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dirty="0">
                <a:solidFill>
                  <a:schemeClr val="accent1">
                    <a:lumMod val="75000"/>
                  </a:schemeClr>
                </a:solidFill>
              </a:rPr>
              <a:t>Chúc Xuân Người Thân, Bạn </a:t>
            </a:r>
            <a:r>
              <a:rPr lang="vi-VN" dirty="0"/>
              <a:t>Bè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297F1D0B-6DFE-4367-AAB6-F6CDD40184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030594" y="2322666"/>
            <a:ext cx="3523376" cy="2615005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EAC1486A-2264-49AF-8B7C-ACDF5E3BAEC2}"/>
              </a:ext>
            </a:extLst>
          </p:cNvPr>
          <p:cNvSpPr txBox="1"/>
          <p:nvPr/>
        </p:nvSpPr>
        <p:spPr>
          <a:xfrm>
            <a:off x="5637402" y="5634737"/>
            <a:ext cx="35233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s://www.flickr.com/photos/austinlehman/38260136722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/3.0/"/>
              </a:rPr>
              <a:t>CC BY</a:t>
            </a:r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4160495320"/>
      </p:ext>
    </p:extLst>
  </p:cSld>
  <p:clrMapOvr>
    <a:masterClrMapping/>
  </p:clrMapOvr>
  <p:transition spd="med" advTm="300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6" grpId="0" animBg="1"/>
      <p:bldP spid="2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A9A5CC6-00AD-477E-94BF-975377AAFC12}"/>
              </a:ext>
            </a:extLst>
          </p:cNvPr>
          <p:cNvSpPr/>
          <p:nvPr/>
        </p:nvSpPr>
        <p:spPr>
          <a:xfrm>
            <a:off x="2569188" y="618417"/>
            <a:ext cx="4570483" cy="923330"/>
          </a:xfrm>
          <a:prstGeom prst="rect">
            <a:avLst/>
          </a:prstGeom>
          <a:solidFill>
            <a:schemeClr val="accent5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vi-VN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TẾT VUI 2012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D2E23B9-90AE-49DA-8918-5B96E87B5E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953000" y="1687476"/>
            <a:ext cx="2415713" cy="183443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69DC43C-EA28-434F-B98B-89CC8FB46060}"/>
              </a:ext>
            </a:extLst>
          </p:cNvPr>
          <p:cNvSpPr txBox="1"/>
          <p:nvPr/>
        </p:nvSpPr>
        <p:spPr>
          <a:xfrm>
            <a:off x="2798230" y="2143027"/>
            <a:ext cx="45704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dirty="0">
                <a:solidFill>
                  <a:srgbClr val="00B0F0"/>
                </a:solidFill>
              </a:rPr>
              <a:t>TÁO QUÂN CHẦU TRỜI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dirty="0">
                <a:solidFill>
                  <a:srgbClr val="00B0F0"/>
                </a:solidFill>
              </a:rPr>
              <a:t>HÁI LỘC ĐẦU XUÂN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dirty="0">
                <a:solidFill>
                  <a:srgbClr val="00B0F0"/>
                </a:solidFill>
              </a:rPr>
              <a:t>XIN XĂM CHO CẢ NĂM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A9474DD-6849-4E73-9EC0-1B7462B1E3CA}"/>
              </a:ext>
            </a:extLst>
          </p:cNvPr>
          <p:cNvSpPr txBox="1"/>
          <p:nvPr/>
        </p:nvSpPr>
        <p:spPr>
          <a:xfrm>
            <a:off x="4303868" y="6628080"/>
            <a:ext cx="2415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s://tramkochen.blogspot.com/2010/04/dui-ga-nuong-mat-ong.html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/3.0/"/>
              </a:rPr>
              <a:t>CC BY</a:t>
            </a:r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3400548960"/>
      </p:ext>
    </p:extLst>
  </p:cSld>
  <p:clrMapOvr>
    <a:masterClrMapping/>
  </p:clrMapOvr>
  <p:transition spd="med" advTm="300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57</Words>
  <Application>Microsoft Office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Hoc Vien 05</dc:creator>
  <cp:lastModifiedBy>Hoc Vien 05</cp:lastModifiedBy>
  <cp:revision>1</cp:revision>
  <dcterms:created xsi:type="dcterms:W3CDTF">2024-01-28T02:17:57Z</dcterms:created>
  <dcterms:modified xsi:type="dcterms:W3CDTF">2024-01-28T03:05:04Z</dcterms:modified>
</cp:coreProperties>
</file>