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6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0" d="100"/>
          <a:sy n="70" d="100"/>
        </p:scale>
        <p:origin x="1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5629B-A646-40DA-90F5-992BB22CDF0A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3378E-66A0-4DC0-867E-D01AE47C6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331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5629B-A646-40DA-90F5-992BB22CDF0A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3378E-66A0-4DC0-867E-D01AE47C6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115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5629B-A646-40DA-90F5-992BB22CDF0A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3378E-66A0-4DC0-867E-D01AE47C64E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591715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5629B-A646-40DA-90F5-992BB22CDF0A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3378E-66A0-4DC0-867E-D01AE47C6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666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5629B-A646-40DA-90F5-992BB22CDF0A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3378E-66A0-4DC0-867E-D01AE47C64E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519019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5629B-A646-40DA-90F5-992BB22CDF0A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3378E-66A0-4DC0-867E-D01AE47C6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6504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5629B-A646-40DA-90F5-992BB22CDF0A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3378E-66A0-4DC0-867E-D01AE47C6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2802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5629B-A646-40DA-90F5-992BB22CDF0A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3378E-66A0-4DC0-867E-D01AE47C6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055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5629B-A646-40DA-90F5-992BB22CDF0A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3378E-66A0-4DC0-867E-D01AE47C6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586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5629B-A646-40DA-90F5-992BB22CDF0A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3378E-66A0-4DC0-867E-D01AE47C6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950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5629B-A646-40DA-90F5-992BB22CDF0A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3378E-66A0-4DC0-867E-D01AE47C6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908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5629B-A646-40DA-90F5-992BB22CDF0A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3378E-66A0-4DC0-867E-D01AE47C6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708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5629B-A646-40DA-90F5-992BB22CDF0A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3378E-66A0-4DC0-867E-D01AE47C6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985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5629B-A646-40DA-90F5-992BB22CDF0A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3378E-66A0-4DC0-867E-D01AE47C6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759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5629B-A646-40DA-90F5-992BB22CDF0A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3378E-66A0-4DC0-867E-D01AE47C6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761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3378E-66A0-4DC0-867E-D01AE47C64E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5629B-A646-40DA-90F5-992BB22CDF0A}" type="datetimeFigureOut">
              <a:rPr lang="en-US" smtClean="0"/>
              <a:t>1/28/2024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922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5629B-A646-40DA-90F5-992BB22CDF0A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B73378E-66A0-4DC0-867E-D01AE47C6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510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jaredchu.com/het-tet-2018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tar: 5 Points 12">
            <a:extLst>
              <a:ext uri="{FF2B5EF4-FFF2-40B4-BE49-F238E27FC236}">
                <a16:creationId xmlns:a16="http://schemas.microsoft.com/office/drawing/2014/main" id="{1321B949-BD36-4DDB-B68E-0B3596BDE99C}"/>
              </a:ext>
            </a:extLst>
          </p:cNvPr>
          <p:cNvSpPr/>
          <p:nvPr/>
        </p:nvSpPr>
        <p:spPr>
          <a:xfrm>
            <a:off x="1353947" y="2771626"/>
            <a:ext cx="3133165" cy="2485566"/>
          </a:xfrm>
          <a:prstGeom prst="star5">
            <a:avLst>
              <a:gd name="adj" fmla="val 29662"/>
              <a:gd name="hf" fmla="val 105146"/>
              <a:gd name="vf" fmla="val 11055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7FF385E-C4FF-426F-B846-50B1A748A185}"/>
              </a:ext>
            </a:extLst>
          </p:cNvPr>
          <p:cNvSpPr/>
          <p:nvPr/>
        </p:nvSpPr>
        <p:spPr>
          <a:xfrm>
            <a:off x="6003635" y="296733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67698D-896E-4933-9F39-B8937ECAA0C8}"/>
              </a:ext>
            </a:extLst>
          </p:cNvPr>
          <p:cNvSpPr txBox="1"/>
          <p:nvPr/>
        </p:nvSpPr>
        <p:spPr>
          <a:xfrm>
            <a:off x="928048" y="464635"/>
            <a:ext cx="1093185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0" b="1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7030A0"/>
                </a:solidFill>
                <a:effectLst>
                  <a:reflection blurRad="6350" stA="10000" endPos="45500" dir="5400000" sy="-100000" algn="bl" rotWithShape="0"/>
                </a:effectLst>
              </a:rPr>
              <a:t>TẾT </a:t>
            </a:r>
            <a:r>
              <a:rPr lang="en-US" sz="80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0">
                      <a:schemeClr val="accent1">
                        <a:lumMod val="45000"/>
                        <a:lumOff val="55000"/>
                      </a:schemeClr>
                    </a:gs>
                    <a:gs pos="0">
                      <a:schemeClr val="accent1">
                        <a:lumMod val="45000"/>
                        <a:lumOff val="55000"/>
                      </a:schemeClr>
                    </a:gs>
                    <a:gs pos="46018">
                      <a:srgbClr val="7030A0"/>
                    </a:gs>
                    <a:gs pos="0">
                      <a:srgbClr val="7030A0"/>
                    </a:gs>
                  </a:gsLst>
                  <a:lin ang="5400000" scaled="1"/>
                </a:gradFill>
                <a:effectLst>
                  <a:reflection blurRad="6350" stA="10000" endPos="45500" dir="5400000" sy="-100000" algn="bl" rotWithShape="0"/>
                </a:effectLst>
              </a:rPr>
              <a:t>VUI</a:t>
            </a:r>
            <a:r>
              <a:rPr lang="en-US" sz="8000" b="1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7030A0"/>
                </a:solidFill>
                <a:effectLst>
                  <a:reflection blurRad="6350" stA="10000" endPos="45500" dir="5400000" sy="-100000" algn="bl" rotWithShape="0"/>
                </a:effectLst>
              </a:rPr>
              <a:t> </a:t>
            </a:r>
            <a:r>
              <a:rPr lang="en-US" sz="80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1">
                        <a:lumMod val="45000"/>
                        <a:lumOff val="55000"/>
                      </a:schemeClr>
                    </a:gs>
                    <a:gs pos="46018">
                      <a:srgbClr val="7030A0"/>
                    </a:gs>
                    <a:gs pos="0">
                      <a:srgbClr val="7030A0"/>
                    </a:gs>
                  </a:gsLst>
                  <a:lin ang="5400000" scaled="1"/>
                </a:gradFill>
                <a:effectLst>
                  <a:reflection blurRad="6350" stA="10000" endPos="45500" dir="5400000" sy="-100000" algn="bl" rotWithShape="0"/>
                </a:effectLst>
              </a:rPr>
              <a:t>2012</a:t>
            </a:r>
            <a:endParaRPr lang="en-US" sz="80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1">
                      <a:lumMod val="45000"/>
                      <a:lumOff val="55000"/>
                    </a:schemeClr>
                  </a:gs>
                  <a:gs pos="46018">
                    <a:srgbClr val="7030A0"/>
                  </a:gs>
                  <a:gs pos="0">
                    <a:srgbClr val="7030A0"/>
                  </a:gs>
                </a:gsLst>
                <a:lin ang="5400000" scaled="1"/>
              </a:gradFill>
              <a:effectLst>
                <a:reflection blurRad="6350" stA="10000" endPos="45500" dir="5400000" sy="-100000" algn="bl" rotWithShape="0"/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FB4ABC-2407-45AD-BBA2-4319919B8CE8}"/>
              </a:ext>
            </a:extLst>
          </p:cNvPr>
          <p:cNvSpPr txBox="1"/>
          <p:nvPr/>
        </p:nvSpPr>
        <p:spPr>
          <a:xfrm>
            <a:off x="536288" y="2613392"/>
            <a:ext cx="532503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Pháo</a:t>
            </a:r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32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nổ</a:t>
            </a:r>
            <a:endParaRPr lang="en-US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Bánh</a:t>
            </a:r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32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chưng</a:t>
            </a:r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 </a:t>
            </a:r>
            <a:r>
              <a:rPr lang="en-US" sz="32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bánh</a:t>
            </a:r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32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giầy</a:t>
            </a:r>
            <a:endParaRPr lang="en-US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Lì</a:t>
            </a:r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32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xì</a:t>
            </a:r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32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đầu</a:t>
            </a:r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32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năm</a:t>
            </a:r>
            <a:endParaRPr lang="en-US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Chúc</a:t>
            </a:r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32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xuân</a:t>
            </a:r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32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người</a:t>
            </a:r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32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thân</a:t>
            </a:r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 </a:t>
            </a:r>
            <a:r>
              <a:rPr lang="en-US" sz="32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bạn</a:t>
            </a:r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32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bè</a:t>
            </a:r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78D6BE7-BE83-4E08-90C3-AC4E274332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246064" y="2362760"/>
            <a:ext cx="5945936" cy="3303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967802"/>
      </p:ext>
    </p:extLst>
  </p:cSld>
  <p:clrMapOvr>
    <a:masterClrMapping/>
  </p:clrMapOvr>
  <p:transition spd="slow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4" grpId="0"/>
      <p:bldP spid="12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</TotalTime>
  <Words>22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Wingdings 3</vt:lpstr>
      <vt:lpstr>Facet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Hoc Vien 04</dc:creator>
  <cp:lastModifiedBy>Hoc Vien 04</cp:lastModifiedBy>
  <cp:revision>1</cp:revision>
  <dcterms:created xsi:type="dcterms:W3CDTF">2024-01-28T02:43:07Z</dcterms:created>
  <dcterms:modified xsi:type="dcterms:W3CDTF">2024-01-28T03:03:56Z</dcterms:modified>
</cp:coreProperties>
</file>