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8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858B-070D-4B5E-9B4E-85B0F051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F76D4-562E-429E-9A73-4C22381F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C45F-82C3-4FA8-B5A3-A938B246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432B-6E85-4F7A-A490-11A5F610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C562-D1AA-423F-AA0D-96949DAA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4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101D-1585-452A-A787-3C46E9D7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EC502-F60C-4460-B7F6-6EE91A4C2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F666-1A1D-47FD-98F5-40AC3883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7FDC-D792-4C7D-908A-00B380D0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5953-DC3D-4D97-A9FA-AD4A1017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42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E3C25-13A4-4382-AC7C-3B2203560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3CD66-7EEA-4DC7-8142-329A9344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FC01-469F-462F-9D8D-F83C5554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60E0-3458-41E3-BA21-6C9DFAB4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69CE-3D22-4ACC-9298-2387CA8C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86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4E6F-B194-48C7-BF55-3B7CA598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E522-429C-454E-B790-9D897E03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1DC0-9A35-4E2A-85EB-772CE612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E0C7-2F8A-426A-985E-21BA5E9C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ADD3-5467-492C-91DB-0C3A2B7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7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0812-55C7-4D64-9E4E-8169A4C3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2435-0A14-45E4-80F9-2BFDDB25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B841-0664-40D9-9518-C93BA8E1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4796-BC70-44B1-B01A-15C0F73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4990-50BD-49B9-981D-2370C5D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0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45E1-4198-4613-A588-B519D59A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6D77-2FED-4E0C-9097-0CCF98D65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872D9-ED9A-4AC6-994D-AF8D4BE94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825F2-BB6F-488C-8031-C64437B5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DD01-A221-4BE0-AF3A-117CDAC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8AAE-728D-48C4-884E-7F609E3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2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A795-3327-4194-8341-36F9861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0AE6-2C4D-489F-B372-E05C7DFF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BBCB-C93A-4B22-8F4D-33C05E69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ED98-4388-49EB-8D73-D9EBFF402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568A5-F05E-42CC-806C-1C4BD373C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9587D-6CE6-4A5F-A23D-30269431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1DE87-DC25-4FC4-B259-A8DAED0E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36B7D-1BA5-4619-B501-1E12CF84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74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D497-0C4D-44E8-B9D1-DC3CC991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3E3A7-47E1-4ABD-A8B6-1215A59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E8A11-7ED8-4A39-A5A1-3F66C94B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79643-A359-4EC9-9668-39D48A1A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5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B7E77-411D-4D6C-9639-C8BB3AC9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C089A-2BEE-4680-A5AB-3FE63EF2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F8938-B8D7-4C77-A810-5B5707B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8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110D-DDBC-46FC-8963-A065EF44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562F-4F01-42B7-9494-87359194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77B9F-F3CE-4804-9F3C-43D19667D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B2B9-204C-4F74-93B6-CF194BC8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517B-CAB4-4532-9FD0-6B791A4B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12AD-6241-4172-A685-EF7EC21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3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4C74-1A97-4710-AF4A-BCF95D8B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03A82-CAE4-4096-BF6C-53604DDAE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5B6F7-DE39-4642-8BF7-9AB1E8032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C4A2-BFDE-439F-8C60-3CFE4DE4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8E010-304C-4CD6-AB4C-70CE9B24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F3FB4-C235-4AEA-97EB-44ECD4B4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6D730-F268-43EC-BCE7-BBAC70C4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8FB23-10F8-4A7C-87DA-85D6A09F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9067-F765-4EDA-9D47-71CF94C36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35A1-8CE9-4746-97A8-577EB57707F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892FE-EB60-411B-BA30-25DC6357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27D5-F93F-4B6A-9AB6-EED18DD0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1CCE-767D-4B78-BE59-F6656E0B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7/01/chuc-mung-nam-moi-inh-dau-2017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5/02/xuan-sac.html" TargetMode="External"/><Relationship Id="rId7" Type="http://schemas.openxmlformats.org/officeDocument/2006/relationships/hyperlink" Target="https://www.flickr.com/photos/hmoong/679290113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flickr.com/photos/hmoong/678956965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C091-F355-4490-A95F-10C142ADE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1" y="256675"/>
            <a:ext cx="9897979" cy="1343526"/>
          </a:xfrm>
          <a:effectLst>
            <a:outerShdw dir="5400000" algn="ctr" rotWithShape="0">
              <a:srgbClr val="7030A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txBody>
          <a:bodyPr/>
          <a:lstStyle/>
          <a:p>
            <a:r>
              <a:rPr lang="vi-VN" b="1" dirty="0">
                <a:solidFill>
                  <a:srgbClr val="002060"/>
                </a:solidFill>
              </a:rPr>
              <a:t>TẾT VUI 2012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34E731A-B136-4707-B770-61B096FC77CF}"/>
              </a:ext>
            </a:extLst>
          </p:cNvPr>
          <p:cNvSpPr/>
          <p:nvPr/>
        </p:nvSpPr>
        <p:spPr>
          <a:xfrm>
            <a:off x="721894" y="2458453"/>
            <a:ext cx="3368842" cy="2983831"/>
          </a:xfrm>
          <a:prstGeom prst="star5">
            <a:avLst>
              <a:gd name="adj" fmla="val 2444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49710-893F-47EC-BE90-2CFADBCF7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358189"/>
            <a:ext cx="6882063" cy="2326106"/>
          </a:xfrm>
        </p:spPr>
        <p:txBody>
          <a:bodyPr/>
          <a:lstStyle/>
          <a:p>
            <a:pPr algn="l"/>
            <a:endParaRPr lang="vi-VN" b="1" dirty="0">
              <a:solidFill>
                <a:srgbClr val="2805BB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2805BB"/>
                </a:solidFill>
              </a:rPr>
              <a:t>Pháo nổ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2805BB"/>
                </a:solidFill>
              </a:rPr>
              <a:t>Bánh chưng, bánh giầy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2805BB"/>
                </a:solidFill>
              </a:rPr>
              <a:t>Lì xì đầu năm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2805BB"/>
                </a:solidFill>
              </a:rPr>
              <a:t>Chúc Xuân người thân,bạn bè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B19F8E-D8B9-437A-8C81-7BD280A0A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9558" y="2458453"/>
            <a:ext cx="3487407" cy="3946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092D8C-AF7F-42C0-AAA3-35CA75E770B2}"/>
              </a:ext>
            </a:extLst>
          </p:cNvPr>
          <p:cNvSpPr txBox="1"/>
          <p:nvPr/>
        </p:nvSpPr>
        <p:spPr>
          <a:xfrm>
            <a:off x="5480127" y="6603105"/>
            <a:ext cx="4247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htran.blogspot.com/2017/01/chuc-mung-nam-moi-inh-dau-2017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7346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 advClick="0">
        <p15:prstTrans prst="curtains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355A-0BE1-4E51-BCFD-98F2FCB9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3942" y="1191612"/>
            <a:ext cx="7049193" cy="1007762"/>
          </a:xfrm>
          <a:gradFill>
            <a:gsLst>
              <a:gs pos="400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vi-VN" b="1" dirty="0">
                <a:ln>
                  <a:solidFill>
                    <a:schemeClr val="bg1"/>
                  </a:solidFill>
                </a:ln>
                <a:gradFill>
                  <a:gsLst>
                    <a:gs pos="26000">
                      <a:schemeClr val="accent1">
                        <a:lumMod val="60000"/>
                        <a:lumOff val="40000"/>
                      </a:schemeClr>
                    </a:gs>
                    <a:gs pos="73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rPr>
              <a:t>TẾT VUI 2012</a:t>
            </a:r>
            <a:endParaRPr lang="en-US" b="1" dirty="0">
              <a:ln>
                <a:solidFill>
                  <a:schemeClr val="bg1"/>
                </a:solidFill>
              </a:ln>
              <a:gradFill>
                <a:gsLst>
                  <a:gs pos="26000">
                    <a:schemeClr val="accent1">
                      <a:lumMod val="60000"/>
                      <a:lumOff val="40000"/>
                    </a:schemeClr>
                  </a:gs>
                  <a:gs pos="73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C02F32-27EA-4236-BCBD-06C9DA078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27674" y="2803992"/>
            <a:ext cx="3316461" cy="315620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39D2F98-37DC-4DA7-B7F2-74D32F92F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942" y="3429000"/>
            <a:ext cx="8224058" cy="16483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0000FF"/>
                </a:solidFill>
              </a:rPr>
              <a:t>Táo quân chầu trời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0000FF"/>
                </a:solidFill>
              </a:rPr>
              <a:t>Hái lộc đầu xuân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dirty="0">
                <a:solidFill>
                  <a:srgbClr val="0000FF"/>
                </a:solidFill>
              </a:rPr>
              <a:t>Xin xăm cho cả năm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A7B18-5A9A-4F91-AE52-D07AA980419C}"/>
              </a:ext>
            </a:extLst>
          </p:cNvPr>
          <p:cNvSpPr txBox="1"/>
          <p:nvPr/>
        </p:nvSpPr>
        <p:spPr>
          <a:xfrm>
            <a:off x="3714750" y="6161672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hmoong/678956965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9FA7A-F25D-4FAC-B323-C2F3C5B98BDA}"/>
              </a:ext>
            </a:extLst>
          </p:cNvPr>
          <p:cNvSpPr txBox="1"/>
          <p:nvPr/>
        </p:nvSpPr>
        <p:spPr>
          <a:xfrm>
            <a:off x="1861759" y="5840458"/>
            <a:ext cx="3824146" cy="23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htran.blogspot.com/2015/02/xuan-sa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0ADF4-CFCB-4318-A063-679EAAA3EED8}"/>
              </a:ext>
            </a:extLst>
          </p:cNvPr>
          <p:cNvSpPr txBox="1"/>
          <p:nvPr/>
        </p:nvSpPr>
        <p:spPr>
          <a:xfrm>
            <a:off x="3058792" y="6001065"/>
            <a:ext cx="3824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www.flickr.com/photos/hmoong/679290113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25040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08</dc:creator>
  <cp:lastModifiedBy>Hoc Vien 08</cp:lastModifiedBy>
  <cp:revision>6</cp:revision>
  <dcterms:created xsi:type="dcterms:W3CDTF">2024-01-28T02:18:32Z</dcterms:created>
  <dcterms:modified xsi:type="dcterms:W3CDTF">2024-01-28T03:05:45Z</dcterms:modified>
</cp:coreProperties>
</file>