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690"/>
    <a:srgbClr val="0039AC"/>
    <a:srgbClr val="D8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D114-3CEB-4E47-9028-D64B4A70197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25A22-A084-449A-B1A3-7E997FE7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9DD4-608F-490F-968E-0A7D88801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2A087-C949-4F62-83D4-EEF58FF4B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E8E-08EC-4529-B02F-B60BBACC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86FE-D52A-4BCA-8608-5935FCBE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E5FC-884F-4CF7-9DF6-09CA18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AB0-B857-4956-A2A0-2D601C7F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13F05-E580-443C-8C98-F32A10B2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D44A-D491-4192-BE88-C15FC09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43DD-B089-4441-BD83-C812D8D9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14C3-8C15-4AD3-AC85-90CBD38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7E4CD-3BAF-459E-A977-7D8A4E7F3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8A19-47BD-4520-84EC-1C659488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0ADF-2A69-4C9E-8E02-E0117AAB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C84C-CDD0-4D9F-83E7-1C83AFD4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BF2A-B6FF-46DC-8BEF-8D6398AA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00F2-E621-4EB3-A1DA-09A88B98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12D4-204D-47FB-B57C-27523661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D566-1816-4D1C-9398-51897681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D4A-1154-4DB4-B65F-2A4BD773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27CC-D7EC-4D96-9176-2A716F4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4EB-7D94-4BE7-A945-A12E49D2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5641-F3B3-4CDC-B436-9822A3EF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A20C-94F2-4118-8B54-CF37CC4A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CB6A-AA29-47A8-8D92-E6DF5735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338E-F46D-496A-94B5-26BFEBCF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B977-BB10-4D97-9A26-934D1B80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211E-9EAD-4DF5-B2A9-AE1F7F484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B6182-0C45-4172-8CC3-379023DF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06154-00E1-4662-8A0D-7340E7BA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CF71F-7BBA-4E17-9D3A-D5A016A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638CA-2355-4E80-A164-4313505F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15C9-6308-4701-B5D8-5AF8FADD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0040-E7D6-43AD-B40B-27804A29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12856-3C96-493D-87F4-08510143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A3747-EE17-449E-8E32-C974A50B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972D-54F8-4E55-97EA-81A466AB3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7DDC-CAB7-4D91-BB9F-EB907D84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B235F-4FD9-4AAA-986E-D2A51C3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D897-44FF-4C8B-8A13-3704B6D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CF83-1618-481A-9BD3-EA6ACF7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99209-10C3-44DA-8454-6E77231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959A-AA2E-49D9-97AB-E816F937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E532B-461C-4498-BD9C-93C20640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C2F63-2341-4CC6-A033-B9DF96CD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2CC6D-0379-4D4A-9E49-4F37D65D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D8E8-23EC-4007-AB8A-C96FF5F6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5C1-29CF-4BCC-A51C-51167FBA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AB5-DFB7-4B46-B647-55964EC3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4A9D-814E-43C1-BE46-1AF7ED1A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D6F7-710B-424C-8EE7-7FCFC9D5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76A8-909B-48D1-87BC-4662DFA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038C-EF07-4CCF-8E54-C61DB6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0FB8-C7D9-440C-BA8B-AD1D315F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38D98-1B79-40BC-A40D-23DF71C03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5845-5AAB-423E-81AE-B0D1D7D1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3BD5-0760-43B3-9FE4-09F532F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1529A-BF04-45CE-83B5-E97A7F1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03D6-BF9A-4942-A5ED-0E5DDA6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5CC77-2FFE-4EB1-9643-8E5EEC07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9E4E-2C5E-45C4-AC33-B7289EAF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8CEE-C1F0-4002-8E45-B215A4B76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DC19-9E86-42E0-A37E-A8AAAF4821E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D8C3-CF0E-4B54-92F7-BB723EDBF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BF9A-77B0-44BB-8345-1AE9996F9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F848-52A9-4C2B-88E5-B6AF8419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ammadipa.net/category/calenda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romalang.com/2019/10/ochn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57AB9181-7E98-4379-BCA2-EDEABA70DFF0}"/>
              </a:ext>
            </a:extLst>
          </p:cNvPr>
          <p:cNvSpPr/>
          <p:nvPr/>
        </p:nvSpPr>
        <p:spPr>
          <a:xfrm>
            <a:off x="1104695" y="2354049"/>
            <a:ext cx="3605851" cy="3200400"/>
          </a:xfrm>
          <a:prstGeom prst="star5">
            <a:avLst>
              <a:gd name="adj" fmla="val 28339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7C4DD3-D499-4A83-BCAC-55890F11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8113" y="2354049"/>
            <a:ext cx="4884987" cy="37589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D646EDC-A1BD-4DB2-92AD-68956E10D87A}"/>
              </a:ext>
            </a:extLst>
          </p:cNvPr>
          <p:cNvSpPr/>
          <p:nvPr/>
        </p:nvSpPr>
        <p:spPr>
          <a:xfrm>
            <a:off x="685800" y="380137"/>
            <a:ext cx="107315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52000">
                      <a:srgbClr val="7030A0"/>
                    </a:gs>
                    <a:gs pos="59000">
                      <a:srgbClr val="D8AAE6"/>
                    </a:gs>
                    <a:gs pos="68000">
                      <a:srgbClr val="7030A0"/>
                    </a:gs>
                  </a:gsLst>
                  <a:lin ang="5400000" scaled="1"/>
                </a:gradFill>
                <a:effectLst>
                  <a:reflection blurRad="6350" stA="41000" endPos="29000" dir="5400000" sy="-100000" algn="bl" rotWithShape="0"/>
                </a:effectLst>
              </a:rPr>
              <a:t>TẾT VUI 2012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AC6FF-2D4E-4D7C-82EC-E213B1F1A04D}"/>
              </a:ext>
            </a:extLst>
          </p:cNvPr>
          <p:cNvSpPr txBox="1"/>
          <p:nvPr/>
        </p:nvSpPr>
        <p:spPr>
          <a:xfrm>
            <a:off x="925946" y="2800087"/>
            <a:ext cx="350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A5690"/>
                </a:solidFill>
              </a:rPr>
              <a:t>Pháo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nổ</a:t>
            </a:r>
            <a:endParaRPr lang="en-US" sz="2400" b="1" dirty="0">
              <a:solidFill>
                <a:srgbClr val="3A56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A5690"/>
                </a:solidFill>
              </a:rPr>
              <a:t>Bánh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ch</a:t>
            </a:r>
            <a:r>
              <a:rPr lang="vi-VN" sz="2400" b="1" dirty="0">
                <a:solidFill>
                  <a:srgbClr val="3A5690"/>
                </a:solidFill>
              </a:rPr>
              <a:t>ư</a:t>
            </a:r>
            <a:r>
              <a:rPr lang="en-US" sz="2400" b="1" dirty="0">
                <a:solidFill>
                  <a:srgbClr val="3A5690"/>
                </a:solidFill>
              </a:rPr>
              <a:t>ng, </a:t>
            </a:r>
            <a:r>
              <a:rPr lang="en-US" sz="2400" b="1" dirty="0" err="1">
                <a:solidFill>
                  <a:srgbClr val="3A5690"/>
                </a:solidFill>
              </a:rPr>
              <a:t>bánh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giầy</a:t>
            </a:r>
            <a:endParaRPr lang="en-US" sz="2400" b="1" dirty="0">
              <a:solidFill>
                <a:srgbClr val="3A56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A5690"/>
                </a:solidFill>
              </a:rPr>
              <a:t>Lì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xì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đầu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năm</a:t>
            </a:r>
            <a:endParaRPr lang="en-US" sz="2400" b="1" dirty="0">
              <a:solidFill>
                <a:srgbClr val="3A56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A5690"/>
                </a:solidFill>
              </a:rPr>
              <a:t>Chúc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Xuân</a:t>
            </a:r>
            <a:r>
              <a:rPr lang="en-US" sz="2400" b="1" dirty="0">
                <a:solidFill>
                  <a:srgbClr val="3A5690"/>
                </a:solidFill>
              </a:rPr>
              <a:t> ng</a:t>
            </a:r>
            <a:r>
              <a:rPr lang="vi-VN" sz="2400" b="1" dirty="0">
                <a:solidFill>
                  <a:srgbClr val="3A5690"/>
                </a:solidFill>
              </a:rPr>
              <a:t>ư</a:t>
            </a:r>
            <a:r>
              <a:rPr lang="en-US" sz="2400" b="1" dirty="0" err="1">
                <a:solidFill>
                  <a:srgbClr val="3A5690"/>
                </a:solidFill>
              </a:rPr>
              <a:t>ời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thân</a:t>
            </a:r>
            <a:r>
              <a:rPr lang="en-US" sz="2400" b="1" dirty="0">
                <a:solidFill>
                  <a:srgbClr val="3A5690"/>
                </a:solidFill>
              </a:rPr>
              <a:t>, </a:t>
            </a:r>
            <a:r>
              <a:rPr lang="en-US" sz="2400" b="1" dirty="0" err="1">
                <a:solidFill>
                  <a:srgbClr val="3A5690"/>
                </a:solidFill>
              </a:rPr>
              <a:t>bạn</a:t>
            </a:r>
            <a:r>
              <a:rPr lang="en-US" sz="2400" b="1" dirty="0">
                <a:solidFill>
                  <a:srgbClr val="3A5690"/>
                </a:solidFill>
              </a:rPr>
              <a:t> </a:t>
            </a:r>
            <a:r>
              <a:rPr lang="en-US" sz="2400" b="1" dirty="0" err="1">
                <a:solidFill>
                  <a:srgbClr val="3A5690"/>
                </a:solidFill>
              </a:rPr>
              <a:t>bè</a:t>
            </a:r>
            <a:endParaRPr lang="en-US" sz="2400" b="1" dirty="0">
              <a:solidFill>
                <a:srgbClr val="3A56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D846A3-7A89-4120-9459-86C8AAC81922}"/>
              </a:ext>
            </a:extLst>
          </p:cNvPr>
          <p:cNvSpPr/>
          <p:nvPr/>
        </p:nvSpPr>
        <p:spPr>
          <a:xfrm>
            <a:off x="3199213" y="320267"/>
            <a:ext cx="5793574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59000">
                      <a:schemeClr val="accent5">
                        <a:lumMod val="75000"/>
                      </a:schemeClr>
                    </a:gs>
                    <a:gs pos="52000">
                      <a:srgbClr val="0070C0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/>
              </a:rPr>
              <a:t>TẾT VUI 2012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62951-AF68-4DE8-8E07-2A0A16B6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6787" y="2271712"/>
            <a:ext cx="6096000" cy="4067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E613FB-D782-44B9-97B8-749718646CDC}"/>
              </a:ext>
            </a:extLst>
          </p:cNvPr>
          <p:cNvSpPr txBox="1"/>
          <p:nvPr/>
        </p:nvSpPr>
        <p:spPr>
          <a:xfrm>
            <a:off x="5803900" y="4953892"/>
            <a:ext cx="394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Táo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chầu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trời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Hái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lộc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đầu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xuân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Xin </a:t>
            </a:r>
            <a:r>
              <a:rPr lang="en-US" sz="2800" dirty="0" err="1">
                <a:solidFill>
                  <a:schemeClr val="bg1"/>
                </a:solidFill>
              </a:rPr>
              <a:t>xăm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năm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3000">
        <p:circle/>
      </p:transition>
    </mc:Choice>
    <mc:Fallback>
      <p:transition spd="slow" advClick="0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09</dc:creator>
  <cp:lastModifiedBy>Hoc Vien 09</cp:lastModifiedBy>
  <cp:revision>5</cp:revision>
  <dcterms:created xsi:type="dcterms:W3CDTF">2024-01-28T02:17:30Z</dcterms:created>
  <dcterms:modified xsi:type="dcterms:W3CDTF">2024-01-28T03:04:54Z</dcterms:modified>
</cp:coreProperties>
</file>