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775C-5003-4C0D-B8F3-C556495C8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E5E2B-4964-4FE8-BC10-A19ED4FE7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B3D9-B7D1-4F68-A32B-2D4F8AFF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E5D8-D735-4C58-B7D3-B7596BC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950A-1101-45F4-AADE-E46D5940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9B7C-9243-48D8-845F-7DAA714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5FB0D-CFC1-4D13-8470-52C7FD01A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B149-5F5F-4B2B-AE44-4894D395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0CD1-802A-4150-A161-8D2BF39C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1509-E5C0-474F-B008-F4C2B34D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3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4783-54DC-4EA1-AA4C-E4B6A5CAE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23ADB-D4BB-4C5D-8359-0AE5C8C6F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13E6-C0E1-4C40-9908-872F930C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D7B90-3AC6-4352-B154-826AA4DF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8044-A6E1-48E4-A6DD-27420A44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EC2A-8AA4-49BF-9F08-96BA4DC9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64FF-2659-47A8-919A-60A64303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B5A3-6C45-4315-AF89-BBCC7804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1B57-2FB8-491F-8D54-AB8E33CB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F444-8C20-47D8-ACDC-B4E97B63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F17D-5BBD-4BE2-9EB1-6857DA2B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8D3EC-882B-4D10-B12B-213CF000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FA73F-2824-4F6D-8CED-82DED596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EF00-BF9E-4D5B-B29D-2DC4D0C7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75B8-DE63-47D0-AFBC-1D5F363F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9305-1CA8-4634-BF1A-DDD60D75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293A-C7A2-4299-9540-A5F2563C3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4B1C5-8A0C-4435-AB6A-D56FB05E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A0679-C1D4-4C17-9589-BC9FF8D5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C7B42-6FBB-4389-8269-60C35176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301E5-807B-445A-95CC-B0A6219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8184-EC91-4C08-B788-62A2019E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378B-89E8-4FFA-B80A-B371055E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BACA9-1E26-434F-953F-7A84A605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3B79C-CEC9-47E7-855C-3B61098CE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85497-136C-40CE-9FF8-7E923AFBD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95064-2C1B-4895-BF21-3AB3056A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8BF0E-6094-4E78-9CBE-48E33028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D3587-C88B-49A3-BAFF-FFBC9BE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31D4-CD95-4596-AA6E-D72067B0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2C812-650F-4B26-A525-038CB279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0E40D-A5AD-4E21-AECE-96DC9A0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17510-3C6B-4340-B970-BACF4481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AB7B2-40DC-4391-9245-95FBF683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AD7A2-8CB2-44AD-AEE6-1E521A98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AE19A-8702-4533-B10C-FE72AF42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61A6-DEA3-478F-A15D-123FCD09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1D00-3A79-45C3-A50A-38BA0305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3D431-3884-4298-B978-A35532094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5191F-0283-4734-BC42-44057589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64F58-AF8D-4C9C-8D00-624DF535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FDEBA-4D49-4D90-AA5B-AC0A5359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D293-1470-4B3A-8252-B4C283C2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BEF70-BDF7-44B6-8FDB-BD953E1B0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2F78F-E6A0-4742-A9B5-030FCC3C3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B9FA8-0695-4089-A348-F2F6246F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77EB-4E6A-462D-8A2B-D1C8DF9C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DA417-35F6-48A7-B3E0-5EC96AAE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165F3-BDD1-4E38-A776-FEBD840B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00743-3E32-4CD0-A8C3-B588FDBFE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8D3D-36FE-46C7-B801-8D52B6E09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AB66-072A-4EE8-8EAB-CB34389951F3}" type="datetimeFigureOut">
              <a:rPr lang="en-US" smtClean="0"/>
              <a:t>28/01/2024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EEDAF-2B46-4163-8912-F27B518EC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7F99-EC9E-4A9F-8622-2175B5920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608D-5252-43C6-8A81-972FA862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7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7/01/chuc-mung-nam-moi-inh-dau-2017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togo.vn/an-gi-o-ba-vi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7C82-ED1D-4775-9DC9-33FFB9FF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2537"/>
          </a:xfrm>
        </p:spPr>
        <p:txBody>
          <a:bodyPr>
            <a:normAutofit/>
          </a:bodyPr>
          <a:lstStyle/>
          <a:p>
            <a:r>
              <a:rPr lang="vi-VN" sz="8000" dirty="0"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TẾT VUI 2012</a:t>
            </a:r>
            <a:endParaRPr lang="en-US" sz="8000" dirty="0">
              <a:solidFill>
                <a:srgbClr val="7030A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1EE5C-9B1E-457C-A4E3-A1F9BDC2F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1600"/>
            <a:ext cx="9144000" cy="3797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A7F5794E-3332-46A7-8A3C-ECEF5BFB6E1B}"/>
              </a:ext>
            </a:extLst>
          </p:cNvPr>
          <p:cNvSpPr/>
          <p:nvPr/>
        </p:nvSpPr>
        <p:spPr>
          <a:xfrm>
            <a:off x="1968500" y="3106737"/>
            <a:ext cx="3454400" cy="2628900"/>
          </a:xfrm>
          <a:prstGeom prst="star5">
            <a:avLst>
              <a:gd name="adj" fmla="val 27837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FFBB8-38D1-4870-B9DE-96C4E8CD0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71625" y="2816627"/>
            <a:ext cx="2399475" cy="3447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C90BC-40B8-4323-8419-F74E1A2A9F02}"/>
              </a:ext>
            </a:extLst>
          </p:cNvPr>
          <p:cNvSpPr txBox="1"/>
          <p:nvPr/>
        </p:nvSpPr>
        <p:spPr>
          <a:xfrm>
            <a:off x="5638800" y="3098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6340D-3F4E-4621-854E-BD1A01E01015}"/>
              </a:ext>
            </a:extLst>
          </p:cNvPr>
          <p:cNvSpPr txBox="1"/>
          <p:nvPr/>
        </p:nvSpPr>
        <p:spPr>
          <a:xfrm>
            <a:off x="1480375" y="3739962"/>
            <a:ext cx="3942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Pháo nổ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Bánh chưng, bánh giầy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Lì xì đầu năm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</a:rPr>
              <a:t>Chúc xuân người thân, bạn bè</a:t>
            </a: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11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3000">
        <p14:honeycomb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A395-4A06-4A71-B833-A8DAE352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625151"/>
            <a:ext cx="4282987" cy="846951"/>
          </a:xfrm>
          <a:solidFill>
            <a:schemeClr val="accent1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36000">
                  <a:schemeClr val="accent1">
                    <a:lumMod val="5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pPr algn="ctr"/>
            <a:r>
              <a:rPr lang="vi-VN" b="1" dirty="0">
                <a:ln w="127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gradFill>
                  <a:gsLst>
                    <a:gs pos="32000">
                      <a:schemeClr val="accent1">
                        <a:lumMod val="60000"/>
                        <a:lumOff val="40000"/>
                      </a:schemeClr>
                    </a:gs>
                    <a:gs pos="68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rPr>
              <a:t>TẾT VUI 2012</a:t>
            </a:r>
            <a:endParaRPr lang="en-US" b="1" dirty="0">
              <a:ln w="12700" cmpd="sng">
                <a:solidFill>
                  <a:schemeClr val="bg1">
                    <a:lumMod val="95000"/>
                  </a:schemeClr>
                </a:solidFill>
                <a:prstDash val="solid"/>
              </a:ln>
              <a:gradFill>
                <a:gsLst>
                  <a:gs pos="32000">
                    <a:schemeClr val="accent1">
                      <a:lumMod val="60000"/>
                      <a:lumOff val="40000"/>
                    </a:schemeClr>
                  </a:gs>
                  <a:gs pos="68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4F53F-222A-4684-B686-31B362BD1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10708" y="2544612"/>
            <a:ext cx="4607792" cy="31678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13B10-2294-49DC-90EC-1FD8C3D8C870}"/>
              </a:ext>
            </a:extLst>
          </p:cNvPr>
          <p:cNvSpPr txBox="1"/>
          <p:nvPr/>
        </p:nvSpPr>
        <p:spPr>
          <a:xfrm>
            <a:off x="1706994" y="2882900"/>
            <a:ext cx="478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rgbClr val="00B0F0"/>
                </a:solidFill>
              </a:rPr>
              <a:t>Táo quân chầu trời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rgbClr val="00B0F0"/>
                </a:solidFill>
              </a:rPr>
              <a:t>Hái lộc đầu xuân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rgbClr val="00B0F0"/>
                </a:solidFill>
              </a:rPr>
              <a:t>Xin xăm cho cả năm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46 0.03287 L 0.56055 0.0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TẾT VUI 2012</vt:lpstr>
      <vt:lpstr>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06</dc:creator>
  <cp:lastModifiedBy>Hoc Vien 06</cp:lastModifiedBy>
  <cp:revision>2</cp:revision>
  <dcterms:created xsi:type="dcterms:W3CDTF">2024-01-28T02:16:59Z</dcterms:created>
  <dcterms:modified xsi:type="dcterms:W3CDTF">2024-01-28T03:01:35Z</dcterms:modified>
</cp:coreProperties>
</file>