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99FF"/>
    <a:srgbClr val="CC00F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83A1-24EA-10A7-8564-ABA1DAD08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27E55-D301-06D8-6F76-F2108087C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4190A-4CC0-7BC5-C1FC-886A2576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0410-7FF4-478E-9CE3-C4560EF8501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CE74F-2EE0-9DD3-44FE-A29C1DC4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89747-CC14-1E25-6D3B-303BF6C8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3BBF-1EEC-4A6A-A76E-75E01467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7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9AA0-10E5-33CE-FAB3-AEE7FE5F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607E1-C8CA-F5D1-BCE8-5BA3D2F96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ADB52-C775-811B-256C-BD3BF52F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0410-7FF4-478E-9CE3-C4560EF8501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5D4AE-272B-A8BE-51D0-E6D650A4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387AE-278E-C683-49EC-6730F5B7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3BBF-1EEC-4A6A-A76E-75E01467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1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EDD4C1-FD0B-AFAF-678B-209BB0654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50D2B-9579-C77F-6153-BFFD32E22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A625F-60F6-7522-3DDF-FA18E00A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0410-7FF4-478E-9CE3-C4560EF8501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CB1E7-4EB5-E4EA-A033-6C64D8AB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749A4-1E8C-A14A-106D-B41B9283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3BBF-1EEC-4A6A-A76E-75E01467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7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79CB-60BE-23ED-DFBC-E60A5A1A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79E3C-B63F-2A90-95F9-C1997145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99A29-AA8F-86E2-B7F7-EE4D796A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0410-7FF4-478E-9CE3-C4560EF8501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6CB25-5CC9-A0E1-276A-CA81CA08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8413F-07AE-8B47-4B74-856C85C8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3BBF-1EEC-4A6A-A76E-75E01467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1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7A37-5729-A2E2-61EA-47AA32FA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36843-0D42-328E-93F8-659627CA1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6A51F-1CEE-448B-C7BC-4FA4B1D4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0410-7FF4-478E-9CE3-C4560EF8501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6F7B-6DE1-2DFC-F6F8-21AF767E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1CF6D-4A81-6109-0F16-929BA5BE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3BBF-1EEC-4A6A-A76E-75E01467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5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667E-4549-2AD7-DE48-EB45F1C2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EB084-8AF7-F30B-32C9-858545C71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285F9-1641-8689-8795-114AB43C9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06BE9-F3D2-D55C-CEFF-CC60F94B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0410-7FF4-478E-9CE3-C4560EF8501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531C9-F076-0E2A-90FD-AD485B1A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E18CB-30D0-F1F9-9BC4-DF5925F9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3BBF-1EEC-4A6A-A76E-75E01467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9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656D-A100-AB27-8BEE-833DA9A1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3CE81-95C7-50AB-9740-5A718391B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9CD43-FA96-2A23-9B4B-5BAA10BB9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7A4EE-4F1A-1B9C-6A53-DADEE3111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04491-1484-D0E2-2D73-40D84ACB2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56AC1-307A-8103-0DD7-5CF30358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0410-7FF4-478E-9CE3-C4560EF8501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93277-F619-9032-465F-01A61618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1CF1E-FBA2-6590-B4F9-9C838301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3BBF-1EEC-4A6A-A76E-75E01467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8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8D0A-15A0-AE1A-8C5A-33CC2A65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6CB0E-89AC-B6F7-88A9-63A2D1F9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0410-7FF4-478E-9CE3-C4560EF8501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BC7E-BE3F-240C-270E-CF594A3F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DD95B-A379-4C54-C300-D3C654B5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3BBF-1EEC-4A6A-A76E-75E01467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265EF-674F-F5C4-94AC-09945042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0410-7FF4-478E-9CE3-C4560EF8501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E9F74-D3CF-D0A6-A540-A1B30AE6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CA43F-8E12-BFB4-3A46-4859E796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3BBF-1EEC-4A6A-A76E-75E01467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30A6-9067-6EA7-D8F3-39027B7D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1ABAA-C2F1-4A15-6053-8CF1CBAD0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7CBD3-880D-33CA-5AC8-356761ADB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DD3D1-3E5A-0E4C-33FA-5267C2A1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0410-7FF4-478E-9CE3-C4560EF8501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6A74C-F77B-F35F-44E9-FA06A18C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46C74-8C88-A47C-597A-C6A7498D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3BBF-1EEC-4A6A-A76E-75E01467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1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8B9C-7039-A494-7953-0AFC45235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0A407-926C-2AD5-4F82-09215C6FA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09150-B2E4-9CBA-5C62-ADBD29C9E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35CFB-228D-6598-67D1-EA250590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0410-7FF4-478E-9CE3-C4560EF8501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0362C-AD76-9DF6-1297-6C2AFE21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9EB4A-8289-9626-1515-57C0274F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3BBF-1EEC-4A6A-A76E-75E01467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7DF84-556F-51F3-311C-48F34053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6AB13-6D74-820E-515A-33C151D24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816D1-34A9-64C9-1DD9-96901733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90410-7FF4-478E-9CE3-C4560EF8501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B8727-0E18-075B-C079-9E1DAC05C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33299-015B-D7FA-C8D5-1B05B536F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43BBF-1EEC-4A6A-A76E-75E01467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6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%E1%BA%BF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nio.com/vi/media/tao-ngon-nuoc-ngot-nuoc-ep-trai-cay-tieng-quan-thoai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5 Points 8">
            <a:extLst>
              <a:ext uri="{FF2B5EF4-FFF2-40B4-BE49-F238E27FC236}">
                <a16:creationId xmlns:a16="http://schemas.microsoft.com/office/drawing/2014/main" id="{6676402B-0089-9F5C-12A1-F4D065DC1599}"/>
              </a:ext>
            </a:extLst>
          </p:cNvPr>
          <p:cNvSpPr/>
          <p:nvPr/>
        </p:nvSpPr>
        <p:spPr>
          <a:xfrm>
            <a:off x="1192841" y="2347764"/>
            <a:ext cx="3739377" cy="3603914"/>
          </a:xfrm>
          <a:prstGeom prst="star5">
            <a:avLst>
              <a:gd name="adj" fmla="val 30988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53E4AD-2038-EB22-78E8-8DD52544E5BB}"/>
              </a:ext>
            </a:extLst>
          </p:cNvPr>
          <p:cNvSpPr/>
          <p:nvPr/>
        </p:nvSpPr>
        <p:spPr>
          <a:xfrm>
            <a:off x="3103418" y="355072"/>
            <a:ext cx="598516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7200" b="1">
                <a:ln w="0"/>
                <a:gradFill>
                  <a:gsLst>
                    <a:gs pos="31000">
                      <a:srgbClr val="6600CC"/>
                    </a:gs>
                    <a:gs pos="50000">
                      <a:srgbClr val="CC00FF"/>
                    </a:gs>
                    <a:gs pos="70000">
                      <a:srgbClr val="6600CC"/>
                    </a:gs>
                  </a:gsLst>
                  <a:lin ang="5400000" scaled="1"/>
                </a:gradFill>
                <a:effectLst>
                  <a:glow>
                    <a:schemeClr val="accent1">
                      <a:alpha val="40000"/>
                    </a:schemeClr>
                  </a:glow>
                  <a:outerShdw sx="1000" sy="1000" algn="ctr" rotWithShape="0">
                    <a:srgbClr val="000000"/>
                  </a:outerShdw>
                  <a:reflection blurRad="76200" stA="60000" endPos="48000" dir="5400000" sy="-90000" algn="bl" rotWithShape="0"/>
                </a:effectLst>
              </a:rPr>
              <a:t>TẾT VUI 2012</a:t>
            </a:r>
            <a:endParaRPr lang="en-US" sz="7200" b="1" cap="none" spc="0">
              <a:ln w="0"/>
              <a:gradFill>
                <a:gsLst>
                  <a:gs pos="31000">
                    <a:srgbClr val="6600CC"/>
                  </a:gs>
                  <a:gs pos="50000">
                    <a:srgbClr val="CC00FF"/>
                  </a:gs>
                  <a:gs pos="70000">
                    <a:srgbClr val="6600CC"/>
                  </a:gs>
                </a:gsLst>
                <a:lin ang="5400000" scaled="1"/>
              </a:gradFill>
              <a:effectLst>
                <a:glow>
                  <a:schemeClr val="accent1">
                    <a:alpha val="40000"/>
                  </a:schemeClr>
                </a:glow>
                <a:outerShdw sx="1000" sy="1000" algn="ctr" rotWithShape="0">
                  <a:srgbClr val="000000"/>
                </a:outerShdw>
                <a:reflection blurRad="76200" stA="60000" endPos="48000" dir="5400000" sy="-90000" algn="bl" rotWithShape="0"/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27BB8E-68FD-DBCB-94A4-AA820487F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66747" y="2067498"/>
            <a:ext cx="3332412" cy="41644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06FCCE-BA76-DBB4-711E-DC1898063CBE}"/>
              </a:ext>
            </a:extLst>
          </p:cNvPr>
          <p:cNvSpPr txBox="1"/>
          <p:nvPr/>
        </p:nvSpPr>
        <p:spPr>
          <a:xfrm>
            <a:off x="8827655" y="5956300"/>
            <a:ext cx="2565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B84B9-0C5B-E4A5-66A7-D4CA3EC79BA2}"/>
              </a:ext>
            </a:extLst>
          </p:cNvPr>
          <p:cNvSpPr txBox="1"/>
          <p:nvPr/>
        </p:nvSpPr>
        <p:spPr>
          <a:xfrm>
            <a:off x="715179" y="2899637"/>
            <a:ext cx="59851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rgbClr val="0000FF"/>
                </a:solidFill>
              </a:rPr>
              <a:t>Pháo nổ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rgbClr val="0000FF"/>
                </a:solidFill>
              </a:rPr>
              <a:t>Bánh chưng, bánh giầy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rgbClr val="0000FF"/>
                </a:solidFill>
              </a:rPr>
              <a:t>Lì xì đầu năm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rgbClr val="0000FF"/>
                </a:solidFill>
              </a:rPr>
              <a:t>Chúc Xuân người thân</a:t>
            </a:r>
            <a:r>
              <a:rPr lang="en-US" sz="3600">
                <a:solidFill>
                  <a:srgbClr val="0000FF"/>
                </a:solidFill>
              </a:rPr>
              <a:t>, </a:t>
            </a:r>
            <a:r>
              <a:rPr lang="en-US" sz="3600" b="1">
                <a:solidFill>
                  <a:srgbClr val="0000FF"/>
                </a:solidFill>
              </a:rPr>
              <a:t>bạn bè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36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00437FC-B53C-994E-002F-6AD7D0562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18182" y="1904909"/>
            <a:ext cx="4414981" cy="35577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E200AE-E338-9990-29CD-97E8C6CF8414}"/>
              </a:ext>
            </a:extLst>
          </p:cNvPr>
          <p:cNvSpPr/>
          <p:nvPr/>
        </p:nvSpPr>
        <p:spPr>
          <a:xfrm>
            <a:off x="2557780" y="321579"/>
            <a:ext cx="7076440" cy="144655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>
                <a:ln w="10160">
                  <a:solidFill>
                    <a:schemeClr val="bg1"/>
                  </a:solidFill>
                  <a:prstDash val="solid"/>
                </a:ln>
                <a:gradFill>
                  <a:gsLst>
                    <a:gs pos="39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TẾT VUI 2012</a:t>
            </a:r>
            <a:endParaRPr lang="en-US" sz="8800" b="1" cap="none" spc="0">
              <a:ln w="10160">
                <a:solidFill>
                  <a:schemeClr val="bg1"/>
                </a:solidFill>
                <a:prstDash val="solid"/>
              </a:ln>
              <a:gradFill>
                <a:gsLst>
                  <a:gs pos="39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D4893-81F0-183E-ADB8-CA79DCD6E53D}"/>
              </a:ext>
            </a:extLst>
          </p:cNvPr>
          <p:cNvSpPr txBox="1"/>
          <p:nvPr/>
        </p:nvSpPr>
        <p:spPr>
          <a:xfrm>
            <a:off x="2694940" y="2504549"/>
            <a:ext cx="6802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b="1">
                <a:solidFill>
                  <a:srgbClr val="0000FF"/>
                </a:solidFill>
              </a:rPr>
              <a:t>Táo quân chầu trời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b="1">
                <a:solidFill>
                  <a:srgbClr val="0000FF"/>
                </a:solidFill>
              </a:rPr>
              <a:t>Hái lộc đầu xuân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b="1">
                <a:solidFill>
                  <a:srgbClr val="0000FF"/>
                </a:solidFill>
              </a:rPr>
              <a:t>Xin xăm cho cả năm</a:t>
            </a:r>
          </a:p>
        </p:txBody>
      </p:sp>
    </p:spTree>
    <p:extLst>
      <p:ext uri="{BB962C8B-B14F-4D97-AF65-F5344CB8AC3E}">
        <p14:creationId xmlns:p14="http://schemas.microsoft.com/office/powerpoint/2010/main" val="14778762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curtains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 Vien 07</dc:creator>
  <cp:lastModifiedBy>Hoc Vien 07</cp:lastModifiedBy>
  <cp:revision>2</cp:revision>
  <dcterms:created xsi:type="dcterms:W3CDTF">2024-01-28T02:17:01Z</dcterms:created>
  <dcterms:modified xsi:type="dcterms:W3CDTF">2024-01-28T02:57:59Z</dcterms:modified>
</cp:coreProperties>
</file>