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74"/>
    <a:srgbClr val="571674"/>
    <a:srgbClr val="A53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7F38-EE52-4D5E-8624-C3794E976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7325B-042C-42A4-A465-5826007B8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8A56C-5B6F-4DC5-90F0-B7BE79E4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76C4-F36E-4DAF-80E4-51E3BE396B6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7ABA2-FF31-4E2B-9139-1461B0B1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9DC9D-8014-48C2-AF5E-8833C38A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CF7F-28AD-458F-855D-E0B8A8EE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9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4981-6FCE-4C10-88AE-B41DC794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4C5F0-92AF-49FC-BCCD-B8B1E9E53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DC108-077A-458B-85FC-AF75E09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76C4-F36E-4DAF-80E4-51E3BE396B6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78F6D-7342-41FD-A154-A0553BC7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6C51C-273B-44EA-BF5C-56158388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CF7F-28AD-458F-855D-E0B8A8EE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5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71ED0-B519-442A-A671-4DCFDE0F7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632D6-1D9C-44A8-A444-CFECEC678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1AD83-FBAA-4E56-87F5-E4281B1A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76C4-F36E-4DAF-80E4-51E3BE396B6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94F87-88D5-49B8-A06C-310257B7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ED9F3-96A0-4957-A4DB-CBC20AB1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CF7F-28AD-458F-855D-E0B8A8EE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2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9342-C068-4F26-AED4-4BDCC93F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ABA1-C8F9-4EA3-9A97-4D686CE8D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9C87A-4B90-417E-9FCE-755F4686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76C4-F36E-4DAF-80E4-51E3BE396B6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F5-C415-4CCE-92CE-626A7C23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22EE9-5424-4AE2-9483-28B57DA1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CF7F-28AD-458F-855D-E0B8A8EE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3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0D43-87B7-420E-BB34-65E9C2E7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B3C58-18B4-48B7-BEB0-CA87C3280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11A1F-859E-4FE8-B1CC-2655CCE2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76C4-F36E-4DAF-80E4-51E3BE396B6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39DE3-BB0B-4AFF-9E7A-56D30670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D2BB8-D933-4CD6-9209-D7447214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CF7F-28AD-458F-855D-E0B8A8EE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1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5BC1-C05A-4AB7-9D07-3E18DE60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6E6B-DED1-4A19-83FF-F380EE768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8B646-9BBE-4048-87A2-5F2E9F6F3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9C2F5-682A-429A-A74E-407D72B2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76C4-F36E-4DAF-80E4-51E3BE396B6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A1730-B444-4443-B80B-B39A0ADB2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C1462-0011-4CC1-A1AE-786B0A61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CF7F-28AD-458F-855D-E0B8A8EE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9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8C4E-AFD0-40F3-A2CD-05A73884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02D4C-4C2B-4118-A08A-17F4DCC6F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311A3-278C-40E1-B2C3-61F32500A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123E6-429A-49C9-A3FD-C65FD948D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A5A4DE-BB3E-4F1E-8637-22EAFEDA1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4F63D-A7F3-4737-97D5-656BD6B2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76C4-F36E-4DAF-80E4-51E3BE396B6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FE62C-531D-40D0-9720-6E2E47AD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3CDD0-1930-4B1A-8678-DA0476DD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CF7F-28AD-458F-855D-E0B8A8EE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7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D12B-7F3C-47AF-961C-2190C8F5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1C67D-A507-4460-8298-E1AE72E6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76C4-F36E-4DAF-80E4-51E3BE396B6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16616-D890-4861-B849-365DC3A2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69495-1698-4BC4-92FD-2BD9C834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CF7F-28AD-458F-855D-E0B8A8EE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1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61D99-9653-4D97-94A9-20270E86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76C4-F36E-4DAF-80E4-51E3BE396B6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AA071-457D-452A-95F4-D819E25E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32E28-E40D-480B-9327-4CAB1F07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CF7F-28AD-458F-855D-E0B8A8EE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7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BAC-7703-447D-AAA5-997DEC3D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520CC-86F3-4610-AC8E-B7E7D1FF8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415BC-A63C-4C70-938E-79C3E024F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14155-4F81-40FF-B74B-19DA6658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76C4-F36E-4DAF-80E4-51E3BE396B6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37653-FF97-46E8-A339-37EFCE71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ED0CA-1BB9-4385-80F1-ABE16D7A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CF7F-28AD-458F-855D-E0B8A8EE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4897-A647-4450-B9A8-4233CD481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BE1CC-160A-4571-8476-143658B4D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3512E-10EB-49FF-AC1C-838D6F0C0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293E8-16A8-4ED3-B56B-26ED27DE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76C4-F36E-4DAF-80E4-51E3BE396B6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A92F1-FFBF-45FA-9CF1-12951DF0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609B5-9B08-45EE-96A3-C9D5C5ED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CF7F-28AD-458F-855D-E0B8A8EE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7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7061D-537E-4411-B328-06E5449A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4F3DA-BED6-428C-B042-56ED22496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5AD7D-5B3F-47E6-A323-839C426B0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E76C4-F36E-4DAF-80E4-51E3BE396B6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AC906-AA71-4A0C-8C4F-A4841998E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D6F36-C55A-4ECD-980F-44839640A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ACF7F-28AD-458F-855D-E0B8A8EE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affanscherz/541237008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uocdantoc.vn/benh/nguoi-bi-ho-nen-hay-khong-nen-an-thit-ga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ar: 5 Points 4">
            <a:extLst>
              <a:ext uri="{FF2B5EF4-FFF2-40B4-BE49-F238E27FC236}">
                <a16:creationId xmlns:a16="http://schemas.microsoft.com/office/drawing/2014/main" id="{14C84486-AA1F-47ED-B0E9-CB1DDC6126E8}"/>
              </a:ext>
            </a:extLst>
          </p:cNvPr>
          <p:cNvSpPr/>
          <p:nvPr/>
        </p:nvSpPr>
        <p:spPr>
          <a:xfrm>
            <a:off x="732704" y="1767389"/>
            <a:ext cx="3159152" cy="3157699"/>
          </a:xfrm>
          <a:prstGeom prst="star5">
            <a:avLst>
              <a:gd name="adj" fmla="val 27906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2E132-8663-45C0-AA5E-F1EC55D75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186" y="1983214"/>
            <a:ext cx="4036957" cy="3952358"/>
          </a:xfrm>
        </p:spPr>
        <p:txBody>
          <a:bodyPr>
            <a:normAutofit/>
          </a:bodyPr>
          <a:lstStyle/>
          <a:p>
            <a:pPr marL="58738" indent="-58738" algn="l"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Pháo</a:t>
            </a:r>
            <a:r>
              <a:rPr lang="en-US" sz="2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nô</a:t>
            </a:r>
            <a:r>
              <a:rPr lang="en-US" sz="2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̉</a:t>
            </a:r>
          </a:p>
          <a:p>
            <a:pPr marL="58738" indent="-58738" algn="l"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Bánh</a:t>
            </a:r>
            <a:r>
              <a:rPr lang="en-US" sz="2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chưng</a:t>
            </a:r>
            <a:r>
              <a:rPr lang="en-US" sz="2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bánh</a:t>
            </a:r>
            <a:r>
              <a:rPr lang="en-US" sz="2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giầy</a:t>
            </a:r>
            <a:endParaRPr lang="en-US" sz="28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738" indent="-58738" algn="l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Lì xì </a:t>
            </a:r>
            <a:r>
              <a:rPr lang="en-US" sz="2800" b="1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đầu</a:t>
            </a:r>
            <a:r>
              <a:rPr lang="en-US" sz="2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endParaRPr lang="en-US" sz="28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738" indent="-58738" algn="l"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Chúc</a:t>
            </a:r>
            <a:r>
              <a:rPr lang="en-US" sz="2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2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người</a:t>
            </a:r>
            <a:r>
              <a:rPr lang="en-US" sz="2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thân, </a:t>
            </a:r>
            <a:r>
              <a:rPr lang="en-US" sz="2800" b="1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bạn</a:t>
            </a:r>
            <a:r>
              <a:rPr lang="en-US" sz="2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bè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5D9927-A623-4CAB-8EC7-4A41737878E7}"/>
              </a:ext>
            </a:extLst>
          </p:cNvPr>
          <p:cNvSpPr/>
          <p:nvPr/>
        </p:nvSpPr>
        <p:spPr>
          <a:xfrm>
            <a:off x="3026742" y="101042"/>
            <a:ext cx="5378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>
                  <a:solidFill>
                    <a:srgbClr val="571674"/>
                  </a:solidFill>
                </a:ln>
                <a:gradFill>
                  <a:gsLst>
                    <a:gs pos="44000">
                      <a:srgbClr val="7030A0"/>
                    </a:gs>
                    <a:gs pos="61000">
                      <a:srgbClr val="A53FF1"/>
                    </a:gs>
                    <a:gs pos="80000">
                      <a:srgbClr val="571674"/>
                    </a:gs>
                  </a:gsLst>
                  <a:lin ang="5400000" scaled="0"/>
                </a:gradFill>
                <a:effectLst>
                  <a:reflection blurRad="6350" stA="53000" endA="300" endPos="35500" dir="5400000" sy="-90000" algn="bl" rotWithShape="0"/>
                </a:effectLst>
                <a:latin typeface="VNI-Swiss-Extreme" pitchFamily="2" charset="0"/>
              </a:rPr>
              <a:t>TEÁT VUI 2012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100B80-6557-4EC1-BE82-7D3436951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54289" y="1444793"/>
            <a:ext cx="4593771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36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00"/>
    </mc:Choice>
    <mc:Fallback>
      <p:transition spd="slow" advTm="1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99E0730-6704-4090-9F87-5622609C1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84956" y="1622321"/>
            <a:ext cx="3746089" cy="44540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51CBD1-5030-4DF9-AB76-13F9238A4D85}"/>
              </a:ext>
            </a:extLst>
          </p:cNvPr>
          <p:cNvSpPr/>
          <p:nvPr/>
        </p:nvSpPr>
        <p:spPr>
          <a:xfrm>
            <a:off x="3001333" y="233967"/>
            <a:ext cx="5461752" cy="92333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10160">
                  <a:solidFill>
                    <a:schemeClr val="bg1"/>
                  </a:solidFill>
                  <a:prstDash val="solid"/>
                </a:ln>
                <a:gradFill>
                  <a:gsLst>
                    <a:gs pos="20000">
                      <a:schemeClr val="accent5">
                        <a:lumMod val="60000"/>
                        <a:lumOff val="40000"/>
                      </a:schemeClr>
                    </a:gs>
                    <a:gs pos="74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50000"/>
                      </a:schemeClr>
                    </a:gs>
                  </a:gsLst>
                  <a:lin ang="5400000" scaled="1"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VNI-Swiss-Extreme" pitchFamily="2" charset="0"/>
              </a:rPr>
              <a:t>TEÁT VUI 2012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BD189-896B-4150-889D-AB9B977E6832}"/>
              </a:ext>
            </a:extLst>
          </p:cNvPr>
          <p:cNvSpPr txBox="1"/>
          <p:nvPr/>
        </p:nvSpPr>
        <p:spPr>
          <a:xfrm>
            <a:off x="3001333" y="2163097"/>
            <a:ext cx="6624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Táo quân chầu trời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Hái lộc đầu xuân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 xăm cho cả năm</a:t>
            </a:r>
          </a:p>
        </p:txBody>
      </p:sp>
    </p:spTree>
    <p:extLst>
      <p:ext uri="{BB962C8B-B14F-4D97-AF65-F5344CB8AC3E}">
        <p14:creationId xmlns:p14="http://schemas.microsoft.com/office/powerpoint/2010/main" val="2704605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00"/>
    </mc:Choice>
    <mc:Fallback>
      <p:transition spd="slow" advTm="1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VNI-Swiss-Extreme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 Vien 03</dc:creator>
  <cp:lastModifiedBy>Hoc Vien 03</cp:lastModifiedBy>
  <cp:revision>1</cp:revision>
  <dcterms:created xsi:type="dcterms:W3CDTF">2024-01-28T10:55:04Z</dcterms:created>
  <dcterms:modified xsi:type="dcterms:W3CDTF">2024-01-28T11:36:28Z</dcterms:modified>
</cp:coreProperties>
</file>