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4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B517-7556-4FA3-B4F9-6846D90A9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DFE16-32AB-493E-9A28-BB2A60B34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F9E8F-EE9B-46B4-8B31-E53830C3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2823-49BF-4931-A44D-A339EA072B7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8314D-4FCE-422F-A588-204E3BAC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66D2-1A2C-4561-BB70-E3AE3314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092B-65C6-41B9-BB93-79082FAE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8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1A6F-61A6-4243-9CEB-E4233F9C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6D6A7-90DA-434D-8AF3-BFBC4CD11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F4CF4-2F24-4807-A399-57D1404C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2823-49BF-4931-A44D-A339EA072B7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65AE-5BCB-41BE-A39C-2D799538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2825-4B93-4409-BA1E-1F621B67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092B-65C6-41B9-BB93-79082FAE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4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17B35-5AB3-4600-A5F6-FAD58C159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C80C9-8E93-47F2-8C1A-145AB93AB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B782-5285-45D2-8AF3-08EB6A75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2823-49BF-4931-A44D-A339EA072B7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70BD1-CE5F-4A65-BEF6-D529237A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7E864-21B2-4556-87B3-1381D43C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092B-65C6-41B9-BB93-79082FAE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6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CAD8-6CB2-4E6E-8D8B-407F5782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CF41B-5C2D-4F72-A886-1D1F73A9A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97D89-85D3-443E-9DBC-0C5F27AB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2823-49BF-4931-A44D-A339EA072B7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A0435-C28B-4FF6-A915-D5AEDFFA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2F3C8-E467-466F-A6CC-36BB3DEC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092B-65C6-41B9-BB93-79082FAE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4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82AD-A678-45CA-81DC-F9628E45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E9C93-BB8D-4903-AAF7-7D85D7883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7A2D-E2C8-4E40-828F-D4FEFC0C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2823-49BF-4931-A44D-A339EA072B7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271C6-D019-4E0D-A441-8F758A27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F643-C4F5-4B23-B063-384CA62E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092B-65C6-41B9-BB93-79082FAE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8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5B2D-D03E-4554-8555-A93198A0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E39D-8FEF-4D1B-B679-3DD3E0C2A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A0961-8E57-49F5-A0A1-6A0045D1F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138F3-CBAB-4722-BFB2-F5A6B391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2823-49BF-4931-A44D-A339EA072B7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5353E-9E35-4BFA-AC6B-65806A8F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D2C08-7B67-4C0C-A731-1DE14DED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092B-65C6-41B9-BB93-79082FAE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7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84BD-A35E-4730-BDE2-A31D0A90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023AD-8E1D-49A1-980C-0D9234A7A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EC7D1-D2E4-4A76-BDE7-B9A6DD191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40EC5-4EC1-476E-889B-66FDC924A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AADCA-CADB-41BD-9A9B-F565557E0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720F8-A997-4068-AE56-F0895294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2823-49BF-4931-A44D-A339EA072B7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FDEA0-D456-4C90-BA7E-42A3EFB4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84EE6-120D-4D2C-9BF3-BADDAE9F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092B-65C6-41B9-BB93-79082FAE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9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A962-B81B-40FE-AEC5-DA995DA8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14B48-D0D7-4CB9-8936-D8482C6B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2823-49BF-4931-A44D-A339EA072B7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5DEF-7EBD-478E-B062-B5D08309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EE9EC-E2F8-442B-AFC1-1CFA4B24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092B-65C6-41B9-BB93-79082FAE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0775D-AE2B-499A-A9AE-83540090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2823-49BF-4931-A44D-A339EA072B7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ADD8D-CE43-45E2-8831-1CF7A33A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F5A43-4F59-4B79-8C45-15C9F4E3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092B-65C6-41B9-BB93-79082FAE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1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985A-92AE-4861-BF36-95DBBC3B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7F2E-4BF5-4B9E-966E-8E955EBFE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F9866-7603-4ECF-900F-CFEDE10BD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288A9-8CF9-4DEA-8039-2B8DFD3DB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2823-49BF-4931-A44D-A339EA072B7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EA10C-3326-45DC-8F05-F18470B4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71CD3-6CC6-448F-A173-5C85BB1D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092B-65C6-41B9-BB93-79082FAE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8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C63B-6FB2-4E5E-A0AF-A4D3250A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727E6-2F7C-41F2-A573-391FD6C44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F1DED-D016-4AC8-8D58-7B6EFB390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70DC6-9D0C-4C37-A8DD-35F76106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2823-49BF-4931-A44D-A339EA072B7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E3CBF-AB59-48C1-9B08-BE8EE7AC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11333-37AB-4805-81AB-4505EB5D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092B-65C6-41B9-BB93-79082FAE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1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D2E9C1-5CC8-4E63-870A-7EE608C1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8E14-D6E4-4548-8354-64EFEB3E6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A7D9C-3552-4701-BDC0-C5B56A2D3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02823-49BF-4931-A44D-A339EA072B7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D8026-4702-4D83-A51D-2FA35E863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797C4-77CA-459F-8E85-DD8EE37F0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F092B-65C6-41B9-BB93-79082FAE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3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%E1%BA%BF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uocdantoc.vn/benh/nguoi-bi-ho-nen-hay-khong-nen-an-thit-ga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D2E8-9DD8-4C98-9A41-A225A3283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9903" y="688424"/>
            <a:ext cx="8148506" cy="2013359"/>
          </a:xfrm>
        </p:spPr>
        <p:txBody>
          <a:bodyPr/>
          <a:lstStyle/>
          <a:p>
            <a:r>
              <a:rPr lang="en-US" b="1" dirty="0">
                <a:ln w="0"/>
                <a:gradFill>
                  <a:gsLst>
                    <a:gs pos="16000">
                      <a:srgbClr val="7030A0"/>
                    </a:gs>
                    <a:gs pos="74000">
                      <a:srgbClr val="A24BBD"/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93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reflection blurRad="6350" stA="53000" endA="300" endPos="35500" dir="5400000" sy="-90000" algn="bl" rotWithShape="0"/>
                </a:effectLst>
                <a:latin typeface="VNI-Swiss-Extreme" pitchFamily="2" charset="0"/>
              </a:rPr>
              <a:t>TEÁT VUI 2012</a:t>
            </a:r>
            <a:br>
              <a:rPr lang="en-US" dirty="0">
                <a:ln w="0"/>
                <a:gradFill>
                  <a:gsLst>
                    <a:gs pos="16000">
                      <a:srgbClr val="7030A0"/>
                    </a:gs>
                    <a:gs pos="74000">
                      <a:srgbClr val="A24BBD"/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93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US" dirty="0">
              <a:gradFill>
                <a:gsLst>
                  <a:gs pos="16000">
                    <a:srgbClr val="7030A0"/>
                  </a:gs>
                  <a:gs pos="74000">
                    <a:srgbClr val="A24BBD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93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E4402DFF-A02C-445C-B705-D0889A1ED04A}"/>
              </a:ext>
            </a:extLst>
          </p:cNvPr>
          <p:cNvSpPr/>
          <p:nvPr/>
        </p:nvSpPr>
        <p:spPr>
          <a:xfrm>
            <a:off x="1859903" y="2157492"/>
            <a:ext cx="3844210" cy="3437760"/>
          </a:xfrm>
          <a:prstGeom prst="star5">
            <a:avLst>
              <a:gd name="adj" fmla="val 27482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728D5-2CB3-4A97-AFF3-53B0F7C4D64C}"/>
              </a:ext>
            </a:extLst>
          </p:cNvPr>
          <p:cNvSpPr txBox="1"/>
          <p:nvPr/>
        </p:nvSpPr>
        <p:spPr>
          <a:xfrm>
            <a:off x="1859903" y="2701784"/>
            <a:ext cx="44538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accent1"/>
                </a:solidFill>
              </a:rPr>
              <a:t>Pháo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nổ</a:t>
            </a:r>
            <a:endParaRPr lang="en-US" sz="32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accent1"/>
                </a:solidFill>
              </a:rPr>
              <a:t>Bánh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chưng</a:t>
            </a:r>
            <a:r>
              <a:rPr lang="en-US" sz="3200" b="1" dirty="0">
                <a:solidFill>
                  <a:schemeClr val="accent1"/>
                </a:solidFill>
              </a:rPr>
              <a:t>, </a:t>
            </a:r>
            <a:r>
              <a:rPr lang="en-US" sz="3200" b="1" dirty="0" err="1">
                <a:solidFill>
                  <a:schemeClr val="accent1"/>
                </a:solidFill>
              </a:rPr>
              <a:t>bánh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giầy</a:t>
            </a:r>
            <a:endParaRPr lang="en-US" sz="32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accent1"/>
                </a:solidFill>
              </a:rPr>
              <a:t>Lì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xì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đầu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năm</a:t>
            </a:r>
            <a:endParaRPr lang="en-US" sz="32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accent1"/>
                </a:solidFill>
              </a:rPr>
              <a:t>Chúc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Xuân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người</a:t>
            </a:r>
            <a:r>
              <a:rPr lang="en-US" sz="3200" b="1" dirty="0">
                <a:solidFill>
                  <a:schemeClr val="accent1"/>
                </a:solidFill>
              </a:rPr>
              <a:t> than, </a:t>
            </a:r>
            <a:r>
              <a:rPr lang="en-US" sz="3200" b="1" dirty="0" err="1">
                <a:solidFill>
                  <a:schemeClr val="accent1"/>
                </a:solidFill>
              </a:rPr>
              <a:t>bạn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bè</a:t>
            </a:r>
            <a:r>
              <a:rPr lang="en-US" sz="3200" b="1" dirty="0">
                <a:solidFill>
                  <a:schemeClr val="accent1"/>
                </a:solidFill>
              </a:rPr>
              <a:t>.</a:t>
            </a:r>
          </a:p>
          <a:p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50ECEC-B9EA-4421-A589-457592A16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09362" y="2728227"/>
            <a:ext cx="3819525" cy="2867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D8216D-6443-4C1D-B62A-F7446C9E7D98}"/>
              </a:ext>
            </a:extLst>
          </p:cNvPr>
          <p:cNvSpPr txBox="1"/>
          <p:nvPr/>
        </p:nvSpPr>
        <p:spPr>
          <a:xfrm>
            <a:off x="6509362" y="5595252"/>
            <a:ext cx="3819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T%E1%BA%BFt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3443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71C695B-61F6-4C9C-845A-39C4EA5FF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38773" y="2565244"/>
            <a:ext cx="3510495" cy="263287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79BADC-92F6-47AF-930C-065862086EC3}"/>
              </a:ext>
            </a:extLst>
          </p:cNvPr>
          <p:cNvSpPr/>
          <p:nvPr/>
        </p:nvSpPr>
        <p:spPr>
          <a:xfrm>
            <a:off x="3919731" y="962492"/>
            <a:ext cx="5389987" cy="923330"/>
          </a:xfrm>
          <a:prstGeom prst="rect">
            <a:avLst/>
          </a:prstGeom>
          <a:gradFill>
            <a:gsLst>
              <a:gs pos="16000">
                <a:schemeClr val="accent5">
                  <a:lumMod val="20000"/>
                  <a:lumOff val="80000"/>
                </a:schemeClr>
              </a:gs>
              <a:gs pos="40000">
                <a:schemeClr val="accent5">
                  <a:lumMod val="20000"/>
                  <a:lumOff val="8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93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solidFill>
                    <a:schemeClr val="bg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NI-Swiss-Extreme" pitchFamily="2" charset="0"/>
              </a:rPr>
              <a:t>TEÁT VUI 2012</a:t>
            </a:r>
            <a:endParaRPr lang="en-US" sz="5400" b="0" cap="none" spc="0" dirty="0">
              <a:ln w="0">
                <a:solidFill>
                  <a:schemeClr val="bg1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NI-Swiss-Extreme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4AEF8-AF17-4C6C-AC6D-A6E2703F3AE8}"/>
              </a:ext>
            </a:extLst>
          </p:cNvPr>
          <p:cNvSpPr txBox="1"/>
          <p:nvPr/>
        </p:nvSpPr>
        <p:spPr>
          <a:xfrm>
            <a:off x="2650138" y="3009883"/>
            <a:ext cx="35104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70C0"/>
                </a:solidFill>
              </a:rPr>
              <a:t>Táo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quân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chầu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trời</a:t>
            </a:r>
            <a:endParaRPr lang="en-US" sz="2800" b="1" dirty="0">
              <a:solidFill>
                <a:srgbClr val="0070C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accent1"/>
                </a:solidFill>
              </a:rPr>
              <a:t>Hái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lộc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đầu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xuân</a:t>
            </a:r>
            <a:endParaRPr lang="en-US" sz="2800" b="1" dirty="0">
              <a:solidFill>
                <a:schemeClr val="accent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Xin </a:t>
            </a:r>
            <a:r>
              <a:rPr lang="en-US" sz="2800" b="1" dirty="0" err="1">
                <a:solidFill>
                  <a:schemeClr val="accent1"/>
                </a:solidFill>
              </a:rPr>
              <a:t>xăm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cho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cả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năm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94D1F-221F-465F-97AE-4B83123C6AB5}"/>
              </a:ext>
            </a:extLst>
          </p:cNvPr>
          <p:cNvSpPr txBox="1"/>
          <p:nvPr/>
        </p:nvSpPr>
        <p:spPr>
          <a:xfrm>
            <a:off x="3195108" y="6176963"/>
            <a:ext cx="5801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thuocdantoc.vn/benh/nguoi-bi-ho-nen-hay-khong-nen-an-thit-ga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85453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22222E-6 C 0.06901 -2.22222E-6 0.125 0.05602 0.125 0.125 C 0.125 0.19398 0.06901 0.25 -3.95833E-6 0.25 C -0.06901 0.25 -0.125 0.19398 -0.125 0.125 C -0.125 0.05602 -0.06901 -2.22222E-6 -3.95833E-6 -2.22222E-6 Z " pathEditMode="relative" rAng="0" ptsTypes="AAAAA">
                                      <p:cBhvr>
                                        <p:cTn id="20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VNI-Swiss-Extreme</vt:lpstr>
      <vt:lpstr>Office Theme</vt:lpstr>
      <vt:lpstr>TEÁT VUI 2012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TEÁT VUI 2012 </dc:title>
  <dc:creator>Hoc Vien 02</dc:creator>
  <cp:lastModifiedBy>Hoc Vien 02</cp:lastModifiedBy>
  <cp:revision>1</cp:revision>
  <dcterms:created xsi:type="dcterms:W3CDTF">2024-01-28T10:42:05Z</dcterms:created>
  <dcterms:modified xsi:type="dcterms:W3CDTF">2024-01-28T11:38:43Z</dcterms:modified>
</cp:coreProperties>
</file>