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25"/>
  </p:notesMasterIdLst>
  <p:handoutMasterIdLst>
    <p:handoutMasterId r:id="rId26"/>
  </p:handoutMasterIdLst>
  <p:sldIdLst>
    <p:sldId id="3436" r:id="rId2"/>
    <p:sldId id="3439" r:id="rId3"/>
    <p:sldId id="3441" r:id="rId4"/>
    <p:sldId id="3445" r:id="rId5"/>
    <p:sldId id="3450" r:id="rId6"/>
    <p:sldId id="3465" r:id="rId7"/>
    <p:sldId id="3444" r:id="rId8"/>
    <p:sldId id="3446" r:id="rId9"/>
    <p:sldId id="3467" r:id="rId10"/>
    <p:sldId id="3449" r:id="rId11"/>
    <p:sldId id="3461" r:id="rId12"/>
    <p:sldId id="3440" r:id="rId13"/>
    <p:sldId id="3466" r:id="rId14"/>
    <p:sldId id="3472" r:id="rId15"/>
    <p:sldId id="3471" r:id="rId16"/>
    <p:sldId id="3476" r:id="rId17"/>
    <p:sldId id="3462" r:id="rId18"/>
    <p:sldId id="3473" r:id="rId19"/>
    <p:sldId id="3474" r:id="rId20"/>
    <p:sldId id="3475" r:id="rId21"/>
    <p:sldId id="3454" r:id="rId22"/>
    <p:sldId id="3468" r:id="rId23"/>
    <p:sldId id="3442"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CC"/>
    <a:srgbClr val="F2F2F2"/>
    <a:srgbClr val="6698CC"/>
    <a:srgbClr val="8AABCA"/>
    <a:srgbClr val="4DA3F1"/>
    <a:srgbClr val="3195EF"/>
    <a:srgbClr val="117EE1"/>
    <a:srgbClr val="1F8BED"/>
    <a:srgbClr val="1282E8"/>
    <a:srgbClr val="117F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2" autoAdjust="0"/>
    <p:restoredTop sz="70794" autoAdjust="0"/>
  </p:normalViewPr>
  <p:slideViewPr>
    <p:cSldViewPr snapToGrid="0" showGuides="1">
      <p:cViewPr varScale="1">
        <p:scale>
          <a:sx n="81" d="100"/>
          <a:sy n="81" d="100"/>
        </p:scale>
        <p:origin x="498"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3" d="100"/>
          <a:sy n="83" d="100"/>
        </p:scale>
        <p:origin x="307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EAFC323-8060-4435-96F7-29C28E4E0E2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E51A7857-521A-435A-951B-3CD6023E7C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413F8C-57B3-4D73-A605-61086880A499}" type="datetimeFigureOut">
              <a:rPr lang="zh-CN" altLang="en-US" smtClean="0"/>
              <a:t>2020/6/17</a:t>
            </a:fld>
            <a:endParaRPr lang="zh-CN" altLang="en-US"/>
          </a:p>
        </p:txBody>
      </p:sp>
      <p:sp>
        <p:nvSpPr>
          <p:cNvPr id="4" name="页脚占位符 3">
            <a:extLst>
              <a:ext uri="{FF2B5EF4-FFF2-40B4-BE49-F238E27FC236}">
                <a16:creationId xmlns:a16="http://schemas.microsoft.com/office/drawing/2014/main" id="{3FCC8193-5DDA-435E-96AE-D5D1906B124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0A148C66-5E66-4A3D-8CDE-90599DF7E9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6A2B24-9609-4FA3-BB06-EA97E0AD8FB5}" type="slidenum">
              <a:rPr lang="zh-CN" altLang="en-US" smtClean="0"/>
              <a:t>‹#›</a:t>
            </a:fld>
            <a:endParaRPr lang="zh-CN" altLang="en-US"/>
          </a:p>
        </p:txBody>
      </p:sp>
    </p:spTree>
    <p:extLst>
      <p:ext uri="{BB962C8B-B14F-4D97-AF65-F5344CB8AC3E}">
        <p14:creationId xmlns:p14="http://schemas.microsoft.com/office/powerpoint/2010/main" val="3934982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23FA16-3574-4F1D-BD51-25E88136E9E6}" type="datetimeFigureOut">
              <a:rPr lang="zh-CN" altLang="en-US" smtClean="0"/>
              <a:t>2020/6/17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0F5129-0440-481A-A4D6-D64389054ECD}" type="slidenum">
              <a:rPr lang="zh-CN" altLang="en-US" smtClean="0"/>
              <a:t>‹#›</a:t>
            </a:fld>
            <a:endParaRPr lang="zh-CN" altLang="en-US"/>
          </a:p>
        </p:txBody>
      </p:sp>
    </p:spTree>
    <p:extLst>
      <p:ext uri="{BB962C8B-B14F-4D97-AF65-F5344CB8AC3E}">
        <p14:creationId xmlns:p14="http://schemas.microsoft.com/office/powerpoint/2010/main" val="1166962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baike.baidu.com/item/%E7%94%A8%E6%88%B7%E7%A8%8B%E5%BA%8F"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baike.baidu.com/item/%E5%86%85%E6%A0%B8%E7%A9%BA%E9%97%B4" TargetMode="External"/><Relationship Id="rId4" Type="http://schemas.openxmlformats.org/officeDocument/2006/relationships/hyperlink" Target="https://baike.baidu.com/item/%E7%94%A8%E6%88%B7%E7%A9%BA%E9%97%B4"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C983AE-3621-40E1-A44B-8F24C06648B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85909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C983AE-3621-40E1-A44B-8F24C06648B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58918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C983AE-3621-40E1-A44B-8F24C06648B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84699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C983AE-3621-40E1-A44B-8F24C06648B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1073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C983AE-3621-40E1-A44B-8F24C06648B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00277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C983AE-3621-40E1-A44B-8F24C06648B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73347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C983AE-3621-40E1-A44B-8F24C06648B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43683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C983AE-3621-40E1-A44B-8F24C06648B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74680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我们知道的数据流有：文件，标准输入，标准输出。都可以使用</a:t>
            </a:r>
            <a:r>
              <a:rPr lang="en-US" altLang="zh-CN" sz="1200" b="0" i="0" kern="1200" dirty="0" err="1" smtClean="0">
                <a:solidFill>
                  <a:schemeClr val="tx1"/>
                </a:solidFill>
                <a:effectLst/>
                <a:latin typeface="+mn-lt"/>
                <a:ea typeface="+mn-ea"/>
                <a:cs typeface="+mn-cs"/>
              </a:rPr>
              <a:t>fprintf</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fscanf</a:t>
            </a:r>
            <a:r>
              <a:rPr lang="zh-CN" altLang="en-US" sz="1200" b="0" i="0" kern="1200" dirty="0" smtClean="0">
                <a:solidFill>
                  <a:schemeClr val="tx1"/>
                </a:solidFill>
                <a:effectLst/>
                <a:latin typeface="+mn-lt"/>
                <a:ea typeface="+mn-ea"/>
                <a:cs typeface="+mn-cs"/>
              </a:rPr>
              <a:t>函数和他们通信，这俩个函数都是单向的，但套接字不同，套接字是双向的，既可以用作输出，也可以用作输入，因此需要别的函数。</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read()</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write()(</a:t>
            </a:r>
            <a:r>
              <a:rPr lang="zh-CN" altLang="en-US" sz="1200" b="0" i="0" kern="1200" dirty="0" smtClean="0">
                <a:solidFill>
                  <a:schemeClr val="tx1"/>
                </a:solidFill>
                <a:effectLst/>
                <a:latin typeface="+mn-lt"/>
                <a:ea typeface="+mn-ea"/>
                <a:cs typeface="+mn-cs"/>
              </a:rPr>
              <a:t>以及</a:t>
            </a:r>
            <a:r>
              <a:rPr lang="en-US" altLang="zh-CN" sz="1200" b="0" i="0" kern="1200" dirty="0" smtClean="0">
                <a:solidFill>
                  <a:schemeClr val="tx1"/>
                </a:solidFill>
                <a:effectLst/>
                <a:latin typeface="+mn-lt"/>
                <a:ea typeface="+mn-ea"/>
                <a:cs typeface="+mn-cs"/>
              </a:rPr>
              <a:t>send()</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recv</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函数</a:t>
            </a:r>
            <a:r>
              <a:rPr lang="en-US" altLang="zh-CN" sz="1200" b="0" i="0" kern="1200" dirty="0" smtClean="0">
                <a:solidFill>
                  <a:schemeClr val="tx1"/>
                </a:solidFill>
                <a:effectLst/>
                <a:latin typeface="+mn-lt"/>
                <a:ea typeface="+mn-ea"/>
                <a:cs typeface="+mn-cs"/>
              </a:rPr>
              <a:t>,</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一般是通过</a:t>
            </a:r>
            <a:r>
              <a:rPr lang="en-US" altLang="zh-CN" sz="1200" b="0" i="0" kern="1200" dirty="0" err="1" smtClean="0">
                <a:solidFill>
                  <a:schemeClr val="tx1"/>
                </a:solidFill>
                <a:effectLst/>
                <a:latin typeface="+mn-lt"/>
                <a:ea typeface="+mn-ea"/>
                <a:cs typeface="+mn-cs"/>
              </a:rPr>
              <a:t>bufferevent_write</a:t>
            </a:r>
            <a:r>
              <a:rPr lang="zh-CN" altLang="en-US" sz="1200" b="0" i="0" kern="1200" dirty="0" smtClean="0">
                <a:solidFill>
                  <a:schemeClr val="tx1"/>
                </a:solidFill>
                <a:effectLst/>
                <a:latin typeface="+mn-lt"/>
                <a:ea typeface="+mn-ea"/>
                <a:cs typeface="+mn-cs"/>
              </a:rPr>
              <a:t>函数把数据写入到</a:t>
            </a:r>
            <a:r>
              <a:rPr lang="en-US" altLang="zh-CN" sz="1200" b="0" i="0" kern="1200" dirty="0" err="1" smtClean="0">
                <a:solidFill>
                  <a:schemeClr val="tx1"/>
                </a:solidFill>
                <a:effectLst/>
                <a:latin typeface="+mn-lt"/>
                <a:ea typeface="+mn-ea"/>
                <a:cs typeface="+mn-cs"/>
              </a:rPr>
              <a:t>evbuffer</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写入</a:t>
            </a:r>
            <a:r>
              <a:rPr lang="en-US" altLang="zh-CN" sz="1200" b="0" i="0" kern="1200" dirty="0" err="1" smtClean="0">
                <a:solidFill>
                  <a:schemeClr val="tx1"/>
                </a:solidFill>
                <a:effectLst/>
                <a:latin typeface="+mn-lt"/>
                <a:ea typeface="+mn-ea"/>
                <a:cs typeface="+mn-cs"/>
              </a:rPr>
              <a:t>evbuffer</a:t>
            </a:r>
            <a:r>
              <a:rPr lang="zh-CN" altLang="en-US" sz="1200" b="0" i="0" kern="1200" dirty="0" smtClean="0">
                <a:solidFill>
                  <a:schemeClr val="tx1"/>
                </a:solidFill>
                <a:effectLst/>
                <a:latin typeface="+mn-lt"/>
                <a:ea typeface="+mn-ea"/>
                <a:cs typeface="+mn-cs"/>
              </a:rPr>
              <a:t>后，接着就会被写入</a:t>
            </a:r>
            <a:r>
              <a:rPr lang="en-US" altLang="zh-CN" sz="1200" b="0" i="0" kern="1200" dirty="0" smtClean="0">
                <a:solidFill>
                  <a:schemeClr val="tx1"/>
                </a:solidFill>
                <a:effectLst/>
                <a:latin typeface="+mn-lt"/>
                <a:ea typeface="+mn-ea"/>
                <a:cs typeface="+mn-cs"/>
              </a:rPr>
              <a:t>socket</a:t>
            </a:r>
            <a:r>
              <a:rPr lang="zh-CN" altLang="en-US" sz="1200" b="0" i="0" kern="1200" dirty="0" smtClean="0">
                <a:solidFill>
                  <a:schemeClr val="tx1"/>
                </a:solidFill>
                <a:effectLst/>
                <a:latin typeface="+mn-lt"/>
                <a:ea typeface="+mn-ea"/>
                <a:cs typeface="+mn-cs"/>
              </a:rPr>
              <a:t>，所以调用</a:t>
            </a:r>
            <a:r>
              <a:rPr lang="en-US" altLang="zh-CN" sz="1200" b="0" i="0" kern="1200" dirty="0" err="1" smtClean="0">
                <a:solidFill>
                  <a:schemeClr val="tx1"/>
                </a:solidFill>
                <a:effectLst/>
                <a:latin typeface="+mn-lt"/>
                <a:ea typeface="+mn-ea"/>
                <a:cs typeface="+mn-cs"/>
              </a:rPr>
              <a:t>bufferevent_write</a:t>
            </a:r>
            <a:r>
              <a:rPr lang="zh-CN" altLang="en-US" sz="1200" b="0" i="0" kern="1200" dirty="0" smtClean="0">
                <a:solidFill>
                  <a:schemeClr val="tx1"/>
                </a:solidFill>
                <a:effectLst/>
                <a:latin typeface="+mn-lt"/>
                <a:ea typeface="+mn-ea"/>
                <a:cs typeface="+mn-cs"/>
              </a:rPr>
              <a:t>就相当于把数据写入到</a:t>
            </a:r>
            <a:r>
              <a:rPr lang="en-US" altLang="zh-CN" sz="1200" b="0" i="0" kern="1200" dirty="0" smtClean="0">
                <a:solidFill>
                  <a:schemeClr val="tx1"/>
                </a:solidFill>
                <a:effectLst/>
                <a:latin typeface="+mn-lt"/>
                <a:ea typeface="+mn-ea"/>
                <a:cs typeface="+mn-cs"/>
              </a:rPr>
              <a:t>socket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D30F5129-0440-481A-A4D6-D64389054ECD}" type="slidenum">
              <a:rPr lang="zh-CN" altLang="en-US" smtClean="0"/>
              <a:t>19</a:t>
            </a:fld>
            <a:endParaRPr lang="zh-CN" altLang="en-US"/>
          </a:p>
        </p:txBody>
      </p:sp>
    </p:spTree>
    <p:extLst>
      <p:ext uri="{BB962C8B-B14F-4D97-AF65-F5344CB8AC3E}">
        <p14:creationId xmlns:p14="http://schemas.microsoft.com/office/powerpoint/2010/main" val="2668507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0F5129-0440-481A-A4D6-D64389054ECD}" type="slidenum">
              <a:rPr lang="zh-CN" altLang="en-US" smtClean="0"/>
              <a:t>22</a:t>
            </a:fld>
            <a:endParaRPr lang="zh-CN" altLang="en-US"/>
          </a:p>
        </p:txBody>
      </p:sp>
    </p:spTree>
    <p:extLst>
      <p:ext uri="{BB962C8B-B14F-4D97-AF65-F5344CB8AC3E}">
        <p14:creationId xmlns:p14="http://schemas.microsoft.com/office/powerpoint/2010/main" val="2491346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C983AE-3621-40E1-A44B-8F24C06648B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52636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C983AE-3621-40E1-A44B-8F24C06648B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73903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C983AE-3621-40E1-A44B-8F24C06648B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84356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SELECT</a:t>
            </a:r>
            <a:r>
              <a:rPr lang="zh-CN" altLang="en-US" dirty="0" smtClean="0"/>
              <a:t>函数进行</a:t>
            </a:r>
            <a:r>
              <a:rPr lang="en-US" altLang="zh-CN" dirty="0" smtClean="0"/>
              <a:t>IO</a:t>
            </a:r>
            <a:r>
              <a:rPr lang="zh-CN" altLang="en-US" dirty="0" smtClean="0"/>
              <a:t>复用</a:t>
            </a:r>
            <a:r>
              <a:rPr lang="en-US" altLang="zh-CN" dirty="0" smtClean="0"/>
              <a:t>server</a:t>
            </a:r>
            <a:r>
              <a:rPr lang="zh-CN" altLang="en-US" dirty="0" smtClean="0"/>
              <a:t>模型的原理是：当一个</a:t>
            </a:r>
            <a:r>
              <a:rPr lang="en-US" altLang="zh-CN" dirty="0" smtClean="0"/>
              <a:t>client</a:t>
            </a:r>
            <a:r>
              <a:rPr lang="zh-CN" altLang="en-US" dirty="0" smtClean="0"/>
              <a:t>连接上</a:t>
            </a:r>
            <a:r>
              <a:rPr lang="en-US" altLang="zh-CN" dirty="0" smtClean="0"/>
              <a:t>server</a:t>
            </a:r>
            <a:r>
              <a:rPr lang="zh-CN" altLang="en-US" dirty="0" smtClean="0"/>
              <a:t>时。</a:t>
            </a:r>
            <a:r>
              <a:rPr lang="en-US" altLang="zh-CN" dirty="0" smtClean="0"/>
              <a:t>server</a:t>
            </a:r>
            <a:r>
              <a:rPr lang="zh-CN" altLang="en-US" dirty="0" smtClean="0"/>
              <a:t>就将其连接的</a:t>
            </a:r>
            <a:r>
              <a:rPr lang="en-US" altLang="zh-CN" dirty="0" err="1" smtClean="0"/>
              <a:t>fd</a:t>
            </a:r>
            <a:r>
              <a:rPr lang="zh-CN" altLang="en-US" dirty="0" smtClean="0"/>
              <a:t>增加</a:t>
            </a:r>
            <a:r>
              <a:rPr lang="en-US" altLang="zh-CN" dirty="0" err="1" smtClean="0"/>
              <a:t>fd_set</a:t>
            </a:r>
            <a:r>
              <a:rPr lang="zh-CN" altLang="en-US" dirty="0" smtClean="0"/>
              <a:t>集合，等到这个连接准备好读或写的时候，就通知程序进行</a:t>
            </a:r>
            <a:r>
              <a:rPr lang="en-US" altLang="zh-CN" dirty="0" smtClean="0"/>
              <a:t>IO</a:t>
            </a:r>
            <a:r>
              <a:rPr lang="zh-CN" altLang="en-US" dirty="0" smtClean="0"/>
              <a:t>操作，与</a:t>
            </a:r>
            <a:r>
              <a:rPr lang="en-US" altLang="zh-CN" dirty="0" smtClean="0"/>
              <a:t>client</a:t>
            </a:r>
            <a:r>
              <a:rPr lang="zh-CN" altLang="en-US" dirty="0" smtClean="0"/>
              <a:t>进行数据通信。</a:t>
            </a:r>
            <a:endParaRPr lang="en-US" altLang="zh-CN" dirty="0" smtClean="0"/>
          </a:p>
          <a:p>
            <a:endParaRPr lang="en-US" altLang="zh-CN" dirty="0" smtClean="0"/>
          </a:p>
          <a:p>
            <a:r>
              <a:rPr lang="en-US" altLang="zh-CN" dirty="0" err="1" smtClean="0"/>
              <a:t>Epoll</a:t>
            </a:r>
            <a:r>
              <a:rPr lang="zh-CN" altLang="en-US" dirty="0" smtClean="0"/>
              <a:t>比它跟进一步，</a:t>
            </a:r>
            <a:r>
              <a:rPr lang="en-US" altLang="zh-CN" dirty="0" smtClean="0"/>
              <a:t>select</a:t>
            </a:r>
            <a:r>
              <a:rPr lang="zh-CN" altLang="en-US" dirty="0" smtClean="0"/>
              <a:t>有一个数据从用户态到内核态的转化，而</a:t>
            </a:r>
            <a:r>
              <a:rPr lang="en-US" altLang="zh-CN" dirty="0" err="1" smtClean="0"/>
              <a:t>epoll</a:t>
            </a:r>
            <a:r>
              <a:rPr lang="zh-CN" altLang="en-US" dirty="0" smtClean="0"/>
              <a:t>没有，它使用</a:t>
            </a:r>
            <a:r>
              <a:rPr lang="en-US" altLang="zh-CN" dirty="0" err="1" smtClean="0"/>
              <a:t>mmap</a:t>
            </a:r>
            <a:r>
              <a:rPr lang="zh-CN" altLang="en-US" dirty="0" smtClean="0"/>
              <a:t>内存映射的方式实现。</a:t>
            </a:r>
          </a:p>
          <a:p>
            <a:endParaRPr lang="zh-CN" altLang="en-US" i="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C983AE-3621-40E1-A44B-8F24C06648B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20040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mmap</a:t>
            </a:r>
            <a:r>
              <a:rPr lang="zh-CN" altLang="en-US" sz="1200" b="0" i="0" kern="1200" dirty="0" smtClean="0">
                <a:solidFill>
                  <a:schemeClr val="tx1"/>
                </a:solidFill>
                <a:effectLst/>
                <a:latin typeface="+mn-lt"/>
                <a:ea typeface="+mn-ea"/>
                <a:cs typeface="+mn-cs"/>
              </a:rPr>
              <a:t>操作提供了一种机制，让</a:t>
            </a:r>
            <a:r>
              <a:rPr lang="zh-CN" altLang="en-US" sz="1200" b="0" i="0" u="none" strike="noStrike" kern="1200" dirty="0" smtClean="0">
                <a:solidFill>
                  <a:schemeClr val="tx1"/>
                </a:solidFill>
                <a:effectLst/>
                <a:latin typeface="+mn-lt"/>
                <a:ea typeface="+mn-ea"/>
                <a:cs typeface="+mn-cs"/>
                <a:hlinkClick r:id="rId3"/>
              </a:rPr>
              <a:t>用户程序</a:t>
            </a:r>
            <a:r>
              <a:rPr lang="zh-CN" altLang="en-US" sz="1200" b="0" i="0" kern="1200" dirty="0" smtClean="0">
                <a:solidFill>
                  <a:schemeClr val="tx1"/>
                </a:solidFill>
                <a:effectLst/>
                <a:latin typeface="+mn-lt"/>
                <a:ea typeface="+mn-ea"/>
                <a:cs typeface="+mn-cs"/>
              </a:rPr>
              <a:t>直接访问设备内存，这种机制，相比较在</a:t>
            </a:r>
            <a:r>
              <a:rPr lang="zh-CN" altLang="en-US" sz="1200" b="0" i="0" u="none" strike="noStrike" kern="1200" dirty="0" smtClean="0">
                <a:solidFill>
                  <a:schemeClr val="tx1"/>
                </a:solidFill>
                <a:effectLst/>
                <a:latin typeface="+mn-lt"/>
                <a:ea typeface="+mn-ea"/>
                <a:cs typeface="+mn-cs"/>
                <a:hlinkClick r:id="rId4"/>
              </a:rPr>
              <a:t>用户空间</a:t>
            </a:r>
            <a:r>
              <a:rPr lang="zh-CN" altLang="en-US" sz="1200" b="0" i="0" kern="1200" dirty="0" smtClean="0">
                <a:solidFill>
                  <a:schemeClr val="tx1"/>
                </a:solidFill>
                <a:effectLst/>
                <a:latin typeface="+mn-lt"/>
                <a:ea typeface="+mn-ea"/>
                <a:cs typeface="+mn-cs"/>
              </a:rPr>
              <a:t>和</a:t>
            </a:r>
            <a:r>
              <a:rPr lang="zh-CN" altLang="en-US" sz="1200" b="0" i="0" u="none" strike="noStrike" kern="1200" dirty="0" smtClean="0">
                <a:solidFill>
                  <a:schemeClr val="tx1"/>
                </a:solidFill>
                <a:effectLst/>
                <a:latin typeface="+mn-lt"/>
                <a:ea typeface="+mn-ea"/>
                <a:cs typeface="+mn-cs"/>
                <a:hlinkClick r:id="rId5"/>
              </a:rPr>
              <a:t>内核空间</a:t>
            </a:r>
            <a:r>
              <a:rPr lang="zh-CN" altLang="en-US" sz="1200" b="0" i="0" kern="1200" dirty="0" smtClean="0">
                <a:solidFill>
                  <a:schemeClr val="tx1"/>
                </a:solidFill>
                <a:effectLst/>
                <a:latin typeface="+mn-lt"/>
                <a:ea typeface="+mn-ea"/>
                <a:cs typeface="+mn-cs"/>
              </a:rPr>
              <a:t>互相拷贝数据，效率更高。在要求高性能的应用中比较常用。</a:t>
            </a:r>
            <a:r>
              <a:rPr lang="en-US" altLang="zh-CN" sz="1200" b="0" i="0" kern="1200" dirty="0" err="1" smtClean="0">
                <a:solidFill>
                  <a:schemeClr val="tx1"/>
                </a:solidFill>
                <a:effectLst/>
                <a:latin typeface="+mn-lt"/>
                <a:ea typeface="+mn-ea"/>
                <a:cs typeface="+mn-cs"/>
              </a:rPr>
              <a:t>mmap</a:t>
            </a:r>
            <a:r>
              <a:rPr lang="zh-CN" altLang="en-US" sz="1200" b="0" i="0" kern="1200" dirty="0" smtClean="0">
                <a:solidFill>
                  <a:schemeClr val="tx1"/>
                </a:solidFill>
                <a:effectLst/>
                <a:latin typeface="+mn-lt"/>
                <a:ea typeface="+mn-ea"/>
                <a:cs typeface="+mn-cs"/>
              </a:rPr>
              <a:t>映射内存必须是页面大小的整数倍，面向流的设备不能进行</a:t>
            </a:r>
            <a:r>
              <a:rPr lang="en-US" altLang="zh-CN" sz="1200" b="0" i="0" kern="1200" dirty="0" err="1" smtClean="0">
                <a:solidFill>
                  <a:schemeClr val="tx1"/>
                </a:solidFill>
                <a:effectLst/>
                <a:latin typeface="+mn-lt"/>
                <a:ea typeface="+mn-ea"/>
                <a:cs typeface="+mn-cs"/>
              </a:rPr>
              <a:t>mmap</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mmap</a:t>
            </a:r>
            <a:r>
              <a:rPr lang="zh-CN" altLang="en-US" sz="1200" b="0" i="0" kern="1200" dirty="0" smtClean="0">
                <a:solidFill>
                  <a:schemeClr val="tx1"/>
                </a:solidFill>
                <a:effectLst/>
                <a:latin typeface="+mn-lt"/>
                <a:ea typeface="+mn-ea"/>
                <a:cs typeface="+mn-cs"/>
              </a:rPr>
              <a:t>的实现和硬件有关</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text</a:t>
            </a:r>
            <a:r>
              <a:rPr lang="zh-CN" altLang="en-US" sz="1200" b="0" i="0" kern="1200" dirty="0" smtClean="0">
                <a:solidFill>
                  <a:schemeClr val="tx1"/>
                </a:solidFill>
                <a:effectLst/>
                <a:latin typeface="+mn-lt"/>
                <a:ea typeface="+mn-ea"/>
                <a:cs typeface="+mn-cs"/>
              </a:rPr>
              <a:t>数据段（代码段）、初始数据段、</a:t>
            </a:r>
            <a:r>
              <a:rPr lang="en-US" altLang="zh-CN" sz="1200" b="0" i="0" kern="1200" dirty="0" smtClean="0">
                <a:solidFill>
                  <a:schemeClr val="tx1"/>
                </a:solidFill>
                <a:effectLst/>
                <a:latin typeface="+mn-lt"/>
                <a:ea typeface="+mn-ea"/>
                <a:cs typeface="+mn-cs"/>
              </a:rPr>
              <a:t>BSS</a:t>
            </a:r>
            <a:r>
              <a:rPr lang="zh-CN" altLang="en-US" sz="1200" b="0" i="0" kern="1200" dirty="0" smtClean="0">
                <a:solidFill>
                  <a:schemeClr val="tx1"/>
                </a:solidFill>
                <a:effectLst/>
                <a:latin typeface="+mn-lt"/>
                <a:ea typeface="+mn-ea"/>
                <a:cs typeface="+mn-cs"/>
              </a:rPr>
              <a:t>数据段、堆、栈和内存映射，都是一个独立的虚拟内存区域。而为内存映射服务的地址空间处在堆栈之间的空余部分。</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调用内核空间的系统调用函数</a:t>
            </a:r>
            <a:r>
              <a:rPr lang="en-US" altLang="zh-CN" sz="1200" b="0" i="0" kern="1200" dirty="0" err="1" smtClean="0">
                <a:solidFill>
                  <a:schemeClr val="tx1"/>
                </a:solidFill>
                <a:effectLst/>
                <a:latin typeface="+mn-lt"/>
                <a:ea typeface="+mn-ea"/>
                <a:cs typeface="+mn-cs"/>
              </a:rPr>
              <a:t>mmap</a:t>
            </a:r>
            <a:r>
              <a:rPr lang="zh-CN" altLang="en-US" sz="1200" b="0" i="0" kern="1200" dirty="0" smtClean="0">
                <a:solidFill>
                  <a:schemeClr val="tx1"/>
                </a:solidFill>
                <a:effectLst/>
                <a:latin typeface="+mn-lt"/>
                <a:ea typeface="+mn-ea"/>
                <a:cs typeface="+mn-cs"/>
              </a:rPr>
              <a:t>（不同于用户空间函数），实现文件物理地址和进程虚拟地址的一一映射关系，</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总而言之，常规文件操作需要从磁盘到页缓存再到用户主存的两次数据拷贝。而</a:t>
            </a:r>
            <a:r>
              <a:rPr lang="en-US" altLang="zh-CN" sz="1200" b="0" i="0" kern="1200" dirty="0" err="1" smtClean="0">
                <a:solidFill>
                  <a:schemeClr val="tx1"/>
                </a:solidFill>
                <a:effectLst/>
                <a:latin typeface="+mn-lt"/>
                <a:ea typeface="+mn-ea"/>
                <a:cs typeface="+mn-cs"/>
              </a:rPr>
              <a:t>mmap</a:t>
            </a:r>
            <a:r>
              <a:rPr lang="zh-CN" altLang="en-US" sz="1200" b="0" i="0" kern="1200" dirty="0" smtClean="0">
                <a:solidFill>
                  <a:schemeClr val="tx1"/>
                </a:solidFill>
                <a:effectLst/>
                <a:latin typeface="+mn-lt"/>
                <a:ea typeface="+mn-ea"/>
                <a:cs typeface="+mn-cs"/>
              </a:rPr>
              <a:t>操控文件，只需要从磁盘到用户主存的一次数据拷贝过程。说白了，</a:t>
            </a:r>
            <a:r>
              <a:rPr lang="en-US" altLang="zh-CN" sz="1200" b="0" i="0" kern="1200" dirty="0" err="1" smtClean="0">
                <a:solidFill>
                  <a:schemeClr val="tx1"/>
                </a:solidFill>
                <a:effectLst/>
                <a:latin typeface="+mn-lt"/>
                <a:ea typeface="+mn-ea"/>
                <a:cs typeface="+mn-cs"/>
              </a:rPr>
              <a:t>mmap</a:t>
            </a:r>
            <a:r>
              <a:rPr lang="zh-CN" altLang="en-US" sz="1200" b="0" i="0" kern="1200" dirty="0" smtClean="0">
                <a:solidFill>
                  <a:schemeClr val="tx1"/>
                </a:solidFill>
                <a:effectLst/>
                <a:latin typeface="+mn-lt"/>
                <a:ea typeface="+mn-ea"/>
                <a:cs typeface="+mn-cs"/>
              </a:rPr>
              <a:t>的关键点是实现了用户空间和内核空间的数据直接交互而省去了空间不同数据不通的繁琐过程。因此</a:t>
            </a:r>
            <a:r>
              <a:rPr lang="en-US" altLang="zh-CN" sz="1200" b="0" i="0" kern="1200" dirty="0" err="1" smtClean="0">
                <a:solidFill>
                  <a:schemeClr val="tx1"/>
                </a:solidFill>
                <a:effectLst/>
                <a:latin typeface="+mn-lt"/>
                <a:ea typeface="+mn-ea"/>
                <a:cs typeface="+mn-cs"/>
              </a:rPr>
              <a:t>mmap</a:t>
            </a:r>
            <a:r>
              <a:rPr lang="zh-CN" altLang="en-US" sz="1200" b="0" i="0" kern="1200" dirty="0" smtClean="0">
                <a:solidFill>
                  <a:schemeClr val="tx1"/>
                </a:solidFill>
                <a:effectLst/>
                <a:latin typeface="+mn-lt"/>
                <a:ea typeface="+mn-ea"/>
                <a:cs typeface="+mn-cs"/>
              </a:rPr>
              <a:t>效率更高。</a:t>
            </a:r>
            <a:endParaRPr lang="zh-CN" altLang="en-US" b="0" i="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C983AE-3621-40E1-A44B-8F24C06648B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5942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i="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C983AE-3621-40E1-A44B-8F24C06648B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95496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C983AE-3621-40E1-A44B-8F24C06648B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47237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C983AE-3621-40E1-A44B-8F24C06648B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48391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C983AE-3621-40E1-A44B-8F24C06648B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38447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bg>
      <p:bgPr>
        <a:solidFill>
          <a:schemeClr val="accent1"/>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9524223-AA7C-4559-9597-D5603EA5FB9E}"/>
              </a:ext>
            </a:extLst>
          </p:cNvPr>
          <p:cNvSpPr/>
          <p:nvPr userDrawn="1"/>
        </p:nvSpPr>
        <p:spPr>
          <a:xfrm>
            <a:off x="402999" y="336884"/>
            <a:ext cx="624958" cy="62495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图片包含 游戏机, 标志, 画&#10;&#10;描述已自动生成">
            <a:extLst>
              <a:ext uri="{FF2B5EF4-FFF2-40B4-BE49-F238E27FC236}">
                <a16:creationId xmlns:a16="http://schemas.microsoft.com/office/drawing/2014/main" id="{27FE73A7-B23C-496A-A4A7-0DC275995B69}"/>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l="16134" t="17446" r="16540" b="26159"/>
          <a:stretch/>
        </p:blipFill>
        <p:spPr>
          <a:xfrm>
            <a:off x="440747" y="420923"/>
            <a:ext cx="545430" cy="456880"/>
          </a:xfrm>
          <a:prstGeom prst="rect">
            <a:avLst/>
          </a:prstGeom>
        </p:spPr>
      </p:pic>
      <p:grpSp>
        <p:nvGrpSpPr>
          <p:cNvPr id="4" name="组合 3">
            <a:extLst>
              <a:ext uri="{FF2B5EF4-FFF2-40B4-BE49-F238E27FC236}">
                <a16:creationId xmlns:a16="http://schemas.microsoft.com/office/drawing/2014/main" id="{2BBA36A2-C546-46E7-A7F4-FAF62426E829}"/>
              </a:ext>
            </a:extLst>
          </p:cNvPr>
          <p:cNvGrpSpPr/>
          <p:nvPr userDrawn="1"/>
        </p:nvGrpSpPr>
        <p:grpSpPr>
          <a:xfrm>
            <a:off x="2610267" y="4352975"/>
            <a:ext cx="6971466" cy="162664"/>
            <a:chOff x="3122698" y="4040403"/>
            <a:chExt cx="5946604" cy="162664"/>
          </a:xfrm>
        </p:grpSpPr>
        <p:cxnSp>
          <p:nvCxnSpPr>
            <p:cNvPr id="5" name="直接连接符 4">
              <a:extLst>
                <a:ext uri="{FF2B5EF4-FFF2-40B4-BE49-F238E27FC236}">
                  <a16:creationId xmlns:a16="http://schemas.microsoft.com/office/drawing/2014/main" id="{BFDBD673-424C-4075-89AA-B9290CD1B93C}"/>
                </a:ext>
              </a:extLst>
            </p:cNvPr>
            <p:cNvCxnSpPr>
              <a:cxnSpLocks/>
            </p:cNvCxnSpPr>
            <p:nvPr/>
          </p:nvCxnSpPr>
          <p:spPr>
            <a:xfrm>
              <a:off x="3122698" y="4040403"/>
              <a:ext cx="594660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09266AEC-ED8A-469C-9C41-D55E8DAFCBE6}"/>
                </a:ext>
              </a:extLst>
            </p:cNvPr>
            <p:cNvCxnSpPr>
              <a:cxnSpLocks/>
            </p:cNvCxnSpPr>
            <p:nvPr/>
          </p:nvCxnSpPr>
          <p:spPr>
            <a:xfrm flipH="1">
              <a:off x="8581441" y="4040403"/>
              <a:ext cx="487861" cy="16266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 name="任意多边形: 形状 6">
            <a:extLst>
              <a:ext uri="{FF2B5EF4-FFF2-40B4-BE49-F238E27FC236}">
                <a16:creationId xmlns:a16="http://schemas.microsoft.com/office/drawing/2014/main" id="{E8D5177C-2BE3-453F-BD71-1A43BA384A51}"/>
              </a:ext>
            </a:extLst>
          </p:cNvPr>
          <p:cNvSpPr/>
          <p:nvPr userDrawn="1"/>
        </p:nvSpPr>
        <p:spPr>
          <a:xfrm>
            <a:off x="985425" y="-897292"/>
            <a:ext cx="9649723" cy="9188389"/>
          </a:xfrm>
          <a:custGeom>
            <a:avLst/>
            <a:gdLst>
              <a:gd name="connsiteX0" fmla="*/ 2552423 w 9649723"/>
              <a:gd name="connsiteY0" fmla="*/ 0 h 9188389"/>
              <a:gd name="connsiteX1" fmla="*/ 2339260 w 9649723"/>
              <a:gd name="connsiteY1" fmla="*/ 170934 h 9188389"/>
              <a:gd name="connsiteX2" fmla="*/ 713236 w 9649723"/>
              <a:gd name="connsiteY2" fmla="*/ 3868403 h 9188389"/>
              <a:gd name="connsiteX3" fmla="*/ 5181479 w 9649723"/>
              <a:gd name="connsiteY3" fmla="*/ 8660050 h 9188389"/>
              <a:gd name="connsiteX4" fmla="*/ 9064440 w 9649723"/>
              <a:gd name="connsiteY4" fmla="*/ 6240925 h 9188389"/>
              <a:gd name="connsiteX5" fmla="*/ 9105702 w 9649723"/>
              <a:gd name="connsiteY5" fmla="*/ 6159172 h 9188389"/>
              <a:gd name="connsiteX6" fmla="*/ 9015195 w 9649723"/>
              <a:gd name="connsiteY6" fmla="*/ 6293411 h 9188389"/>
              <a:gd name="connsiteX7" fmla="*/ 7456915 w 9649723"/>
              <a:gd name="connsiteY7" fmla="*/ 7263309 h 9188389"/>
              <a:gd name="connsiteX8" fmla="*/ 7252165 w 9649723"/>
              <a:gd name="connsiteY8" fmla="*/ 7276043 h 9188389"/>
              <a:gd name="connsiteX9" fmla="*/ 7207214 w 9649723"/>
              <a:gd name="connsiteY9" fmla="*/ 7278837 h 9188389"/>
              <a:gd name="connsiteX10" fmla="*/ 7207144 w 9649723"/>
              <a:gd name="connsiteY10" fmla="*/ 7278837 h 9188389"/>
              <a:gd name="connsiteX11" fmla="*/ 2705914 w 9649723"/>
              <a:gd name="connsiteY11" fmla="*/ 7278837 h 9188389"/>
              <a:gd name="connsiteX12" fmla="*/ 2705914 w 9649723"/>
              <a:gd name="connsiteY12" fmla="*/ 6028546 h 9188389"/>
              <a:gd name="connsiteX13" fmla="*/ 5227827 w 9649723"/>
              <a:gd name="connsiteY13" fmla="*/ 6028546 h 9188389"/>
              <a:gd name="connsiteX14" fmla="*/ 7093301 w 9649723"/>
              <a:gd name="connsiteY14" fmla="*/ 6028546 h 9188389"/>
              <a:gd name="connsiteX15" fmla="*/ 9614822 w 9649723"/>
              <a:gd name="connsiteY15" fmla="*/ 4183739 h 9188389"/>
              <a:gd name="connsiteX16" fmla="*/ 9638195 w 9649723"/>
              <a:gd name="connsiteY16" fmla="*/ 4113252 h 9188389"/>
              <a:gd name="connsiteX17" fmla="*/ 9639117 w 9649723"/>
              <a:gd name="connsiteY17" fmla="*/ 4093676 h 9188389"/>
              <a:gd name="connsiteX18" fmla="*/ 9639845 w 9649723"/>
              <a:gd name="connsiteY18" fmla="*/ 4108275 h 9188389"/>
              <a:gd name="connsiteX19" fmla="*/ 9642696 w 9649723"/>
              <a:gd name="connsiteY19" fmla="*/ 4099678 h 9188389"/>
              <a:gd name="connsiteX20" fmla="*/ 9649723 w 9649723"/>
              <a:gd name="connsiteY20" fmla="*/ 4271024 h 9188389"/>
              <a:gd name="connsiteX21" fmla="*/ 9648958 w 9649723"/>
              <a:gd name="connsiteY21" fmla="*/ 4290915 h 9188389"/>
              <a:gd name="connsiteX22" fmla="*/ 9649723 w 9649723"/>
              <a:gd name="connsiteY22" fmla="*/ 4306242 h 9188389"/>
              <a:gd name="connsiteX23" fmla="*/ 4824862 w 9649723"/>
              <a:gd name="connsiteY23" fmla="*/ 9188389 h 9188389"/>
              <a:gd name="connsiteX24" fmla="*/ 0 w 9649723"/>
              <a:gd name="connsiteY24" fmla="*/ 4306242 h 9188389"/>
              <a:gd name="connsiteX25" fmla="*/ 2525046 w 9649723"/>
              <a:gd name="connsiteY25" fmla="*/ 13344 h 9188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649723" h="9188389">
                <a:moveTo>
                  <a:pt x="2552423" y="0"/>
                </a:moveTo>
                <a:lnTo>
                  <a:pt x="2339260" y="170934"/>
                </a:lnTo>
                <a:cubicBezTo>
                  <a:pt x="1346206" y="1049793"/>
                  <a:pt x="713236" y="2379830"/>
                  <a:pt x="713236" y="3868403"/>
                </a:cubicBezTo>
                <a:cubicBezTo>
                  <a:pt x="713236" y="6514758"/>
                  <a:pt x="2713736" y="8660050"/>
                  <a:pt x="5181479" y="8660050"/>
                </a:cubicBezTo>
                <a:cubicBezTo>
                  <a:pt x="6844315" y="8660050"/>
                  <a:pt x="8295000" y="7685992"/>
                  <a:pt x="9064440" y="6240925"/>
                </a:cubicBezTo>
                <a:lnTo>
                  <a:pt x="9105702" y="6159172"/>
                </a:lnTo>
                <a:lnTo>
                  <a:pt x="9015195" y="6293411"/>
                </a:lnTo>
                <a:cubicBezTo>
                  <a:pt x="8620951" y="6827560"/>
                  <a:pt x="8072749" y="7186295"/>
                  <a:pt x="7456915" y="7263309"/>
                </a:cubicBezTo>
                <a:lnTo>
                  <a:pt x="7252165" y="7276043"/>
                </a:lnTo>
                <a:lnTo>
                  <a:pt x="7207214" y="7278837"/>
                </a:lnTo>
                <a:lnTo>
                  <a:pt x="7207144" y="7278837"/>
                </a:lnTo>
                <a:lnTo>
                  <a:pt x="2705914" y="7278837"/>
                </a:lnTo>
                <a:lnTo>
                  <a:pt x="2705914" y="6028546"/>
                </a:lnTo>
                <a:lnTo>
                  <a:pt x="5227827" y="6028546"/>
                </a:lnTo>
                <a:lnTo>
                  <a:pt x="7093301" y="6028546"/>
                </a:lnTo>
                <a:cubicBezTo>
                  <a:pt x="8226827" y="6028546"/>
                  <a:pt x="9199388" y="5267855"/>
                  <a:pt x="9614822" y="4183739"/>
                </a:cubicBezTo>
                <a:lnTo>
                  <a:pt x="9638195" y="4113252"/>
                </a:lnTo>
                <a:lnTo>
                  <a:pt x="9639117" y="4093676"/>
                </a:lnTo>
                <a:lnTo>
                  <a:pt x="9639845" y="4108275"/>
                </a:lnTo>
                <a:lnTo>
                  <a:pt x="9642696" y="4099678"/>
                </a:lnTo>
                <a:lnTo>
                  <a:pt x="9649723" y="4271024"/>
                </a:lnTo>
                <a:lnTo>
                  <a:pt x="9648958" y="4290915"/>
                </a:lnTo>
                <a:lnTo>
                  <a:pt x="9649723" y="4306242"/>
                </a:lnTo>
                <a:cubicBezTo>
                  <a:pt x="9649723" y="7002577"/>
                  <a:pt x="7489558" y="9188389"/>
                  <a:pt x="4824862" y="9188389"/>
                </a:cubicBezTo>
                <a:cubicBezTo>
                  <a:pt x="2160165" y="9188389"/>
                  <a:pt x="0" y="7002577"/>
                  <a:pt x="0" y="4306242"/>
                </a:cubicBezTo>
                <a:cubicBezTo>
                  <a:pt x="0" y="2452512"/>
                  <a:pt x="1021016" y="840085"/>
                  <a:pt x="2525046" y="1334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占位符 10">
            <a:extLst>
              <a:ext uri="{FF2B5EF4-FFF2-40B4-BE49-F238E27FC236}">
                <a16:creationId xmlns:a16="http://schemas.microsoft.com/office/drawing/2014/main" id="{261F3BF5-616A-4E0F-9A5A-C70D5E1BC3EB}"/>
              </a:ext>
            </a:extLst>
          </p:cNvPr>
          <p:cNvSpPr>
            <a:spLocks noGrp="1"/>
          </p:cNvSpPr>
          <p:nvPr>
            <p:ph type="body" sz="quarter" idx="10" hasCustomPrompt="1"/>
          </p:nvPr>
        </p:nvSpPr>
        <p:spPr>
          <a:xfrm>
            <a:off x="2855913" y="1985900"/>
            <a:ext cx="6480175" cy="962025"/>
          </a:xfrm>
        </p:spPr>
        <p:txBody>
          <a:bodyPr>
            <a:noAutofit/>
          </a:bodyPr>
          <a:lstStyle>
            <a:lvl1pPr marL="0" indent="0" algn="ctr">
              <a:buFontTx/>
              <a:buNone/>
              <a:defRPr sz="6000" b="1">
                <a:solidFill>
                  <a:schemeClr val="bg1"/>
                </a:solidFill>
                <a:latin typeface="+mj-ea"/>
                <a:ea typeface="+mj-ea"/>
              </a:defRPr>
            </a:lvl1pPr>
          </a:lstStyle>
          <a:p>
            <a:pPr lvl="0"/>
            <a:r>
              <a:rPr lang="zh-CN" altLang="en-US" dirty="0"/>
              <a:t>世速科技通用模板</a:t>
            </a:r>
          </a:p>
        </p:txBody>
      </p:sp>
      <p:sp>
        <p:nvSpPr>
          <p:cNvPr id="15" name="文本占位符 10">
            <a:extLst>
              <a:ext uri="{FF2B5EF4-FFF2-40B4-BE49-F238E27FC236}">
                <a16:creationId xmlns:a16="http://schemas.microsoft.com/office/drawing/2014/main" id="{B1112B32-0920-420F-94F1-22B366A109E7}"/>
              </a:ext>
            </a:extLst>
          </p:cNvPr>
          <p:cNvSpPr>
            <a:spLocks noGrp="1"/>
          </p:cNvSpPr>
          <p:nvPr>
            <p:ph type="body" sz="quarter" idx="11" hasCustomPrompt="1"/>
          </p:nvPr>
        </p:nvSpPr>
        <p:spPr>
          <a:xfrm>
            <a:off x="4980562" y="3124462"/>
            <a:ext cx="2230878" cy="341360"/>
          </a:xfrm>
        </p:spPr>
        <p:txBody>
          <a:bodyPr>
            <a:noAutofit/>
          </a:bodyPr>
          <a:lstStyle>
            <a:lvl1pPr marL="0" indent="0" algn="ctr">
              <a:buFontTx/>
              <a:buNone/>
              <a:defRPr sz="2000" b="0">
                <a:solidFill>
                  <a:schemeClr val="tx1">
                    <a:lumMod val="95000"/>
                    <a:lumOff val="5000"/>
                  </a:schemeClr>
                </a:solidFill>
                <a:latin typeface="+mj-ea"/>
                <a:ea typeface="+mj-ea"/>
              </a:defRPr>
            </a:lvl1pPr>
          </a:lstStyle>
          <a:p>
            <a:pPr lvl="0"/>
            <a:r>
              <a:rPr lang="zh-CN" altLang="en-US" dirty="0"/>
              <a:t>汇报人：王小二</a:t>
            </a:r>
          </a:p>
        </p:txBody>
      </p:sp>
    </p:spTree>
    <p:extLst>
      <p:ext uri="{BB962C8B-B14F-4D97-AF65-F5344CB8AC3E}">
        <p14:creationId xmlns:p14="http://schemas.microsoft.com/office/powerpoint/2010/main" val="4206476282"/>
      </p:ext>
    </p:extLst>
  </p:cSld>
  <p:clrMapOvr>
    <a:masterClrMapping/>
  </p:clrMapOvr>
  <p:transition>
    <p:fade/>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bg>
      <p:bgPr>
        <a:solidFill>
          <a:schemeClr val="bg1">
            <a:lumMod val="95000"/>
          </a:schemeClr>
        </a:solidFill>
        <a:effectLst/>
      </p:bgPr>
    </p:bg>
    <p:spTree>
      <p:nvGrpSpPr>
        <p:cNvPr id="1" name=""/>
        <p:cNvGrpSpPr/>
        <p:nvPr/>
      </p:nvGrpSpPr>
      <p:grpSpPr>
        <a:xfrm>
          <a:off x="0" y="0"/>
          <a:ext cx="0" cy="0"/>
          <a:chOff x="0" y="0"/>
          <a:chExt cx="0" cy="0"/>
        </a:xfrm>
      </p:grpSpPr>
      <p:sp>
        <p:nvSpPr>
          <p:cNvPr id="21" name="任意多边形: 形状 20">
            <a:extLst>
              <a:ext uri="{FF2B5EF4-FFF2-40B4-BE49-F238E27FC236}">
                <a16:creationId xmlns:a16="http://schemas.microsoft.com/office/drawing/2014/main" id="{48A8C27D-A497-4DAD-9AFD-40ADC3C59B44}"/>
              </a:ext>
            </a:extLst>
          </p:cNvPr>
          <p:cNvSpPr/>
          <p:nvPr userDrawn="1"/>
        </p:nvSpPr>
        <p:spPr>
          <a:xfrm>
            <a:off x="9269710" y="0"/>
            <a:ext cx="2922290" cy="2924112"/>
          </a:xfrm>
          <a:custGeom>
            <a:avLst/>
            <a:gdLst>
              <a:gd name="connsiteX0" fmla="*/ 147686 w 2922290"/>
              <a:gd name="connsiteY0" fmla="*/ 0 h 2924112"/>
              <a:gd name="connsiteX1" fmla="*/ 333765 w 2922290"/>
              <a:gd name="connsiteY1" fmla="*/ 0 h 2924112"/>
              <a:gd name="connsiteX2" fmla="*/ 747747 w 2922290"/>
              <a:gd name="connsiteY2" fmla="*/ 0 h 2924112"/>
              <a:gd name="connsiteX3" fmla="*/ 2922290 w 2922290"/>
              <a:gd name="connsiteY3" fmla="*/ 0 h 2924112"/>
              <a:gd name="connsiteX4" fmla="*/ 2922290 w 2922290"/>
              <a:gd name="connsiteY4" fmla="*/ 2775145 h 2924112"/>
              <a:gd name="connsiteX5" fmla="*/ 2778333 w 2922290"/>
              <a:gd name="connsiteY5" fmla="*/ 2827834 h 2924112"/>
              <a:gd name="connsiteX6" fmla="*/ 2141513 w 2922290"/>
              <a:gd name="connsiteY6" fmla="*/ 2924112 h 2924112"/>
              <a:gd name="connsiteX7" fmla="*/ 0 w 2922290"/>
              <a:gd name="connsiteY7" fmla="*/ 782599 h 2924112"/>
              <a:gd name="connsiteX8" fmla="*/ 67421 w 2922290"/>
              <a:gd name="connsiteY8" fmla="*/ 247402 h 292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22290" h="2924112">
                <a:moveTo>
                  <a:pt x="147686" y="0"/>
                </a:moveTo>
                <a:lnTo>
                  <a:pt x="333765" y="0"/>
                </a:lnTo>
                <a:lnTo>
                  <a:pt x="747747" y="0"/>
                </a:lnTo>
                <a:lnTo>
                  <a:pt x="2922290" y="0"/>
                </a:lnTo>
                <a:lnTo>
                  <a:pt x="2922290" y="2775145"/>
                </a:lnTo>
                <a:lnTo>
                  <a:pt x="2778333" y="2827834"/>
                </a:lnTo>
                <a:cubicBezTo>
                  <a:pt x="2577162" y="2890405"/>
                  <a:pt x="2363274" y="2924112"/>
                  <a:pt x="2141513" y="2924112"/>
                </a:cubicBezTo>
                <a:cubicBezTo>
                  <a:pt x="958788" y="2924112"/>
                  <a:pt x="0" y="1965324"/>
                  <a:pt x="0" y="782599"/>
                </a:cubicBezTo>
                <a:cubicBezTo>
                  <a:pt x="0" y="597799"/>
                  <a:pt x="23408" y="418465"/>
                  <a:pt x="67421" y="247402"/>
                </a:cubicBezTo>
                <a:close/>
              </a:path>
            </a:pathLst>
          </a:custGeom>
          <a:solidFill>
            <a:srgbClr val="F2F2F2"/>
          </a:solidFill>
          <a:ln>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grpSp>
        <p:nvGrpSpPr>
          <p:cNvPr id="11" name="组合 10">
            <a:extLst>
              <a:ext uri="{FF2B5EF4-FFF2-40B4-BE49-F238E27FC236}">
                <a16:creationId xmlns:a16="http://schemas.microsoft.com/office/drawing/2014/main" id="{1AD0CEC0-A2A0-4951-8ACF-789EEAC070BF}"/>
              </a:ext>
            </a:extLst>
          </p:cNvPr>
          <p:cNvGrpSpPr/>
          <p:nvPr userDrawn="1"/>
        </p:nvGrpSpPr>
        <p:grpSpPr>
          <a:xfrm>
            <a:off x="2168825" y="2493640"/>
            <a:ext cx="3222172" cy="1502894"/>
            <a:chOff x="1042609" y="2403083"/>
            <a:chExt cx="3222172" cy="1502894"/>
          </a:xfrm>
        </p:grpSpPr>
        <p:sp>
          <p:nvSpPr>
            <p:cNvPr id="12" name="文本框 11">
              <a:extLst>
                <a:ext uri="{FF2B5EF4-FFF2-40B4-BE49-F238E27FC236}">
                  <a16:creationId xmlns:a16="http://schemas.microsoft.com/office/drawing/2014/main" id="{9F51EC07-0FA5-499A-B88A-B417A49F3368}"/>
                </a:ext>
              </a:extLst>
            </p:cNvPr>
            <p:cNvSpPr txBox="1"/>
            <p:nvPr/>
          </p:nvSpPr>
          <p:spPr>
            <a:xfrm>
              <a:off x="1042609" y="2403083"/>
              <a:ext cx="3222172"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6600" b="1" i="0" u="none" strike="noStrike" kern="1200" cap="none" spc="1600" normalizeH="0" baseline="0" noProof="0" dirty="0">
                  <a:ln>
                    <a:noFill/>
                  </a:ln>
                  <a:solidFill>
                    <a:schemeClr val="accent1"/>
                  </a:solidFill>
                  <a:effectLst/>
                  <a:uLnTx/>
                  <a:uFillTx/>
                  <a:latin typeface="+mj-ea"/>
                  <a:ea typeface="+mj-ea"/>
                  <a:cs typeface="+mn-cs"/>
                </a:rPr>
                <a:t>目录</a:t>
              </a:r>
            </a:p>
          </p:txBody>
        </p:sp>
        <p:sp>
          <p:nvSpPr>
            <p:cNvPr id="13" name="文本框 12">
              <a:extLst>
                <a:ext uri="{FF2B5EF4-FFF2-40B4-BE49-F238E27FC236}">
                  <a16:creationId xmlns:a16="http://schemas.microsoft.com/office/drawing/2014/main" id="{0F5525FB-BA2B-4FE0-8F95-9B3884E1F180}"/>
                </a:ext>
              </a:extLst>
            </p:cNvPr>
            <p:cNvSpPr txBox="1"/>
            <p:nvPr/>
          </p:nvSpPr>
          <p:spPr>
            <a:xfrm>
              <a:off x="1136502" y="3505867"/>
              <a:ext cx="1922965" cy="4001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40" normalizeH="0" baseline="0" noProof="0" dirty="0">
                  <a:ln>
                    <a:noFill/>
                  </a:ln>
                  <a:solidFill>
                    <a:schemeClr val="accent1"/>
                  </a:solidFill>
                  <a:effectLst/>
                  <a:uLnTx/>
                  <a:uFillTx/>
                  <a:latin typeface="Segoe UI Light" panose="020B0502040204020203" pitchFamily="34" charset="0"/>
                  <a:ea typeface="思源黑体 CN Heavy"/>
                  <a:cs typeface="Segoe UI Light" panose="020B0502040204020203" pitchFamily="34" charset="0"/>
                </a:rPr>
                <a:t>CONTENTS</a:t>
              </a:r>
              <a:endParaRPr kumimoji="0" lang="zh-CN" altLang="en-US" sz="2000" b="0" i="0" u="none" strike="noStrike" kern="1200" cap="none" spc="-40" normalizeH="0" baseline="0" noProof="0" dirty="0">
                <a:ln>
                  <a:noFill/>
                </a:ln>
                <a:solidFill>
                  <a:schemeClr val="accent1"/>
                </a:solidFill>
                <a:effectLst/>
                <a:uLnTx/>
                <a:uFillTx/>
                <a:latin typeface="Segoe UI Light" panose="020B0502040204020203" pitchFamily="34" charset="0"/>
                <a:ea typeface="思源黑体 CN Heavy"/>
                <a:cs typeface="Segoe UI Light" panose="020B0502040204020203" pitchFamily="34" charset="0"/>
              </a:endParaRPr>
            </a:p>
          </p:txBody>
        </p:sp>
      </p:grpSp>
      <p:pic>
        <p:nvPicPr>
          <p:cNvPr id="14" name="图片 13" descr="图片包含 游戏机, 标志, 画&#10;&#10;描述已自动生成">
            <a:extLst>
              <a:ext uri="{FF2B5EF4-FFF2-40B4-BE49-F238E27FC236}">
                <a16:creationId xmlns:a16="http://schemas.microsoft.com/office/drawing/2014/main" id="{337939A9-17B2-44A8-BB4B-930B7061CC2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134" t="17446" r="16540" b="26159"/>
          <a:stretch/>
        </p:blipFill>
        <p:spPr>
          <a:xfrm>
            <a:off x="11002617" y="278444"/>
            <a:ext cx="817212" cy="684538"/>
          </a:xfrm>
          <a:prstGeom prst="rect">
            <a:avLst/>
          </a:prstGeom>
        </p:spPr>
      </p:pic>
      <p:sp>
        <p:nvSpPr>
          <p:cNvPr id="15" name="任意多边形: 形状 14">
            <a:extLst>
              <a:ext uri="{FF2B5EF4-FFF2-40B4-BE49-F238E27FC236}">
                <a16:creationId xmlns:a16="http://schemas.microsoft.com/office/drawing/2014/main" id="{88411479-5906-436F-BEC2-77F10B0F1BAA}"/>
              </a:ext>
            </a:extLst>
          </p:cNvPr>
          <p:cNvSpPr/>
          <p:nvPr userDrawn="1"/>
        </p:nvSpPr>
        <p:spPr>
          <a:xfrm rot="2474050">
            <a:off x="1195519" y="1873977"/>
            <a:ext cx="3167206" cy="3015788"/>
          </a:xfrm>
          <a:custGeom>
            <a:avLst/>
            <a:gdLst>
              <a:gd name="connsiteX0" fmla="*/ 1249480 w 4723800"/>
              <a:gd name="connsiteY0" fmla="*/ 0 h 4497965"/>
              <a:gd name="connsiteX1" fmla="*/ 1145131 w 4723800"/>
              <a:gd name="connsiteY1" fmla="*/ 83677 h 4497965"/>
              <a:gd name="connsiteX2" fmla="*/ 349148 w 4723800"/>
              <a:gd name="connsiteY2" fmla="*/ 1893688 h 4497965"/>
              <a:gd name="connsiteX3" fmla="*/ 2536474 w 4723800"/>
              <a:gd name="connsiteY3" fmla="*/ 4239329 h 4497965"/>
              <a:gd name="connsiteX4" fmla="*/ 4712507 w 4723800"/>
              <a:gd name="connsiteY4" fmla="*/ 2133516 h 4497965"/>
              <a:gd name="connsiteX5" fmla="*/ 4718608 w 4723800"/>
              <a:gd name="connsiteY5" fmla="*/ 2003965 h 4497965"/>
              <a:gd name="connsiteX6" fmla="*/ 4723800 w 4723800"/>
              <a:gd name="connsiteY6" fmla="*/ 2108022 h 4497965"/>
              <a:gd name="connsiteX7" fmla="*/ 2361900 w 4723800"/>
              <a:gd name="connsiteY7" fmla="*/ 4497965 h 4497965"/>
              <a:gd name="connsiteX8" fmla="*/ 0 w 4723800"/>
              <a:gd name="connsiteY8" fmla="*/ 2108022 h 4497965"/>
              <a:gd name="connsiteX9" fmla="*/ 1236078 w 4723800"/>
              <a:gd name="connsiteY9" fmla="*/ 6532 h 4497965"/>
              <a:gd name="connsiteX10" fmla="*/ 1249480 w 4723800"/>
              <a:gd name="connsiteY10" fmla="*/ 0 h 449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23800" h="4497965">
                <a:moveTo>
                  <a:pt x="1249480" y="0"/>
                </a:moveTo>
                <a:lnTo>
                  <a:pt x="1145131" y="83677"/>
                </a:lnTo>
                <a:cubicBezTo>
                  <a:pt x="659004" y="513902"/>
                  <a:pt x="349148" y="1164991"/>
                  <a:pt x="349148" y="1893688"/>
                </a:cubicBezTo>
                <a:cubicBezTo>
                  <a:pt x="349148" y="3189150"/>
                  <a:pt x="1328447" y="4239329"/>
                  <a:pt x="2536474" y="4239329"/>
                </a:cubicBezTo>
                <a:cubicBezTo>
                  <a:pt x="3669000" y="4239329"/>
                  <a:pt x="4600494" y="3316320"/>
                  <a:pt x="4712507" y="2133516"/>
                </a:cubicBezTo>
                <a:lnTo>
                  <a:pt x="4718608" y="2003965"/>
                </a:lnTo>
                <a:lnTo>
                  <a:pt x="4723800" y="2108022"/>
                </a:lnTo>
                <a:cubicBezTo>
                  <a:pt x="4723800" y="3427951"/>
                  <a:pt x="3666341" y="4497965"/>
                  <a:pt x="2361900" y="4497965"/>
                </a:cubicBezTo>
                <a:cubicBezTo>
                  <a:pt x="1057459" y="4497965"/>
                  <a:pt x="0" y="3427951"/>
                  <a:pt x="0" y="2108022"/>
                </a:cubicBezTo>
                <a:cubicBezTo>
                  <a:pt x="0" y="1200571"/>
                  <a:pt x="499815" y="411244"/>
                  <a:pt x="1236078" y="6532"/>
                </a:cubicBezTo>
                <a:lnTo>
                  <a:pt x="124948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形状 18">
            <a:extLst>
              <a:ext uri="{FF2B5EF4-FFF2-40B4-BE49-F238E27FC236}">
                <a16:creationId xmlns:a16="http://schemas.microsoft.com/office/drawing/2014/main" id="{096F30FB-A65B-4610-8145-128FFC885A21}"/>
              </a:ext>
            </a:extLst>
          </p:cNvPr>
          <p:cNvSpPr/>
          <p:nvPr userDrawn="1"/>
        </p:nvSpPr>
        <p:spPr>
          <a:xfrm>
            <a:off x="0" y="4979724"/>
            <a:ext cx="1602124" cy="1878276"/>
          </a:xfrm>
          <a:custGeom>
            <a:avLst/>
            <a:gdLst>
              <a:gd name="connsiteX0" fmla="*/ 0 w 1602124"/>
              <a:gd name="connsiteY0" fmla="*/ 0 h 1878276"/>
              <a:gd name="connsiteX1" fmla="*/ 106740 w 1602124"/>
              <a:gd name="connsiteY1" fmla="*/ 27446 h 1878276"/>
              <a:gd name="connsiteX2" fmla="*/ 1582532 w 1602124"/>
              <a:gd name="connsiteY2" fmla="*/ 1720018 h 1878276"/>
              <a:gd name="connsiteX3" fmla="*/ 1602124 w 1602124"/>
              <a:gd name="connsiteY3" fmla="*/ 1878276 h 1878276"/>
              <a:gd name="connsiteX4" fmla="*/ 0 w 1602124"/>
              <a:gd name="connsiteY4" fmla="*/ 1878276 h 1878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2124" h="1878276">
                <a:moveTo>
                  <a:pt x="0" y="0"/>
                </a:moveTo>
                <a:lnTo>
                  <a:pt x="106740" y="27446"/>
                </a:lnTo>
                <a:cubicBezTo>
                  <a:pt x="869514" y="264693"/>
                  <a:pt x="1449463" y="916902"/>
                  <a:pt x="1582532" y="1720018"/>
                </a:cubicBezTo>
                <a:lnTo>
                  <a:pt x="1602124" y="1878276"/>
                </a:lnTo>
                <a:lnTo>
                  <a:pt x="0" y="1878276"/>
                </a:lnTo>
                <a:close/>
              </a:path>
            </a:pathLst>
          </a:custGeom>
          <a:solidFill>
            <a:srgbClr val="F2F2F2"/>
          </a:solidFill>
          <a:ln>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 name="文本占位符 2">
            <a:extLst>
              <a:ext uri="{FF2B5EF4-FFF2-40B4-BE49-F238E27FC236}">
                <a16:creationId xmlns:a16="http://schemas.microsoft.com/office/drawing/2014/main" id="{90D3C92F-9296-4C2B-B39D-107DB46A938C}"/>
              </a:ext>
            </a:extLst>
          </p:cNvPr>
          <p:cNvSpPr>
            <a:spLocks noGrp="1"/>
          </p:cNvSpPr>
          <p:nvPr>
            <p:ph type="body" sz="quarter" idx="10" hasCustomPrompt="1"/>
          </p:nvPr>
        </p:nvSpPr>
        <p:spPr>
          <a:xfrm>
            <a:off x="6096000" y="1637484"/>
            <a:ext cx="4173942" cy="453964"/>
          </a:xfrm>
        </p:spPr>
        <p:txBody>
          <a:bodyPr/>
          <a:lstStyle>
            <a:lvl1pPr marL="0" indent="0">
              <a:buFontTx/>
              <a:buNone/>
              <a:defRPr>
                <a:solidFill>
                  <a:schemeClr val="tx1">
                    <a:lumMod val="95000"/>
                    <a:lumOff val="5000"/>
                  </a:schemeClr>
                </a:solidFill>
                <a:latin typeface="+mj-ea"/>
                <a:ea typeface="+mj-ea"/>
              </a:defRPr>
            </a:lvl1pPr>
          </a:lstStyle>
          <a:p>
            <a:pPr lvl="0"/>
            <a:r>
              <a:rPr lang="zh-CN" altLang="en-US" dirty="0"/>
              <a:t>请输入你的标题</a:t>
            </a:r>
          </a:p>
        </p:txBody>
      </p:sp>
      <p:sp>
        <p:nvSpPr>
          <p:cNvPr id="17" name="文本占位符 2">
            <a:extLst>
              <a:ext uri="{FF2B5EF4-FFF2-40B4-BE49-F238E27FC236}">
                <a16:creationId xmlns:a16="http://schemas.microsoft.com/office/drawing/2014/main" id="{B14AB727-869B-4AB5-B4B9-E759DF64411A}"/>
              </a:ext>
            </a:extLst>
          </p:cNvPr>
          <p:cNvSpPr>
            <a:spLocks noGrp="1"/>
          </p:cNvSpPr>
          <p:nvPr>
            <p:ph type="body" sz="quarter" idx="11" hasCustomPrompt="1"/>
          </p:nvPr>
        </p:nvSpPr>
        <p:spPr>
          <a:xfrm>
            <a:off x="6096000" y="4419595"/>
            <a:ext cx="4173942" cy="453964"/>
          </a:xfrm>
        </p:spPr>
        <p:txBody>
          <a:bodyPr/>
          <a:lstStyle>
            <a:lvl1pPr marL="0" indent="0">
              <a:buFontTx/>
              <a:buNone/>
              <a:defRPr>
                <a:solidFill>
                  <a:schemeClr val="tx1">
                    <a:lumMod val="95000"/>
                    <a:lumOff val="5000"/>
                  </a:schemeClr>
                </a:solidFill>
                <a:latin typeface="+mj-ea"/>
                <a:ea typeface="+mj-ea"/>
              </a:defRPr>
            </a:lvl1pPr>
          </a:lstStyle>
          <a:p>
            <a:pPr lvl="0"/>
            <a:r>
              <a:rPr lang="zh-CN" altLang="en-US" dirty="0"/>
              <a:t>请输入你的标题</a:t>
            </a:r>
          </a:p>
        </p:txBody>
      </p:sp>
      <p:sp>
        <p:nvSpPr>
          <p:cNvPr id="18" name="文本占位符 2">
            <a:extLst>
              <a:ext uri="{FF2B5EF4-FFF2-40B4-BE49-F238E27FC236}">
                <a16:creationId xmlns:a16="http://schemas.microsoft.com/office/drawing/2014/main" id="{C2280CF6-F5D4-45AF-BA63-747CE75E1AA3}"/>
              </a:ext>
            </a:extLst>
          </p:cNvPr>
          <p:cNvSpPr>
            <a:spLocks noGrp="1"/>
          </p:cNvSpPr>
          <p:nvPr>
            <p:ph type="body" sz="quarter" idx="12" hasCustomPrompt="1"/>
          </p:nvPr>
        </p:nvSpPr>
        <p:spPr>
          <a:xfrm>
            <a:off x="6096000" y="2564854"/>
            <a:ext cx="4173942" cy="453964"/>
          </a:xfrm>
        </p:spPr>
        <p:txBody>
          <a:bodyPr/>
          <a:lstStyle>
            <a:lvl1pPr marL="0" indent="0">
              <a:buFontTx/>
              <a:buNone/>
              <a:defRPr>
                <a:solidFill>
                  <a:schemeClr val="tx1">
                    <a:lumMod val="95000"/>
                    <a:lumOff val="5000"/>
                  </a:schemeClr>
                </a:solidFill>
                <a:latin typeface="+mj-ea"/>
                <a:ea typeface="+mj-ea"/>
              </a:defRPr>
            </a:lvl1pPr>
          </a:lstStyle>
          <a:p>
            <a:pPr lvl="0"/>
            <a:r>
              <a:rPr lang="zh-CN" altLang="en-US" dirty="0"/>
              <a:t>请输入你的标题</a:t>
            </a:r>
          </a:p>
        </p:txBody>
      </p:sp>
      <p:sp>
        <p:nvSpPr>
          <p:cNvPr id="20" name="文本占位符 2">
            <a:extLst>
              <a:ext uri="{FF2B5EF4-FFF2-40B4-BE49-F238E27FC236}">
                <a16:creationId xmlns:a16="http://schemas.microsoft.com/office/drawing/2014/main" id="{08931BD5-AB79-4CE2-A8F5-A0F8C283902F}"/>
              </a:ext>
            </a:extLst>
          </p:cNvPr>
          <p:cNvSpPr>
            <a:spLocks noGrp="1"/>
          </p:cNvSpPr>
          <p:nvPr>
            <p:ph type="body" sz="quarter" idx="13" hasCustomPrompt="1"/>
          </p:nvPr>
        </p:nvSpPr>
        <p:spPr>
          <a:xfrm>
            <a:off x="6096000" y="3492224"/>
            <a:ext cx="4173942" cy="453964"/>
          </a:xfrm>
        </p:spPr>
        <p:txBody>
          <a:bodyPr/>
          <a:lstStyle>
            <a:lvl1pPr marL="0" indent="0">
              <a:buFontTx/>
              <a:buNone/>
              <a:defRPr>
                <a:solidFill>
                  <a:schemeClr val="tx1">
                    <a:lumMod val="95000"/>
                    <a:lumOff val="5000"/>
                  </a:schemeClr>
                </a:solidFill>
                <a:latin typeface="+mj-ea"/>
                <a:ea typeface="+mj-ea"/>
              </a:defRPr>
            </a:lvl1pPr>
          </a:lstStyle>
          <a:p>
            <a:pPr lvl="0"/>
            <a:r>
              <a:rPr lang="zh-CN" altLang="en-US" dirty="0"/>
              <a:t>请输入你的标题</a:t>
            </a:r>
          </a:p>
        </p:txBody>
      </p:sp>
    </p:spTree>
    <p:extLst>
      <p:ext uri="{BB962C8B-B14F-4D97-AF65-F5344CB8AC3E}">
        <p14:creationId xmlns:p14="http://schemas.microsoft.com/office/powerpoint/2010/main" val="109550542"/>
      </p:ext>
    </p:extLst>
  </p:cSld>
  <p:clrMapOvr>
    <a:masterClrMapping/>
  </p:clrMapOvr>
  <p:transition>
    <p:fad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
    <p:bg>
      <p:bgPr>
        <a:solidFill>
          <a:srgbClr val="6699CC"/>
        </a:solidFill>
        <a:effectLst/>
      </p:bgPr>
    </p:bg>
    <p:spTree>
      <p:nvGrpSpPr>
        <p:cNvPr id="1" name=""/>
        <p:cNvGrpSpPr/>
        <p:nvPr/>
      </p:nvGrpSpPr>
      <p:grpSpPr>
        <a:xfrm>
          <a:off x="0" y="0"/>
          <a:ext cx="0" cy="0"/>
          <a:chOff x="0" y="0"/>
          <a:chExt cx="0" cy="0"/>
        </a:xfrm>
      </p:grpSpPr>
      <p:sp>
        <p:nvSpPr>
          <p:cNvPr id="9" name="任意多边形: 形状 8">
            <a:extLst>
              <a:ext uri="{FF2B5EF4-FFF2-40B4-BE49-F238E27FC236}">
                <a16:creationId xmlns:a16="http://schemas.microsoft.com/office/drawing/2014/main" id="{FF2583F2-9775-4A7A-B032-A9C9DF2CC645}"/>
              </a:ext>
            </a:extLst>
          </p:cNvPr>
          <p:cNvSpPr/>
          <p:nvPr userDrawn="1"/>
        </p:nvSpPr>
        <p:spPr>
          <a:xfrm>
            <a:off x="985425" y="-897292"/>
            <a:ext cx="9649723" cy="9188389"/>
          </a:xfrm>
          <a:custGeom>
            <a:avLst/>
            <a:gdLst>
              <a:gd name="connsiteX0" fmla="*/ 2552423 w 9649723"/>
              <a:gd name="connsiteY0" fmla="*/ 0 h 9188389"/>
              <a:gd name="connsiteX1" fmla="*/ 2339260 w 9649723"/>
              <a:gd name="connsiteY1" fmla="*/ 170934 h 9188389"/>
              <a:gd name="connsiteX2" fmla="*/ 713236 w 9649723"/>
              <a:gd name="connsiteY2" fmla="*/ 3868403 h 9188389"/>
              <a:gd name="connsiteX3" fmla="*/ 5181479 w 9649723"/>
              <a:gd name="connsiteY3" fmla="*/ 8660050 h 9188389"/>
              <a:gd name="connsiteX4" fmla="*/ 9064440 w 9649723"/>
              <a:gd name="connsiteY4" fmla="*/ 6240925 h 9188389"/>
              <a:gd name="connsiteX5" fmla="*/ 9105702 w 9649723"/>
              <a:gd name="connsiteY5" fmla="*/ 6159172 h 9188389"/>
              <a:gd name="connsiteX6" fmla="*/ 9015195 w 9649723"/>
              <a:gd name="connsiteY6" fmla="*/ 6293411 h 9188389"/>
              <a:gd name="connsiteX7" fmla="*/ 7456915 w 9649723"/>
              <a:gd name="connsiteY7" fmla="*/ 7263309 h 9188389"/>
              <a:gd name="connsiteX8" fmla="*/ 7252165 w 9649723"/>
              <a:gd name="connsiteY8" fmla="*/ 7276043 h 9188389"/>
              <a:gd name="connsiteX9" fmla="*/ 7207214 w 9649723"/>
              <a:gd name="connsiteY9" fmla="*/ 7278837 h 9188389"/>
              <a:gd name="connsiteX10" fmla="*/ 7207144 w 9649723"/>
              <a:gd name="connsiteY10" fmla="*/ 7278837 h 9188389"/>
              <a:gd name="connsiteX11" fmla="*/ 2705914 w 9649723"/>
              <a:gd name="connsiteY11" fmla="*/ 7278837 h 9188389"/>
              <a:gd name="connsiteX12" fmla="*/ 2705914 w 9649723"/>
              <a:gd name="connsiteY12" fmla="*/ 6028546 h 9188389"/>
              <a:gd name="connsiteX13" fmla="*/ 5227827 w 9649723"/>
              <a:gd name="connsiteY13" fmla="*/ 6028546 h 9188389"/>
              <a:gd name="connsiteX14" fmla="*/ 7093301 w 9649723"/>
              <a:gd name="connsiteY14" fmla="*/ 6028546 h 9188389"/>
              <a:gd name="connsiteX15" fmla="*/ 9614822 w 9649723"/>
              <a:gd name="connsiteY15" fmla="*/ 4183739 h 9188389"/>
              <a:gd name="connsiteX16" fmla="*/ 9638195 w 9649723"/>
              <a:gd name="connsiteY16" fmla="*/ 4113252 h 9188389"/>
              <a:gd name="connsiteX17" fmla="*/ 9639117 w 9649723"/>
              <a:gd name="connsiteY17" fmla="*/ 4093676 h 9188389"/>
              <a:gd name="connsiteX18" fmla="*/ 9639845 w 9649723"/>
              <a:gd name="connsiteY18" fmla="*/ 4108275 h 9188389"/>
              <a:gd name="connsiteX19" fmla="*/ 9642696 w 9649723"/>
              <a:gd name="connsiteY19" fmla="*/ 4099678 h 9188389"/>
              <a:gd name="connsiteX20" fmla="*/ 9649723 w 9649723"/>
              <a:gd name="connsiteY20" fmla="*/ 4271024 h 9188389"/>
              <a:gd name="connsiteX21" fmla="*/ 9648958 w 9649723"/>
              <a:gd name="connsiteY21" fmla="*/ 4290915 h 9188389"/>
              <a:gd name="connsiteX22" fmla="*/ 9649723 w 9649723"/>
              <a:gd name="connsiteY22" fmla="*/ 4306242 h 9188389"/>
              <a:gd name="connsiteX23" fmla="*/ 4824862 w 9649723"/>
              <a:gd name="connsiteY23" fmla="*/ 9188389 h 9188389"/>
              <a:gd name="connsiteX24" fmla="*/ 0 w 9649723"/>
              <a:gd name="connsiteY24" fmla="*/ 4306242 h 9188389"/>
              <a:gd name="connsiteX25" fmla="*/ 2525046 w 9649723"/>
              <a:gd name="connsiteY25" fmla="*/ 13344 h 9188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649723" h="9188389">
                <a:moveTo>
                  <a:pt x="2552423" y="0"/>
                </a:moveTo>
                <a:lnTo>
                  <a:pt x="2339260" y="170934"/>
                </a:lnTo>
                <a:cubicBezTo>
                  <a:pt x="1346206" y="1049793"/>
                  <a:pt x="713236" y="2379830"/>
                  <a:pt x="713236" y="3868403"/>
                </a:cubicBezTo>
                <a:cubicBezTo>
                  <a:pt x="713236" y="6514758"/>
                  <a:pt x="2713736" y="8660050"/>
                  <a:pt x="5181479" y="8660050"/>
                </a:cubicBezTo>
                <a:cubicBezTo>
                  <a:pt x="6844315" y="8660050"/>
                  <a:pt x="8295000" y="7685992"/>
                  <a:pt x="9064440" y="6240925"/>
                </a:cubicBezTo>
                <a:lnTo>
                  <a:pt x="9105702" y="6159172"/>
                </a:lnTo>
                <a:lnTo>
                  <a:pt x="9015195" y="6293411"/>
                </a:lnTo>
                <a:cubicBezTo>
                  <a:pt x="8620951" y="6827560"/>
                  <a:pt x="8072749" y="7186295"/>
                  <a:pt x="7456915" y="7263309"/>
                </a:cubicBezTo>
                <a:lnTo>
                  <a:pt x="7252165" y="7276043"/>
                </a:lnTo>
                <a:lnTo>
                  <a:pt x="7207214" y="7278837"/>
                </a:lnTo>
                <a:lnTo>
                  <a:pt x="7207144" y="7278837"/>
                </a:lnTo>
                <a:lnTo>
                  <a:pt x="2705914" y="7278837"/>
                </a:lnTo>
                <a:lnTo>
                  <a:pt x="2705914" y="6028546"/>
                </a:lnTo>
                <a:lnTo>
                  <a:pt x="5227827" y="6028546"/>
                </a:lnTo>
                <a:lnTo>
                  <a:pt x="7093301" y="6028546"/>
                </a:lnTo>
                <a:cubicBezTo>
                  <a:pt x="8226827" y="6028546"/>
                  <a:pt x="9199388" y="5267855"/>
                  <a:pt x="9614822" y="4183739"/>
                </a:cubicBezTo>
                <a:lnTo>
                  <a:pt x="9638195" y="4113252"/>
                </a:lnTo>
                <a:lnTo>
                  <a:pt x="9639117" y="4093676"/>
                </a:lnTo>
                <a:lnTo>
                  <a:pt x="9639845" y="4108275"/>
                </a:lnTo>
                <a:lnTo>
                  <a:pt x="9642696" y="4099678"/>
                </a:lnTo>
                <a:lnTo>
                  <a:pt x="9649723" y="4271024"/>
                </a:lnTo>
                <a:lnTo>
                  <a:pt x="9648958" y="4290915"/>
                </a:lnTo>
                <a:lnTo>
                  <a:pt x="9649723" y="4306242"/>
                </a:lnTo>
                <a:cubicBezTo>
                  <a:pt x="9649723" y="7002577"/>
                  <a:pt x="7489558" y="9188389"/>
                  <a:pt x="4824862" y="9188389"/>
                </a:cubicBezTo>
                <a:cubicBezTo>
                  <a:pt x="2160165" y="9188389"/>
                  <a:pt x="0" y="7002577"/>
                  <a:pt x="0" y="4306242"/>
                </a:cubicBezTo>
                <a:cubicBezTo>
                  <a:pt x="0" y="2452512"/>
                  <a:pt x="1021016" y="840085"/>
                  <a:pt x="2525046" y="1334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占位符 2">
            <a:extLst>
              <a:ext uri="{FF2B5EF4-FFF2-40B4-BE49-F238E27FC236}">
                <a16:creationId xmlns:a16="http://schemas.microsoft.com/office/drawing/2014/main" id="{D0D154C0-8AB3-417D-A890-F84325122675}"/>
              </a:ext>
            </a:extLst>
          </p:cNvPr>
          <p:cNvSpPr>
            <a:spLocks noGrp="1"/>
          </p:cNvSpPr>
          <p:nvPr>
            <p:ph type="body" sz="quarter" idx="10" hasCustomPrompt="1"/>
          </p:nvPr>
        </p:nvSpPr>
        <p:spPr>
          <a:xfrm>
            <a:off x="2607013" y="2818403"/>
            <a:ext cx="7441423" cy="914400"/>
          </a:xfrm>
        </p:spPr>
        <p:txBody>
          <a:bodyPr>
            <a:noAutofit/>
          </a:bodyPr>
          <a:lstStyle>
            <a:lvl1pPr marL="0" indent="0" algn="ctr">
              <a:buNone/>
              <a:defRPr sz="6000" b="1">
                <a:solidFill>
                  <a:schemeClr val="bg1"/>
                </a:solidFill>
                <a:latin typeface="+mj-ea"/>
                <a:ea typeface="+mj-ea"/>
              </a:defRPr>
            </a:lvl1pPr>
            <a:lvl2pPr marL="457200" indent="0">
              <a:buNone/>
              <a:defRPr sz="6000" b="1">
                <a:solidFill>
                  <a:schemeClr val="bg1"/>
                </a:solidFill>
                <a:latin typeface="+mj-ea"/>
                <a:ea typeface="+mj-ea"/>
              </a:defRPr>
            </a:lvl2pPr>
          </a:lstStyle>
          <a:p>
            <a:pPr lvl="0"/>
            <a:r>
              <a:rPr lang="zh-CN" altLang="en-US" dirty="0"/>
              <a:t>输入你的标题</a:t>
            </a:r>
          </a:p>
        </p:txBody>
      </p:sp>
      <p:sp>
        <p:nvSpPr>
          <p:cNvPr id="4" name="文本占位符 3">
            <a:extLst>
              <a:ext uri="{FF2B5EF4-FFF2-40B4-BE49-F238E27FC236}">
                <a16:creationId xmlns:a16="http://schemas.microsoft.com/office/drawing/2014/main" id="{3553FC28-7615-456C-8C1A-2CA9B7A95C17}"/>
              </a:ext>
            </a:extLst>
          </p:cNvPr>
          <p:cNvSpPr>
            <a:spLocks noGrp="1"/>
          </p:cNvSpPr>
          <p:nvPr>
            <p:ph type="body" sz="quarter" idx="11" hasCustomPrompt="1"/>
          </p:nvPr>
        </p:nvSpPr>
        <p:spPr>
          <a:xfrm>
            <a:off x="4610911" y="1092523"/>
            <a:ext cx="2970178" cy="1680403"/>
          </a:xfrm>
        </p:spPr>
        <p:txBody>
          <a:bodyPr>
            <a:noAutofit/>
          </a:bodyPr>
          <a:lstStyle>
            <a:lvl1pPr marL="0" indent="0" algn="ctr">
              <a:buNone/>
              <a:defRPr sz="10800" b="1" i="1">
                <a:gradFill>
                  <a:gsLst>
                    <a:gs pos="0">
                      <a:schemeClr val="bg1"/>
                    </a:gs>
                    <a:gs pos="79000">
                      <a:schemeClr val="bg1">
                        <a:alpha val="0"/>
                      </a:schemeClr>
                    </a:gs>
                  </a:gsLst>
                  <a:lin ang="5400000" scaled="1"/>
                </a:gradFill>
                <a:latin typeface="+mj-ea"/>
                <a:ea typeface="+mj-ea"/>
              </a:defRPr>
            </a:lvl1pPr>
          </a:lstStyle>
          <a:p>
            <a:pPr lvl="0"/>
            <a:r>
              <a:rPr lang="en-US" altLang="zh-CN" dirty="0"/>
              <a:t>1</a:t>
            </a:r>
            <a:endParaRPr lang="zh-CN" altLang="en-US" dirty="0"/>
          </a:p>
        </p:txBody>
      </p:sp>
    </p:spTree>
    <p:extLst>
      <p:ext uri="{BB962C8B-B14F-4D97-AF65-F5344CB8AC3E}">
        <p14:creationId xmlns:p14="http://schemas.microsoft.com/office/powerpoint/2010/main" val="433385876"/>
      </p:ext>
    </p:extLst>
  </p:cSld>
  <p:clrMapOvr>
    <a:masterClrMapping/>
  </p:clrMapOvr>
  <p:transition>
    <p:fade/>
  </p:transition>
  <p:extLst>
    <p:ext uri="{DCECCB84-F9BA-43D5-87BE-67443E8EF086}">
      <p15:sldGuideLst xmlns:p15="http://schemas.microsoft.com/office/powerpoint/2012/main">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39D65A97-343C-48A3-ABC8-02C3200FF21B}"/>
              </a:ext>
            </a:extLst>
          </p:cNvPr>
          <p:cNvCxnSpPr/>
          <p:nvPr userDrawn="1"/>
        </p:nvCxnSpPr>
        <p:spPr>
          <a:xfrm flipH="1">
            <a:off x="-31973" y="6520767"/>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EE68927C-5910-400A-8B8A-F5C2F50F958E}"/>
              </a:ext>
            </a:extLst>
          </p:cNvPr>
          <p:cNvCxnSpPr/>
          <p:nvPr userDrawn="1"/>
        </p:nvCxnSpPr>
        <p:spPr>
          <a:xfrm flipH="1">
            <a:off x="52737" y="6520767"/>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ADB08CDE-A0B0-46FA-A2CE-B5D850FF83F5}"/>
              </a:ext>
            </a:extLst>
          </p:cNvPr>
          <p:cNvCxnSpPr/>
          <p:nvPr userDrawn="1"/>
        </p:nvCxnSpPr>
        <p:spPr>
          <a:xfrm flipH="1">
            <a:off x="137446" y="6520767"/>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3AE7DD3D-8D46-4351-AAD4-2FBAA748583B}"/>
              </a:ext>
            </a:extLst>
          </p:cNvPr>
          <p:cNvCxnSpPr/>
          <p:nvPr userDrawn="1"/>
        </p:nvCxnSpPr>
        <p:spPr>
          <a:xfrm flipH="1">
            <a:off x="222156" y="6520767"/>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51B1E0C0-3E30-4D87-8208-4EFEE8BCD58C}"/>
              </a:ext>
            </a:extLst>
          </p:cNvPr>
          <p:cNvCxnSpPr/>
          <p:nvPr userDrawn="1"/>
        </p:nvCxnSpPr>
        <p:spPr>
          <a:xfrm flipH="1">
            <a:off x="306865" y="6520767"/>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03A5FCB6-1D4E-44B2-82EF-94DC2D26D784}"/>
              </a:ext>
            </a:extLst>
          </p:cNvPr>
          <p:cNvCxnSpPr/>
          <p:nvPr userDrawn="1"/>
        </p:nvCxnSpPr>
        <p:spPr>
          <a:xfrm flipH="1">
            <a:off x="391575" y="6520767"/>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46419D51-CDA1-49F6-B27E-372DBA963A70}"/>
              </a:ext>
            </a:extLst>
          </p:cNvPr>
          <p:cNvCxnSpPr/>
          <p:nvPr userDrawn="1"/>
        </p:nvCxnSpPr>
        <p:spPr>
          <a:xfrm flipH="1">
            <a:off x="476284" y="6520767"/>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8226423D-979B-47FF-BFF5-92F1102377BB}"/>
              </a:ext>
            </a:extLst>
          </p:cNvPr>
          <p:cNvCxnSpPr/>
          <p:nvPr userDrawn="1"/>
        </p:nvCxnSpPr>
        <p:spPr>
          <a:xfrm flipH="1">
            <a:off x="560994" y="6520767"/>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FD50640E-0086-43AE-9A5B-994A9C8AAB1D}"/>
              </a:ext>
            </a:extLst>
          </p:cNvPr>
          <p:cNvCxnSpPr/>
          <p:nvPr userDrawn="1"/>
        </p:nvCxnSpPr>
        <p:spPr>
          <a:xfrm flipH="1">
            <a:off x="730413" y="6520767"/>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A2BCF838-F825-450B-8901-6355CC1F82E2}"/>
              </a:ext>
            </a:extLst>
          </p:cNvPr>
          <p:cNvCxnSpPr/>
          <p:nvPr userDrawn="1"/>
        </p:nvCxnSpPr>
        <p:spPr>
          <a:xfrm flipH="1">
            <a:off x="815122" y="6520767"/>
            <a:ext cx="84675" cy="11430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5CD041F1-5B9C-40F3-AFB9-56F04634227A}"/>
              </a:ext>
            </a:extLst>
          </p:cNvPr>
          <p:cNvCxnSpPr/>
          <p:nvPr userDrawn="1"/>
        </p:nvCxnSpPr>
        <p:spPr>
          <a:xfrm flipH="1">
            <a:off x="899832" y="6520767"/>
            <a:ext cx="84675" cy="11430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D8ACEA2F-176C-4080-A53F-2DD0A84A6703}"/>
              </a:ext>
            </a:extLst>
          </p:cNvPr>
          <p:cNvCxnSpPr/>
          <p:nvPr userDrawn="1"/>
        </p:nvCxnSpPr>
        <p:spPr>
          <a:xfrm flipH="1">
            <a:off x="984542" y="6520767"/>
            <a:ext cx="84675" cy="11430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591B88E0-1C64-4640-AA61-A780DF49342C}"/>
              </a:ext>
            </a:extLst>
          </p:cNvPr>
          <p:cNvCxnSpPr/>
          <p:nvPr userDrawn="1"/>
        </p:nvCxnSpPr>
        <p:spPr>
          <a:xfrm flipH="1">
            <a:off x="1069251" y="6520767"/>
            <a:ext cx="84675" cy="11430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BEADF026-22C8-4336-90D5-5D063D80C715}"/>
              </a:ext>
            </a:extLst>
          </p:cNvPr>
          <p:cNvCxnSpPr/>
          <p:nvPr userDrawn="1"/>
        </p:nvCxnSpPr>
        <p:spPr>
          <a:xfrm flipH="1">
            <a:off x="1153961" y="6520767"/>
            <a:ext cx="84675" cy="11430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E4C3D79A-0072-4926-99D3-348F71BC412D}"/>
              </a:ext>
            </a:extLst>
          </p:cNvPr>
          <p:cNvCxnSpPr/>
          <p:nvPr userDrawn="1"/>
        </p:nvCxnSpPr>
        <p:spPr>
          <a:xfrm flipH="1">
            <a:off x="1238670" y="6520767"/>
            <a:ext cx="84675" cy="11430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B9064C11-1829-4D07-9955-73821ACCAEFE}"/>
              </a:ext>
            </a:extLst>
          </p:cNvPr>
          <p:cNvCxnSpPr/>
          <p:nvPr userDrawn="1"/>
        </p:nvCxnSpPr>
        <p:spPr>
          <a:xfrm flipH="1">
            <a:off x="1323380" y="6520767"/>
            <a:ext cx="84675" cy="11430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6BACEA3F-5859-4721-B26A-7407F98787EB}"/>
              </a:ext>
            </a:extLst>
          </p:cNvPr>
          <p:cNvCxnSpPr/>
          <p:nvPr userDrawn="1"/>
        </p:nvCxnSpPr>
        <p:spPr>
          <a:xfrm flipH="1">
            <a:off x="1408089" y="6520767"/>
            <a:ext cx="84675" cy="11430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F274ED02-0608-41DF-8741-32FFAC58176E}"/>
              </a:ext>
            </a:extLst>
          </p:cNvPr>
          <p:cNvCxnSpPr/>
          <p:nvPr userDrawn="1"/>
        </p:nvCxnSpPr>
        <p:spPr>
          <a:xfrm flipH="1">
            <a:off x="1492799" y="6520767"/>
            <a:ext cx="84675" cy="11430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1A1DFDA1-87EC-4CCC-B5B8-C0ED9690F711}"/>
              </a:ext>
            </a:extLst>
          </p:cNvPr>
          <p:cNvCxnSpPr/>
          <p:nvPr userDrawn="1"/>
        </p:nvCxnSpPr>
        <p:spPr>
          <a:xfrm flipH="1">
            <a:off x="1577508" y="6520767"/>
            <a:ext cx="84675" cy="11430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43C4DF8D-D3D4-43E0-B8DD-740A95D69512}"/>
              </a:ext>
            </a:extLst>
          </p:cNvPr>
          <p:cNvCxnSpPr/>
          <p:nvPr userDrawn="1"/>
        </p:nvCxnSpPr>
        <p:spPr>
          <a:xfrm flipH="1">
            <a:off x="1662218" y="6520767"/>
            <a:ext cx="84675" cy="11430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80C2F24C-4677-4342-B02A-EE9E5F2B0E38}"/>
              </a:ext>
            </a:extLst>
          </p:cNvPr>
          <p:cNvCxnSpPr/>
          <p:nvPr userDrawn="1"/>
        </p:nvCxnSpPr>
        <p:spPr>
          <a:xfrm flipH="1">
            <a:off x="1746927" y="6520767"/>
            <a:ext cx="84675" cy="11430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D3AD657C-C4C3-4CC2-BBD1-3B90A8F5517D}"/>
              </a:ext>
            </a:extLst>
          </p:cNvPr>
          <p:cNvCxnSpPr/>
          <p:nvPr userDrawn="1"/>
        </p:nvCxnSpPr>
        <p:spPr>
          <a:xfrm flipH="1">
            <a:off x="1831637" y="6520767"/>
            <a:ext cx="84675" cy="11430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B67F0117-13BD-4BF9-9F82-62A99D6B8F39}"/>
              </a:ext>
            </a:extLst>
          </p:cNvPr>
          <p:cNvCxnSpPr/>
          <p:nvPr userDrawn="1"/>
        </p:nvCxnSpPr>
        <p:spPr>
          <a:xfrm flipH="1">
            <a:off x="1916346" y="6520767"/>
            <a:ext cx="84675" cy="11430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8C9D660E-59A3-45AD-8B8F-DE5934F80525}"/>
              </a:ext>
            </a:extLst>
          </p:cNvPr>
          <p:cNvCxnSpPr/>
          <p:nvPr userDrawn="1"/>
        </p:nvCxnSpPr>
        <p:spPr>
          <a:xfrm flipH="1">
            <a:off x="2001056" y="6520767"/>
            <a:ext cx="84675" cy="11430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13802D4C-F527-4A47-AAC8-E813FAB6A420}"/>
              </a:ext>
            </a:extLst>
          </p:cNvPr>
          <p:cNvCxnSpPr/>
          <p:nvPr userDrawn="1"/>
        </p:nvCxnSpPr>
        <p:spPr>
          <a:xfrm flipH="1">
            <a:off x="2085765" y="6520767"/>
            <a:ext cx="84675" cy="11430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84B6D022-8DFC-4C2C-AEDA-147434413267}"/>
              </a:ext>
            </a:extLst>
          </p:cNvPr>
          <p:cNvCxnSpPr/>
          <p:nvPr userDrawn="1"/>
        </p:nvCxnSpPr>
        <p:spPr>
          <a:xfrm flipH="1">
            <a:off x="2170475" y="6520767"/>
            <a:ext cx="84675" cy="11430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E499ADCB-3169-4FC4-914C-8B20BB3191B5}"/>
              </a:ext>
            </a:extLst>
          </p:cNvPr>
          <p:cNvCxnSpPr/>
          <p:nvPr userDrawn="1"/>
        </p:nvCxnSpPr>
        <p:spPr>
          <a:xfrm flipH="1">
            <a:off x="2255184" y="6520767"/>
            <a:ext cx="84675" cy="11430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05C5E4FB-E1BE-471C-B06F-1E31B0897047}"/>
              </a:ext>
            </a:extLst>
          </p:cNvPr>
          <p:cNvCxnSpPr/>
          <p:nvPr userDrawn="1"/>
        </p:nvCxnSpPr>
        <p:spPr>
          <a:xfrm flipH="1">
            <a:off x="2339894" y="6520767"/>
            <a:ext cx="84675" cy="11430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7EBAED63-06B0-40FE-ACBE-CE33195CE2D4}"/>
              </a:ext>
            </a:extLst>
          </p:cNvPr>
          <p:cNvCxnSpPr/>
          <p:nvPr userDrawn="1"/>
        </p:nvCxnSpPr>
        <p:spPr>
          <a:xfrm flipH="1">
            <a:off x="2509313" y="6520767"/>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AF141F6A-2D5C-42DA-A52A-5699D0E65A1C}"/>
              </a:ext>
            </a:extLst>
          </p:cNvPr>
          <p:cNvCxnSpPr/>
          <p:nvPr userDrawn="1"/>
        </p:nvCxnSpPr>
        <p:spPr>
          <a:xfrm flipH="1">
            <a:off x="2594023" y="6520767"/>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5CAAD296-0724-41E4-B42C-238706B6B8CC}"/>
              </a:ext>
            </a:extLst>
          </p:cNvPr>
          <p:cNvCxnSpPr/>
          <p:nvPr userDrawn="1"/>
        </p:nvCxnSpPr>
        <p:spPr>
          <a:xfrm flipH="1">
            <a:off x="2678732" y="6520767"/>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A742CACE-C0D9-44EE-B882-E4D90405F691}"/>
              </a:ext>
            </a:extLst>
          </p:cNvPr>
          <p:cNvCxnSpPr/>
          <p:nvPr userDrawn="1"/>
        </p:nvCxnSpPr>
        <p:spPr>
          <a:xfrm flipH="1">
            <a:off x="2763442" y="6520767"/>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5228FC6F-3F00-4D99-89E7-E570D642161C}"/>
              </a:ext>
            </a:extLst>
          </p:cNvPr>
          <p:cNvCxnSpPr/>
          <p:nvPr userDrawn="1"/>
        </p:nvCxnSpPr>
        <p:spPr>
          <a:xfrm flipH="1">
            <a:off x="2848151" y="6520767"/>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90A90340-D023-49DB-9454-417433045176}"/>
              </a:ext>
            </a:extLst>
          </p:cNvPr>
          <p:cNvCxnSpPr/>
          <p:nvPr userDrawn="1"/>
        </p:nvCxnSpPr>
        <p:spPr>
          <a:xfrm flipH="1">
            <a:off x="2932861" y="6520767"/>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C2D92C6D-8662-4220-B800-3FA73F36730C}"/>
              </a:ext>
            </a:extLst>
          </p:cNvPr>
          <p:cNvCxnSpPr/>
          <p:nvPr userDrawn="1"/>
        </p:nvCxnSpPr>
        <p:spPr>
          <a:xfrm flipH="1">
            <a:off x="3017570" y="6520767"/>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68002E90-DD7C-4898-B0B3-11B4CB84717A}"/>
              </a:ext>
            </a:extLst>
          </p:cNvPr>
          <p:cNvCxnSpPr/>
          <p:nvPr userDrawn="1"/>
        </p:nvCxnSpPr>
        <p:spPr>
          <a:xfrm flipH="1">
            <a:off x="3102280" y="6520767"/>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3EEAC02A-947D-4C28-B7CC-1E29C607A5D3}"/>
              </a:ext>
            </a:extLst>
          </p:cNvPr>
          <p:cNvCxnSpPr/>
          <p:nvPr userDrawn="1"/>
        </p:nvCxnSpPr>
        <p:spPr>
          <a:xfrm flipH="1">
            <a:off x="3186989" y="6520767"/>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7AB31DB3-2E38-426B-AA62-CBF1BFB02AFA}"/>
              </a:ext>
            </a:extLst>
          </p:cNvPr>
          <p:cNvCxnSpPr/>
          <p:nvPr userDrawn="1"/>
        </p:nvCxnSpPr>
        <p:spPr>
          <a:xfrm flipH="1">
            <a:off x="3271699" y="6520767"/>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BF920163-C718-417A-9846-D19C944AB55C}"/>
              </a:ext>
            </a:extLst>
          </p:cNvPr>
          <p:cNvCxnSpPr/>
          <p:nvPr userDrawn="1"/>
        </p:nvCxnSpPr>
        <p:spPr>
          <a:xfrm flipH="1">
            <a:off x="3356408" y="6520767"/>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64A1258D-3CFE-41FB-9490-BE7FDD36D943}"/>
              </a:ext>
            </a:extLst>
          </p:cNvPr>
          <p:cNvCxnSpPr/>
          <p:nvPr userDrawn="1"/>
        </p:nvCxnSpPr>
        <p:spPr>
          <a:xfrm flipH="1">
            <a:off x="3441118" y="6520767"/>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B2997D55-B10B-47CA-BDC6-282C32A4C8CB}"/>
              </a:ext>
            </a:extLst>
          </p:cNvPr>
          <p:cNvCxnSpPr/>
          <p:nvPr userDrawn="1"/>
        </p:nvCxnSpPr>
        <p:spPr>
          <a:xfrm flipH="1">
            <a:off x="3525827" y="6520767"/>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5ADE2570-604B-4D12-B1E9-837B902086F8}"/>
              </a:ext>
            </a:extLst>
          </p:cNvPr>
          <p:cNvCxnSpPr/>
          <p:nvPr userDrawn="1"/>
        </p:nvCxnSpPr>
        <p:spPr>
          <a:xfrm flipH="1">
            <a:off x="3610537" y="6520767"/>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DA86BF7B-5A2B-463C-B816-39E113E2A4EF}"/>
              </a:ext>
            </a:extLst>
          </p:cNvPr>
          <p:cNvCxnSpPr/>
          <p:nvPr userDrawn="1"/>
        </p:nvCxnSpPr>
        <p:spPr>
          <a:xfrm flipH="1">
            <a:off x="3695246" y="6520767"/>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7C6DA46-F090-4B36-8DD6-B34737A2864C}"/>
              </a:ext>
            </a:extLst>
          </p:cNvPr>
          <p:cNvCxnSpPr/>
          <p:nvPr userDrawn="1"/>
        </p:nvCxnSpPr>
        <p:spPr>
          <a:xfrm flipH="1">
            <a:off x="3779956" y="6520767"/>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B9974302-169C-498A-ABC2-CB1E419A31FD}"/>
              </a:ext>
            </a:extLst>
          </p:cNvPr>
          <p:cNvCxnSpPr/>
          <p:nvPr userDrawn="1"/>
        </p:nvCxnSpPr>
        <p:spPr>
          <a:xfrm flipH="1">
            <a:off x="3864666" y="6520767"/>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C35A2870-FADB-45EE-96F2-F42ECCFFBB50}"/>
              </a:ext>
            </a:extLst>
          </p:cNvPr>
          <p:cNvCxnSpPr/>
          <p:nvPr userDrawn="1"/>
        </p:nvCxnSpPr>
        <p:spPr>
          <a:xfrm flipH="1">
            <a:off x="3949375" y="6520767"/>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750B3458-57D8-44AC-B94D-3BEED8061B0D}"/>
              </a:ext>
            </a:extLst>
          </p:cNvPr>
          <p:cNvCxnSpPr/>
          <p:nvPr userDrawn="1"/>
        </p:nvCxnSpPr>
        <p:spPr>
          <a:xfrm flipH="1">
            <a:off x="4034085" y="6520767"/>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823C6B13-BE57-4078-B448-3CEE83BC2B77}"/>
              </a:ext>
            </a:extLst>
          </p:cNvPr>
          <p:cNvCxnSpPr/>
          <p:nvPr userDrawn="1"/>
        </p:nvCxnSpPr>
        <p:spPr>
          <a:xfrm flipH="1">
            <a:off x="4118794" y="6520767"/>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240EAF53-821C-4ED8-851E-5FB1C1D5497A}"/>
              </a:ext>
            </a:extLst>
          </p:cNvPr>
          <p:cNvCxnSpPr/>
          <p:nvPr userDrawn="1"/>
        </p:nvCxnSpPr>
        <p:spPr>
          <a:xfrm flipH="1">
            <a:off x="4203504" y="6520767"/>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D12E6B3C-6F1D-4BF6-8E5D-584C532BC66F}"/>
              </a:ext>
            </a:extLst>
          </p:cNvPr>
          <p:cNvCxnSpPr/>
          <p:nvPr userDrawn="1"/>
        </p:nvCxnSpPr>
        <p:spPr>
          <a:xfrm flipH="1">
            <a:off x="4288213" y="6520767"/>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2" name="组合 51">
            <a:extLst>
              <a:ext uri="{FF2B5EF4-FFF2-40B4-BE49-F238E27FC236}">
                <a16:creationId xmlns:a16="http://schemas.microsoft.com/office/drawing/2014/main" id="{3F13E89C-860C-466B-B5FB-2E760BE98297}"/>
              </a:ext>
            </a:extLst>
          </p:cNvPr>
          <p:cNvGrpSpPr/>
          <p:nvPr userDrawn="1"/>
        </p:nvGrpSpPr>
        <p:grpSpPr>
          <a:xfrm>
            <a:off x="4371531" y="6520767"/>
            <a:ext cx="6615372" cy="114300"/>
            <a:chOff x="7782215" y="6554329"/>
            <a:chExt cx="6615372" cy="114300"/>
          </a:xfrm>
        </p:grpSpPr>
        <p:cxnSp>
          <p:nvCxnSpPr>
            <p:cNvPr id="53" name="直接连接符 52">
              <a:extLst>
                <a:ext uri="{FF2B5EF4-FFF2-40B4-BE49-F238E27FC236}">
                  <a16:creationId xmlns:a16="http://schemas.microsoft.com/office/drawing/2014/main" id="{EAD614E8-40F2-4414-8144-B261C6216334}"/>
                </a:ext>
              </a:extLst>
            </p:cNvPr>
            <p:cNvCxnSpPr/>
            <p:nvPr/>
          </p:nvCxnSpPr>
          <p:spPr>
            <a:xfrm flipH="1">
              <a:off x="7782215"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DCCF9312-250E-4E2D-9F72-D3F9785355D5}"/>
                </a:ext>
              </a:extLst>
            </p:cNvPr>
            <p:cNvCxnSpPr/>
            <p:nvPr/>
          </p:nvCxnSpPr>
          <p:spPr>
            <a:xfrm flipH="1">
              <a:off x="7866925"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495C9205-0A4E-4119-AE9E-C0CCE4CBC723}"/>
                </a:ext>
              </a:extLst>
            </p:cNvPr>
            <p:cNvCxnSpPr/>
            <p:nvPr/>
          </p:nvCxnSpPr>
          <p:spPr>
            <a:xfrm flipH="1">
              <a:off x="7951634"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A29ACE7A-966D-48F4-A65A-00AA6716E08B}"/>
                </a:ext>
              </a:extLst>
            </p:cNvPr>
            <p:cNvCxnSpPr/>
            <p:nvPr/>
          </p:nvCxnSpPr>
          <p:spPr>
            <a:xfrm flipH="1">
              <a:off x="8036344"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7FF13A94-56F3-4E6A-BDC6-3756656498B5}"/>
                </a:ext>
              </a:extLst>
            </p:cNvPr>
            <p:cNvCxnSpPr/>
            <p:nvPr/>
          </p:nvCxnSpPr>
          <p:spPr>
            <a:xfrm flipH="1">
              <a:off x="8121054"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4D0A51E5-C7CB-42AB-A532-EF07C195A692}"/>
                </a:ext>
              </a:extLst>
            </p:cNvPr>
            <p:cNvCxnSpPr/>
            <p:nvPr/>
          </p:nvCxnSpPr>
          <p:spPr>
            <a:xfrm flipH="1">
              <a:off x="8205763"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DA21E4BB-BEF8-4818-8B92-938EF3289F38}"/>
                </a:ext>
              </a:extLst>
            </p:cNvPr>
            <p:cNvCxnSpPr/>
            <p:nvPr/>
          </p:nvCxnSpPr>
          <p:spPr>
            <a:xfrm flipH="1">
              <a:off x="8290473"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859BAF2A-3563-4B3A-8CA6-051B7D3D88FF}"/>
                </a:ext>
              </a:extLst>
            </p:cNvPr>
            <p:cNvCxnSpPr/>
            <p:nvPr/>
          </p:nvCxnSpPr>
          <p:spPr>
            <a:xfrm flipH="1">
              <a:off x="8375182"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0EC538B9-CDB0-4C4F-A3DC-34E2BCA5C121}"/>
                </a:ext>
              </a:extLst>
            </p:cNvPr>
            <p:cNvCxnSpPr/>
            <p:nvPr/>
          </p:nvCxnSpPr>
          <p:spPr>
            <a:xfrm flipH="1">
              <a:off x="8459892"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90697FD5-1B71-4DD8-8362-8E6852299F60}"/>
                </a:ext>
              </a:extLst>
            </p:cNvPr>
            <p:cNvCxnSpPr/>
            <p:nvPr/>
          </p:nvCxnSpPr>
          <p:spPr>
            <a:xfrm flipH="1">
              <a:off x="8544601"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F03B7761-24C5-42E4-9A0F-1D353990111E}"/>
                </a:ext>
              </a:extLst>
            </p:cNvPr>
            <p:cNvCxnSpPr/>
            <p:nvPr/>
          </p:nvCxnSpPr>
          <p:spPr>
            <a:xfrm flipH="1">
              <a:off x="8629311"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601B3C51-022A-42B3-8F11-B515EA208834}"/>
                </a:ext>
              </a:extLst>
            </p:cNvPr>
            <p:cNvCxnSpPr/>
            <p:nvPr/>
          </p:nvCxnSpPr>
          <p:spPr>
            <a:xfrm flipH="1">
              <a:off x="8714020"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8C410242-9963-47E1-8F73-1C7A037B2765}"/>
                </a:ext>
              </a:extLst>
            </p:cNvPr>
            <p:cNvCxnSpPr/>
            <p:nvPr/>
          </p:nvCxnSpPr>
          <p:spPr>
            <a:xfrm flipH="1">
              <a:off x="8798730"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578D030E-7B21-4383-84EF-A93CF62CBE84}"/>
                </a:ext>
              </a:extLst>
            </p:cNvPr>
            <p:cNvCxnSpPr/>
            <p:nvPr/>
          </p:nvCxnSpPr>
          <p:spPr>
            <a:xfrm flipH="1">
              <a:off x="8883439"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342E99ED-91AC-457A-BF28-BEDF943286B5}"/>
                </a:ext>
              </a:extLst>
            </p:cNvPr>
            <p:cNvCxnSpPr/>
            <p:nvPr/>
          </p:nvCxnSpPr>
          <p:spPr>
            <a:xfrm flipH="1">
              <a:off x="8968149"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07EED0EB-0B2D-4669-B4EB-2B90D60082B9}"/>
                </a:ext>
              </a:extLst>
            </p:cNvPr>
            <p:cNvCxnSpPr/>
            <p:nvPr/>
          </p:nvCxnSpPr>
          <p:spPr>
            <a:xfrm flipH="1">
              <a:off x="9052858"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1C1271CA-21A2-4051-80F5-6D15B8F6D640}"/>
                </a:ext>
              </a:extLst>
            </p:cNvPr>
            <p:cNvCxnSpPr/>
            <p:nvPr/>
          </p:nvCxnSpPr>
          <p:spPr>
            <a:xfrm flipH="1">
              <a:off x="9137568"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876F5B43-399F-45D9-893F-288E266D4132}"/>
                </a:ext>
              </a:extLst>
            </p:cNvPr>
            <p:cNvCxnSpPr/>
            <p:nvPr/>
          </p:nvCxnSpPr>
          <p:spPr>
            <a:xfrm flipH="1">
              <a:off x="9222277"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9C907943-B4AE-49FB-9B37-E7DE950FD3D1}"/>
                </a:ext>
              </a:extLst>
            </p:cNvPr>
            <p:cNvCxnSpPr/>
            <p:nvPr/>
          </p:nvCxnSpPr>
          <p:spPr>
            <a:xfrm flipH="1">
              <a:off x="9306987"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BF5AB8DC-CA9F-45DA-9B6C-9155AC75BBA5}"/>
                </a:ext>
              </a:extLst>
            </p:cNvPr>
            <p:cNvCxnSpPr/>
            <p:nvPr/>
          </p:nvCxnSpPr>
          <p:spPr>
            <a:xfrm flipH="1">
              <a:off x="9391696"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9CDDCDB9-9B07-43B0-B08B-C596AEADBDC8}"/>
                </a:ext>
              </a:extLst>
            </p:cNvPr>
            <p:cNvCxnSpPr/>
            <p:nvPr/>
          </p:nvCxnSpPr>
          <p:spPr>
            <a:xfrm flipH="1">
              <a:off x="9476377"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53A474EA-C9FC-4653-B2B6-9609D9CA89CD}"/>
                </a:ext>
              </a:extLst>
            </p:cNvPr>
            <p:cNvCxnSpPr/>
            <p:nvPr/>
          </p:nvCxnSpPr>
          <p:spPr>
            <a:xfrm flipH="1">
              <a:off x="9569178"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EDD847F5-BC40-4EA7-A59F-60BF150A8299}"/>
                </a:ext>
              </a:extLst>
            </p:cNvPr>
            <p:cNvCxnSpPr/>
            <p:nvPr/>
          </p:nvCxnSpPr>
          <p:spPr>
            <a:xfrm flipH="1">
              <a:off x="9653888"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AD386B6E-E95E-4988-A635-31A33501C946}"/>
                </a:ext>
              </a:extLst>
            </p:cNvPr>
            <p:cNvCxnSpPr/>
            <p:nvPr/>
          </p:nvCxnSpPr>
          <p:spPr>
            <a:xfrm flipH="1">
              <a:off x="9738597"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DFC01D54-970B-4F91-B1A0-5C1788F46F45}"/>
                </a:ext>
              </a:extLst>
            </p:cNvPr>
            <p:cNvCxnSpPr/>
            <p:nvPr/>
          </p:nvCxnSpPr>
          <p:spPr>
            <a:xfrm flipH="1">
              <a:off x="9823307"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D525FCEB-3310-43D9-86EF-E882284BC6C3}"/>
                </a:ext>
              </a:extLst>
            </p:cNvPr>
            <p:cNvCxnSpPr/>
            <p:nvPr/>
          </p:nvCxnSpPr>
          <p:spPr>
            <a:xfrm flipH="1">
              <a:off x="9908016"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F0471C9B-87D4-482C-8D7C-CAB9AD3312D6}"/>
                </a:ext>
              </a:extLst>
            </p:cNvPr>
            <p:cNvCxnSpPr/>
            <p:nvPr/>
          </p:nvCxnSpPr>
          <p:spPr>
            <a:xfrm flipH="1">
              <a:off x="9992726"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119BA337-E502-456A-81C7-98724D6CD22A}"/>
                </a:ext>
              </a:extLst>
            </p:cNvPr>
            <p:cNvCxnSpPr/>
            <p:nvPr/>
          </p:nvCxnSpPr>
          <p:spPr>
            <a:xfrm flipH="1">
              <a:off x="10077435"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FC566E84-29DB-4724-9630-55B45E243E3B}"/>
                </a:ext>
              </a:extLst>
            </p:cNvPr>
            <p:cNvCxnSpPr/>
            <p:nvPr/>
          </p:nvCxnSpPr>
          <p:spPr>
            <a:xfrm flipH="1">
              <a:off x="10162145"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432CEFFF-3128-4417-8A2F-ACCBBD91F680}"/>
                </a:ext>
              </a:extLst>
            </p:cNvPr>
            <p:cNvCxnSpPr/>
            <p:nvPr/>
          </p:nvCxnSpPr>
          <p:spPr>
            <a:xfrm flipH="1">
              <a:off x="10246854"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6B9D73B1-22B4-4008-836B-9ACDDA230FF7}"/>
                </a:ext>
              </a:extLst>
            </p:cNvPr>
            <p:cNvCxnSpPr/>
            <p:nvPr/>
          </p:nvCxnSpPr>
          <p:spPr>
            <a:xfrm flipH="1">
              <a:off x="10331564"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4BE06F0E-3D4B-4888-A2D3-846C7F468ADA}"/>
                </a:ext>
              </a:extLst>
            </p:cNvPr>
            <p:cNvCxnSpPr/>
            <p:nvPr/>
          </p:nvCxnSpPr>
          <p:spPr>
            <a:xfrm flipH="1">
              <a:off x="10416273"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id="{1245586B-23F6-4043-B128-E2BFA923DFAF}"/>
                </a:ext>
              </a:extLst>
            </p:cNvPr>
            <p:cNvCxnSpPr/>
            <p:nvPr/>
          </p:nvCxnSpPr>
          <p:spPr>
            <a:xfrm flipH="1">
              <a:off x="10500983"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3D0F4367-D15B-43E0-B052-F3CAE43EB552}"/>
                </a:ext>
              </a:extLst>
            </p:cNvPr>
            <p:cNvCxnSpPr/>
            <p:nvPr/>
          </p:nvCxnSpPr>
          <p:spPr>
            <a:xfrm flipH="1">
              <a:off x="10585693"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33C39410-7324-449B-937B-40D78C396DD0}"/>
                </a:ext>
              </a:extLst>
            </p:cNvPr>
            <p:cNvCxnSpPr/>
            <p:nvPr/>
          </p:nvCxnSpPr>
          <p:spPr>
            <a:xfrm flipH="1">
              <a:off x="10670402"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9BC35077-2D87-4F32-B366-5D4BE48051C8}"/>
                </a:ext>
              </a:extLst>
            </p:cNvPr>
            <p:cNvCxnSpPr/>
            <p:nvPr/>
          </p:nvCxnSpPr>
          <p:spPr>
            <a:xfrm flipH="1">
              <a:off x="10755112"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606162F4-D79E-4EA8-A5F3-D5CFCF80FA2E}"/>
                </a:ext>
              </a:extLst>
            </p:cNvPr>
            <p:cNvCxnSpPr/>
            <p:nvPr/>
          </p:nvCxnSpPr>
          <p:spPr>
            <a:xfrm flipH="1">
              <a:off x="10839821"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C2B2E95F-B9D2-4569-B7E4-BADD1864FA8F}"/>
                </a:ext>
              </a:extLst>
            </p:cNvPr>
            <p:cNvCxnSpPr/>
            <p:nvPr/>
          </p:nvCxnSpPr>
          <p:spPr>
            <a:xfrm flipH="1">
              <a:off x="10924531"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99F9668A-2CF0-4F19-8633-8D3838206F14}"/>
                </a:ext>
              </a:extLst>
            </p:cNvPr>
            <p:cNvCxnSpPr/>
            <p:nvPr/>
          </p:nvCxnSpPr>
          <p:spPr>
            <a:xfrm flipH="1">
              <a:off x="11009240"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16DD5C71-71D7-4E28-A183-EAEFFCFEFCC1}"/>
                </a:ext>
              </a:extLst>
            </p:cNvPr>
            <p:cNvCxnSpPr/>
            <p:nvPr/>
          </p:nvCxnSpPr>
          <p:spPr>
            <a:xfrm flipH="1">
              <a:off x="11093950"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5126F8F5-0196-4ECD-9620-AF38B79944A8}"/>
                </a:ext>
              </a:extLst>
            </p:cNvPr>
            <p:cNvCxnSpPr/>
            <p:nvPr/>
          </p:nvCxnSpPr>
          <p:spPr>
            <a:xfrm flipH="1">
              <a:off x="11178659"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4B133EF0-64D9-4229-862C-D9A600C16CB6}"/>
                </a:ext>
              </a:extLst>
            </p:cNvPr>
            <p:cNvCxnSpPr/>
            <p:nvPr/>
          </p:nvCxnSpPr>
          <p:spPr>
            <a:xfrm flipH="1">
              <a:off x="11263369"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F16B0DF8-E434-4CD6-9937-FAE277E96754}"/>
                </a:ext>
              </a:extLst>
            </p:cNvPr>
            <p:cNvCxnSpPr/>
            <p:nvPr/>
          </p:nvCxnSpPr>
          <p:spPr>
            <a:xfrm flipH="1">
              <a:off x="11348078"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6" name="直接连接符 95">
              <a:extLst>
                <a:ext uri="{FF2B5EF4-FFF2-40B4-BE49-F238E27FC236}">
                  <a16:creationId xmlns:a16="http://schemas.microsoft.com/office/drawing/2014/main" id="{64B92936-30F6-42FF-8810-2DDB0DAA7380}"/>
                </a:ext>
              </a:extLst>
            </p:cNvPr>
            <p:cNvCxnSpPr/>
            <p:nvPr/>
          </p:nvCxnSpPr>
          <p:spPr>
            <a:xfrm flipH="1">
              <a:off x="11432788"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2DA06148-DE5B-4BDB-ADF5-5E3FBB5E47EE}"/>
                </a:ext>
              </a:extLst>
            </p:cNvPr>
            <p:cNvCxnSpPr/>
            <p:nvPr/>
          </p:nvCxnSpPr>
          <p:spPr>
            <a:xfrm flipH="1">
              <a:off x="11517497"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a16="http://schemas.microsoft.com/office/drawing/2014/main" id="{225F75CB-0351-4E57-84DA-B4D7F1CDDC26}"/>
                </a:ext>
              </a:extLst>
            </p:cNvPr>
            <p:cNvCxnSpPr/>
            <p:nvPr/>
          </p:nvCxnSpPr>
          <p:spPr>
            <a:xfrm flipH="1">
              <a:off x="11602207"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9" name="直接连接符 98">
              <a:extLst>
                <a:ext uri="{FF2B5EF4-FFF2-40B4-BE49-F238E27FC236}">
                  <a16:creationId xmlns:a16="http://schemas.microsoft.com/office/drawing/2014/main" id="{17BEE231-5BDC-4CE6-9379-21FB8804A0E1}"/>
                </a:ext>
              </a:extLst>
            </p:cNvPr>
            <p:cNvCxnSpPr/>
            <p:nvPr/>
          </p:nvCxnSpPr>
          <p:spPr>
            <a:xfrm flipH="1">
              <a:off x="11686916"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0" name="直接连接符 99">
              <a:extLst>
                <a:ext uri="{FF2B5EF4-FFF2-40B4-BE49-F238E27FC236}">
                  <a16:creationId xmlns:a16="http://schemas.microsoft.com/office/drawing/2014/main" id="{F535AF17-7968-45AB-80DD-0BEE359BC1B8}"/>
                </a:ext>
              </a:extLst>
            </p:cNvPr>
            <p:cNvCxnSpPr/>
            <p:nvPr/>
          </p:nvCxnSpPr>
          <p:spPr>
            <a:xfrm flipH="1">
              <a:off x="11771626"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16476043-5B2D-42E2-94C2-E6AC525C944C}"/>
                </a:ext>
              </a:extLst>
            </p:cNvPr>
            <p:cNvCxnSpPr/>
            <p:nvPr/>
          </p:nvCxnSpPr>
          <p:spPr>
            <a:xfrm flipH="1">
              <a:off x="11856335"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2" name="直接连接符 101">
              <a:extLst>
                <a:ext uri="{FF2B5EF4-FFF2-40B4-BE49-F238E27FC236}">
                  <a16:creationId xmlns:a16="http://schemas.microsoft.com/office/drawing/2014/main" id="{1B3C202D-F291-4D34-B0ED-9B384AC713DF}"/>
                </a:ext>
              </a:extLst>
            </p:cNvPr>
            <p:cNvCxnSpPr/>
            <p:nvPr/>
          </p:nvCxnSpPr>
          <p:spPr>
            <a:xfrm flipH="1">
              <a:off x="11941045"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34B5158A-07C9-4D30-8252-9D1569CB8A4A}"/>
                </a:ext>
              </a:extLst>
            </p:cNvPr>
            <p:cNvCxnSpPr/>
            <p:nvPr/>
          </p:nvCxnSpPr>
          <p:spPr>
            <a:xfrm flipH="1">
              <a:off x="12025755"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4C84B382-2E48-4F48-9414-959EA343312D}"/>
                </a:ext>
              </a:extLst>
            </p:cNvPr>
            <p:cNvCxnSpPr/>
            <p:nvPr/>
          </p:nvCxnSpPr>
          <p:spPr>
            <a:xfrm flipH="1">
              <a:off x="12110464"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A170F4A5-6B63-4897-9E76-86D5A52F3D99}"/>
                </a:ext>
              </a:extLst>
            </p:cNvPr>
            <p:cNvCxnSpPr/>
            <p:nvPr/>
          </p:nvCxnSpPr>
          <p:spPr>
            <a:xfrm flipH="1">
              <a:off x="12195174"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D5D06F32-C46E-4BEB-9AEB-BA34DA74C20F}"/>
                </a:ext>
              </a:extLst>
            </p:cNvPr>
            <p:cNvCxnSpPr/>
            <p:nvPr/>
          </p:nvCxnSpPr>
          <p:spPr>
            <a:xfrm flipH="1">
              <a:off x="12279883"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C0762881-C163-469B-8918-59CCFD56C8EF}"/>
                </a:ext>
              </a:extLst>
            </p:cNvPr>
            <p:cNvCxnSpPr/>
            <p:nvPr/>
          </p:nvCxnSpPr>
          <p:spPr>
            <a:xfrm flipH="1">
              <a:off x="12364593"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id="{376B7B7A-CBDF-49F3-897E-DD0ED058661E}"/>
                </a:ext>
              </a:extLst>
            </p:cNvPr>
            <p:cNvCxnSpPr/>
            <p:nvPr/>
          </p:nvCxnSpPr>
          <p:spPr>
            <a:xfrm flipH="1">
              <a:off x="12449302"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D7B485AA-B5F4-4868-8CB2-C057170DF4B1}"/>
                </a:ext>
              </a:extLst>
            </p:cNvPr>
            <p:cNvCxnSpPr/>
            <p:nvPr/>
          </p:nvCxnSpPr>
          <p:spPr>
            <a:xfrm flipH="1">
              <a:off x="12534012"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0" name="直接连接符 109">
              <a:extLst>
                <a:ext uri="{FF2B5EF4-FFF2-40B4-BE49-F238E27FC236}">
                  <a16:creationId xmlns:a16="http://schemas.microsoft.com/office/drawing/2014/main" id="{9F246210-3D80-4555-809A-CAA216D7F426}"/>
                </a:ext>
              </a:extLst>
            </p:cNvPr>
            <p:cNvCxnSpPr/>
            <p:nvPr/>
          </p:nvCxnSpPr>
          <p:spPr>
            <a:xfrm flipH="1">
              <a:off x="12618721"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C13E1637-1DBA-4795-9B8D-62103C81937B}"/>
                </a:ext>
              </a:extLst>
            </p:cNvPr>
            <p:cNvCxnSpPr/>
            <p:nvPr/>
          </p:nvCxnSpPr>
          <p:spPr>
            <a:xfrm flipH="1">
              <a:off x="12703431"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2" name="直接连接符 111">
              <a:extLst>
                <a:ext uri="{FF2B5EF4-FFF2-40B4-BE49-F238E27FC236}">
                  <a16:creationId xmlns:a16="http://schemas.microsoft.com/office/drawing/2014/main" id="{79CA8B81-058A-4D63-9D19-33D5B1C7EEBE}"/>
                </a:ext>
              </a:extLst>
            </p:cNvPr>
            <p:cNvCxnSpPr/>
            <p:nvPr/>
          </p:nvCxnSpPr>
          <p:spPr>
            <a:xfrm flipH="1">
              <a:off x="12788140"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3" name="直接连接符 112">
              <a:extLst>
                <a:ext uri="{FF2B5EF4-FFF2-40B4-BE49-F238E27FC236}">
                  <a16:creationId xmlns:a16="http://schemas.microsoft.com/office/drawing/2014/main" id="{701E024D-4DB8-4997-82D2-7F57B93D50CA}"/>
                </a:ext>
              </a:extLst>
            </p:cNvPr>
            <p:cNvCxnSpPr/>
            <p:nvPr/>
          </p:nvCxnSpPr>
          <p:spPr>
            <a:xfrm flipH="1">
              <a:off x="12872850"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id="{A37AE5D6-7C1A-4A40-8E96-54AA45A7614A}"/>
                </a:ext>
              </a:extLst>
            </p:cNvPr>
            <p:cNvCxnSpPr/>
            <p:nvPr/>
          </p:nvCxnSpPr>
          <p:spPr>
            <a:xfrm flipH="1">
              <a:off x="12957559"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E6414023-6523-4999-B0F3-F07FF074678E}"/>
                </a:ext>
              </a:extLst>
            </p:cNvPr>
            <p:cNvCxnSpPr/>
            <p:nvPr/>
          </p:nvCxnSpPr>
          <p:spPr>
            <a:xfrm flipH="1">
              <a:off x="13042269"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513D17F5-E320-4B5A-A8D0-D6A1BB51A476}"/>
                </a:ext>
              </a:extLst>
            </p:cNvPr>
            <p:cNvCxnSpPr/>
            <p:nvPr/>
          </p:nvCxnSpPr>
          <p:spPr>
            <a:xfrm flipH="1">
              <a:off x="13126978"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7" name="直接连接符 116">
              <a:extLst>
                <a:ext uri="{FF2B5EF4-FFF2-40B4-BE49-F238E27FC236}">
                  <a16:creationId xmlns:a16="http://schemas.microsoft.com/office/drawing/2014/main" id="{9C9643B1-9174-4D88-B7B1-9407EB44B321}"/>
                </a:ext>
              </a:extLst>
            </p:cNvPr>
            <p:cNvCxnSpPr/>
            <p:nvPr/>
          </p:nvCxnSpPr>
          <p:spPr>
            <a:xfrm flipH="1">
              <a:off x="13211688"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8" name="直接连接符 117">
              <a:extLst>
                <a:ext uri="{FF2B5EF4-FFF2-40B4-BE49-F238E27FC236}">
                  <a16:creationId xmlns:a16="http://schemas.microsoft.com/office/drawing/2014/main" id="{0B68847D-E065-4B06-BADA-159BCEEFA68E}"/>
                </a:ext>
              </a:extLst>
            </p:cNvPr>
            <p:cNvCxnSpPr/>
            <p:nvPr/>
          </p:nvCxnSpPr>
          <p:spPr>
            <a:xfrm flipH="1">
              <a:off x="13296397"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9" name="直接连接符 118">
              <a:extLst>
                <a:ext uri="{FF2B5EF4-FFF2-40B4-BE49-F238E27FC236}">
                  <a16:creationId xmlns:a16="http://schemas.microsoft.com/office/drawing/2014/main" id="{6B4F3DD7-925B-4197-A430-7396C4D14D10}"/>
                </a:ext>
              </a:extLst>
            </p:cNvPr>
            <p:cNvCxnSpPr/>
            <p:nvPr/>
          </p:nvCxnSpPr>
          <p:spPr>
            <a:xfrm flipH="1">
              <a:off x="13381107"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0" name="直接连接符 119">
              <a:extLst>
                <a:ext uri="{FF2B5EF4-FFF2-40B4-BE49-F238E27FC236}">
                  <a16:creationId xmlns:a16="http://schemas.microsoft.com/office/drawing/2014/main" id="{80731E94-1A9F-475C-82F0-3AF32204A98A}"/>
                </a:ext>
              </a:extLst>
            </p:cNvPr>
            <p:cNvCxnSpPr/>
            <p:nvPr/>
          </p:nvCxnSpPr>
          <p:spPr>
            <a:xfrm flipH="1">
              <a:off x="13465817"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id="{BB4421F4-A5CB-4AF4-B455-EF20FE3D9F6F}"/>
                </a:ext>
              </a:extLst>
            </p:cNvPr>
            <p:cNvCxnSpPr/>
            <p:nvPr/>
          </p:nvCxnSpPr>
          <p:spPr>
            <a:xfrm flipH="1">
              <a:off x="13550526"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a16="http://schemas.microsoft.com/office/drawing/2014/main" id="{A915F5D6-AE83-48A6-B863-937ED00AE885}"/>
                </a:ext>
              </a:extLst>
            </p:cNvPr>
            <p:cNvCxnSpPr/>
            <p:nvPr/>
          </p:nvCxnSpPr>
          <p:spPr>
            <a:xfrm flipH="1">
              <a:off x="13635236"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CA3AA051-BE08-4811-860F-843918D63A38}"/>
                </a:ext>
              </a:extLst>
            </p:cNvPr>
            <p:cNvCxnSpPr/>
            <p:nvPr/>
          </p:nvCxnSpPr>
          <p:spPr>
            <a:xfrm flipH="1">
              <a:off x="13719945"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id="{6D79CAD9-54FC-44B5-A533-A954DC2D8349}"/>
                </a:ext>
              </a:extLst>
            </p:cNvPr>
            <p:cNvCxnSpPr/>
            <p:nvPr/>
          </p:nvCxnSpPr>
          <p:spPr>
            <a:xfrm flipH="1">
              <a:off x="13804655"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5" name="直接连接符 124">
              <a:extLst>
                <a:ext uri="{FF2B5EF4-FFF2-40B4-BE49-F238E27FC236}">
                  <a16:creationId xmlns:a16="http://schemas.microsoft.com/office/drawing/2014/main" id="{AF7E877A-46F5-4479-AE5D-C4AED6167F6B}"/>
                </a:ext>
              </a:extLst>
            </p:cNvPr>
            <p:cNvCxnSpPr/>
            <p:nvPr/>
          </p:nvCxnSpPr>
          <p:spPr>
            <a:xfrm flipH="1">
              <a:off x="13889364"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6" name="直接连接符 125">
              <a:extLst>
                <a:ext uri="{FF2B5EF4-FFF2-40B4-BE49-F238E27FC236}">
                  <a16:creationId xmlns:a16="http://schemas.microsoft.com/office/drawing/2014/main" id="{44ABBEEF-89FA-4220-B07F-4DCDC7689F69}"/>
                </a:ext>
              </a:extLst>
            </p:cNvPr>
            <p:cNvCxnSpPr/>
            <p:nvPr/>
          </p:nvCxnSpPr>
          <p:spPr>
            <a:xfrm flipH="1">
              <a:off x="13974074"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7" name="直接连接符 126">
              <a:extLst>
                <a:ext uri="{FF2B5EF4-FFF2-40B4-BE49-F238E27FC236}">
                  <a16:creationId xmlns:a16="http://schemas.microsoft.com/office/drawing/2014/main" id="{CB841CF6-8B45-4356-A1F1-BF3251E4A205}"/>
                </a:ext>
              </a:extLst>
            </p:cNvPr>
            <p:cNvCxnSpPr/>
            <p:nvPr/>
          </p:nvCxnSpPr>
          <p:spPr>
            <a:xfrm flipH="1">
              <a:off x="14143493"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id="{3DCE4628-F317-4561-B067-4C080C2E767C}"/>
                </a:ext>
              </a:extLst>
            </p:cNvPr>
            <p:cNvCxnSpPr/>
            <p:nvPr/>
          </p:nvCxnSpPr>
          <p:spPr>
            <a:xfrm flipH="1">
              <a:off x="14058783"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9" name="直接连接符 128">
              <a:extLst>
                <a:ext uri="{FF2B5EF4-FFF2-40B4-BE49-F238E27FC236}">
                  <a16:creationId xmlns:a16="http://schemas.microsoft.com/office/drawing/2014/main" id="{896350B0-7010-49A9-849B-DC484B49B871}"/>
                </a:ext>
              </a:extLst>
            </p:cNvPr>
            <p:cNvCxnSpPr/>
            <p:nvPr/>
          </p:nvCxnSpPr>
          <p:spPr>
            <a:xfrm flipH="1">
              <a:off x="14228202"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377A33D0-5F47-45E2-9886-98E057C6D5B3}"/>
                </a:ext>
              </a:extLst>
            </p:cNvPr>
            <p:cNvCxnSpPr/>
            <p:nvPr/>
          </p:nvCxnSpPr>
          <p:spPr>
            <a:xfrm flipH="1">
              <a:off x="14312912" y="6554329"/>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132" name="直接连接符 131">
            <a:extLst>
              <a:ext uri="{FF2B5EF4-FFF2-40B4-BE49-F238E27FC236}">
                <a16:creationId xmlns:a16="http://schemas.microsoft.com/office/drawing/2014/main" id="{3D9192D0-B994-47D7-9E83-B93880F5E59D}"/>
              </a:ext>
            </a:extLst>
          </p:cNvPr>
          <p:cNvCxnSpPr/>
          <p:nvPr/>
        </p:nvCxnSpPr>
        <p:spPr>
          <a:xfrm flipH="1">
            <a:off x="11081957" y="6520767"/>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3" name="直接连接符 132">
            <a:extLst>
              <a:ext uri="{FF2B5EF4-FFF2-40B4-BE49-F238E27FC236}">
                <a16:creationId xmlns:a16="http://schemas.microsoft.com/office/drawing/2014/main" id="{CACCE923-0BFE-4B07-8EA3-8A540BE4AE66}"/>
              </a:ext>
            </a:extLst>
          </p:cNvPr>
          <p:cNvCxnSpPr/>
          <p:nvPr/>
        </p:nvCxnSpPr>
        <p:spPr>
          <a:xfrm flipH="1">
            <a:off x="11166666" y="6520767"/>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A9434988-86EB-49A2-9094-04F05A42AAD7}"/>
              </a:ext>
            </a:extLst>
          </p:cNvPr>
          <p:cNvCxnSpPr/>
          <p:nvPr/>
        </p:nvCxnSpPr>
        <p:spPr>
          <a:xfrm flipH="1">
            <a:off x="11251376" y="6520767"/>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5" name="直接连接符 134">
            <a:extLst>
              <a:ext uri="{FF2B5EF4-FFF2-40B4-BE49-F238E27FC236}">
                <a16:creationId xmlns:a16="http://schemas.microsoft.com/office/drawing/2014/main" id="{659F5D16-97C3-4835-B235-20BA0A91E85F}"/>
              </a:ext>
            </a:extLst>
          </p:cNvPr>
          <p:cNvCxnSpPr/>
          <p:nvPr/>
        </p:nvCxnSpPr>
        <p:spPr>
          <a:xfrm flipH="1">
            <a:off x="11336085" y="6520767"/>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9B105C8B-4796-4544-B190-01C4BB70C55A}"/>
              </a:ext>
            </a:extLst>
          </p:cNvPr>
          <p:cNvCxnSpPr/>
          <p:nvPr/>
        </p:nvCxnSpPr>
        <p:spPr>
          <a:xfrm flipH="1">
            <a:off x="11420795" y="6520767"/>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E734B74A-223C-4654-82CD-EFB4D8AF2CA5}"/>
              </a:ext>
            </a:extLst>
          </p:cNvPr>
          <p:cNvCxnSpPr/>
          <p:nvPr/>
        </p:nvCxnSpPr>
        <p:spPr>
          <a:xfrm flipH="1">
            <a:off x="11590214" y="6520767"/>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7B27AB24-7748-44BC-89F1-B5D27083E740}"/>
              </a:ext>
            </a:extLst>
          </p:cNvPr>
          <p:cNvCxnSpPr/>
          <p:nvPr/>
        </p:nvCxnSpPr>
        <p:spPr>
          <a:xfrm flipH="1">
            <a:off x="11674924" y="6520767"/>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9" name="直接连接符 138">
            <a:extLst>
              <a:ext uri="{FF2B5EF4-FFF2-40B4-BE49-F238E27FC236}">
                <a16:creationId xmlns:a16="http://schemas.microsoft.com/office/drawing/2014/main" id="{0E85104A-349A-476D-96D7-E4781349053F}"/>
              </a:ext>
            </a:extLst>
          </p:cNvPr>
          <p:cNvCxnSpPr/>
          <p:nvPr/>
        </p:nvCxnSpPr>
        <p:spPr>
          <a:xfrm flipH="1">
            <a:off x="11759633" y="6520767"/>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86AD66AC-1B4E-43C7-8D3B-A44FCF167C70}"/>
              </a:ext>
            </a:extLst>
          </p:cNvPr>
          <p:cNvCxnSpPr/>
          <p:nvPr/>
        </p:nvCxnSpPr>
        <p:spPr>
          <a:xfrm flipH="1">
            <a:off x="11844343" y="6520767"/>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1" name="直接连接符 140">
            <a:extLst>
              <a:ext uri="{FF2B5EF4-FFF2-40B4-BE49-F238E27FC236}">
                <a16:creationId xmlns:a16="http://schemas.microsoft.com/office/drawing/2014/main" id="{CA73D879-A30D-4020-9F9A-60BC0FFE441D}"/>
              </a:ext>
            </a:extLst>
          </p:cNvPr>
          <p:cNvCxnSpPr/>
          <p:nvPr/>
        </p:nvCxnSpPr>
        <p:spPr>
          <a:xfrm flipH="1">
            <a:off x="11929052" y="6520767"/>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1E2DBC1E-01DB-40BB-B9F9-DCB7794F6746}"/>
              </a:ext>
            </a:extLst>
          </p:cNvPr>
          <p:cNvCxnSpPr/>
          <p:nvPr/>
        </p:nvCxnSpPr>
        <p:spPr>
          <a:xfrm flipH="1">
            <a:off x="12013762" y="6520767"/>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3" name="直接连接符 142">
            <a:extLst>
              <a:ext uri="{FF2B5EF4-FFF2-40B4-BE49-F238E27FC236}">
                <a16:creationId xmlns:a16="http://schemas.microsoft.com/office/drawing/2014/main" id="{EE30E461-1EB4-4E29-B517-D404B70E59C4}"/>
              </a:ext>
            </a:extLst>
          </p:cNvPr>
          <p:cNvCxnSpPr/>
          <p:nvPr userDrawn="1"/>
        </p:nvCxnSpPr>
        <p:spPr>
          <a:xfrm flipH="1">
            <a:off x="12098471" y="6520767"/>
            <a:ext cx="84675" cy="1143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4" name="矩形 173">
            <a:extLst>
              <a:ext uri="{FF2B5EF4-FFF2-40B4-BE49-F238E27FC236}">
                <a16:creationId xmlns:a16="http://schemas.microsoft.com/office/drawing/2014/main" id="{86B093F4-8369-4A78-9604-3D79C610CD4B}"/>
              </a:ext>
            </a:extLst>
          </p:cNvPr>
          <p:cNvSpPr/>
          <p:nvPr userDrawn="1"/>
        </p:nvSpPr>
        <p:spPr>
          <a:xfrm>
            <a:off x="723395" y="6447112"/>
            <a:ext cx="1723549" cy="261610"/>
          </a:xfrm>
          <a:prstGeom prst="rect">
            <a:avLst/>
          </a:prstGeom>
          <a:solidFill>
            <a:schemeClr val="bg1"/>
          </a:solidFill>
          <a:ln>
            <a:noFill/>
          </a:ln>
        </p:spPr>
        <p:txBody>
          <a:bodyPr wrap="none">
            <a:spAutoFit/>
          </a:bodyPr>
          <a:lstStyle/>
          <a:p>
            <a:pPr lvl="0" algn="ctr">
              <a:defRPr/>
            </a:pPr>
            <a:r>
              <a:rPr lang="zh-CN" altLang="en-US" sz="1100" kern="0" spc="400" dirty="0">
                <a:latin typeface="+mn-ea"/>
                <a:sym typeface="思源宋体 CN SemiBold" panose="02020600000000000000" pitchFamily="18" charset="-122"/>
              </a:rPr>
              <a:t>仅限公司内部使用</a:t>
            </a:r>
            <a:endParaRPr kumimoji="0" lang="zh-CN" altLang="en-US" sz="1100" b="0" i="0" u="none" strike="noStrike" kern="0" cap="none" spc="400" normalizeH="0" baseline="0" noProof="0" dirty="0">
              <a:ln>
                <a:noFill/>
              </a:ln>
              <a:effectLst/>
              <a:uLnTx/>
              <a:uFillTx/>
              <a:latin typeface="+mn-ea"/>
              <a:sym typeface="思源宋体 CN SemiBold" panose="02020600000000000000" pitchFamily="18" charset="-122"/>
            </a:endParaRPr>
          </a:p>
        </p:txBody>
      </p:sp>
      <p:grpSp>
        <p:nvGrpSpPr>
          <p:cNvPr id="175" name="组合 20">
            <a:extLst>
              <a:ext uri="{FF2B5EF4-FFF2-40B4-BE49-F238E27FC236}">
                <a16:creationId xmlns:a16="http://schemas.microsoft.com/office/drawing/2014/main" id="{349C8D1E-4A1C-417A-9A74-254F7835FCB8}"/>
              </a:ext>
            </a:extLst>
          </p:cNvPr>
          <p:cNvGrpSpPr>
            <a:grpSpLocks/>
          </p:cNvGrpSpPr>
          <p:nvPr userDrawn="1"/>
        </p:nvGrpSpPr>
        <p:grpSpPr bwMode="auto">
          <a:xfrm>
            <a:off x="0" y="122238"/>
            <a:ext cx="325438" cy="669925"/>
            <a:chOff x="3455470" y="122428"/>
            <a:chExt cx="2242686" cy="4601154"/>
          </a:xfrm>
        </p:grpSpPr>
        <p:sp>
          <p:nvSpPr>
            <p:cNvPr id="176" name="任意多边形: 形状 175">
              <a:extLst>
                <a:ext uri="{FF2B5EF4-FFF2-40B4-BE49-F238E27FC236}">
                  <a16:creationId xmlns:a16="http://schemas.microsoft.com/office/drawing/2014/main" id="{6033BC61-679F-4F7C-BE35-6CB935371BC2}"/>
                </a:ext>
              </a:extLst>
            </p:cNvPr>
            <p:cNvSpPr/>
            <p:nvPr/>
          </p:nvSpPr>
          <p:spPr>
            <a:xfrm>
              <a:off x="5030818" y="1692490"/>
              <a:ext cx="382900" cy="1461030"/>
            </a:xfrm>
            <a:custGeom>
              <a:avLst/>
              <a:gdLst>
                <a:gd name="connsiteX0" fmla="*/ 144879 w 185359"/>
                <a:gd name="connsiteY0" fmla="*/ 0 h 699303"/>
                <a:gd name="connsiteX1" fmla="*/ 185359 w 185359"/>
                <a:gd name="connsiteY1" fmla="*/ 0 h 699303"/>
                <a:gd name="connsiteX2" fmla="*/ 40480 w 185359"/>
                <a:gd name="connsiteY2" fmla="*/ 699303 h 699303"/>
                <a:gd name="connsiteX3" fmla="*/ 0 w 185359"/>
                <a:gd name="connsiteY3" fmla="*/ 699303 h 699303"/>
              </a:gdLst>
              <a:ahLst/>
              <a:cxnLst>
                <a:cxn ang="0">
                  <a:pos x="connsiteX0" y="connsiteY0"/>
                </a:cxn>
                <a:cxn ang="0">
                  <a:pos x="connsiteX1" y="connsiteY1"/>
                </a:cxn>
                <a:cxn ang="0">
                  <a:pos x="connsiteX2" y="connsiteY2"/>
                </a:cxn>
                <a:cxn ang="0">
                  <a:pos x="connsiteX3" y="connsiteY3"/>
                </a:cxn>
              </a:cxnLst>
              <a:rect l="l" t="t" r="r" b="b"/>
              <a:pathLst>
                <a:path w="185359" h="699303">
                  <a:moveTo>
                    <a:pt x="144879" y="0"/>
                  </a:moveTo>
                  <a:lnTo>
                    <a:pt x="185359" y="0"/>
                  </a:lnTo>
                  <a:lnTo>
                    <a:pt x="40480" y="699303"/>
                  </a:lnTo>
                  <a:lnTo>
                    <a:pt x="0" y="699303"/>
                  </a:lnTo>
                  <a:close/>
                </a:path>
              </a:pathLst>
            </a:custGeom>
            <a:solidFill>
              <a:schemeClr val="accent1">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7" name="任意多边形: 形状 176">
              <a:extLst>
                <a:ext uri="{FF2B5EF4-FFF2-40B4-BE49-F238E27FC236}">
                  <a16:creationId xmlns:a16="http://schemas.microsoft.com/office/drawing/2014/main" id="{0713AAFE-02C9-428E-B6E7-61ACB6085192}"/>
                </a:ext>
              </a:extLst>
            </p:cNvPr>
            <p:cNvSpPr/>
            <p:nvPr/>
          </p:nvSpPr>
          <p:spPr>
            <a:xfrm>
              <a:off x="3455470" y="122428"/>
              <a:ext cx="2242686" cy="4601154"/>
            </a:xfrm>
            <a:custGeom>
              <a:avLst/>
              <a:gdLst>
                <a:gd name="connsiteX0" fmla="*/ 0 w 436410"/>
                <a:gd name="connsiteY0" fmla="*/ 0 h 895350"/>
                <a:gd name="connsiteX1" fmla="*/ 436410 w 436410"/>
                <a:gd name="connsiteY1" fmla="*/ 0 h 895350"/>
                <a:gd name="connsiteX2" fmla="*/ 250915 w 436410"/>
                <a:gd name="connsiteY2" fmla="*/ 895350 h 895350"/>
                <a:gd name="connsiteX3" fmla="*/ 0 w 43641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36410" h="895350">
                  <a:moveTo>
                    <a:pt x="0" y="0"/>
                  </a:moveTo>
                  <a:lnTo>
                    <a:pt x="436410" y="0"/>
                  </a:lnTo>
                  <a:lnTo>
                    <a:pt x="250915" y="895350"/>
                  </a:lnTo>
                  <a:lnTo>
                    <a:pt x="0" y="895350"/>
                  </a:lnTo>
                  <a:close/>
                </a:path>
              </a:pathLst>
            </a:custGeom>
            <a:gradFill flip="none" rotWithShape="1">
              <a:gsLst>
                <a:gs pos="0">
                  <a:schemeClr val="accent1"/>
                </a:gs>
                <a:gs pos="100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cxnSp>
        <p:nvCxnSpPr>
          <p:cNvPr id="178" name="直接连接符 177">
            <a:extLst>
              <a:ext uri="{FF2B5EF4-FFF2-40B4-BE49-F238E27FC236}">
                <a16:creationId xmlns:a16="http://schemas.microsoft.com/office/drawing/2014/main" id="{B879F65B-CC78-4B6E-B53E-28CA50219907}"/>
              </a:ext>
            </a:extLst>
          </p:cNvPr>
          <p:cNvCxnSpPr>
            <a:cxnSpLocks/>
          </p:cNvCxnSpPr>
          <p:nvPr userDrawn="1"/>
        </p:nvCxnSpPr>
        <p:spPr>
          <a:xfrm>
            <a:off x="329118" y="772630"/>
            <a:ext cx="115337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79" name="组合 178">
            <a:extLst>
              <a:ext uri="{FF2B5EF4-FFF2-40B4-BE49-F238E27FC236}">
                <a16:creationId xmlns:a16="http://schemas.microsoft.com/office/drawing/2014/main" id="{A555BC2C-7165-42C9-A333-4EC0E7AB0197}"/>
              </a:ext>
            </a:extLst>
          </p:cNvPr>
          <p:cNvGrpSpPr/>
          <p:nvPr userDrawn="1"/>
        </p:nvGrpSpPr>
        <p:grpSpPr>
          <a:xfrm>
            <a:off x="11053314" y="6294545"/>
            <a:ext cx="510375" cy="510375"/>
            <a:chOff x="9006875" y="4506359"/>
            <a:chExt cx="624958" cy="624958"/>
          </a:xfrm>
        </p:grpSpPr>
        <p:sp>
          <p:nvSpPr>
            <p:cNvPr id="180" name="矩形 179">
              <a:extLst>
                <a:ext uri="{FF2B5EF4-FFF2-40B4-BE49-F238E27FC236}">
                  <a16:creationId xmlns:a16="http://schemas.microsoft.com/office/drawing/2014/main" id="{836E03FF-75E1-49C0-84D9-1399328AEB68}"/>
                </a:ext>
              </a:extLst>
            </p:cNvPr>
            <p:cNvSpPr/>
            <p:nvPr/>
          </p:nvSpPr>
          <p:spPr>
            <a:xfrm>
              <a:off x="9006875" y="4506359"/>
              <a:ext cx="624958" cy="62495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1" name="图片 180" descr="图片包含 游戏机, 标志, 画&#10;&#10;描述已自动生成">
              <a:extLst>
                <a:ext uri="{FF2B5EF4-FFF2-40B4-BE49-F238E27FC236}">
                  <a16:creationId xmlns:a16="http://schemas.microsoft.com/office/drawing/2014/main" id="{CC80289B-87E4-4683-83B2-2735150878BB}"/>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16134" t="17446" r="16540" b="26159"/>
            <a:stretch/>
          </p:blipFill>
          <p:spPr>
            <a:xfrm>
              <a:off x="9036973" y="4582301"/>
              <a:ext cx="564763" cy="473074"/>
            </a:xfrm>
            <a:prstGeom prst="rect">
              <a:avLst/>
            </a:prstGeom>
          </p:spPr>
        </p:pic>
      </p:grpSp>
      <p:sp>
        <p:nvSpPr>
          <p:cNvPr id="144" name="文本占位符 143">
            <a:extLst>
              <a:ext uri="{FF2B5EF4-FFF2-40B4-BE49-F238E27FC236}">
                <a16:creationId xmlns:a16="http://schemas.microsoft.com/office/drawing/2014/main" id="{E32FCE1B-4B41-4B18-834B-0D51380800B4}"/>
              </a:ext>
            </a:extLst>
          </p:cNvPr>
          <p:cNvSpPr>
            <a:spLocks noGrp="1"/>
          </p:cNvSpPr>
          <p:nvPr>
            <p:ph type="body" sz="quarter" idx="10" hasCustomPrompt="1"/>
          </p:nvPr>
        </p:nvSpPr>
        <p:spPr>
          <a:xfrm>
            <a:off x="334462" y="253043"/>
            <a:ext cx="5470056" cy="387350"/>
          </a:xfrm>
        </p:spPr>
        <p:txBody>
          <a:bodyPr>
            <a:noAutofit/>
          </a:bodyPr>
          <a:lstStyle>
            <a:lvl1pPr marL="0" indent="0">
              <a:buNone/>
              <a:defRPr sz="2400" b="1">
                <a:solidFill>
                  <a:schemeClr val="accent1"/>
                </a:solidFill>
                <a:latin typeface="+mj-ea"/>
                <a:ea typeface="+mj-ea"/>
              </a:defRPr>
            </a:lvl1pPr>
          </a:lstStyle>
          <a:p>
            <a:pPr lvl="0"/>
            <a:r>
              <a:rPr lang="zh-CN" altLang="en-US" dirty="0"/>
              <a:t>输入你的标题</a:t>
            </a:r>
          </a:p>
        </p:txBody>
      </p:sp>
    </p:spTree>
    <p:extLst>
      <p:ext uri="{BB962C8B-B14F-4D97-AF65-F5344CB8AC3E}">
        <p14:creationId xmlns:p14="http://schemas.microsoft.com/office/powerpoint/2010/main" val="1477353957"/>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结束">
    <p:bg>
      <p:bgPr>
        <a:solidFill>
          <a:schemeClr val="accent1"/>
        </a:solidFill>
        <a:effectLst/>
      </p:bgPr>
    </p:bg>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36F26BEE-7CEA-43C6-ADDB-5DE24A53E398}"/>
              </a:ext>
            </a:extLst>
          </p:cNvPr>
          <p:cNvGrpSpPr/>
          <p:nvPr userDrawn="1"/>
        </p:nvGrpSpPr>
        <p:grpSpPr>
          <a:xfrm>
            <a:off x="2856000" y="3670718"/>
            <a:ext cx="6480000" cy="162664"/>
            <a:chOff x="3122698" y="4040403"/>
            <a:chExt cx="5946604" cy="162664"/>
          </a:xfrm>
        </p:grpSpPr>
        <p:cxnSp>
          <p:nvCxnSpPr>
            <p:cNvPr id="6" name="直接连接符 5">
              <a:extLst>
                <a:ext uri="{FF2B5EF4-FFF2-40B4-BE49-F238E27FC236}">
                  <a16:creationId xmlns:a16="http://schemas.microsoft.com/office/drawing/2014/main" id="{3D517E3D-6402-4D58-9D45-CB06387CD0FC}"/>
                </a:ext>
              </a:extLst>
            </p:cNvPr>
            <p:cNvCxnSpPr>
              <a:cxnSpLocks/>
            </p:cNvCxnSpPr>
            <p:nvPr/>
          </p:nvCxnSpPr>
          <p:spPr>
            <a:xfrm>
              <a:off x="3122698" y="4040403"/>
              <a:ext cx="594660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DB2BEF7F-1624-4F85-AA15-5EF48BFA2CFB}"/>
                </a:ext>
              </a:extLst>
            </p:cNvPr>
            <p:cNvCxnSpPr>
              <a:cxnSpLocks/>
            </p:cNvCxnSpPr>
            <p:nvPr/>
          </p:nvCxnSpPr>
          <p:spPr>
            <a:xfrm flipH="1">
              <a:off x="8581441" y="4040403"/>
              <a:ext cx="487861" cy="16266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 name="任意多边形: 形状 7">
            <a:extLst>
              <a:ext uri="{FF2B5EF4-FFF2-40B4-BE49-F238E27FC236}">
                <a16:creationId xmlns:a16="http://schemas.microsoft.com/office/drawing/2014/main" id="{687A19E8-FEB0-4506-A453-9A716FF3A0E6}"/>
              </a:ext>
            </a:extLst>
          </p:cNvPr>
          <p:cNvSpPr/>
          <p:nvPr userDrawn="1"/>
        </p:nvSpPr>
        <p:spPr>
          <a:xfrm>
            <a:off x="985425" y="-897292"/>
            <a:ext cx="9649723" cy="9188389"/>
          </a:xfrm>
          <a:custGeom>
            <a:avLst/>
            <a:gdLst>
              <a:gd name="connsiteX0" fmla="*/ 2552423 w 9649723"/>
              <a:gd name="connsiteY0" fmla="*/ 0 h 9188389"/>
              <a:gd name="connsiteX1" fmla="*/ 2339260 w 9649723"/>
              <a:gd name="connsiteY1" fmla="*/ 170934 h 9188389"/>
              <a:gd name="connsiteX2" fmla="*/ 713236 w 9649723"/>
              <a:gd name="connsiteY2" fmla="*/ 3868403 h 9188389"/>
              <a:gd name="connsiteX3" fmla="*/ 5181479 w 9649723"/>
              <a:gd name="connsiteY3" fmla="*/ 8660050 h 9188389"/>
              <a:gd name="connsiteX4" fmla="*/ 9064440 w 9649723"/>
              <a:gd name="connsiteY4" fmla="*/ 6240925 h 9188389"/>
              <a:gd name="connsiteX5" fmla="*/ 9105702 w 9649723"/>
              <a:gd name="connsiteY5" fmla="*/ 6159172 h 9188389"/>
              <a:gd name="connsiteX6" fmla="*/ 9015195 w 9649723"/>
              <a:gd name="connsiteY6" fmla="*/ 6293411 h 9188389"/>
              <a:gd name="connsiteX7" fmla="*/ 7456915 w 9649723"/>
              <a:gd name="connsiteY7" fmla="*/ 7263309 h 9188389"/>
              <a:gd name="connsiteX8" fmla="*/ 7252165 w 9649723"/>
              <a:gd name="connsiteY8" fmla="*/ 7276043 h 9188389"/>
              <a:gd name="connsiteX9" fmla="*/ 7207214 w 9649723"/>
              <a:gd name="connsiteY9" fmla="*/ 7278837 h 9188389"/>
              <a:gd name="connsiteX10" fmla="*/ 7207144 w 9649723"/>
              <a:gd name="connsiteY10" fmla="*/ 7278837 h 9188389"/>
              <a:gd name="connsiteX11" fmla="*/ 2705914 w 9649723"/>
              <a:gd name="connsiteY11" fmla="*/ 7278837 h 9188389"/>
              <a:gd name="connsiteX12" fmla="*/ 2705914 w 9649723"/>
              <a:gd name="connsiteY12" fmla="*/ 6028546 h 9188389"/>
              <a:gd name="connsiteX13" fmla="*/ 5227827 w 9649723"/>
              <a:gd name="connsiteY13" fmla="*/ 6028546 h 9188389"/>
              <a:gd name="connsiteX14" fmla="*/ 7093301 w 9649723"/>
              <a:gd name="connsiteY14" fmla="*/ 6028546 h 9188389"/>
              <a:gd name="connsiteX15" fmla="*/ 9614822 w 9649723"/>
              <a:gd name="connsiteY15" fmla="*/ 4183739 h 9188389"/>
              <a:gd name="connsiteX16" fmla="*/ 9638195 w 9649723"/>
              <a:gd name="connsiteY16" fmla="*/ 4113252 h 9188389"/>
              <a:gd name="connsiteX17" fmla="*/ 9639117 w 9649723"/>
              <a:gd name="connsiteY17" fmla="*/ 4093676 h 9188389"/>
              <a:gd name="connsiteX18" fmla="*/ 9639845 w 9649723"/>
              <a:gd name="connsiteY18" fmla="*/ 4108275 h 9188389"/>
              <a:gd name="connsiteX19" fmla="*/ 9642696 w 9649723"/>
              <a:gd name="connsiteY19" fmla="*/ 4099678 h 9188389"/>
              <a:gd name="connsiteX20" fmla="*/ 9649723 w 9649723"/>
              <a:gd name="connsiteY20" fmla="*/ 4271024 h 9188389"/>
              <a:gd name="connsiteX21" fmla="*/ 9648958 w 9649723"/>
              <a:gd name="connsiteY21" fmla="*/ 4290915 h 9188389"/>
              <a:gd name="connsiteX22" fmla="*/ 9649723 w 9649723"/>
              <a:gd name="connsiteY22" fmla="*/ 4306242 h 9188389"/>
              <a:gd name="connsiteX23" fmla="*/ 4824862 w 9649723"/>
              <a:gd name="connsiteY23" fmla="*/ 9188389 h 9188389"/>
              <a:gd name="connsiteX24" fmla="*/ 0 w 9649723"/>
              <a:gd name="connsiteY24" fmla="*/ 4306242 h 9188389"/>
              <a:gd name="connsiteX25" fmla="*/ 2525046 w 9649723"/>
              <a:gd name="connsiteY25" fmla="*/ 13344 h 9188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649723" h="9188389">
                <a:moveTo>
                  <a:pt x="2552423" y="0"/>
                </a:moveTo>
                <a:lnTo>
                  <a:pt x="2339260" y="170934"/>
                </a:lnTo>
                <a:cubicBezTo>
                  <a:pt x="1346206" y="1049793"/>
                  <a:pt x="713236" y="2379830"/>
                  <a:pt x="713236" y="3868403"/>
                </a:cubicBezTo>
                <a:cubicBezTo>
                  <a:pt x="713236" y="6514758"/>
                  <a:pt x="2713736" y="8660050"/>
                  <a:pt x="5181479" y="8660050"/>
                </a:cubicBezTo>
                <a:cubicBezTo>
                  <a:pt x="6844315" y="8660050"/>
                  <a:pt x="8295000" y="7685992"/>
                  <a:pt x="9064440" y="6240925"/>
                </a:cubicBezTo>
                <a:lnTo>
                  <a:pt x="9105702" y="6159172"/>
                </a:lnTo>
                <a:lnTo>
                  <a:pt x="9015195" y="6293411"/>
                </a:lnTo>
                <a:cubicBezTo>
                  <a:pt x="8620951" y="6827560"/>
                  <a:pt x="8072749" y="7186295"/>
                  <a:pt x="7456915" y="7263309"/>
                </a:cubicBezTo>
                <a:lnTo>
                  <a:pt x="7252165" y="7276043"/>
                </a:lnTo>
                <a:lnTo>
                  <a:pt x="7207214" y="7278837"/>
                </a:lnTo>
                <a:lnTo>
                  <a:pt x="7207144" y="7278837"/>
                </a:lnTo>
                <a:lnTo>
                  <a:pt x="2705914" y="7278837"/>
                </a:lnTo>
                <a:lnTo>
                  <a:pt x="2705914" y="6028546"/>
                </a:lnTo>
                <a:lnTo>
                  <a:pt x="5227827" y="6028546"/>
                </a:lnTo>
                <a:lnTo>
                  <a:pt x="7093301" y="6028546"/>
                </a:lnTo>
                <a:cubicBezTo>
                  <a:pt x="8226827" y="6028546"/>
                  <a:pt x="9199388" y="5267855"/>
                  <a:pt x="9614822" y="4183739"/>
                </a:cubicBezTo>
                <a:lnTo>
                  <a:pt x="9638195" y="4113252"/>
                </a:lnTo>
                <a:lnTo>
                  <a:pt x="9639117" y="4093676"/>
                </a:lnTo>
                <a:lnTo>
                  <a:pt x="9639845" y="4108275"/>
                </a:lnTo>
                <a:lnTo>
                  <a:pt x="9642696" y="4099678"/>
                </a:lnTo>
                <a:lnTo>
                  <a:pt x="9649723" y="4271024"/>
                </a:lnTo>
                <a:lnTo>
                  <a:pt x="9648958" y="4290915"/>
                </a:lnTo>
                <a:lnTo>
                  <a:pt x="9649723" y="4306242"/>
                </a:lnTo>
                <a:cubicBezTo>
                  <a:pt x="9649723" y="7002577"/>
                  <a:pt x="7489558" y="9188389"/>
                  <a:pt x="4824862" y="9188389"/>
                </a:cubicBezTo>
                <a:cubicBezTo>
                  <a:pt x="2160165" y="9188389"/>
                  <a:pt x="0" y="7002577"/>
                  <a:pt x="0" y="4306242"/>
                </a:cubicBezTo>
                <a:cubicBezTo>
                  <a:pt x="0" y="2452512"/>
                  <a:pt x="1021016" y="840085"/>
                  <a:pt x="2525046" y="1334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4257207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B10A452-41CB-41E5-A00C-53810B31DF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517841F-EBFD-4C50-A5AB-6A53169067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76116EE-88B1-47DE-ACC9-672211D5E3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403EAE-1567-4133-A194-AFE1993723CA}" type="datetimeFigureOut">
              <a:rPr lang="zh-CN" altLang="en-US" smtClean="0"/>
              <a:t>2020/6/17</a:t>
            </a:fld>
            <a:endParaRPr lang="zh-CN" altLang="en-US"/>
          </a:p>
        </p:txBody>
      </p:sp>
      <p:sp>
        <p:nvSpPr>
          <p:cNvPr id="5" name="页脚占位符 4">
            <a:extLst>
              <a:ext uri="{FF2B5EF4-FFF2-40B4-BE49-F238E27FC236}">
                <a16:creationId xmlns:a16="http://schemas.microsoft.com/office/drawing/2014/main" id="{DB32624A-8027-4850-A734-EB8EB5721F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304EBBE-C35D-4586-A9E1-89F0CA9470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091999-2B8A-4338-8ABF-8BAA3B92087D}" type="slidenum">
              <a:rPr lang="zh-CN" altLang="en-US" smtClean="0"/>
              <a:t>‹#›</a:t>
            </a:fld>
            <a:endParaRPr lang="zh-CN" altLang="en-US"/>
          </a:p>
        </p:txBody>
      </p:sp>
    </p:spTree>
    <p:extLst>
      <p:ext uri="{BB962C8B-B14F-4D97-AF65-F5344CB8AC3E}">
        <p14:creationId xmlns:p14="http://schemas.microsoft.com/office/powerpoint/2010/main" val="2483849827"/>
      </p:ext>
    </p:extLst>
  </p:cSld>
  <p:clrMap bg1="lt1" tx1="dk1" bg2="lt2" tx2="dk2" accent1="accent1" accent2="accent2" accent3="accent3" accent4="accent4" accent5="accent5" accent6="accent6" hlink="hlink" folHlink="folHlink"/>
  <p:sldLayoutIdLst>
    <p:sldLayoutId id="2147483664" r:id="rId1"/>
    <p:sldLayoutId id="2147483666" r:id="rId2"/>
    <p:sldLayoutId id="2147483667" r:id="rId3"/>
    <p:sldLayoutId id="2147483665" r:id="rId4"/>
    <p:sldLayoutId id="2147483662" r:id="rId5"/>
  </p:sldLayoutIdLst>
  <p:transition>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https/blog.csdn.net/qq_36359022/article/details/81355897?utm_medium=distribute.pc_relevant.none-task-blog-BlogCommendFromMachineLearnPai2-3.nonecase&amp;depth_1-utm_source=distribute.pc_relevant.none-task-blog-BlogCommendFromMachineLearnPai2-3.nonecase"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33" name="椭圆 532" hidden="1">
            <a:extLst>
              <a:ext uri="{FF2B5EF4-FFF2-40B4-BE49-F238E27FC236}">
                <a16:creationId xmlns:a16="http://schemas.microsoft.com/office/drawing/2014/main" id="{BAF419F9-E205-4F15-B426-ECF9FC8D0E7B}"/>
              </a:ext>
            </a:extLst>
          </p:cNvPr>
          <p:cNvSpPr/>
          <p:nvPr/>
        </p:nvSpPr>
        <p:spPr>
          <a:xfrm>
            <a:off x="11447336" y="7040804"/>
            <a:ext cx="490948" cy="490948"/>
          </a:xfrm>
          <a:prstGeom prst="ellipse">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Light"/>
              <a:cs typeface="+mn-cs"/>
            </a:endParaRPr>
          </a:p>
        </p:txBody>
      </p:sp>
      <p:sp>
        <p:nvSpPr>
          <p:cNvPr id="7" name="文本占位符 6">
            <a:extLst>
              <a:ext uri="{FF2B5EF4-FFF2-40B4-BE49-F238E27FC236}">
                <a16:creationId xmlns:a16="http://schemas.microsoft.com/office/drawing/2014/main" id="{3206FB3E-81E4-4F93-8868-B818BD8E4B58}"/>
              </a:ext>
            </a:extLst>
          </p:cNvPr>
          <p:cNvSpPr>
            <a:spLocks noGrp="1"/>
          </p:cNvSpPr>
          <p:nvPr>
            <p:ph type="body" sz="quarter" idx="10"/>
          </p:nvPr>
        </p:nvSpPr>
        <p:spPr>
          <a:xfrm>
            <a:off x="2855909" y="3030505"/>
            <a:ext cx="6480175" cy="962025"/>
          </a:xfrm>
        </p:spPr>
        <p:txBody>
          <a:bodyPr/>
          <a:lstStyle/>
          <a:p>
            <a:r>
              <a:rPr lang="en-US" altLang="zh-CN" dirty="0" err="1" smtClean="0"/>
              <a:t>libevent</a:t>
            </a:r>
            <a:r>
              <a:rPr lang="zh-CN" altLang="en-US" dirty="0" smtClean="0"/>
              <a:t>培训</a:t>
            </a:r>
            <a:endParaRPr lang="zh-CN" altLang="en-US" dirty="0"/>
          </a:p>
        </p:txBody>
      </p:sp>
    </p:spTree>
    <p:extLst>
      <p:ext uri="{BB962C8B-B14F-4D97-AF65-F5344CB8AC3E}">
        <p14:creationId xmlns:p14="http://schemas.microsoft.com/office/powerpoint/2010/main" val="3708722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3" name="椭圆 532" hidden="1">
            <a:extLst>
              <a:ext uri="{FF2B5EF4-FFF2-40B4-BE49-F238E27FC236}">
                <a16:creationId xmlns:a16="http://schemas.microsoft.com/office/drawing/2014/main" id="{BAF419F9-E205-4F15-B426-ECF9FC8D0E7B}"/>
              </a:ext>
            </a:extLst>
          </p:cNvPr>
          <p:cNvSpPr/>
          <p:nvPr/>
        </p:nvSpPr>
        <p:spPr>
          <a:xfrm>
            <a:off x="11447336" y="7040804"/>
            <a:ext cx="490948" cy="490948"/>
          </a:xfrm>
          <a:prstGeom prst="ellipse">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Light"/>
              <a:cs typeface="+mn-cs"/>
            </a:endParaRPr>
          </a:p>
        </p:txBody>
      </p:sp>
      <p:sp>
        <p:nvSpPr>
          <p:cNvPr id="3" name="文本占位符 2">
            <a:extLst>
              <a:ext uri="{FF2B5EF4-FFF2-40B4-BE49-F238E27FC236}">
                <a16:creationId xmlns:a16="http://schemas.microsoft.com/office/drawing/2014/main" id="{4094D6F3-A7F1-402D-A702-6286151AB973}"/>
              </a:ext>
            </a:extLst>
          </p:cNvPr>
          <p:cNvSpPr>
            <a:spLocks noGrp="1"/>
          </p:cNvSpPr>
          <p:nvPr>
            <p:ph type="body" sz="quarter" idx="10"/>
          </p:nvPr>
        </p:nvSpPr>
        <p:spPr/>
        <p:txBody>
          <a:bodyPr/>
          <a:lstStyle/>
          <a:p>
            <a:r>
              <a:rPr lang="en-US" altLang="zh-CN" dirty="0" smtClean="0"/>
              <a:t>Event</a:t>
            </a:r>
            <a:r>
              <a:rPr lang="zh-CN" altLang="en-US" dirty="0" smtClean="0"/>
              <a:t>的三种状态</a:t>
            </a:r>
            <a:endParaRPr lang="zh-CN" altLang="en-US" dirty="0"/>
          </a:p>
        </p:txBody>
      </p:sp>
      <p:sp>
        <p:nvSpPr>
          <p:cNvPr id="8" name="矩形 7"/>
          <p:cNvSpPr/>
          <p:nvPr/>
        </p:nvSpPr>
        <p:spPr>
          <a:xfrm>
            <a:off x="789155" y="995334"/>
            <a:ext cx="8303385" cy="2308324"/>
          </a:xfrm>
          <a:prstGeom prst="rect">
            <a:avLst/>
          </a:prstGeom>
        </p:spPr>
        <p:txBody>
          <a:bodyPr wrap="square">
            <a:spAutoFit/>
          </a:bodyPr>
          <a:lstStyle/>
          <a:p>
            <a:r>
              <a:rPr lang="en-US" altLang="zh-CN" b="1" dirty="0">
                <a:solidFill>
                  <a:schemeClr val="accent1"/>
                </a:solidFill>
              </a:rPr>
              <a:t>event</a:t>
            </a:r>
            <a:r>
              <a:rPr lang="zh-CN" altLang="en-US" b="1" dirty="0">
                <a:solidFill>
                  <a:schemeClr val="accent1"/>
                </a:solidFill>
              </a:rPr>
              <a:t>的三种状态</a:t>
            </a:r>
            <a:r>
              <a:rPr lang="en-US" altLang="zh-CN" b="1" dirty="0" smtClean="0">
                <a:solidFill>
                  <a:schemeClr val="accent1"/>
                </a:solidFill>
              </a:rPr>
              <a:t>:</a:t>
            </a:r>
          </a:p>
          <a:p>
            <a:endParaRPr lang="en-US" altLang="zh-CN" b="1" dirty="0">
              <a:solidFill>
                <a:srgbClr val="00B0F0"/>
              </a:solidFill>
              <a:effectLst/>
            </a:endParaRPr>
          </a:p>
          <a:p>
            <a:r>
              <a:rPr lang="zh-CN" altLang="en-US" dirty="0"/>
              <a:t>初始化状态</a:t>
            </a:r>
            <a:r>
              <a:rPr lang="en-US" altLang="zh-CN" dirty="0"/>
              <a:t>(initialized)</a:t>
            </a:r>
            <a:r>
              <a:rPr lang="zh-CN" altLang="en-US" dirty="0" smtClean="0"/>
              <a:t>、未决</a:t>
            </a:r>
            <a:r>
              <a:rPr lang="zh-CN" altLang="en-US" dirty="0"/>
              <a:t>状态</a:t>
            </a:r>
            <a:r>
              <a:rPr lang="en-US" altLang="zh-CN" dirty="0"/>
              <a:t>(pending)</a:t>
            </a:r>
            <a:r>
              <a:rPr lang="zh-CN" altLang="en-US" dirty="0" smtClean="0"/>
              <a:t>、激活</a:t>
            </a:r>
            <a:r>
              <a:rPr lang="zh-CN" altLang="en-US" dirty="0"/>
              <a:t>状态</a:t>
            </a:r>
            <a:r>
              <a:rPr lang="en-US" altLang="zh-CN" dirty="0"/>
              <a:t>(active)</a:t>
            </a:r>
            <a:r>
              <a:rPr lang="zh-CN" altLang="en-US" dirty="0" smtClean="0"/>
              <a:t>。</a:t>
            </a:r>
            <a:endParaRPr lang="en-US" altLang="zh-CN" dirty="0" smtClean="0"/>
          </a:p>
          <a:p>
            <a:endParaRPr lang="zh-CN" altLang="en-US" dirty="0"/>
          </a:p>
          <a:p>
            <a:r>
              <a:rPr lang="zh-CN" altLang="en-US" dirty="0"/>
              <a:t>函数	</a:t>
            </a:r>
            <a:r>
              <a:rPr lang="en-US" altLang="zh-CN" dirty="0" smtClean="0"/>
              <a:t>			</a:t>
            </a:r>
            <a:r>
              <a:rPr lang="zh-CN" altLang="en-US" dirty="0" smtClean="0"/>
              <a:t>状态</a:t>
            </a:r>
            <a:endParaRPr lang="zh-CN" altLang="en-US" dirty="0"/>
          </a:p>
          <a:p>
            <a:r>
              <a:rPr lang="en-US" altLang="zh-CN" dirty="0" err="1"/>
              <a:t>event_new</a:t>
            </a:r>
            <a:r>
              <a:rPr lang="en-US" altLang="zh-CN" dirty="0"/>
              <a:t>	</a:t>
            </a:r>
            <a:r>
              <a:rPr lang="en-US" altLang="zh-CN" dirty="0" smtClean="0"/>
              <a:t>		</a:t>
            </a:r>
            <a:r>
              <a:rPr lang="zh-CN" altLang="en-US" dirty="0" smtClean="0"/>
              <a:t>进入</a:t>
            </a:r>
            <a:r>
              <a:rPr lang="zh-CN" altLang="en-US" dirty="0"/>
              <a:t>初始化状态</a:t>
            </a:r>
          </a:p>
          <a:p>
            <a:r>
              <a:rPr lang="en-US" altLang="zh-CN" dirty="0" err="1"/>
              <a:t>event_add</a:t>
            </a:r>
            <a:r>
              <a:rPr lang="en-US" altLang="zh-CN" dirty="0"/>
              <a:t>	</a:t>
            </a:r>
            <a:r>
              <a:rPr lang="en-US" altLang="zh-CN" dirty="0" smtClean="0"/>
              <a:t>		</a:t>
            </a:r>
            <a:r>
              <a:rPr lang="zh-CN" altLang="en-US" dirty="0" smtClean="0"/>
              <a:t>进入</a:t>
            </a:r>
            <a:r>
              <a:rPr lang="zh-CN" altLang="en-US" dirty="0"/>
              <a:t>未决状态</a:t>
            </a:r>
            <a:r>
              <a:rPr lang="en-US" altLang="zh-CN" dirty="0"/>
              <a:t>(pending)</a:t>
            </a:r>
          </a:p>
          <a:p>
            <a:r>
              <a:rPr lang="en-US" altLang="zh-CN" dirty="0"/>
              <a:t>event</a:t>
            </a:r>
            <a:r>
              <a:rPr lang="zh-CN" altLang="en-US" dirty="0"/>
              <a:t>监听的事件发生或者超时	进入激活状态</a:t>
            </a:r>
            <a:r>
              <a:rPr lang="en-US" altLang="zh-CN" dirty="0"/>
              <a:t>(active</a:t>
            </a:r>
            <a:r>
              <a:rPr lang="en-US" altLang="zh-CN" dirty="0" smtClean="0"/>
              <a:t>)</a:t>
            </a:r>
            <a:endParaRPr lang="en-US" altLang="zh-CN" dirty="0"/>
          </a:p>
        </p:txBody>
      </p:sp>
      <p:sp>
        <p:nvSpPr>
          <p:cNvPr id="10" name="矩形 9"/>
          <p:cNvSpPr/>
          <p:nvPr/>
        </p:nvSpPr>
        <p:spPr>
          <a:xfrm>
            <a:off x="789155" y="3778861"/>
            <a:ext cx="6096000" cy="1477328"/>
          </a:xfrm>
          <a:prstGeom prst="rect">
            <a:avLst/>
          </a:prstGeom>
        </p:spPr>
        <p:txBody>
          <a:bodyPr>
            <a:spAutoFit/>
          </a:bodyPr>
          <a:lstStyle/>
          <a:p>
            <a:r>
              <a:rPr lang="zh-CN" altLang="en-US" b="1" dirty="0" smtClean="0">
                <a:solidFill>
                  <a:schemeClr val="accent1"/>
                </a:solidFill>
              </a:rPr>
              <a:t>检测函数</a:t>
            </a:r>
            <a:endParaRPr lang="en-US" altLang="zh-CN" b="1" dirty="0" smtClean="0">
              <a:solidFill>
                <a:schemeClr val="accent1"/>
              </a:solidFill>
            </a:endParaRPr>
          </a:p>
          <a:p>
            <a:r>
              <a:rPr lang="en-US" altLang="zh-CN" dirty="0" err="1" smtClean="0"/>
              <a:t>event_initialized</a:t>
            </a:r>
            <a:r>
              <a:rPr lang="en-US" altLang="zh-CN" dirty="0"/>
              <a:t>			</a:t>
            </a:r>
            <a:r>
              <a:rPr lang="zh-CN" altLang="en-US" dirty="0"/>
              <a:t>检测是否已初始化状态</a:t>
            </a:r>
          </a:p>
          <a:p>
            <a:r>
              <a:rPr lang="en-US" altLang="zh-CN" dirty="0" err="1"/>
              <a:t>event_pending</a:t>
            </a:r>
            <a:r>
              <a:rPr lang="en-US" altLang="zh-CN" dirty="0"/>
              <a:t> 			</a:t>
            </a:r>
            <a:r>
              <a:rPr lang="zh-CN" altLang="en-US" dirty="0"/>
              <a:t>检测是否处于未决或者激活状态</a:t>
            </a:r>
          </a:p>
        </p:txBody>
      </p:sp>
    </p:spTree>
    <p:extLst>
      <p:ext uri="{BB962C8B-B14F-4D97-AF65-F5344CB8AC3E}">
        <p14:creationId xmlns:p14="http://schemas.microsoft.com/office/powerpoint/2010/main" val="3719269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699CC"/>
        </a:solidFill>
        <a:effectLst/>
      </p:bgPr>
    </p:bg>
    <p:spTree>
      <p:nvGrpSpPr>
        <p:cNvPr id="1" name=""/>
        <p:cNvGrpSpPr/>
        <p:nvPr/>
      </p:nvGrpSpPr>
      <p:grpSpPr>
        <a:xfrm>
          <a:off x="0" y="0"/>
          <a:ext cx="0" cy="0"/>
          <a:chOff x="0" y="0"/>
          <a:chExt cx="0" cy="0"/>
        </a:xfrm>
      </p:grpSpPr>
      <p:sp>
        <p:nvSpPr>
          <p:cNvPr id="533" name="椭圆 532" hidden="1">
            <a:extLst>
              <a:ext uri="{FF2B5EF4-FFF2-40B4-BE49-F238E27FC236}">
                <a16:creationId xmlns:a16="http://schemas.microsoft.com/office/drawing/2014/main" id="{BAF419F9-E205-4F15-B426-ECF9FC8D0E7B}"/>
              </a:ext>
            </a:extLst>
          </p:cNvPr>
          <p:cNvSpPr/>
          <p:nvPr/>
        </p:nvSpPr>
        <p:spPr>
          <a:xfrm>
            <a:off x="11447336" y="7040804"/>
            <a:ext cx="490948" cy="490948"/>
          </a:xfrm>
          <a:prstGeom prst="ellipse">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Light"/>
              <a:cs typeface="+mn-cs"/>
            </a:endParaRPr>
          </a:p>
        </p:txBody>
      </p:sp>
      <p:sp>
        <p:nvSpPr>
          <p:cNvPr id="14" name="文本占位符 13">
            <a:extLst>
              <a:ext uri="{FF2B5EF4-FFF2-40B4-BE49-F238E27FC236}">
                <a16:creationId xmlns:a16="http://schemas.microsoft.com/office/drawing/2014/main" id="{D1E41AF0-172A-4754-B08C-57F6E0A6D93F}"/>
              </a:ext>
            </a:extLst>
          </p:cNvPr>
          <p:cNvSpPr>
            <a:spLocks noGrp="1"/>
          </p:cNvSpPr>
          <p:nvPr>
            <p:ph type="body" sz="quarter" idx="10"/>
          </p:nvPr>
        </p:nvSpPr>
        <p:spPr/>
        <p:txBody>
          <a:bodyPr/>
          <a:lstStyle/>
          <a:p>
            <a:r>
              <a:rPr lang="en-US" altLang="zh-CN" dirty="0" err="1" smtClean="0"/>
              <a:t>Libevent</a:t>
            </a:r>
            <a:r>
              <a:rPr lang="zh-CN" altLang="en-US" dirty="0" smtClean="0"/>
              <a:t>函数</a:t>
            </a:r>
            <a:endParaRPr lang="zh-CN" altLang="en-US" dirty="0"/>
          </a:p>
        </p:txBody>
      </p:sp>
      <p:sp>
        <p:nvSpPr>
          <p:cNvPr id="15" name="文本占位符 14">
            <a:extLst>
              <a:ext uri="{FF2B5EF4-FFF2-40B4-BE49-F238E27FC236}">
                <a16:creationId xmlns:a16="http://schemas.microsoft.com/office/drawing/2014/main" id="{05689B76-4AE7-4BA5-A8D5-5E3A42CB0B4F}"/>
              </a:ext>
            </a:extLst>
          </p:cNvPr>
          <p:cNvSpPr>
            <a:spLocks noGrp="1"/>
          </p:cNvSpPr>
          <p:nvPr>
            <p:ph type="body" sz="quarter" idx="11"/>
          </p:nvPr>
        </p:nvSpPr>
        <p:spPr/>
        <p:txBody>
          <a:bodyPr/>
          <a:lstStyle/>
          <a:p>
            <a:r>
              <a:rPr lang="en-US" altLang="zh-CN" dirty="0"/>
              <a:t>3</a:t>
            </a:r>
            <a:endParaRPr lang="zh-CN" altLang="en-US" dirty="0"/>
          </a:p>
        </p:txBody>
      </p:sp>
    </p:spTree>
    <p:extLst>
      <p:ext uri="{BB962C8B-B14F-4D97-AF65-F5344CB8AC3E}">
        <p14:creationId xmlns:p14="http://schemas.microsoft.com/office/powerpoint/2010/main" val="182414639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3" name="椭圆 532" hidden="1">
            <a:extLst>
              <a:ext uri="{FF2B5EF4-FFF2-40B4-BE49-F238E27FC236}">
                <a16:creationId xmlns:a16="http://schemas.microsoft.com/office/drawing/2014/main" id="{BAF419F9-E205-4F15-B426-ECF9FC8D0E7B}"/>
              </a:ext>
            </a:extLst>
          </p:cNvPr>
          <p:cNvSpPr/>
          <p:nvPr/>
        </p:nvSpPr>
        <p:spPr>
          <a:xfrm>
            <a:off x="11447336" y="7040804"/>
            <a:ext cx="490948" cy="490948"/>
          </a:xfrm>
          <a:prstGeom prst="ellipse">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Light"/>
              <a:cs typeface="+mn-cs"/>
            </a:endParaRPr>
          </a:p>
        </p:txBody>
      </p:sp>
      <p:sp>
        <p:nvSpPr>
          <p:cNvPr id="3" name="文本占位符 2">
            <a:extLst>
              <a:ext uri="{FF2B5EF4-FFF2-40B4-BE49-F238E27FC236}">
                <a16:creationId xmlns:a16="http://schemas.microsoft.com/office/drawing/2014/main" id="{4094D6F3-A7F1-402D-A702-6286151AB973}"/>
              </a:ext>
            </a:extLst>
          </p:cNvPr>
          <p:cNvSpPr>
            <a:spLocks noGrp="1"/>
          </p:cNvSpPr>
          <p:nvPr>
            <p:ph type="body" sz="quarter" idx="10"/>
          </p:nvPr>
        </p:nvSpPr>
        <p:spPr/>
        <p:txBody>
          <a:bodyPr/>
          <a:lstStyle/>
          <a:p>
            <a:r>
              <a:rPr lang="en-US" altLang="zh-CN" dirty="0" err="1"/>
              <a:t>libevent</a:t>
            </a:r>
            <a:r>
              <a:rPr lang="zh-CN" altLang="en-US" dirty="0"/>
              <a:t>常用函数</a:t>
            </a:r>
          </a:p>
        </p:txBody>
      </p:sp>
      <p:sp>
        <p:nvSpPr>
          <p:cNvPr id="5" name="矩形 4"/>
          <p:cNvSpPr/>
          <p:nvPr/>
        </p:nvSpPr>
        <p:spPr>
          <a:xfrm>
            <a:off x="486888" y="950026"/>
            <a:ext cx="11507190" cy="3970318"/>
          </a:xfrm>
          <a:prstGeom prst="rect">
            <a:avLst/>
          </a:prstGeom>
        </p:spPr>
        <p:txBody>
          <a:bodyPr wrap="square">
            <a:spAutoFit/>
          </a:bodyPr>
          <a:lstStyle/>
          <a:p>
            <a:pPr marL="342900" indent="-342900">
              <a:buFont typeface="+mj-lt"/>
              <a:buAutoNum type="arabicPeriod"/>
            </a:pPr>
            <a:r>
              <a:rPr lang="en-US" altLang="zh-CN" dirty="0" err="1"/>
              <a:t>struct</a:t>
            </a:r>
            <a:r>
              <a:rPr lang="en-US" altLang="zh-CN" dirty="0"/>
              <a:t> </a:t>
            </a:r>
            <a:r>
              <a:rPr lang="en-US" altLang="zh-CN" dirty="0" err="1"/>
              <a:t>event_base</a:t>
            </a:r>
            <a:r>
              <a:rPr lang="en-US" altLang="zh-CN" dirty="0"/>
              <a:t> *</a:t>
            </a:r>
            <a:r>
              <a:rPr lang="en-US" altLang="zh-CN" dirty="0" err="1"/>
              <a:t>event_base_new</a:t>
            </a:r>
            <a:r>
              <a:rPr lang="en-US" altLang="zh-CN" dirty="0"/>
              <a:t>(void</a:t>
            </a:r>
            <a:r>
              <a:rPr lang="en-US" altLang="zh-CN" dirty="0" smtClean="0"/>
              <a:t>);			//</a:t>
            </a:r>
            <a:r>
              <a:rPr lang="zh-CN" altLang="en-US" dirty="0"/>
              <a:t>创建一个默认属性的</a:t>
            </a:r>
            <a:r>
              <a:rPr lang="en-US" altLang="zh-CN" dirty="0" err="1"/>
              <a:t>struct</a:t>
            </a:r>
            <a:r>
              <a:rPr lang="en-US" altLang="zh-CN" dirty="0"/>
              <a:t> </a:t>
            </a:r>
            <a:r>
              <a:rPr lang="en-US" altLang="zh-CN" dirty="0" err="1"/>
              <a:t>event_base</a:t>
            </a:r>
            <a:r>
              <a:rPr lang="zh-CN" altLang="en-US" dirty="0"/>
              <a:t>对象</a:t>
            </a:r>
            <a:endParaRPr lang="en-US" altLang="zh-CN" dirty="0" smtClean="0"/>
          </a:p>
          <a:p>
            <a:pPr marL="342900" indent="-342900">
              <a:buFont typeface="+mj-lt"/>
              <a:buAutoNum type="arabicPeriod"/>
            </a:pPr>
            <a:endParaRPr lang="zh-CN" altLang="en-US" dirty="0"/>
          </a:p>
          <a:p>
            <a:pPr marL="342900" indent="-342900">
              <a:buFont typeface="+mj-lt"/>
              <a:buAutoNum type="arabicPeriod"/>
            </a:pPr>
            <a:r>
              <a:rPr lang="en-US" altLang="zh-CN" dirty="0" err="1"/>
              <a:t>int</a:t>
            </a:r>
            <a:r>
              <a:rPr lang="en-US" altLang="zh-CN" dirty="0"/>
              <a:t>     </a:t>
            </a:r>
            <a:r>
              <a:rPr lang="en-US" altLang="zh-CN" dirty="0" err="1"/>
              <a:t>event_add</a:t>
            </a:r>
            <a:r>
              <a:rPr lang="en-US" altLang="zh-CN" dirty="0"/>
              <a:t> (</a:t>
            </a:r>
            <a:r>
              <a:rPr lang="en-US" altLang="zh-CN" dirty="0" err="1"/>
              <a:t>struct</a:t>
            </a:r>
            <a:r>
              <a:rPr lang="en-US" altLang="zh-CN" dirty="0"/>
              <a:t> event *, </a:t>
            </a:r>
            <a:r>
              <a:rPr lang="en-US" altLang="zh-CN" dirty="0" err="1"/>
              <a:t>const</a:t>
            </a:r>
            <a:r>
              <a:rPr lang="en-US" altLang="zh-CN" dirty="0"/>
              <a:t> </a:t>
            </a:r>
            <a:r>
              <a:rPr lang="en-US" altLang="zh-CN" dirty="0" err="1"/>
              <a:t>struct</a:t>
            </a:r>
            <a:r>
              <a:rPr lang="en-US" altLang="zh-CN" dirty="0"/>
              <a:t> </a:t>
            </a:r>
            <a:r>
              <a:rPr lang="en-US" altLang="zh-CN" dirty="0" err="1"/>
              <a:t>timeval</a:t>
            </a:r>
            <a:r>
              <a:rPr lang="en-US" altLang="zh-CN" dirty="0"/>
              <a:t> </a:t>
            </a:r>
            <a:r>
              <a:rPr lang="en-US" altLang="zh-CN" dirty="0" smtClean="0"/>
              <a:t>*</a:t>
            </a:r>
            <a:r>
              <a:rPr lang="en-US" altLang="zh-CN" dirty="0" err="1" smtClean="0"/>
              <a:t>tv</a:t>
            </a:r>
            <a:r>
              <a:rPr lang="en-US" altLang="zh-CN" dirty="0" smtClean="0"/>
              <a:t>) 		//</a:t>
            </a:r>
            <a:r>
              <a:rPr lang="zh-CN" altLang="en-US" dirty="0"/>
              <a:t>将事件添加到监视的事件集</a:t>
            </a:r>
            <a:r>
              <a:rPr lang="zh-CN" altLang="en-US" dirty="0" smtClean="0"/>
              <a:t>。</a:t>
            </a:r>
            <a:endParaRPr lang="en-US" altLang="zh-CN" dirty="0" smtClean="0"/>
          </a:p>
          <a:p>
            <a:pPr marL="342900" indent="-342900">
              <a:buFont typeface="+mj-lt"/>
              <a:buAutoNum type="arabicPeriod"/>
            </a:pPr>
            <a:endParaRPr lang="zh-CN" altLang="en-US" dirty="0"/>
          </a:p>
          <a:p>
            <a:pPr marL="342900" indent="-342900">
              <a:buFont typeface="+mj-lt"/>
              <a:buAutoNum type="arabicPeriod"/>
            </a:pPr>
            <a:r>
              <a:rPr lang="en-US" altLang="zh-CN" dirty="0" err="1"/>
              <a:t>int</a:t>
            </a:r>
            <a:r>
              <a:rPr lang="en-US" altLang="zh-CN" dirty="0"/>
              <a:t>     </a:t>
            </a:r>
            <a:r>
              <a:rPr lang="en-US" altLang="zh-CN" dirty="0" err="1"/>
              <a:t>event_base_dispatch</a:t>
            </a:r>
            <a:r>
              <a:rPr lang="en-US" altLang="zh-CN" dirty="0"/>
              <a:t> (</a:t>
            </a:r>
            <a:r>
              <a:rPr lang="en-US" altLang="zh-CN" dirty="0" err="1"/>
              <a:t>struct</a:t>
            </a:r>
            <a:r>
              <a:rPr lang="en-US" altLang="zh-CN" dirty="0"/>
              <a:t> </a:t>
            </a:r>
            <a:r>
              <a:rPr lang="en-US" altLang="zh-CN" dirty="0" err="1"/>
              <a:t>event_base</a:t>
            </a:r>
            <a:r>
              <a:rPr lang="en-US" altLang="zh-CN" dirty="0"/>
              <a:t> *)    </a:t>
            </a:r>
            <a:r>
              <a:rPr lang="en-US" altLang="zh-CN" dirty="0" smtClean="0"/>
              <a:t>		//</a:t>
            </a:r>
            <a:r>
              <a:rPr lang="zh-CN" altLang="en-US" dirty="0"/>
              <a:t>线程安全事件调度循环</a:t>
            </a:r>
            <a:r>
              <a:rPr lang="zh-CN" altLang="en-US" dirty="0" smtClean="0"/>
              <a:t>。</a:t>
            </a:r>
            <a:endParaRPr lang="en-US" altLang="zh-CN" dirty="0" smtClean="0"/>
          </a:p>
          <a:p>
            <a:pPr marL="342900" indent="-342900">
              <a:buFont typeface="+mj-lt"/>
              <a:buAutoNum type="arabicPeriod"/>
            </a:pPr>
            <a:endParaRPr lang="zh-CN" altLang="en-US" dirty="0"/>
          </a:p>
          <a:p>
            <a:pPr marL="342900" indent="-342900">
              <a:buFont typeface="+mj-lt"/>
              <a:buAutoNum type="arabicPeriod"/>
            </a:pPr>
            <a:r>
              <a:rPr lang="en-US" altLang="zh-CN" dirty="0"/>
              <a:t>void     </a:t>
            </a:r>
            <a:r>
              <a:rPr lang="en-US" altLang="zh-CN" dirty="0" err="1"/>
              <a:t>event_base_free</a:t>
            </a:r>
            <a:r>
              <a:rPr lang="en-US" altLang="zh-CN" dirty="0"/>
              <a:t> (</a:t>
            </a:r>
            <a:r>
              <a:rPr lang="en-US" altLang="zh-CN" dirty="0" err="1"/>
              <a:t>struct</a:t>
            </a:r>
            <a:r>
              <a:rPr lang="en-US" altLang="zh-CN" dirty="0"/>
              <a:t> </a:t>
            </a:r>
            <a:r>
              <a:rPr lang="en-US" altLang="zh-CN" dirty="0" err="1"/>
              <a:t>event_base</a:t>
            </a:r>
            <a:r>
              <a:rPr lang="en-US" altLang="zh-CN" dirty="0"/>
              <a:t> *)    </a:t>
            </a:r>
            <a:r>
              <a:rPr lang="en-US" altLang="zh-CN" dirty="0" smtClean="0"/>
              <a:t>			//</a:t>
            </a:r>
            <a:r>
              <a:rPr lang="zh-CN" altLang="en-US" dirty="0"/>
              <a:t>释放与</a:t>
            </a:r>
            <a:r>
              <a:rPr lang="en-US" altLang="zh-CN" dirty="0" err="1"/>
              <a:t>event_base</a:t>
            </a:r>
            <a:r>
              <a:rPr lang="zh-CN" altLang="en-US" dirty="0"/>
              <a:t>关联的所有</a:t>
            </a:r>
            <a:r>
              <a:rPr lang="zh-CN" altLang="en-US" dirty="0" smtClean="0"/>
              <a:t>内存。</a:t>
            </a:r>
            <a:endParaRPr lang="en-US" altLang="zh-CN" dirty="0" smtClean="0"/>
          </a:p>
          <a:p>
            <a:pPr marL="342900" indent="-342900">
              <a:buFont typeface="+mj-lt"/>
              <a:buAutoNum type="arabicPeriod"/>
            </a:pPr>
            <a:endParaRPr lang="zh-CN" altLang="en-US" dirty="0"/>
          </a:p>
          <a:p>
            <a:pPr marL="342900" indent="-342900">
              <a:buFont typeface="+mj-lt"/>
              <a:buAutoNum type="arabicPeriod"/>
            </a:pPr>
            <a:r>
              <a:rPr lang="en-US" altLang="zh-CN" dirty="0" smtClean="0"/>
              <a:t>void  </a:t>
            </a:r>
            <a:r>
              <a:rPr lang="en-US" altLang="zh-CN" dirty="0" err="1" smtClean="0"/>
              <a:t>event_set_mem_functions</a:t>
            </a:r>
            <a:r>
              <a:rPr lang="en-US" altLang="zh-CN" dirty="0" smtClean="0"/>
              <a:t>(void </a:t>
            </a:r>
            <a:r>
              <a:rPr lang="en-US" altLang="zh-CN" dirty="0"/>
              <a:t>*(*</a:t>
            </a:r>
            <a:r>
              <a:rPr lang="en-US" altLang="zh-CN" dirty="0" err="1"/>
              <a:t>malloc_fn</a:t>
            </a:r>
            <a:r>
              <a:rPr lang="en-US" altLang="zh-CN" dirty="0"/>
              <a:t>)(</a:t>
            </a:r>
            <a:r>
              <a:rPr lang="en-US" altLang="zh-CN" dirty="0" err="1"/>
              <a:t>size_t</a:t>
            </a:r>
            <a:r>
              <a:rPr lang="en-US" altLang="zh-CN" dirty="0"/>
              <a:t> </a:t>
            </a:r>
            <a:r>
              <a:rPr lang="en-US" altLang="zh-CN" dirty="0" err="1"/>
              <a:t>sz</a:t>
            </a:r>
            <a:r>
              <a:rPr lang="en-US" altLang="zh-CN" dirty="0" smtClean="0"/>
              <a:t>),void </a:t>
            </a:r>
            <a:r>
              <a:rPr lang="en-US" altLang="zh-CN" dirty="0"/>
              <a:t>*(*</a:t>
            </a:r>
            <a:r>
              <a:rPr lang="en-US" altLang="zh-CN" dirty="0" err="1"/>
              <a:t>realloc_fn</a:t>
            </a:r>
            <a:r>
              <a:rPr lang="en-US" altLang="zh-CN" dirty="0"/>
              <a:t>)(void *</a:t>
            </a:r>
            <a:r>
              <a:rPr lang="en-US" altLang="zh-CN" dirty="0" err="1"/>
              <a:t>ptr</a:t>
            </a:r>
            <a:r>
              <a:rPr lang="en-US" altLang="zh-CN" dirty="0"/>
              <a:t>, </a:t>
            </a:r>
            <a:r>
              <a:rPr lang="en-US" altLang="zh-CN" dirty="0" err="1"/>
              <a:t>size_t</a:t>
            </a:r>
            <a:r>
              <a:rPr lang="en-US" altLang="zh-CN" dirty="0"/>
              <a:t> </a:t>
            </a:r>
            <a:r>
              <a:rPr lang="en-US" altLang="zh-CN" dirty="0" err="1"/>
              <a:t>sz</a:t>
            </a:r>
            <a:r>
              <a:rPr lang="en-US" altLang="zh-CN" dirty="0" smtClean="0"/>
              <a:t>),void </a:t>
            </a:r>
            <a:r>
              <a:rPr lang="en-US" altLang="zh-CN" dirty="0"/>
              <a:t>(*</a:t>
            </a:r>
            <a:r>
              <a:rPr lang="en-US" altLang="zh-CN" dirty="0" err="1"/>
              <a:t>free_fn</a:t>
            </a:r>
            <a:r>
              <a:rPr lang="en-US" altLang="zh-CN" dirty="0"/>
              <a:t>)(void *</a:t>
            </a:r>
            <a:r>
              <a:rPr lang="en-US" altLang="zh-CN" dirty="0" err="1"/>
              <a:t>ptr</a:t>
            </a:r>
            <a:r>
              <a:rPr lang="en-US" altLang="zh-CN" dirty="0"/>
              <a:t>))        </a:t>
            </a:r>
            <a:r>
              <a:rPr lang="en-US" altLang="zh-CN" dirty="0" smtClean="0"/>
              <a:t>					//</a:t>
            </a:r>
            <a:r>
              <a:rPr lang="zh-CN" altLang="en-US" dirty="0"/>
              <a:t>定制内存分配</a:t>
            </a:r>
            <a:r>
              <a:rPr lang="zh-CN" altLang="en-US" dirty="0" smtClean="0"/>
              <a:t>函数</a:t>
            </a:r>
            <a:endParaRPr lang="en-US" altLang="zh-CN" dirty="0" smtClean="0"/>
          </a:p>
          <a:p>
            <a:pPr marL="342900" indent="-342900">
              <a:buFont typeface="+mj-lt"/>
              <a:buAutoNum type="arabicPeriod"/>
            </a:pPr>
            <a:endParaRPr lang="en-US" altLang="zh-CN" dirty="0" smtClean="0"/>
          </a:p>
          <a:p>
            <a:pPr marL="342900" indent="-342900">
              <a:buFont typeface="+mj-lt"/>
              <a:buAutoNum type="arabicPeriod"/>
            </a:pPr>
            <a:r>
              <a:rPr lang="en-US" altLang="zh-CN" dirty="0"/>
              <a:t>void </a:t>
            </a:r>
            <a:r>
              <a:rPr lang="en-US" altLang="zh-CN" dirty="0" err="1" smtClean="0"/>
              <a:t>event_set_log_callback</a:t>
            </a:r>
            <a:r>
              <a:rPr lang="en-US" altLang="zh-CN" dirty="0" smtClean="0"/>
              <a:t> (</a:t>
            </a:r>
            <a:r>
              <a:rPr lang="en-US" altLang="zh-CN" dirty="0" err="1" smtClean="0"/>
              <a:t>event_log_cb</a:t>
            </a:r>
            <a:r>
              <a:rPr lang="en-US" altLang="zh-CN" dirty="0" smtClean="0"/>
              <a:t> </a:t>
            </a:r>
            <a:r>
              <a:rPr lang="en-US" altLang="zh-CN" dirty="0"/>
              <a:t>	</a:t>
            </a:r>
            <a:r>
              <a:rPr lang="en-US" altLang="zh-CN" dirty="0" err="1" smtClean="0"/>
              <a:t>cb</a:t>
            </a:r>
            <a:r>
              <a:rPr lang="en-US" altLang="zh-CN" dirty="0" smtClean="0"/>
              <a:t>) </a:t>
            </a:r>
            <a:r>
              <a:rPr lang="en-US" altLang="zh-CN" dirty="0"/>
              <a:t>	</a:t>
            </a:r>
            <a:r>
              <a:rPr lang="en-US" altLang="zh-CN" dirty="0" smtClean="0"/>
              <a:t>	//</a:t>
            </a:r>
            <a:r>
              <a:rPr lang="zh-CN" altLang="en-US" dirty="0"/>
              <a:t>重定向</a:t>
            </a:r>
            <a:r>
              <a:rPr lang="en-US" altLang="zh-CN" dirty="0" err="1"/>
              <a:t>libevent</a:t>
            </a:r>
            <a:r>
              <a:rPr lang="zh-CN" altLang="en-US" dirty="0"/>
              <a:t>的日志消息。</a:t>
            </a:r>
            <a:endParaRPr lang="en-US" altLang="zh-CN" dirty="0"/>
          </a:p>
          <a:p>
            <a:pPr marL="342900" indent="-342900">
              <a:buFont typeface="+mj-lt"/>
              <a:buAutoNum type="arabicPeriod"/>
            </a:pPr>
            <a:endParaRPr lang="en-US" altLang="zh-CN" dirty="0"/>
          </a:p>
        </p:txBody>
      </p:sp>
    </p:spTree>
    <p:extLst>
      <p:ext uri="{BB962C8B-B14F-4D97-AF65-F5344CB8AC3E}">
        <p14:creationId xmlns:p14="http://schemas.microsoft.com/office/powerpoint/2010/main" val="107411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3" name="椭圆 532" hidden="1">
            <a:extLst>
              <a:ext uri="{FF2B5EF4-FFF2-40B4-BE49-F238E27FC236}">
                <a16:creationId xmlns:a16="http://schemas.microsoft.com/office/drawing/2014/main" id="{BAF419F9-E205-4F15-B426-ECF9FC8D0E7B}"/>
              </a:ext>
            </a:extLst>
          </p:cNvPr>
          <p:cNvSpPr/>
          <p:nvPr/>
        </p:nvSpPr>
        <p:spPr>
          <a:xfrm>
            <a:off x="11447336" y="7040804"/>
            <a:ext cx="490948" cy="490948"/>
          </a:xfrm>
          <a:prstGeom prst="ellipse">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Light"/>
              <a:cs typeface="+mn-cs"/>
            </a:endParaRPr>
          </a:p>
        </p:txBody>
      </p:sp>
      <p:sp>
        <p:nvSpPr>
          <p:cNvPr id="3" name="文本占位符 2">
            <a:extLst>
              <a:ext uri="{FF2B5EF4-FFF2-40B4-BE49-F238E27FC236}">
                <a16:creationId xmlns:a16="http://schemas.microsoft.com/office/drawing/2014/main" id="{4094D6F3-A7F1-402D-A702-6286151AB973}"/>
              </a:ext>
            </a:extLst>
          </p:cNvPr>
          <p:cNvSpPr>
            <a:spLocks noGrp="1"/>
          </p:cNvSpPr>
          <p:nvPr>
            <p:ph type="body" sz="quarter" idx="10"/>
          </p:nvPr>
        </p:nvSpPr>
        <p:spPr/>
        <p:txBody>
          <a:bodyPr/>
          <a:lstStyle/>
          <a:p>
            <a:r>
              <a:rPr lang="zh-CN" altLang="en-US" dirty="0"/>
              <a:t>函数说明</a:t>
            </a:r>
            <a:endParaRPr lang="en-US" altLang="zh-CN" dirty="0"/>
          </a:p>
        </p:txBody>
      </p:sp>
      <p:sp>
        <p:nvSpPr>
          <p:cNvPr id="7" name="矩形 6"/>
          <p:cNvSpPr/>
          <p:nvPr/>
        </p:nvSpPr>
        <p:spPr>
          <a:xfrm>
            <a:off x="334462" y="1045029"/>
            <a:ext cx="11588364" cy="2585323"/>
          </a:xfrm>
          <a:prstGeom prst="rect">
            <a:avLst/>
          </a:prstGeom>
        </p:spPr>
        <p:txBody>
          <a:bodyPr wrap="square">
            <a:spAutoFit/>
          </a:bodyPr>
          <a:lstStyle/>
          <a:p>
            <a:r>
              <a:rPr lang="zh-CN" altLang="en-US" dirty="0" smtClean="0"/>
              <a:t>原型</a:t>
            </a:r>
            <a:endParaRPr lang="zh-CN" altLang="en-US" dirty="0"/>
          </a:p>
          <a:p>
            <a:r>
              <a:rPr lang="en-US" altLang="zh-CN" dirty="0" err="1"/>
              <a:t>struct</a:t>
            </a:r>
            <a:r>
              <a:rPr lang="en-US" altLang="zh-CN" dirty="0"/>
              <a:t> </a:t>
            </a:r>
            <a:r>
              <a:rPr lang="en-US" altLang="zh-CN" dirty="0" err="1"/>
              <a:t>event_base</a:t>
            </a:r>
            <a:r>
              <a:rPr lang="en-US" altLang="zh-CN" dirty="0"/>
              <a:t> </a:t>
            </a:r>
            <a:r>
              <a:rPr lang="en-US" altLang="zh-CN" dirty="0" smtClean="0"/>
              <a:t>*</a:t>
            </a:r>
            <a:r>
              <a:rPr lang="en-US" altLang="zh-CN" dirty="0" err="1" smtClean="0"/>
              <a:t>event_base_new</a:t>
            </a:r>
            <a:r>
              <a:rPr lang="en-US" altLang="zh-CN" dirty="0" smtClean="0"/>
              <a:t>(void</a:t>
            </a:r>
            <a:r>
              <a:rPr lang="en-US" altLang="zh-CN" dirty="0"/>
              <a:t>)</a:t>
            </a:r>
          </a:p>
          <a:p>
            <a:endParaRPr lang="en-US" altLang="zh-CN" dirty="0"/>
          </a:p>
          <a:p>
            <a:r>
              <a:rPr lang="zh-CN" altLang="en-US" dirty="0" smtClean="0"/>
              <a:t>作用</a:t>
            </a:r>
            <a:endParaRPr lang="zh-CN" altLang="en-US" dirty="0"/>
          </a:p>
          <a:p>
            <a:r>
              <a:rPr lang="zh-CN" altLang="en-US" dirty="0"/>
              <a:t>函数分配并且返回一个新的具有默认设置的</a:t>
            </a:r>
            <a:r>
              <a:rPr lang="en-US" altLang="zh-CN" i="1" dirty="0" err="1"/>
              <a:t>event_base</a:t>
            </a:r>
            <a:r>
              <a:rPr lang="zh-CN" altLang="en-US" dirty="0"/>
              <a:t>。函数会检测环境变量，返回一个到</a:t>
            </a:r>
            <a:r>
              <a:rPr lang="en-US" altLang="zh-CN" i="1" dirty="0" err="1"/>
              <a:t>event_base</a:t>
            </a:r>
            <a:r>
              <a:rPr lang="zh-CN" altLang="en-US" dirty="0"/>
              <a:t>的指针。如果发生错误，则返回</a:t>
            </a:r>
            <a:r>
              <a:rPr lang="en-US" altLang="zh-CN" i="1" dirty="0"/>
              <a:t>NULL</a:t>
            </a:r>
            <a:r>
              <a:rPr lang="zh-CN" altLang="en-US" dirty="0"/>
              <a:t>。选择各种方法时，函数会选择操作系统支持的最快方法。</a:t>
            </a:r>
            <a:endParaRPr lang="en-US" altLang="zh-CN" dirty="0"/>
          </a:p>
          <a:p>
            <a:r>
              <a:rPr lang="zh-CN" altLang="en-US" dirty="0" smtClean="0"/>
              <a:t>使用</a:t>
            </a:r>
            <a:endParaRPr lang="en-US" altLang="zh-CN" dirty="0" smtClean="0"/>
          </a:p>
          <a:p>
            <a:r>
              <a:rPr lang="en-US" altLang="zh-CN" dirty="0" err="1"/>
              <a:t>struct</a:t>
            </a:r>
            <a:r>
              <a:rPr lang="en-US" altLang="zh-CN" dirty="0"/>
              <a:t> </a:t>
            </a:r>
            <a:r>
              <a:rPr lang="en-US" altLang="zh-CN" dirty="0" err="1"/>
              <a:t>event_base</a:t>
            </a:r>
            <a:r>
              <a:rPr lang="en-US" altLang="zh-CN" dirty="0"/>
              <a:t> *base = </a:t>
            </a:r>
            <a:r>
              <a:rPr lang="en-US" altLang="zh-CN" dirty="0" err="1"/>
              <a:t>event_base_new</a:t>
            </a:r>
            <a:r>
              <a:rPr lang="en-US" altLang="zh-CN" dirty="0"/>
              <a:t>(); </a:t>
            </a:r>
          </a:p>
          <a:p>
            <a:endParaRPr lang="en-US" altLang="zh-CN" dirty="0"/>
          </a:p>
        </p:txBody>
      </p:sp>
      <p:sp>
        <p:nvSpPr>
          <p:cNvPr id="10" name="矩形 9"/>
          <p:cNvSpPr/>
          <p:nvPr/>
        </p:nvSpPr>
        <p:spPr>
          <a:xfrm>
            <a:off x="334463" y="3630352"/>
            <a:ext cx="11405272" cy="2862322"/>
          </a:xfrm>
          <a:prstGeom prst="rect">
            <a:avLst/>
          </a:prstGeom>
        </p:spPr>
        <p:txBody>
          <a:bodyPr wrap="square">
            <a:spAutoFit/>
          </a:bodyPr>
          <a:lstStyle/>
          <a:p>
            <a:r>
              <a:rPr lang="zh-CN" altLang="en-US" dirty="0" smtClean="0"/>
              <a:t>原型</a:t>
            </a:r>
            <a:endParaRPr lang="en-US" altLang="zh-CN" dirty="0" smtClean="0"/>
          </a:p>
          <a:p>
            <a:r>
              <a:rPr lang="en-US" altLang="zh-CN" dirty="0" err="1"/>
              <a:t>int</a:t>
            </a:r>
            <a:endParaRPr lang="en-US" altLang="zh-CN" dirty="0"/>
          </a:p>
          <a:p>
            <a:r>
              <a:rPr lang="en-US" altLang="zh-CN" dirty="0" err="1"/>
              <a:t>event_add</a:t>
            </a:r>
            <a:r>
              <a:rPr lang="en-US" altLang="zh-CN" dirty="0"/>
              <a:t>(</a:t>
            </a:r>
            <a:r>
              <a:rPr lang="en-US" altLang="zh-CN" dirty="0" err="1"/>
              <a:t>struct</a:t>
            </a:r>
            <a:r>
              <a:rPr lang="en-US" altLang="zh-CN" dirty="0"/>
              <a:t> event *</a:t>
            </a:r>
            <a:r>
              <a:rPr lang="en-US" altLang="zh-CN" dirty="0" err="1"/>
              <a:t>ev</a:t>
            </a:r>
            <a:r>
              <a:rPr lang="en-US" altLang="zh-CN" dirty="0"/>
              <a:t>, </a:t>
            </a:r>
            <a:r>
              <a:rPr lang="en-US" altLang="zh-CN" dirty="0" err="1"/>
              <a:t>const</a:t>
            </a:r>
            <a:r>
              <a:rPr lang="en-US" altLang="zh-CN" dirty="0"/>
              <a:t> </a:t>
            </a:r>
            <a:r>
              <a:rPr lang="en-US" altLang="zh-CN" dirty="0" err="1"/>
              <a:t>struct</a:t>
            </a:r>
            <a:r>
              <a:rPr lang="en-US" altLang="zh-CN" dirty="0"/>
              <a:t> </a:t>
            </a:r>
            <a:r>
              <a:rPr lang="en-US" altLang="zh-CN" dirty="0" err="1"/>
              <a:t>timeval</a:t>
            </a:r>
            <a:r>
              <a:rPr lang="en-US" altLang="zh-CN" dirty="0"/>
              <a:t> *</a:t>
            </a:r>
            <a:r>
              <a:rPr lang="en-US" altLang="zh-CN" dirty="0" err="1"/>
              <a:t>tv</a:t>
            </a:r>
            <a:r>
              <a:rPr lang="en-US" altLang="zh-CN" dirty="0"/>
              <a:t>)</a:t>
            </a:r>
          </a:p>
          <a:p>
            <a:endParaRPr lang="en-US" altLang="zh-CN" dirty="0"/>
          </a:p>
          <a:p>
            <a:r>
              <a:rPr lang="zh-CN" altLang="en-US" dirty="0"/>
              <a:t>作用</a:t>
            </a:r>
          </a:p>
          <a:p>
            <a:r>
              <a:rPr lang="en-US" altLang="zh-CN" dirty="0" err="1"/>
              <a:t>event_add</a:t>
            </a:r>
            <a:r>
              <a:rPr lang="zh-CN" altLang="en-US" dirty="0"/>
              <a:t>函数只是对</a:t>
            </a:r>
            <a:r>
              <a:rPr lang="en-US" altLang="zh-CN" dirty="0" err="1"/>
              <a:t>event_base</a:t>
            </a:r>
            <a:r>
              <a:rPr lang="zh-CN" altLang="en-US" dirty="0"/>
              <a:t>加了锁，</a:t>
            </a:r>
            <a:r>
              <a:rPr lang="zh-CN" altLang="en-US" dirty="0" smtClean="0"/>
              <a:t>然后</a:t>
            </a:r>
            <a:r>
              <a:rPr lang="zh-CN" altLang="en-US" dirty="0"/>
              <a:t>把有相同文件描述符</a:t>
            </a:r>
            <a:r>
              <a:rPr lang="en-US" altLang="zh-CN" dirty="0" err="1"/>
              <a:t>fd</a:t>
            </a:r>
            <a:r>
              <a:rPr lang="zh-CN" altLang="en-US" dirty="0"/>
              <a:t>和信号值</a:t>
            </a:r>
            <a:r>
              <a:rPr lang="en-US" altLang="zh-CN" dirty="0"/>
              <a:t>sig</a:t>
            </a:r>
            <a:r>
              <a:rPr lang="zh-CN" altLang="en-US" dirty="0"/>
              <a:t>的</a:t>
            </a:r>
            <a:r>
              <a:rPr lang="en-US" altLang="zh-CN" dirty="0"/>
              <a:t>event</a:t>
            </a:r>
            <a:r>
              <a:rPr lang="zh-CN" altLang="en-US" dirty="0"/>
              <a:t>连在一个队列里面</a:t>
            </a:r>
            <a:r>
              <a:rPr lang="zh-CN" altLang="en-US" dirty="0" smtClean="0"/>
              <a:t>。成功后</a:t>
            </a:r>
            <a:r>
              <a:rPr lang="zh-CN" altLang="en-US" dirty="0"/>
              <a:t>把要监听的</a:t>
            </a:r>
            <a:r>
              <a:rPr lang="en-US" altLang="zh-CN" dirty="0" err="1"/>
              <a:t>fd</a:t>
            </a:r>
            <a:r>
              <a:rPr lang="zh-CN" altLang="en-US" dirty="0"/>
              <a:t>或者</a:t>
            </a:r>
            <a:r>
              <a:rPr lang="en-US" altLang="zh-CN" dirty="0"/>
              <a:t>sig</a:t>
            </a:r>
            <a:r>
              <a:rPr lang="zh-CN" altLang="en-US" dirty="0"/>
              <a:t>添加到多路</a:t>
            </a:r>
            <a:r>
              <a:rPr lang="en-US" altLang="zh-CN" dirty="0"/>
              <a:t>IO</a:t>
            </a:r>
            <a:r>
              <a:rPr lang="zh-CN" altLang="en-US" dirty="0"/>
              <a:t>复用函数中，使得其是可以监听</a:t>
            </a:r>
            <a:r>
              <a:rPr lang="zh-CN" altLang="en-US" dirty="0" smtClean="0"/>
              <a:t>的。</a:t>
            </a:r>
            <a:endParaRPr lang="en-US" altLang="zh-CN" dirty="0" smtClean="0"/>
          </a:p>
          <a:p>
            <a:endParaRPr lang="en-US" altLang="zh-CN" dirty="0"/>
          </a:p>
          <a:p>
            <a:r>
              <a:rPr lang="zh-CN" altLang="en-US" dirty="0" smtClean="0"/>
              <a:t>使用</a:t>
            </a:r>
            <a:endParaRPr lang="en-US" altLang="zh-CN" dirty="0"/>
          </a:p>
          <a:p>
            <a:r>
              <a:rPr lang="en-US" altLang="zh-CN" dirty="0" err="1"/>
              <a:t>event_add</a:t>
            </a:r>
            <a:r>
              <a:rPr lang="en-US" altLang="zh-CN" dirty="0"/>
              <a:t>(event, NULL);</a:t>
            </a:r>
          </a:p>
        </p:txBody>
      </p:sp>
    </p:spTree>
    <p:extLst>
      <p:ext uri="{BB962C8B-B14F-4D97-AF65-F5344CB8AC3E}">
        <p14:creationId xmlns:p14="http://schemas.microsoft.com/office/powerpoint/2010/main" val="3304923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3" name="椭圆 532" hidden="1">
            <a:extLst>
              <a:ext uri="{FF2B5EF4-FFF2-40B4-BE49-F238E27FC236}">
                <a16:creationId xmlns:a16="http://schemas.microsoft.com/office/drawing/2014/main" id="{BAF419F9-E205-4F15-B426-ECF9FC8D0E7B}"/>
              </a:ext>
            </a:extLst>
          </p:cNvPr>
          <p:cNvSpPr/>
          <p:nvPr/>
        </p:nvSpPr>
        <p:spPr>
          <a:xfrm>
            <a:off x="11447336" y="7040804"/>
            <a:ext cx="490948" cy="490948"/>
          </a:xfrm>
          <a:prstGeom prst="ellipse">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Light"/>
              <a:cs typeface="+mn-cs"/>
            </a:endParaRPr>
          </a:p>
        </p:txBody>
      </p:sp>
      <p:sp>
        <p:nvSpPr>
          <p:cNvPr id="3" name="文本占位符 2">
            <a:extLst>
              <a:ext uri="{FF2B5EF4-FFF2-40B4-BE49-F238E27FC236}">
                <a16:creationId xmlns:a16="http://schemas.microsoft.com/office/drawing/2014/main" id="{4094D6F3-A7F1-402D-A702-6286151AB973}"/>
              </a:ext>
            </a:extLst>
          </p:cNvPr>
          <p:cNvSpPr>
            <a:spLocks noGrp="1"/>
          </p:cNvSpPr>
          <p:nvPr>
            <p:ph type="body" sz="quarter" idx="10"/>
          </p:nvPr>
        </p:nvSpPr>
        <p:spPr/>
        <p:txBody>
          <a:bodyPr/>
          <a:lstStyle/>
          <a:p>
            <a:r>
              <a:rPr lang="zh-CN" altLang="en-US" dirty="0" smtClean="0"/>
              <a:t>函数说明</a:t>
            </a:r>
            <a:endParaRPr lang="en-US" altLang="zh-CN" dirty="0"/>
          </a:p>
        </p:txBody>
      </p:sp>
      <p:sp>
        <p:nvSpPr>
          <p:cNvPr id="7" name="矩形 6"/>
          <p:cNvSpPr/>
          <p:nvPr/>
        </p:nvSpPr>
        <p:spPr>
          <a:xfrm>
            <a:off x="334462" y="1045029"/>
            <a:ext cx="11588364" cy="2031325"/>
          </a:xfrm>
          <a:prstGeom prst="rect">
            <a:avLst/>
          </a:prstGeom>
        </p:spPr>
        <p:txBody>
          <a:bodyPr wrap="square">
            <a:spAutoFit/>
          </a:bodyPr>
          <a:lstStyle/>
          <a:p>
            <a:r>
              <a:rPr lang="zh-CN" altLang="en-US" b="1" dirty="0" smtClean="0"/>
              <a:t>原型</a:t>
            </a:r>
            <a:endParaRPr lang="en-US" altLang="zh-CN" b="1" dirty="0" smtClean="0"/>
          </a:p>
          <a:p>
            <a:r>
              <a:rPr lang="en-US" altLang="zh-CN" dirty="0" err="1" smtClean="0"/>
              <a:t>int</a:t>
            </a:r>
            <a:r>
              <a:rPr lang="en-US" altLang="zh-CN" dirty="0" smtClean="0"/>
              <a:t>  </a:t>
            </a:r>
            <a:r>
              <a:rPr lang="en-US" altLang="zh-CN" dirty="0" err="1" smtClean="0"/>
              <a:t>event_base_loop</a:t>
            </a:r>
            <a:r>
              <a:rPr lang="en-US" altLang="zh-CN" dirty="0" smtClean="0"/>
              <a:t> (</a:t>
            </a:r>
            <a:r>
              <a:rPr lang="en-US" altLang="zh-CN" dirty="0" err="1" smtClean="0"/>
              <a:t>struct</a:t>
            </a:r>
            <a:r>
              <a:rPr lang="en-US" altLang="zh-CN" dirty="0" smtClean="0"/>
              <a:t> </a:t>
            </a:r>
            <a:r>
              <a:rPr lang="en-US" altLang="zh-CN" dirty="0" err="1"/>
              <a:t>event_base</a:t>
            </a:r>
            <a:r>
              <a:rPr lang="en-US" altLang="zh-CN" dirty="0"/>
              <a:t> *base, </a:t>
            </a:r>
            <a:r>
              <a:rPr lang="en-US" altLang="zh-CN" dirty="0" err="1"/>
              <a:t>int</a:t>
            </a:r>
            <a:r>
              <a:rPr lang="en-US" altLang="zh-CN" dirty="0"/>
              <a:t> flags)</a:t>
            </a:r>
            <a:endParaRPr lang="zh-CN" altLang="en-US" dirty="0"/>
          </a:p>
          <a:p>
            <a:endParaRPr lang="en-US" altLang="zh-CN" dirty="0"/>
          </a:p>
          <a:p>
            <a:r>
              <a:rPr lang="zh-CN" altLang="en-US" b="1" dirty="0" smtClean="0"/>
              <a:t>作用</a:t>
            </a:r>
            <a:endParaRPr lang="en-US" altLang="zh-CN" b="1" dirty="0" smtClean="0"/>
          </a:p>
          <a:p>
            <a:r>
              <a:rPr lang="zh-CN" altLang="en-US" dirty="0"/>
              <a:t>将调用多路</a:t>
            </a:r>
            <a:r>
              <a:rPr lang="en-US" altLang="zh-CN" dirty="0"/>
              <a:t>IO</a:t>
            </a:r>
            <a:r>
              <a:rPr lang="zh-CN" altLang="en-US" dirty="0"/>
              <a:t>复用函数，对</a:t>
            </a:r>
            <a:r>
              <a:rPr lang="en-US" altLang="zh-CN" dirty="0"/>
              <a:t>event</a:t>
            </a:r>
            <a:r>
              <a:rPr lang="zh-CN" altLang="en-US" dirty="0"/>
              <a:t>进行监听，并且把满足条件的</a:t>
            </a:r>
            <a:r>
              <a:rPr lang="en-US" altLang="zh-CN" dirty="0"/>
              <a:t>event</a:t>
            </a:r>
            <a:r>
              <a:rPr lang="zh-CN" altLang="en-US" dirty="0"/>
              <a:t>放到</a:t>
            </a:r>
            <a:r>
              <a:rPr lang="en-US" altLang="zh-CN" dirty="0" err="1"/>
              <a:t>event_base</a:t>
            </a:r>
            <a:r>
              <a:rPr lang="zh-CN" altLang="en-US" dirty="0"/>
              <a:t>的激活队列中。后一个则遍历这个激活队列的所有</a:t>
            </a:r>
            <a:r>
              <a:rPr lang="en-US" altLang="zh-CN" dirty="0"/>
              <a:t>event</a:t>
            </a:r>
            <a:r>
              <a:rPr lang="zh-CN" altLang="en-US" dirty="0"/>
              <a:t>，逐个调用对应的回调函数</a:t>
            </a:r>
            <a:r>
              <a:rPr lang="zh-CN" altLang="en-US" dirty="0" smtClean="0"/>
              <a:t>。</a:t>
            </a:r>
            <a:endParaRPr lang="zh-CN" altLang="en-US" dirty="0"/>
          </a:p>
          <a:p>
            <a:endParaRPr lang="en-US" altLang="zh-CN" b="1" dirty="0" smtClean="0"/>
          </a:p>
        </p:txBody>
      </p:sp>
      <p:sp>
        <p:nvSpPr>
          <p:cNvPr id="10" name="矩形 9"/>
          <p:cNvSpPr/>
          <p:nvPr/>
        </p:nvSpPr>
        <p:spPr>
          <a:xfrm>
            <a:off x="334462" y="3168350"/>
            <a:ext cx="11322146" cy="2031325"/>
          </a:xfrm>
          <a:prstGeom prst="rect">
            <a:avLst/>
          </a:prstGeom>
        </p:spPr>
        <p:txBody>
          <a:bodyPr wrap="square">
            <a:spAutoFit/>
          </a:bodyPr>
          <a:lstStyle/>
          <a:p>
            <a:r>
              <a:rPr lang="zh-CN" altLang="en-US" b="1" dirty="0" smtClean="0"/>
              <a:t>原型</a:t>
            </a:r>
            <a:endParaRPr lang="en-US" altLang="zh-CN" b="1" dirty="0" smtClean="0"/>
          </a:p>
          <a:p>
            <a:r>
              <a:rPr lang="en-US" altLang="zh-CN" dirty="0"/>
              <a:t>void     </a:t>
            </a:r>
            <a:r>
              <a:rPr lang="en-US" altLang="zh-CN" dirty="0" err="1"/>
              <a:t>event_base_free</a:t>
            </a:r>
            <a:r>
              <a:rPr lang="en-US" altLang="zh-CN" dirty="0"/>
              <a:t> (</a:t>
            </a:r>
            <a:r>
              <a:rPr lang="en-US" altLang="zh-CN" dirty="0" err="1"/>
              <a:t>struct</a:t>
            </a:r>
            <a:r>
              <a:rPr lang="en-US" altLang="zh-CN" dirty="0"/>
              <a:t> </a:t>
            </a:r>
            <a:r>
              <a:rPr lang="en-US" altLang="zh-CN" dirty="0" err="1"/>
              <a:t>event_base</a:t>
            </a:r>
            <a:r>
              <a:rPr lang="en-US" altLang="zh-CN" dirty="0"/>
              <a:t> *)</a:t>
            </a:r>
          </a:p>
          <a:p>
            <a:r>
              <a:rPr lang="zh-CN" altLang="en-US" b="1" dirty="0"/>
              <a:t>作用</a:t>
            </a:r>
          </a:p>
          <a:p>
            <a:r>
              <a:rPr lang="zh-CN" altLang="en-US" dirty="0"/>
              <a:t>释放</a:t>
            </a:r>
            <a:r>
              <a:rPr lang="en-US" altLang="zh-CN" dirty="0"/>
              <a:t>base</a:t>
            </a:r>
          </a:p>
          <a:p>
            <a:r>
              <a:rPr lang="zh-CN" altLang="en-US" b="1" dirty="0" smtClean="0"/>
              <a:t>使用</a:t>
            </a:r>
            <a:endParaRPr lang="en-US" altLang="zh-CN" b="1" dirty="0" smtClean="0"/>
          </a:p>
          <a:p>
            <a:r>
              <a:rPr lang="en-US" altLang="zh-CN" dirty="0" err="1"/>
              <a:t>event_base_free</a:t>
            </a:r>
            <a:r>
              <a:rPr lang="en-US" altLang="zh-CN" dirty="0"/>
              <a:t>(base);</a:t>
            </a:r>
            <a:endParaRPr lang="en-US" altLang="zh-CN" dirty="0" smtClean="0"/>
          </a:p>
          <a:p>
            <a:endParaRPr lang="en-US" altLang="zh-CN" dirty="0"/>
          </a:p>
        </p:txBody>
      </p:sp>
    </p:spTree>
    <p:extLst>
      <p:ext uri="{BB962C8B-B14F-4D97-AF65-F5344CB8AC3E}">
        <p14:creationId xmlns:p14="http://schemas.microsoft.com/office/powerpoint/2010/main" val="2867188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3" name="椭圆 532" hidden="1">
            <a:extLst>
              <a:ext uri="{FF2B5EF4-FFF2-40B4-BE49-F238E27FC236}">
                <a16:creationId xmlns:a16="http://schemas.microsoft.com/office/drawing/2014/main" id="{BAF419F9-E205-4F15-B426-ECF9FC8D0E7B}"/>
              </a:ext>
            </a:extLst>
          </p:cNvPr>
          <p:cNvSpPr/>
          <p:nvPr/>
        </p:nvSpPr>
        <p:spPr>
          <a:xfrm>
            <a:off x="11447336" y="7040804"/>
            <a:ext cx="490948" cy="490948"/>
          </a:xfrm>
          <a:prstGeom prst="ellipse">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Light"/>
              <a:cs typeface="+mn-cs"/>
            </a:endParaRPr>
          </a:p>
        </p:txBody>
      </p:sp>
      <p:sp>
        <p:nvSpPr>
          <p:cNvPr id="3" name="文本占位符 2">
            <a:extLst>
              <a:ext uri="{FF2B5EF4-FFF2-40B4-BE49-F238E27FC236}">
                <a16:creationId xmlns:a16="http://schemas.microsoft.com/office/drawing/2014/main" id="{4094D6F3-A7F1-402D-A702-6286151AB973}"/>
              </a:ext>
            </a:extLst>
          </p:cNvPr>
          <p:cNvSpPr>
            <a:spLocks noGrp="1"/>
          </p:cNvSpPr>
          <p:nvPr>
            <p:ph type="body" sz="quarter" idx="10"/>
          </p:nvPr>
        </p:nvSpPr>
        <p:spPr>
          <a:xfrm>
            <a:off x="346337" y="253043"/>
            <a:ext cx="5470056" cy="387350"/>
          </a:xfrm>
        </p:spPr>
        <p:txBody>
          <a:bodyPr/>
          <a:lstStyle/>
          <a:p>
            <a:r>
              <a:rPr lang="zh-CN" altLang="en-US" dirty="0"/>
              <a:t>函数说明</a:t>
            </a:r>
            <a:endParaRPr lang="zh-CN" altLang="en-US" dirty="0"/>
          </a:p>
        </p:txBody>
      </p:sp>
      <p:sp>
        <p:nvSpPr>
          <p:cNvPr id="5" name="矩形 4"/>
          <p:cNvSpPr/>
          <p:nvPr/>
        </p:nvSpPr>
        <p:spPr>
          <a:xfrm>
            <a:off x="334461" y="1223158"/>
            <a:ext cx="11576489" cy="5355312"/>
          </a:xfrm>
          <a:prstGeom prst="rect">
            <a:avLst/>
          </a:prstGeom>
        </p:spPr>
        <p:txBody>
          <a:bodyPr wrap="square">
            <a:spAutoFit/>
          </a:bodyPr>
          <a:lstStyle/>
          <a:p>
            <a:r>
              <a:rPr lang="zh-CN" altLang="en-US" b="1" dirty="0" smtClean="0"/>
              <a:t>原型</a:t>
            </a:r>
            <a:endParaRPr lang="zh-CN" altLang="en-US" b="1" dirty="0"/>
          </a:p>
          <a:p>
            <a:r>
              <a:rPr lang="en-US" altLang="zh-CN" dirty="0" err="1"/>
              <a:t>int</a:t>
            </a:r>
            <a:r>
              <a:rPr lang="en-US" altLang="zh-CN" dirty="0"/>
              <a:t> </a:t>
            </a:r>
            <a:r>
              <a:rPr lang="en-US" altLang="zh-CN" dirty="0" err="1"/>
              <a:t>evbuffer_add</a:t>
            </a:r>
            <a:r>
              <a:rPr lang="en-US" altLang="zh-CN" dirty="0"/>
              <a:t>(</a:t>
            </a:r>
            <a:r>
              <a:rPr lang="en-US" altLang="zh-CN" dirty="0" err="1"/>
              <a:t>struct</a:t>
            </a:r>
            <a:r>
              <a:rPr lang="en-US" altLang="zh-CN" dirty="0"/>
              <a:t> </a:t>
            </a:r>
            <a:r>
              <a:rPr lang="en-US" altLang="zh-CN" dirty="0" err="1"/>
              <a:t>evbuffer</a:t>
            </a:r>
            <a:r>
              <a:rPr lang="en-US" altLang="zh-CN" dirty="0"/>
              <a:t> *</a:t>
            </a:r>
            <a:r>
              <a:rPr lang="en-US" altLang="zh-CN" dirty="0" err="1"/>
              <a:t>buf</a:t>
            </a:r>
            <a:r>
              <a:rPr lang="en-US" altLang="zh-CN" dirty="0"/>
              <a:t>, </a:t>
            </a:r>
            <a:r>
              <a:rPr lang="en-US" altLang="zh-CN" dirty="0" err="1"/>
              <a:t>const</a:t>
            </a:r>
            <a:r>
              <a:rPr lang="en-US" altLang="zh-CN" dirty="0"/>
              <a:t>  void *data, </a:t>
            </a:r>
            <a:r>
              <a:rPr lang="en-US" altLang="zh-CN" dirty="0" err="1"/>
              <a:t>size_t</a:t>
            </a:r>
            <a:r>
              <a:rPr lang="en-US" altLang="zh-CN" dirty="0"/>
              <a:t> </a:t>
            </a:r>
            <a:r>
              <a:rPr lang="en-US" altLang="zh-CN" dirty="0" err="1"/>
              <a:t>datlen</a:t>
            </a:r>
            <a:r>
              <a:rPr lang="en-US" altLang="zh-CN" dirty="0"/>
              <a:t>);</a:t>
            </a:r>
          </a:p>
          <a:p>
            <a:endParaRPr lang="en-US" altLang="zh-CN" dirty="0"/>
          </a:p>
          <a:p>
            <a:r>
              <a:rPr lang="zh-CN" altLang="en-US" b="1" dirty="0" smtClean="0"/>
              <a:t>作用</a:t>
            </a:r>
            <a:endParaRPr lang="zh-CN" altLang="en-US" b="1" dirty="0"/>
          </a:p>
          <a:p>
            <a:r>
              <a:rPr lang="zh-CN" altLang="en-US" dirty="0"/>
              <a:t>向</a:t>
            </a:r>
            <a:r>
              <a:rPr lang="en-US" altLang="zh-CN" dirty="0" err="1"/>
              <a:t>buf</a:t>
            </a:r>
            <a:r>
              <a:rPr lang="zh-CN" altLang="en-US" dirty="0"/>
              <a:t>的末尾添加</a:t>
            </a:r>
            <a:r>
              <a:rPr lang="en-US" altLang="zh-CN" dirty="0" err="1"/>
              <a:t>datalen</a:t>
            </a:r>
            <a:r>
              <a:rPr lang="zh-CN" altLang="en-US" dirty="0"/>
              <a:t>字节的数据</a:t>
            </a:r>
            <a:r>
              <a:rPr lang="en-US" altLang="zh-CN" dirty="0"/>
              <a:t>data</a:t>
            </a:r>
            <a:r>
              <a:rPr lang="zh-CN" altLang="en-US" dirty="0"/>
              <a:t>。 函数在成功时返回</a:t>
            </a:r>
            <a:r>
              <a:rPr lang="en-US" altLang="zh-CN" dirty="0"/>
              <a:t>0</a:t>
            </a:r>
            <a:r>
              <a:rPr lang="zh-CN" altLang="en-US" dirty="0"/>
              <a:t>， 失败时返回</a:t>
            </a:r>
            <a:r>
              <a:rPr lang="en-US" altLang="zh-CN" dirty="0"/>
              <a:t>-1</a:t>
            </a:r>
            <a:r>
              <a:rPr lang="en-US" altLang="zh-CN" dirty="0" smtClean="0"/>
              <a:t>.</a:t>
            </a:r>
          </a:p>
          <a:p>
            <a:endParaRPr lang="en-US" altLang="zh-CN" dirty="0"/>
          </a:p>
          <a:p>
            <a:endParaRPr lang="en-US" altLang="zh-CN" dirty="0" smtClean="0"/>
          </a:p>
          <a:p>
            <a:endParaRPr lang="en-US" altLang="zh-CN" dirty="0"/>
          </a:p>
          <a:p>
            <a:endParaRPr lang="en-US" altLang="zh-CN" dirty="0" smtClean="0"/>
          </a:p>
          <a:p>
            <a:r>
              <a:rPr lang="zh-CN" altLang="en-US" b="1" dirty="0" smtClean="0"/>
              <a:t>原型</a:t>
            </a:r>
            <a:endParaRPr lang="en-US" altLang="zh-CN" b="1" dirty="0" smtClean="0"/>
          </a:p>
          <a:p>
            <a:r>
              <a:rPr lang="en-US" altLang="zh-CN" dirty="0" err="1"/>
              <a:t>int</a:t>
            </a:r>
            <a:r>
              <a:rPr lang="en-US" altLang="zh-CN" dirty="0"/>
              <a:t> </a:t>
            </a:r>
            <a:r>
              <a:rPr lang="en-US" altLang="zh-CN" dirty="0" smtClean="0"/>
              <a:t> </a:t>
            </a:r>
            <a:r>
              <a:rPr lang="en-US" altLang="zh-CN" dirty="0" err="1" smtClean="0"/>
              <a:t>evbuffer_add_printf</a:t>
            </a:r>
            <a:r>
              <a:rPr lang="en-US" altLang="zh-CN" dirty="0" smtClean="0"/>
              <a:t> </a:t>
            </a:r>
            <a:r>
              <a:rPr lang="en-US" altLang="zh-CN" dirty="0"/>
              <a:t>(</a:t>
            </a:r>
            <a:r>
              <a:rPr lang="en-US" altLang="zh-CN" dirty="0" err="1"/>
              <a:t>struct</a:t>
            </a:r>
            <a:r>
              <a:rPr lang="en-US" altLang="zh-CN" dirty="0"/>
              <a:t> </a:t>
            </a:r>
            <a:r>
              <a:rPr lang="en-US" altLang="zh-CN" dirty="0" err="1"/>
              <a:t>evbuffer</a:t>
            </a:r>
            <a:r>
              <a:rPr lang="en-US" altLang="zh-CN" dirty="0"/>
              <a:t> *</a:t>
            </a:r>
            <a:r>
              <a:rPr lang="en-US" altLang="zh-CN" dirty="0" err="1"/>
              <a:t>buf</a:t>
            </a:r>
            <a:r>
              <a:rPr lang="en-US" altLang="zh-CN" dirty="0"/>
              <a:t>, </a:t>
            </a:r>
            <a:r>
              <a:rPr lang="en-US" altLang="zh-CN" dirty="0" err="1"/>
              <a:t>const</a:t>
            </a:r>
            <a:r>
              <a:rPr lang="en-US" altLang="zh-CN" dirty="0"/>
              <a:t> char *</a:t>
            </a:r>
            <a:r>
              <a:rPr lang="en-US" altLang="zh-CN" dirty="0" err="1"/>
              <a:t>fmt</a:t>
            </a:r>
            <a:r>
              <a:rPr lang="en-US" altLang="zh-CN" dirty="0"/>
              <a:t>,...)</a:t>
            </a:r>
            <a:endParaRPr lang="en-US" altLang="zh-CN" dirty="0" smtClean="0"/>
          </a:p>
          <a:p>
            <a:endParaRPr lang="en-US" altLang="zh-CN" dirty="0"/>
          </a:p>
          <a:p>
            <a:r>
              <a:rPr lang="zh-CN" altLang="en-US" b="1" dirty="0" smtClean="0"/>
              <a:t>作用</a:t>
            </a:r>
            <a:endParaRPr lang="en-US" altLang="zh-CN" b="1" dirty="0" smtClean="0"/>
          </a:p>
          <a:p>
            <a:r>
              <a:rPr lang="zh-CN" altLang="en-US" dirty="0"/>
              <a:t>将格式化字符串追加到</a:t>
            </a:r>
            <a:r>
              <a:rPr lang="en-US" altLang="zh-CN" dirty="0" err="1"/>
              <a:t>evbuffer</a:t>
            </a:r>
            <a:r>
              <a:rPr lang="zh-CN" altLang="en-US" dirty="0"/>
              <a:t>的末尾。</a:t>
            </a:r>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a:p>
        </p:txBody>
      </p:sp>
    </p:spTree>
    <p:extLst>
      <p:ext uri="{BB962C8B-B14F-4D97-AF65-F5344CB8AC3E}">
        <p14:creationId xmlns:p14="http://schemas.microsoft.com/office/powerpoint/2010/main" val="1765388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矩形 2"/>
          <p:cNvSpPr/>
          <p:nvPr/>
        </p:nvSpPr>
        <p:spPr>
          <a:xfrm>
            <a:off x="334462" y="1068779"/>
            <a:ext cx="11623990" cy="3693319"/>
          </a:xfrm>
          <a:prstGeom prst="rect">
            <a:avLst/>
          </a:prstGeom>
        </p:spPr>
        <p:txBody>
          <a:bodyPr wrap="square">
            <a:spAutoFit/>
          </a:bodyPr>
          <a:lstStyle/>
          <a:p>
            <a:r>
              <a:rPr lang="zh-CN" altLang="en-US" b="1" dirty="0"/>
              <a:t>原型</a:t>
            </a:r>
          </a:p>
          <a:p>
            <a:r>
              <a:rPr lang="en-US" altLang="zh-CN" dirty="0" err="1"/>
              <a:t>int</a:t>
            </a:r>
            <a:r>
              <a:rPr lang="en-US" altLang="zh-CN" dirty="0"/>
              <a:t> </a:t>
            </a:r>
            <a:r>
              <a:rPr lang="en-US" altLang="zh-CN" dirty="0" err="1" smtClean="0"/>
              <a:t>evhttp_set_cb</a:t>
            </a:r>
            <a:r>
              <a:rPr lang="en-US" altLang="zh-CN" dirty="0" smtClean="0"/>
              <a:t> </a:t>
            </a:r>
            <a:r>
              <a:rPr lang="en-US" altLang="zh-CN" dirty="0"/>
              <a:t>(</a:t>
            </a:r>
            <a:r>
              <a:rPr lang="en-US" altLang="zh-CN" dirty="0" err="1"/>
              <a:t>struct</a:t>
            </a:r>
            <a:r>
              <a:rPr lang="en-US" altLang="zh-CN" dirty="0"/>
              <a:t> </a:t>
            </a:r>
            <a:r>
              <a:rPr lang="en-US" altLang="zh-CN" dirty="0" err="1"/>
              <a:t>evhttp</a:t>
            </a:r>
            <a:r>
              <a:rPr lang="en-US" altLang="zh-CN" dirty="0"/>
              <a:t> *http, </a:t>
            </a:r>
            <a:r>
              <a:rPr lang="en-US" altLang="zh-CN" dirty="0" err="1"/>
              <a:t>const</a:t>
            </a:r>
            <a:r>
              <a:rPr lang="en-US" altLang="zh-CN" dirty="0"/>
              <a:t> char *path, void(*</a:t>
            </a:r>
            <a:r>
              <a:rPr lang="en-US" altLang="zh-CN" dirty="0" err="1"/>
              <a:t>cb</a:t>
            </a:r>
            <a:r>
              <a:rPr lang="en-US" altLang="zh-CN" dirty="0"/>
              <a:t>)(</a:t>
            </a:r>
            <a:r>
              <a:rPr lang="en-US" altLang="zh-CN" dirty="0" err="1"/>
              <a:t>struct</a:t>
            </a:r>
            <a:r>
              <a:rPr lang="en-US" altLang="zh-CN" dirty="0"/>
              <a:t> </a:t>
            </a:r>
            <a:r>
              <a:rPr lang="en-US" altLang="zh-CN" dirty="0" err="1"/>
              <a:t>evhttp_request</a:t>
            </a:r>
            <a:r>
              <a:rPr lang="en-US" altLang="zh-CN" dirty="0"/>
              <a:t> *, void *), void *</a:t>
            </a:r>
            <a:r>
              <a:rPr lang="en-US" altLang="zh-CN" dirty="0" err="1"/>
              <a:t>cb_arg</a:t>
            </a:r>
            <a:r>
              <a:rPr lang="en-US" altLang="zh-CN" dirty="0"/>
              <a:t>)</a:t>
            </a:r>
          </a:p>
          <a:p>
            <a:r>
              <a:rPr lang="zh-CN" altLang="en-US" b="1" dirty="0"/>
              <a:t>作用</a:t>
            </a:r>
          </a:p>
          <a:p>
            <a:r>
              <a:rPr lang="zh-CN" altLang="en-US" dirty="0"/>
              <a:t>为指定的</a:t>
            </a:r>
            <a:r>
              <a:rPr lang="en-US" altLang="zh-CN" dirty="0"/>
              <a:t>URI</a:t>
            </a:r>
            <a:r>
              <a:rPr lang="zh-CN" altLang="en-US" dirty="0"/>
              <a:t>设置回</a:t>
            </a:r>
            <a:r>
              <a:rPr lang="zh-CN" altLang="en-US" dirty="0" smtClean="0"/>
              <a:t>调</a:t>
            </a:r>
            <a:endParaRPr lang="en-US" altLang="zh-CN" dirty="0" smtClean="0"/>
          </a:p>
          <a:p>
            <a:r>
              <a:rPr lang="zh-CN" altLang="en-US" b="1" dirty="0" smtClean="0"/>
              <a:t>使用</a:t>
            </a:r>
            <a:endParaRPr lang="en-US" altLang="zh-CN" dirty="0" smtClean="0"/>
          </a:p>
          <a:p>
            <a:r>
              <a:rPr lang="en-US" altLang="zh-CN" dirty="0" err="1" smtClean="0"/>
              <a:t>evhttp_set_cb</a:t>
            </a:r>
            <a:r>
              <a:rPr lang="en-US" altLang="zh-CN" dirty="0" smtClean="0"/>
              <a:t> (</a:t>
            </a:r>
            <a:r>
              <a:rPr lang="en-US" altLang="zh-CN" dirty="0" err="1"/>
              <a:t>httpd</a:t>
            </a:r>
            <a:r>
              <a:rPr lang="en-US" altLang="zh-CN" dirty="0"/>
              <a:t>, "/handlers", </a:t>
            </a:r>
            <a:r>
              <a:rPr lang="en-US" altLang="zh-CN" dirty="0" err="1"/>
              <a:t>an_handler_dump</a:t>
            </a:r>
            <a:r>
              <a:rPr lang="en-US" altLang="zh-CN" dirty="0"/>
              <a:t>, NULL</a:t>
            </a:r>
            <a:r>
              <a:rPr lang="en-US" altLang="zh-CN" dirty="0" smtClean="0"/>
              <a:t>);</a:t>
            </a:r>
            <a:endParaRPr lang="en-US" altLang="zh-CN" dirty="0"/>
          </a:p>
          <a:p>
            <a:endParaRPr lang="en-US" altLang="zh-CN" dirty="0"/>
          </a:p>
          <a:p>
            <a:r>
              <a:rPr lang="zh-CN" altLang="en-US" b="1" dirty="0"/>
              <a:t>原型</a:t>
            </a:r>
            <a:endParaRPr lang="en-US" altLang="zh-CN" b="1" dirty="0"/>
          </a:p>
          <a:p>
            <a:r>
              <a:rPr lang="en-US" altLang="zh-CN" dirty="0"/>
              <a:t>void </a:t>
            </a:r>
            <a:r>
              <a:rPr lang="en-US" altLang="zh-CN" dirty="0" err="1"/>
              <a:t>evhttp_set_gencb</a:t>
            </a:r>
            <a:r>
              <a:rPr lang="en-US" altLang="zh-CN" dirty="0"/>
              <a:t>(</a:t>
            </a:r>
            <a:r>
              <a:rPr lang="en-US" altLang="zh-CN" dirty="0" err="1"/>
              <a:t>struct</a:t>
            </a:r>
            <a:r>
              <a:rPr lang="en-US" altLang="zh-CN" dirty="0"/>
              <a:t> </a:t>
            </a:r>
            <a:r>
              <a:rPr lang="en-US" altLang="zh-CN" dirty="0" err="1"/>
              <a:t>evhttp</a:t>
            </a:r>
            <a:r>
              <a:rPr lang="en-US" altLang="zh-CN" dirty="0"/>
              <a:t> *http, void (*</a:t>
            </a:r>
            <a:r>
              <a:rPr lang="en-US" altLang="zh-CN" dirty="0" err="1"/>
              <a:t>cb</a:t>
            </a:r>
            <a:r>
              <a:rPr lang="en-US" altLang="zh-CN" dirty="0"/>
              <a:t>)(</a:t>
            </a:r>
            <a:r>
              <a:rPr lang="en-US" altLang="zh-CN" dirty="0" err="1"/>
              <a:t>struct</a:t>
            </a:r>
            <a:r>
              <a:rPr lang="en-US" altLang="zh-CN" dirty="0"/>
              <a:t> </a:t>
            </a:r>
            <a:r>
              <a:rPr lang="en-US" altLang="zh-CN" dirty="0" err="1"/>
              <a:t>evhttp_request</a:t>
            </a:r>
            <a:r>
              <a:rPr lang="en-US" altLang="zh-CN" dirty="0"/>
              <a:t> *, void *), void *</a:t>
            </a:r>
            <a:r>
              <a:rPr lang="en-US" altLang="zh-CN" dirty="0" err="1"/>
              <a:t>arg</a:t>
            </a:r>
            <a:r>
              <a:rPr lang="en-US" altLang="zh-CN" dirty="0"/>
              <a:t>);</a:t>
            </a:r>
            <a:endParaRPr lang="en-US" altLang="zh-CN" dirty="0"/>
          </a:p>
          <a:p>
            <a:r>
              <a:rPr lang="zh-CN" altLang="en-US" b="1" dirty="0"/>
              <a:t>作用</a:t>
            </a:r>
            <a:endParaRPr lang="en-US" altLang="zh-CN" b="1" dirty="0"/>
          </a:p>
          <a:p>
            <a:r>
              <a:rPr lang="zh-CN" altLang="en-US" dirty="0"/>
              <a:t>为所有未被特定回调捕获的请求设置回调</a:t>
            </a:r>
            <a:r>
              <a:rPr lang="zh-CN" altLang="en-US" dirty="0" smtClean="0"/>
              <a:t>。</a:t>
            </a:r>
            <a:endParaRPr lang="en-US" altLang="zh-CN" dirty="0" smtClean="0"/>
          </a:p>
          <a:p>
            <a:r>
              <a:rPr lang="zh-CN" altLang="en-US" b="1" dirty="0" smtClean="0"/>
              <a:t>使用</a:t>
            </a:r>
            <a:endParaRPr lang="en-US" altLang="zh-CN" b="1" dirty="0" smtClean="0"/>
          </a:p>
          <a:p>
            <a:r>
              <a:rPr lang="en-US" altLang="zh-CN" dirty="0" err="1" smtClean="0"/>
              <a:t>evhttp_set_gencb</a:t>
            </a:r>
            <a:r>
              <a:rPr lang="en-US" altLang="zh-CN" dirty="0" smtClean="0"/>
              <a:t> (</a:t>
            </a:r>
            <a:r>
              <a:rPr lang="en-US" altLang="zh-CN" dirty="0" err="1"/>
              <a:t>httpd</a:t>
            </a:r>
            <a:r>
              <a:rPr lang="en-US" altLang="zh-CN" dirty="0"/>
              <a:t>, </a:t>
            </a:r>
            <a:r>
              <a:rPr lang="en-US" altLang="zh-CN" dirty="0" err="1"/>
              <a:t>an_handler_process_req</a:t>
            </a:r>
            <a:r>
              <a:rPr lang="en-US" altLang="zh-CN" dirty="0"/>
              <a:t>, NULL);</a:t>
            </a:r>
            <a:endParaRPr lang="en-US" altLang="zh-CN" dirty="0"/>
          </a:p>
        </p:txBody>
      </p:sp>
    </p:spTree>
    <p:extLst>
      <p:ext uri="{BB962C8B-B14F-4D97-AF65-F5344CB8AC3E}">
        <p14:creationId xmlns:p14="http://schemas.microsoft.com/office/powerpoint/2010/main" val="201780103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6699CC"/>
        </a:solidFill>
        <a:effectLst/>
      </p:bgPr>
    </p:bg>
    <p:spTree>
      <p:nvGrpSpPr>
        <p:cNvPr id="1" name=""/>
        <p:cNvGrpSpPr/>
        <p:nvPr/>
      </p:nvGrpSpPr>
      <p:grpSpPr>
        <a:xfrm>
          <a:off x="0" y="0"/>
          <a:ext cx="0" cy="0"/>
          <a:chOff x="0" y="0"/>
          <a:chExt cx="0" cy="0"/>
        </a:xfrm>
      </p:grpSpPr>
      <p:sp>
        <p:nvSpPr>
          <p:cNvPr id="533" name="椭圆 532" hidden="1">
            <a:extLst>
              <a:ext uri="{FF2B5EF4-FFF2-40B4-BE49-F238E27FC236}">
                <a16:creationId xmlns:a16="http://schemas.microsoft.com/office/drawing/2014/main" id="{BAF419F9-E205-4F15-B426-ECF9FC8D0E7B}"/>
              </a:ext>
            </a:extLst>
          </p:cNvPr>
          <p:cNvSpPr/>
          <p:nvPr/>
        </p:nvSpPr>
        <p:spPr>
          <a:xfrm>
            <a:off x="11447336" y="7040804"/>
            <a:ext cx="490948" cy="490948"/>
          </a:xfrm>
          <a:prstGeom prst="ellipse">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Light"/>
              <a:cs typeface="+mn-cs"/>
            </a:endParaRPr>
          </a:p>
        </p:txBody>
      </p:sp>
      <p:sp>
        <p:nvSpPr>
          <p:cNvPr id="14" name="文本占位符 13">
            <a:extLst>
              <a:ext uri="{FF2B5EF4-FFF2-40B4-BE49-F238E27FC236}">
                <a16:creationId xmlns:a16="http://schemas.microsoft.com/office/drawing/2014/main" id="{D1E41AF0-172A-4754-B08C-57F6E0A6D93F}"/>
              </a:ext>
            </a:extLst>
          </p:cNvPr>
          <p:cNvSpPr>
            <a:spLocks noGrp="1"/>
          </p:cNvSpPr>
          <p:nvPr>
            <p:ph type="body" sz="quarter" idx="10"/>
          </p:nvPr>
        </p:nvSpPr>
        <p:spPr/>
        <p:txBody>
          <a:bodyPr/>
          <a:lstStyle/>
          <a:p>
            <a:r>
              <a:rPr lang="en-US" altLang="zh-CN" dirty="0" err="1" smtClean="0"/>
              <a:t>Libevent</a:t>
            </a:r>
            <a:r>
              <a:rPr lang="zh-CN" altLang="en-US" dirty="0" smtClean="0"/>
              <a:t>应用</a:t>
            </a:r>
            <a:endParaRPr lang="zh-CN" altLang="en-US" dirty="0"/>
          </a:p>
        </p:txBody>
      </p:sp>
      <p:sp>
        <p:nvSpPr>
          <p:cNvPr id="15" name="文本占位符 14">
            <a:extLst>
              <a:ext uri="{FF2B5EF4-FFF2-40B4-BE49-F238E27FC236}">
                <a16:creationId xmlns:a16="http://schemas.microsoft.com/office/drawing/2014/main" id="{05689B76-4AE7-4BA5-A8D5-5E3A42CB0B4F}"/>
              </a:ext>
            </a:extLst>
          </p:cNvPr>
          <p:cNvSpPr>
            <a:spLocks noGrp="1"/>
          </p:cNvSpPr>
          <p:nvPr>
            <p:ph type="body" sz="quarter" idx="11"/>
          </p:nvPr>
        </p:nvSpPr>
        <p:spPr/>
        <p:txBody>
          <a:bodyPr/>
          <a:lstStyle/>
          <a:p>
            <a:r>
              <a:rPr lang="en-US" altLang="zh-CN" dirty="0"/>
              <a:t>4</a:t>
            </a:r>
            <a:endParaRPr lang="zh-CN" altLang="en-US" dirty="0"/>
          </a:p>
        </p:txBody>
      </p:sp>
    </p:spTree>
    <p:extLst>
      <p:ext uri="{BB962C8B-B14F-4D97-AF65-F5344CB8AC3E}">
        <p14:creationId xmlns:p14="http://schemas.microsoft.com/office/powerpoint/2010/main" val="177988782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0" dirty="0"/>
              <a:t>事件驱动的</a:t>
            </a:r>
            <a:r>
              <a:rPr lang="en-US" altLang="zh-CN" b="0" dirty="0"/>
              <a:t>HTTP</a:t>
            </a:r>
            <a:r>
              <a:rPr lang="zh-CN" altLang="en-US" b="0" dirty="0"/>
              <a:t>服务器</a:t>
            </a:r>
            <a:endParaRPr lang="zh-CN" altLang="en-US" dirty="0"/>
          </a:p>
          <a:p>
            <a:endParaRPr lang="zh-CN" altLang="en-US" dirty="0"/>
          </a:p>
        </p:txBody>
      </p:sp>
      <p:sp>
        <p:nvSpPr>
          <p:cNvPr id="3" name="矩形 2"/>
          <p:cNvSpPr/>
          <p:nvPr/>
        </p:nvSpPr>
        <p:spPr>
          <a:xfrm>
            <a:off x="334461" y="985653"/>
            <a:ext cx="11505237" cy="3970318"/>
          </a:xfrm>
          <a:prstGeom prst="rect">
            <a:avLst/>
          </a:prstGeom>
        </p:spPr>
        <p:txBody>
          <a:bodyPr wrap="square">
            <a:spAutoFit/>
          </a:bodyPr>
          <a:lstStyle/>
          <a:p>
            <a:r>
              <a:rPr lang="en-US" altLang="zh-CN" dirty="0" err="1"/>
              <a:t>libevent</a:t>
            </a:r>
            <a:r>
              <a:rPr lang="zh-CN" altLang="en-US" dirty="0"/>
              <a:t>提供了一个非常简单的事件驱动的</a:t>
            </a:r>
            <a:r>
              <a:rPr lang="en-US" altLang="zh-CN" dirty="0"/>
              <a:t>HTTP</a:t>
            </a:r>
            <a:r>
              <a:rPr lang="zh-CN" altLang="en-US" dirty="0"/>
              <a:t>服务器，可以将其嵌入程序中并用于服务</a:t>
            </a:r>
            <a:r>
              <a:rPr lang="en-US" altLang="zh-CN" dirty="0"/>
              <a:t>HTTP</a:t>
            </a:r>
            <a:r>
              <a:rPr lang="zh-CN" altLang="en-US" dirty="0"/>
              <a:t>请求</a:t>
            </a:r>
            <a:r>
              <a:rPr lang="zh-CN" altLang="en-US" dirty="0" smtClean="0"/>
              <a:t>。</a:t>
            </a:r>
            <a:endParaRPr lang="en-US" altLang="zh-CN" dirty="0" smtClean="0"/>
          </a:p>
          <a:p>
            <a:endParaRPr lang="zh-CN" altLang="en-US" dirty="0"/>
          </a:p>
          <a:p>
            <a:r>
              <a:rPr lang="zh-CN" altLang="en-US" dirty="0"/>
              <a:t>要使用此功能，您需要在程序中包含</a:t>
            </a:r>
            <a:r>
              <a:rPr lang="en-US" altLang="zh-CN" dirty="0"/>
              <a:t>&lt; </a:t>
            </a:r>
            <a:r>
              <a:rPr lang="en-US" altLang="zh-CN" dirty="0" err="1"/>
              <a:t>evhttp.h</a:t>
            </a:r>
            <a:r>
              <a:rPr lang="en-US" altLang="zh-CN" dirty="0"/>
              <a:t> &gt;</a:t>
            </a:r>
            <a:r>
              <a:rPr lang="zh-CN" altLang="en-US" dirty="0"/>
              <a:t>标头</a:t>
            </a:r>
            <a:r>
              <a:rPr lang="zh-CN" altLang="en-US" dirty="0" smtClean="0"/>
              <a:t>。</a:t>
            </a:r>
            <a:endParaRPr lang="en-US" altLang="zh-CN" dirty="0" smtClean="0"/>
          </a:p>
          <a:p>
            <a:endParaRPr lang="en-US" altLang="zh-CN" dirty="0" smtClean="0"/>
          </a:p>
          <a:p>
            <a:r>
              <a:rPr lang="zh-CN" altLang="en-US" dirty="0" smtClean="0"/>
              <a:t>您</a:t>
            </a:r>
            <a:r>
              <a:rPr lang="zh-CN" altLang="en-US" dirty="0"/>
              <a:t>可以通过调用</a:t>
            </a:r>
            <a:r>
              <a:rPr lang="en-US" altLang="zh-CN" dirty="0" err="1"/>
              <a:t>evhttp_new</a:t>
            </a:r>
            <a:r>
              <a:rPr lang="zh-CN" altLang="en-US" dirty="0"/>
              <a:t>（）创建服务器</a:t>
            </a:r>
            <a:r>
              <a:rPr lang="zh-CN" altLang="en-US" dirty="0" smtClean="0"/>
              <a:t>。</a:t>
            </a:r>
            <a:endParaRPr lang="en-US" altLang="zh-CN" dirty="0" smtClean="0"/>
          </a:p>
          <a:p>
            <a:endParaRPr lang="en-US" altLang="zh-CN" dirty="0" smtClean="0"/>
          </a:p>
          <a:p>
            <a:r>
              <a:rPr lang="zh-CN" altLang="en-US" dirty="0" smtClean="0"/>
              <a:t>添加</a:t>
            </a:r>
            <a:r>
              <a:rPr lang="zh-CN" altLang="en-US" dirty="0"/>
              <a:t>地址和端口以使用</a:t>
            </a:r>
            <a:r>
              <a:rPr lang="en-US" altLang="zh-CN" dirty="0" err="1"/>
              <a:t>evhttp_bind_socket</a:t>
            </a:r>
            <a:r>
              <a:rPr lang="zh-CN" altLang="en-US" dirty="0"/>
              <a:t>（）进行侦听</a:t>
            </a:r>
            <a:r>
              <a:rPr lang="zh-CN" altLang="en-US" dirty="0" smtClean="0"/>
              <a:t>。</a:t>
            </a:r>
            <a:endParaRPr lang="en-US" altLang="zh-CN" dirty="0" smtClean="0"/>
          </a:p>
          <a:p>
            <a:endParaRPr lang="en-US" altLang="zh-CN" dirty="0" smtClean="0"/>
          </a:p>
          <a:p>
            <a:r>
              <a:rPr lang="zh-CN" altLang="en-US" dirty="0" smtClean="0"/>
              <a:t>然后</a:t>
            </a:r>
            <a:r>
              <a:rPr lang="zh-CN" altLang="en-US" dirty="0"/>
              <a:t>，您注册一个或多个回调以处理传入的请求。可以通过</a:t>
            </a:r>
            <a:r>
              <a:rPr lang="en-US" altLang="zh-CN" dirty="0" err="1"/>
              <a:t>evhttp_set_cb</a:t>
            </a:r>
            <a:r>
              <a:rPr lang="zh-CN" altLang="en-US" dirty="0"/>
              <a:t>（）函数为每个</a:t>
            </a:r>
            <a:r>
              <a:rPr lang="en-US" altLang="zh-CN" dirty="0"/>
              <a:t>URI</a:t>
            </a:r>
            <a:r>
              <a:rPr lang="zh-CN" altLang="en-US" dirty="0"/>
              <a:t>分配一个回调</a:t>
            </a:r>
            <a:r>
              <a:rPr lang="zh-CN" altLang="en-US" dirty="0" smtClean="0"/>
              <a:t>。</a:t>
            </a:r>
            <a:endParaRPr lang="en-US" altLang="zh-CN" dirty="0" smtClean="0"/>
          </a:p>
          <a:p>
            <a:endParaRPr lang="en-US" altLang="zh-CN" dirty="0" smtClean="0"/>
          </a:p>
          <a:p>
            <a:r>
              <a:rPr lang="zh-CN" altLang="en-US" dirty="0" smtClean="0"/>
              <a:t>通用</a:t>
            </a:r>
            <a:r>
              <a:rPr lang="zh-CN" altLang="en-US" dirty="0"/>
              <a:t>回调函数也可以通过</a:t>
            </a:r>
            <a:r>
              <a:rPr lang="en-US" altLang="zh-CN" dirty="0" err="1"/>
              <a:t>evhttp_set_gencb</a:t>
            </a:r>
            <a:r>
              <a:rPr lang="zh-CN" altLang="en-US" dirty="0"/>
              <a:t>（）进行</a:t>
            </a:r>
            <a:r>
              <a:rPr lang="zh-CN" altLang="en-US" dirty="0" smtClean="0"/>
              <a:t>注册</a:t>
            </a:r>
            <a:r>
              <a:rPr lang="zh-CN" altLang="en-US" dirty="0"/>
              <a:t>。</a:t>
            </a:r>
            <a:endParaRPr lang="en-US" altLang="zh-CN" dirty="0" smtClean="0"/>
          </a:p>
          <a:p>
            <a:endParaRPr lang="en-US" altLang="zh-CN" dirty="0" smtClean="0"/>
          </a:p>
          <a:p>
            <a:r>
              <a:rPr lang="zh-CN" altLang="en-US" dirty="0" smtClean="0"/>
              <a:t>如果</a:t>
            </a:r>
            <a:r>
              <a:rPr lang="zh-CN" altLang="en-US" dirty="0"/>
              <a:t>尚未为给定</a:t>
            </a:r>
            <a:r>
              <a:rPr lang="en-US" altLang="zh-CN" dirty="0"/>
              <a:t>URI</a:t>
            </a:r>
            <a:r>
              <a:rPr lang="zh-CN" altLang="en-US" dirty="0"/>
              <a:t>注册其他回调，则将调用此回调</a:t>
            </a:r>
            <a:r>
              <a:rPr lang="zh-CN" altLang="en-US" dirty="0" smtClean="0"/>
              <a:t>。</a:t>
            </a:r>
            <a:endParaRPr lang="en-US" altLang="zh-CN" dirty="0" smtClean="0"/>
          </a:p>
          <a:p>
            <a:endParaRPr lang="en-US" altLang="zh-CN" dirty="0"/>
          </a:p>
        </p:txBody>
      </p:sp>
    </p:spTree>
    <p:extLst>
      <p:ext uri="{BB962C8B-B14F-4D97-AF65-F5344CB8AC3E}">
        <p14:creationId xmlns:p14="http://schemas.microsoft.com/office/powerpoint/2010/main" val="106831126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b="0" dirty="0"/>
              <a:t>I / O</a:t>
            </a:r>
            <a:r>
              <a:rPr lang="zh-CN" altLang="en-US" b="0" dirty="0"/>
              <a:t>缓冲器</a:t>
            </a:r>
            <a:endParaRPr lang="zh-CN" altLang="en-US" dirty="0"/>
          </a:p>
          <a:p>
            <a:endParaRPr lang="zh-CN" altLang="en-US" dirty="0"/>
          </a:p>
        </p:txBody>
      </p:sp>
      <p:sp>
        <p:nvSpPr>
          <p:cNvPr id="3" name="矩形 2"/>
          <p:cNvSpPr/>
          <p:nvPr/>
        </p:nvSpPr>
        <p:spPr>
          <a:xfrm>
            <a:off x="334462" y="1045029"/>
            <a:ext cx="11481486" cy="3693319"/>
          </a:xfrm>
          <a:prstGeom prst="rect">
            <a:avLst/>
          </a:prstGeom>
        </p:spPr>
        <p:txBody>
          <a:bodyPr wrap="square">
            <a:spAutoFit/>
          </a:bodyPr>
          <a:lstStyle/>
          <a:p>
            <a:r>
              <a:rPr lang="en-US" altLang="zh-CN" dirty="0" err="1"/>
              <a:t>libevent</a:t>
            </a:r>
            <a:r>
              <a:rPr lang="zh-CN" altLang="en-US" dirty="0"/>
              <a:t>在常规事件回调的基础上提供了一个抽象。这种抽象称为缓冲事件。缓冲事件提供输入和输出缓冲区，这些缓冲区会自动填充和耗尽。缓冲事件的用户不再直接处理</a:t>
            </a:r>
            <a:r>
              <a:rPr lang="en-US" altLang="zh-CN" dirty="0"/>
              <a:t>I / O</a:t>
            </a:r>
            <a:r>
              <a:rPr lang="zh-CN" altLang="en-US" dirty="0"/>
              <a:t>，而是从输入中读取并写入输出缓冲区</a:t>
            </a:r>
            <a:r>
              <a:rPr lang="zh-CN" altLang="en-US" dirty="0" smtClean="0"/>
              <a:t>。</a:t>
            </a:r>
            <a:endParaRPr lang="en-US" altLang="zh-CN" dirty="0" smtClean="0"/>
          </a:p>
          <a:p>
            <a:endParaRPr lang="zh-CN" altLang="en-US" dirty="0"/>
          </a:p>
          <a:p>
            <a:r>
              <a:rPr lang="zh-CN" altLang="en-US" dirty="0"/>
              <a:t>通过</a:t>
            </a:r>
            <a:r>
              <a:rPr lang="en-US" altLang="zh-CN" dirty="0" err="1"/>
              <a:t>bufferevent_new</a:t>
            </a:r>
            <a:r>
              <a:rPr lang="zh-CN" altLang="en-US" dirty="0"/>
              <a:t>（）初始化后，可以将</a:t>
            </a:r>
            <a:r>
              <a:rPr lang="en-US" altLang="zh-CN" dirty="0" err="1"/>
              <a:t>bufferevent</a:t>
            </a:r>
            <a:r>
              <a:rPr lang="zh-CN" altLang="en-US" dirty="0"/>
              <a:t>结构与</a:t>
            </a:r>
            <a:r>
              <a:rPr lang="en-US" altLang="zh-CN" dirty="0" err="1"/>
              <a:t>bufferevent_enable</a:t>
            </a:r>
            <a:r>
              <a:rPr lang="zh-CN" altLang="en-US" dirty="0"/>
              <a:t>（）和</a:t>
            </a:r>
            <a:r>
              <a:rPr lang="en-US" altLang="zh-CN" dirty="0" err="1"/>
              <a:t>bufferevent_disable</a:t>
            </a:r>
            <a:r>
              <a:rPr lang="zh-CN" altLang="en-US" dirty="0"/>
              <a:t>（）重复使用</a:t>
            </a:r>
            <a:r>
              <a:rPr lang="zh-CN" altLang="en-US" dirty="0" smtClean="0"/>
              <a:t>。</a:t>
            </a:r>
            <a:endParaRPr lang="en-US" altLang="zh-CN" dirty="0" smtClean="0"/>
          </a:p>
          <a:p>
            <a:endParaRPr lang="en-US" altLang="zh-CN" dirty="0"/>
          </a:p>
          <a:p>
            <a:r>
              <a:rPr lang="zh-CN" altLang="en-US" dirty="0" smtClean="0"/>
              <a:t>与其</a:t>
            </a:r>
            <a:r>
              <a:rPr lang="zh-CN" altLang="en-US" dirty="0"/>
              <a:t>直接读写套接字，不如调用</a:t>
            </a:r>
            <a:r>
              <a:rPr lang="en-US" altLang="zh-CN" dirty="0" err="1"/>
              <a:t>bufferevent_read</a:t>
            </a:r>
            <a:r>
              <a:rPr lang="zh-CN" altLang="en-US" dirty="0"/>
              <a:t>（）和</a:t>
            </a:r>
            <a:r>
              <a:rPr lang="en-US" altLang="zh-CN" dirty="0" err="1"/>
              <a:t>bufferevent_write</a:t>
            </a:r>
            <a:r>
              <a:rPr lang="zh-CN" altLang="en-US" dirty="0"/>
              <a:t>（）。</a:t>
            </a:r>
          </a:p>
          <a:p>
            <a:endParaRPr lang="zh-CN" altLang="en-US" dirty="0"/>
          </a:p>
          <a:p>
            <a:r>
              <a:rPr lang="zh-CN" altLang="en-US" dirty="0"/>
              <a:t>启用读取功能后，</a:t>
            </a:r>
            <a:r>
              <a:rPr lang="en-US" altLang="zh-CN" dirty="0" err="1"/>
              <a:t>bufferevent</a:t>
            </a:r>
            <a:r>
              <a:rPr lang="zh-CN" altLang="en-US" dirty="0"/>
              <a:t>将尝试从文件描述符读取并调用</a:t>
            </a:r>
            <a:r>
              <a:rPr lang="en-US" altLang="zh-CN" dirty="0"/>
              <a:t>read</a:t>
            </a:r>
            <a:r>
              <a:rPr lang="zh-CN" altLang="en-US" dirty="0"/>
              <a:t>回调。每当输出缓冲区的水位低于写低水位线（默认为</a:t>
            </a:r>
            <a:r>
              <a:rPr lang="en-US" altLang="zh-CN" dirty="0"/>
              <a:t>0</a:t>
            </a:r>
            <a:r>
              <a:rPr lang="zh-CN" altLang="en-US" dirty="0"/>
              <a:t>）时，就会执行写回调</a:t>
            </a:r>
            <a:r>
              <a:rPr lang="zh-CN" altLang="en-US" dirty="0" smtClean="0"/>
              <a:t>。</a:t>
            </a:r>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370875825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33" name="椭圆 532" hidden="1">
            <a:extLst>
              <a:ext uri="{FF2B5EF4-FFF2-40B4-BE49-F238E27FC236}">
                <a16:creationId xmlns:a16="http://schemas.microsoft.com/office/drawing/2014/main" id="{BAF419F9-E205-4F15-B426-ECF9FC8D0E7B}"/>
              </a:ext>
            </a:extLst>
          </p:cNvPr>
          <p:cNvSpPr/>
          <p:nvPr/>
        </p:nvSpPr>
        <p:spPr>
          <a:xfrm>
            <a:off x="11447336" y="7040804"/>
            <a:ext cx="490948" cy="490948"/>
          </a:xfrm>
          <a:prstGeom prst="ellipse">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Light"/>
              <a:cs typeface="+mn-cs"/>
            </a:endParaRPr>
          </a:p>
        </p:txBody>
      </p:sp>
      <p:grpSp>
        <p:nvGrpSpPr>
          <p:cNvPr id="6" name="组合 5">
            <a:extLst>
              <a:ext uri="{FF2B5EF4-FFF2-40B4-BE49-F238E27FC236}">
                <a16:creationId xmlns:a16="http://schemas.microsoft.com/office/drawing/2014/main" id="{3B153CB0-07F2-4BC1-ABD4-20DCF60E682F}"/>
              </a:ext>
            </a:extLst>
          </p:cNvPr>
          <p:cNvGrpSpPr/>
          <p:nvPr/>
        </p:nvGrpSpPr>
        <p:grpSpPr>
          <a:xfrm>
            <a:off x="5151325" y="1521489"/>
            <a:ext cx="748938" cy="646331"/>
            <a:chOff x="5151325" y="1521489"/>
            <a:chExt cx="748938" cy="646331"/>
          </a:xfrm>
        </p:grpSpPr>
        <p:sp>
          <p:nvSpPr>
            <p:cNvPr id="46" name="平行四边形 45">
              <a:extLst>
                <a:ext uri="{FF2B5EF4-FFF2-40B4-BE49-F238E27FC236}">
                  <a16:creationId xmlns:a16="http://schemas.microsoft.com/office/drawing/2014/main" id="{723F0036-370A-48E4-99D1-F7A0E2A1C1FF}"/>
                </a:ext>
              </a:extLst>
            </p:cNvPr>
            <p:cNvSpPr/>
            <p:nvPr/>
          </p:nvSpPr>
          <p:spPr>
            <a:xfrm>
              <a:off x="5201763" y="1624425"/>
              <a:ext cx="698500" cy="543395"/>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7" name="平行四边形 46">
              <a:extLst>
                <a:ext uri="{FF2B5EF4-FFF2-40B4-BE49-F238E27FC236}">
                  <a16:creationId xmlns:a16="http://schemas.microsoft.com/office/drawing/2014/main" id="{704BA0C3-D5C2-48CF-8279-48AB6BA6B875}"/>
                </a:ext>
              </a:extLst>
            </p:cNvPr>
            <p:cNvSpPr/>
            <p:nvPr/>
          </p:nvSpPr>
          <p:spPr>
            <a:xfrm>
              <a:off x="5151325" y="1573624"/>
              <a:ext cx="698500" cy="543395"/>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8" name="矩形 47">
              <a:extLst>
                <a:ext uri="{FF2B5EF4-FFF2-40B4-BE49-F238E27FC236}">
                  <a16:creationId xmlns:a16="http://schemas.microsoft.com/office/drawing/2014/main" id="{BE26FC96-B08B-45B3-8E8C-E4E7D43D0065}"/>
                </a:ext>
              </a:extLst>
            </p:cNvPr>
            <p:cNvSpPr/>
            <p:nvPr/>
          </p:nvSpPr>
          <p:spPr>
            <a:xfrm>
              <a:off x="5279842" y="1521489"/>
              <a:ext cx="533038"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思源宋体 CN Heavy" panose="02020900000000000000" pitchFamily="18" charset="-122"/>
                  <a:cs typeface="Times New Roman" panose="02020603050405020304" pitchFamily="18" charset="0"/>
                </a:rPr>
                <a:t>1</a:t>
              </a:r>
              <a:endParaRPr kumimoji="0" lang="zh-CN" altLang="en-US" sz="3600" b="1" i="1"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思源宋体 CN Heavy" panose="02020900000000000000" pitchFamily="18" charset="-122"/>
                <a:cs typeface="Times New Roman" panose="02020603050405020304" pitchFamily="18" charset="0"/>
              </a:endParaRPr>
            </a:p>
          </p:txBody>
        </p:sp>
      </p:grpSp>
      <p:grpSp>
        <p:nvGrpSpPr>
          <p:cNvPr id="5" name="组合 4">
            <a:extLst>
              <a:ext uri="{FF2B5EF4-FFF2-40B4-BE49-F238E27FC236}">
                <a16:creationId xmlns:a16="http://schemas.microsoft.com/office/drawing/2014/main" id="{D3A11D82-AA35-4C82-A4AC-B246B77CDFA9}"/>
              </a:ext>
            </a:extLst>
          </p:cNvPr>
          <p:cNvGrpSpPr/>
          <p:nvPr/>
        </p:nvGrpSpPr>
        <p:grpSpPr>
          <a:xfrm>
            <a:off x="5151325" y="2430898"/>
            <a:ext cx="748938" cy="646331"/>
            <a:chOff x="5151325" y="2430898"/>
            <a:chExt cx="748938" cy="646331"/>
          </a:xfrm>
        </p:grpSpPr>
        <p:sp>
          <p:nvSpPr>
            <p:cNvPr id="51" name="平行四边形 50">
              <a:extLst>
                <a:ext uri="{FF2B5EF4-FFF2-40B4-BE49-F238E27FC236}">
                  <a16:creationId xmlns:a16="http://schemas.microsoft.com/office/drawing/2014/main" id="{47C71E2D-AF15-459E-9426-460B52CCE1EE}"/>
                </a:ext>
              </a:extLst>
            </p:cNvPr>
            <p:cNvSpPr/>
            <p:nvPr/>
          </p:nvSpPr>
          <p:spPr>
            <a:xfrm>
              <a:off x="5201763" y="2533834"/>
              <a:ext cx="698500" cy="543395"/>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2" name="平行四边形 51">
              <a:extLst>
                <a:ext uri="{FF2B5EF4-FFF2-40B4-BE49-F238E27FC236}">
                  <a16:creationId xmlns:a16="http://schemas.microsoft.com/office/drawing/2014/main" id="{0FD1A740-F48C-4A4C-A140-0C3FB35E0DF8}"/>
                </a:ext>
              </a:extLst>
            </p:cNvPr>
            <p:cNvSpPr/>
            <p:nvPr/>
          </p:nvSpPr>
          <p:spPr>
            <a:xfrm>
              <a:off x="5151325" y="2483033"/>
              <a:ext cx="698500" cy="543395"/>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3" name="矩形 52">
              <a:extLst>
                <a:ext uri="{FF2B5EF4-FFF2-40B4-BE49-F238E27FC236}">
                  <a16:creationId xmlns:a16="http://schemas.microsoft.com/office/drawing/2014/main" id="{4EDF4813-60E1-4808-AE09-A6427F06A724}"/>
                </a:ext>
              </a:extLst>
            </p:cNvPr>
            <p:cNvSpPr/>
            <p:nvPr/>
          </p:nvSpPr>
          <p:spPr>
            <a:xfrm>
              <a:off x="5279842" y="2430898"/>
              <a:ext cx="533038"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思源宋体 CN Heavy" panose="02020900000000000000" pitchFamily="18" charset="-122"/>
                  <a:cs typeface="Times New Roman" panose="02020603050405020304" pitchFamily="18" charset="0"/>
                </a:rPr>
                <a:t>2</a:t>
              </a:r>
              <a:endParaRPr kumimoji="0" lang="zh-CN" altLang="en-US" sz="3600" b="1" i="1"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思源宋体 CN Heavy" panose="02020900000000000000" pitchFamily="18" charset="-122"/>
                <a:cs typeface="Times New Roman" panose="02020603050405020304" pitchFamily="18" charset="0"/>
              </a:endParaRPr>
            </a:p>
          </p:txBody>
        </p:sp>
      </p:grpSp>
      <p:grpSp>
        <p:nvGrpSpPr>
          <p:cNvPr id="3" name="组合 2">
            <a:extLst>
              <a:ext uri="{FF2B5EF4-FFF2-40B4-BE49-F238E27FC236}">
                <a16:creationId xmlns:a16="http://schemas.microsoft.com/office/drawing/2014/main" id="{C9CA7F23-E5FE-427B-8CFE-B39EB1043615}"/>
              </a:ext>
            </a:extLst>
          </p:cNvPr>
          <p:cNvGrpSpPr/>
          <p:nvPr/>
        </p:nvGrpSpPr>
        <p:grpSpPr>
          <a:xfrm>
            <a:off x="5151325" y="3340307"/>
            <a:ext cx="748938" cy="646331"/>
            <a:chOff x="5151325" y="3340307"/>
            <a:chExt cx="748938" cy="646331"/>
          </a:xfrm>
        </p:grpSpPr>
        <p:sp>
          <p:nvSpPr>
            <p:cNvPr id="54" name="平行四边形 53">
              <a:extLst>
                <a:ext uri="{FF2B5EF4-FFF2-40B4-BE49-F238E27FC236}">
                  <a16:creationId xmlns:a16="http://schemas.microsoft.com/office/drawing/2014/main" id="{48CA9EAB-895D-4F78-B52B-8225BFA330A7}"/>
                </a:ext>
              </a:extLst>
            </p:cNvPr>
            <p:cNvSpPr/>
            <p:nvPr/>
          </p:nvSpPr>
          <p:spPr>
            <a:xfrm>
              <a:off x="5201763" y="3443243"/>
              <a:ext cx="698500" cy="543395"/>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5" name="平行四边形 54">
              <a:extLst>
                <a:ext uri="{FF2B5EF4-FFF2-40B4-BE49-F238E27FC236}">
                  <a16:creationId xmlns:a16="http://schemas.microsoft.com/office/drawing/2014/main" id="{F1AE80DD-7094-4C00-AA00-5E403F3EB61B}"/>
                </a:ext>
              </a:extLst>
            </p:cNvPr>
            <p:cNvSpPr/>
            <p:nvPr/>
          </p:nvSpPr>
          <p:spPr>
            <a:xfrm>
              <a:off x="5151325" y="3392442"/>
              <a:ext cx="698500" cy="543395"/>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6" name="矩形 55">
              <a:extLst>
                <a:ext uri="{FF2B5EF4-FFF2-40B4-BE49-F238E27FC236}">
                  <a16:creationId xmlns:a16="http://schemas.microsoft.com/office/drawing/2014/main" id="{8D299891-08BF-4C02-AECB-33F510BCF2E5}"/>
                </a:ext>
              </a:extLst>
            </p:cNvPr>
            <p:cNvSpPr/>
            <p:nvPr/>
          </p:nvSpPr>
          <p:spPr>
            <a:xfrm>
              <a:off x="5279842" y="3340307"/>
              <a:ext cx="533038"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思源宋体 CN Heavy" panose="02020900000000000000" pitchFamily="18" charset="-122"/>
                  <a:cs typeface="Times New Roman" panose="02020603050405020304" pitchFamily="18" charset="0"/>
                </a:rPr>
                <a:t>3</a:t>
              </a:r>
              <a:endParaRPr kumimoji="0" lang="zh-CN" altLang="en-US" sz="3600" b="1" i="1"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思源宋体 CN Heavy" panose="02020900000000000000" pitchFamily="18" charset="-122"/>
                <a:cs typeface="Times New Roman" panose="02020603050405020304" pitchFamily="18" charset="0"/>
              </a:endParaRPr>
            </a:p>
          </p:txBody>
        </p:sp>
      </p:grpSp>
      <p:grpSp>
        <p:nvGrpSpPr>
          <p:cNvPr id="2" name="组合 1">
            <a:extLst>
              <a:ext uri="{FF2B5EF4-FFF2-40B4-BE49-F238E27FC236}">
                <a16:creationId xmlns:a16="http://schemas.microsoft.com/office/drawing/2014/main" id="{AD421E5B-B602-4F58-8911-E266B0645713}"/>
              </a:ext>
            </a:extLst>
          </p:cNvPr>
          <p:cNvGrpSpPr/>
          <p:nvPr/>
        </p:nvGrpSpPr>
        <p:grpSpPr>
          <a:xfrm>
            <a:off x="5151325" y="4249717"/>
            <a:ext cx="748938" cy="646331"/>
            <a:chOff x="5151325" y="4249717"/>
            <a:chExt cx="748938" cy="646331"/>
          </a:xfrm>
        </p:grpSpPr>
        <p:sp>
          <p:nvSpPr>
            <p:cNvPr id="60" name="平行四边形 59">
              <a:extLst>
                <a:ext uri="{FF2B5EF4-FFF2-40B4-BE49-F238E27FC236}">
                  <a16:creationId xmlns:a16="http://schemas.microsoft.com/office/drawing/2014/main" id="{C533A880-366A-4B7F-B3E2-703B94B7F03C}"/>
                </a:ext>
              </a:extLst>
            </p:cNvPr>
            <p:cNvSpPr/>
            <p:nvPr/>
          </p:nvSpPr>
          <p:spPr>
            <a:xfrm>
              <a:off x="5201763" y="4352653"/>
              <a:ext cx="698500" cy="543395"/>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1" name="平行四边形 60">
              <a:extLst>
                <a:ext uri="{FF2B5EF4-FFF2-40B4-BE49-F238E27FC236}">
                  <a16:creationId xmlns:a16="http://schemas.microsoft.com/office/drawing/2014/main" id="{898467D6-0433-461A-A98B-969C6EB96A33}"/>
                </a:ext>
              </a:extLst>
            </p:cNvPr>
            <p:cNvSpPr/>
            <p:nvPr/>
          </p:nvSpPr>
          <p:spPr>
            <a:xfrm>
              <a:off x="5151325" y="4301852"/>
              <a:ext cx="698500" cy="543395"/>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62" name="矩形 61">
              <a:extLst>
                <a:ext uri="{FF2B5EF4-FFF2-40B4-BE49-F238E27FC236}">
                  <a16:creationId xmlns:a16="http://schemas.microsoft.com/office/drawing/2014/main" id="{B6DCCECF-2282-460E-847D-F0D722F74E79}"/>
                </a:ext>
              </a:extLst>
            </p:cNvPr>
            <p:cNvSpPr/>
            <p:nvPr/>
          </p:nvSpPr>
          <p:spPr>
            <a:xfrm>
              <a:off x="5279842" y="4249717"/>
              <a:ext cx="533038"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600" normalizeH="0" baseline="0" noProof="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思源宋体 CN Heavy" panose="02020900000000000000" pitchFamily="18" charset="-122"/>
                  <a:cs typeface="Times New Roman" panose="02020603050405020304" pitchFamily="18" charset="0"/>
                </a:rPr>
                <a:t>4</a:t>
              </a:r>
              <a:endParaRPr kumimoji="0" lang="zh-CN" altLang="en-US" sz="3600" b="1" i="1" u="none" strike="noStrike" kern="1200" cap="none" spc="600" normalizeH="0" baseline="0" noProof="0" dirty="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思源宋体 CN Heavy" panose="02020900000000000000" pitchFamily="18" charset="-122"/>
                <a:cs typeface="Times New Roman" panose="02020603050405020304" pitchFamily="18" charset="0"/>
              </a:endParaRPr>
            </a:p>
          </p:txBody>
        </p:sp>
      </p:grpSp>
      <p:grpSp>
        <p:nvGrpSpPr>
          <p:cNvPr id="31" name="组合 30">
            <a:extLst>
              <a:ext uri="{FF2B5EF4-FFF2-40B4-BE49-F238E27FC236}">
                <a16:creationId xmlns:a16="http://schemas.microsoft.com/office/drawing/2014/main" id="{6D451108-DA6C-4C8A-A694-BB458550F6F4}"/>
              </a:ext>
            </a:extLst>
          </p:cNvPr>
          <p:cNvGrpSpPr/>
          <p:nvPr/>
        </p:nvGrpSpPr>
        <p:grpSpPr>
          <a:xfrm>
            <a:off x="6187957" y="2136342"/>
            <a:ext cx="2592000" cy="31478"/>
            <a:chOff x="3122698" y="4040403"/>
            <a:chExt cx="5946604" cy="31478"/>
          </a:xfrm>
        </p:grpSpPr>
        <p:cxnSp>
          <p:nvCxnSpPr>
            <p:cNvPr id="32" name="直接连接符 31">
              <a:extLst>
                <a:ext uri="{FF2B5EF4-FFF2-40B4-BE49-F238E27FC236}">
                  <a16:creationId xmlns:a16="http://schemas.microsoft.com/office/drawing/2014/main" id="{123B6A5F-6F34-4962-8A91-76690DFE3947}"/>
                </a:ext>
              </a:extLst>
            </p:cNvPr>
            <p:cNvCxnSpPr>
              <a:cxnSpLocks/>
            </p:cNvCxnSpPr>
            <p:nvPr/>
          </p:nvCxnSpPr>
          <p:spPr>
            <a:xfrm>
              <a:off x="3122698" y="4040403"/>
              <a:ext cx="5946604" cy="0"/>
            </a:xfrm>
            <a:prstGeom prst="line">
              <a:avLst/>
            </a:prstGeom>
            <a:ln w="12700">
              <a:solidFill>
                <a:schemeClr val="accent1">
                  <a:alpha val="4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7BFF7680-642E-4076-A54D-4A10CB912EDB}"/>
                </a:ext>
              </a:extLst>
            </p:cNvPr>
            <p:cNvCxnSpPr>
              <a:cxnSpLocks/>
            </p:cNvCxnSpPr>
            <p:nvPr/>
          </p:nvCxnSpPr>
          <p:spPr>
            <a:xfrm flipH="1">
              <a:off x="8820497" y="4040403"/>
              <a:ext cx="248805" cy="31478"/>
            </a:xfrm>
            <a:prstGeom prst="line">
              <a:avLst/>
            </a:prstGeom>
            <a:ln w="12700">
              <a:solidFill>
                <a:schemeClr val="accent1">
                  <a:alpha val="45000"/>
                </a:schemeClr>
              </a:solidFill>
            </a:ln>
          </p:spPr>
          <p:style>
            <a:lnRef idx="1">
              <a:schemeClr val="accent1"/>
            </a:lnRef>
            <a:fillRef idx="0">
              <a:schemeClr val="accent1"/>
            </a:fillRef>
            <a:effectRef idx="0">
              <a:schemeClr val="accent1"/>
            </a:effectRef>
            <a:fontRef idx="minor">
              <a:schemeClr val="tx1"/>
            </a:fontRef>
          </p:style>
        </p:cxnSp>
      </p:grpSp>
      <p:grpSp>
        <p:nvGrpSpPr>
          <p:cNvPr id="35" name="组合 34">
            <a:extLst>
              <a:ext uri="{FF2B5EF4-FFF2-40B4-BE49-F238E27FC236}">
                <a16:creationId xmlns:a16="http://schemas.microsoft.com/office/drawing/2014/main" id="{42D2351F-E8FB-426B-BC76-EDCBC5228386}"/>
              </a:ext>
            </a:extLst>
          </p:cNvPr>
          <p:cNvGrpSpPr/>
          <p:nvPr/>
        </p:nvGrpSpPr>
        <p:grpSpPr>
          <a:xfrm>
            <a:off x="6187957" y="3050699"/>
            <a:ext cx="2592000" cy="31478"/>
            <a:chOff x="3122698" y="4040403"/>
            <a:chExt cx="5946604" cy="31478"/>
          </a:xfrm>
        </p:grpSpPr>
        <p:cxnSp>
          <p:nvCxnSpPr>
            <p:cNvPr id="36" name="直接连接符 35">
              <a:extLst>
                <a:ext uri="{FF2B5EF4-FFF2-40B4-BE49-F238E27FC236}">
                  <a16:creationId xmlns:a16="http://schemas.microsoft.com/office/drawing/2014/main" id="{DFFCCDC9-70E7-4240-BFAB-35439EE4A6F7}"/>
                </a:ext>
              </a:extLst>
            </p:cNvPr>
            <p:cNvCxnSpPr>
              <a:cxnSpLocks/>
            </p:cNvCxnSpPr>
            <p:nvPr/>
          </p:nvCxnSpPr>
          <p:spPr>
            <a:xfrm>
              <a:off x="3122698" y="4040403"/>
              <a:ext cx="5946604" cy="0"/>
            </a:xfrm>
            <a:prstGeom prst="line">
              <a:avLst/>
            </a:prstGeom>
            <a:ln w="12700">
              <a:solidFill>
                <a:schemeClr val="accent1">
                  <a:alpha val="4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5D74CE6B-A500-412D-84B4-E4099B73C23E}"/>
                </a:ext>
              </a:extLst>
            </p:cNvPr>
            <p:cNvCxnSpPr>
              <a:cxnSpLocks/>
            </p:cNvCxnSpPr>
            <p:nvPr/>
          </p:nvCxnSpPr>
          <p:spPr>
            <a:xfrm flipH="1">
              <a:off x="8820497" y="4040403"/>
              <a:ext cx="248805" cy="31478"/>
            </a:xfrm>
            <a:prstGeom prst="line">
              <a:avLst/>
            </a:prstGeom>
            <a:ln w="12700">
              <a:solidFill>
                <a:schemeClr val="accent1">
                  <a:alpha val="45000"/>
                </a:schemeClr>
              </a:solidFill>
            </a:ln>
          </p:spPr>
          <p:style>
            <a:lnRef idx="1">
              <a:schemeClr val="accent1"/>
            </a:lnRef>
            <a:fillRef idx="0">
              <a:schemeClr val="accent1"/>
            </a:fillRef>
            <a:effectRef idx="0">
              <a:schemeClr val="accent1"/>
            </a:effectRef>
            <a:fontRef idx="minor">
              <a:schemeClr val="tx1"/>
            </a:fontRef>
          </p:style>
        </p:cxnSp>
      </p:grpSp>
      <p:grpSp>
        <p:nvGrpSpPr>
          <p:cNvPr id="38" name="组合 37">
            <a:extLst>
              <a:ext uri="{FF2B5EF4-FFF2-40B4-BE49-F238E27FC236}">
                <a16:creationId xmlns:a16="http://schemas.microsoft.com/office/drawing/2014/main" id="{E333FE94-279C-4A1B-B393-70777DA981D6}"/>
              </a:ext>
            </a:extLst>
          </p:cNvPr>
          <p:cNvGrpSpPr/>
          <p:nvPr/>
        </p:nvGrpSpPr>
        <p:grpSpPr>
          <a:xfrm>
            <a:off x="6187957" y="3965056"/>
            <a:ext cx="2592000" cy="31478"/>
            <a:chOff x="3122698" y="4040403"/>
            <a:chExt cx="5946604" cy="31478"/>
          </a:xfrm>
        </p:grpSpPr>
        <p:cxnSp>
          <p:nvCxnSpPr>
            <p:cNvPr id="39" name="直接连接符 38">
              <a:extLst>
                <a:ext uri="{FF2B5EF4-FFF2-40B4-BE49-F238E27FC236}">
                  <a16:creationId xmlns:a16="http://schemas.microsoft.com/office/drawing/2014/main" id="{10735B50-6A49-49D8-9042-E92152B55887}"/>
                </a:ext>
              </a:extLst>
            </p:cNvPr>
            <p:cNvCxnSpPr>
              <a:cxnSpLocks/>
            </p:cNvCxnSpPr>
            <p:nvPr/>
          </p:nvCxnSpPr>
          <p:spPr>
            <a:xfrm>
              <a:off x="3122698" y="4040403"/>
              <a:ext cx="5946604" cy="0"/>
            </a:xfrm>
            <a:prstGeom prst="line">
              <a:avLst/>
            </a:prstGeom>
            <a:ln w="12700">
              <a:solidFill>
                <a:schemeClr val="accent1">
                  <a:alpha val="4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27F3693A-7E96-4FDA-98C4-ED254A0010A7}"/>
                </a:ext>
              </a:extLst>
            </p:cNvPr>
            <p:cNvCxnSpPr>
              <a:cxnSpLocks/>
            </p:cNvCxnSpPr>
            <p:nvPr/>
          </p:nvCxnSpPr>
          <p:spPr>
            <a:xfrm flipH="1">
              <a:off x="8820497" y="4040403"/>
              <a:ext cx="248805" cy="31478"/>
            </a:xfrm>
            <a:prstGeom prst="line">
              <a:avLst/>
            </a:prstGeom>
            <a:ln w="12700">
              <a:solidFill>
                <a:schemeClr val="accent1">
                  <a:alpha val="45000"/>
                </a:schemeClr>
              </a:solidFill>
            </a:ln>
          </p:spPr>
          <p:style>
            <a:lnRef idx="1">
              <a:schemeClr val="accent1"/>
            </a:lnRef>
            <a:fillRef idx="0">
              <a:schemeClr val="accent1"/>
            </a:fillRef>
            <a:effectRef idx="0">
              <a:schemeClr val="accent1"/>
            </a:effectRef>
            <a:fontRef idx="minor">
              <a:schemeClr val="tx1"/>
            </a:fontRef>
          </p:style>
        </p:cxnSp>
      </p:grpSp>
      <p:cxnSp>
        <p:nvCxnSpPr>
          <p:cNvPr id="45" name="直接连接符 44">
            <a:extLst>
              <a:ext uri="{FF2B5EF4-FFF2-40B4-BE49-F238E27FC236}">
                <a16:creationId xmlns:a16="http://schemas.microsoft.com/office/drawing/2014/main" id="{633E54CF-77C5-4AC3-8DEE-5552BB9EF166}"/>
              </a:ext>
            </a:extLst>
          </p:cNvPr>
          <p:cNvCxnSpPr>
            <a:cxnSpLocks/>
          </p:cNvCxnSpPr>
          <p:nvPr/>
        </p:nvCxnSpPr>
        <p:spPr>
          <a:xfrm>
            <a:off x="6187957" y="4879413"/>
            <a:ext cx="2592000" cy="0"/>
          </a:xfrm>
          <a:prstGeom prst="line">
            <a:avLst/>
          </a:prstGeom>
          <a:ln w="12700">
            <a:solidFill>
              <a:schemeClr val="accent1">
                <a:alpha val="4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05FBCBE0-9708-42A6-9A26-B338BE3A8790}"/>
              </a:ext>
            </a:extLst>
          </p:cNvPr>
          <p:cNvCxnSpPr>
            <a:cxnSpLocks/>
          </p:cNvCxnSpPr>
          <p:nvPr/>
        </p:nvCxnSpPr>
        <p:spPr>
          <a:xfrm flipH="1">
            <a:off x="8671508" y="4879413"/>
            <a:ext cx="108449" cy="31478"/>
          </a:xfrm>
          <a:prstGeom prst="line">
            <a:avLst/>
          </a:prstGeom>
          <a:ln w="12700">
            <a:solidFill>
              <a:schemeClr val="accent1">
                <a:alpha val="45000"/>
              </a:schemeClr>
            </a:solidFill>
          </a:ln>
        </p:spPr>
        <p:style>
          <a:lnRef idx="1">
            <a:schemeClr val="accent1"/>
          </a:lnRef>
          <a:fillRef idx="0">
            <a:schemeClr val="accent1"/>
          </a:fillRef>
          <a:effectRef idx="0">
            <a:schemeClr val="accent1"/>
          </a:effectRef>
          <a:fontRef idx="minor">
            <a:schemeClr val="tx1"/>
          </a:fontRef>
        </p:style>
      </p:cxnSp>
      <p:sp>
        <p:nvSpPr>
          <p:cNvPr id="4" name="文本占位符 3">
            <a:extLst>
              <a:ext uri="{FF2B5EF4-FFF2-40B4-BE49-F238E27FC236}">
                <a16:creationId xmlns:a16="http://schemas.microsoft.com/office/drawing/2014/main" id="{48B8078B-5D53-4938-8396-597CCA193373}"/>
              </a:ext>
            </a:extLst>
          </p:cNvPr>
          <p:cNvSpPr>
            <a:spLocks noGrp="1"/>
          </p:cNvSpPr>
          <p:nvPr>
            <p:ph type="body" sz="quarter" idx="10"/>
          </p:nvPr>
        </p:nvSpPr>
        <p:spPr>
          <a:xfrm>
            <a:off x="6096000" y="1637484"/>
            <a:ext cx="4173942" cy="453964"/>
          </a:xfrm>
        </p:spPr>
        <p:txBody>
          <a:bodyPr>
            <a:normAutofit lnSpcReduction="10000"/>
          </a:bodyPr>
          <a:lstStyle/>
          <a:p>
            <a:r>
              <a:rPr lang="en-US" altLang="zh-CN" dirty="0" err="1" smtClean="0"/>
              <a:t>libevent</a:t>
            </a:r>
            <a:r>
              <a:rPr lang="zh-CN" altLang="en-US" dirty="0" smtClean="0"/>
              <a:t>简介</a:t>
            </a:r>
            <a:endParaRPr lang="zh-CN" altLang="en-US" dirty="0"/>
          </a:p>
        </p:txBody>
      </p:sp>
      <p:sp>
        <p:nvSpPr>
          <p:cNvPr id="7" name="文本占位符 6">
            <a:extLst>
              <a:ext uri="{FF2B5EF4-FFF2-40B4-BE49-F238E27FC236}">
                <a16:creationId xmlns:a16="http://schemas.microsoft.com/office/drawing/2014/main" id="{496B81AE-0FD3-4743-9ADF-735843E1CDAE}"/>
              </a:ext>
            </a:extLst>
          </p:cNvPr>
          <p:cNvSpPr>
            <a:spLocks noGrp="1"/>
          </p:cNvSpPr>
          <p:nvPr>
            <p:ph type="body" sz="quarter" idx="11"/>
          </p:nvPr>
        </p:nvSpPr>
        <p:spPr>
          <a:xfrm>
            <a:off x="6096000" y="4419595"/>
            <a:ext cx="4173942" cy="453964"/>
          </a:xfrm>
        </p:spPr>
        <p:txBody>
          <a:bodyPr>
            <a:normAutofit lnSpcReduction="10000"/>
          </a:bodyPr>
          <a:lstStyle/>
          <a:p>
            <a:r>
              <a:rPr lang="en-US" altLang="zh-CN" dirty="0" err="1" smtClean="0"/>
              <a:t>Libevent</a:t>
            </a:r>
            <a:r>
              <a:rPr lang="zh-CN" altLang="en-US" dirty="0" smtClean="0"/>
              <a:t>应用</a:t>
            </a:r>
            <a:endParaRPr lang="zh-CN" altLang="en-US" dirty="0"/>
          </a:p>
        </p:txBody>
      </p:sp>
      <p:sp>
        <p:nvSpPr>
          <p:cNvPr id="8" name="文本占位符 7">
            <a:extLst>
              <a:ext uri="{FF2B5EF4-FFF2-40B4-BE49-F238E27FC236}">
                <a16:creationId xmlns:a16="http://schemas.microsoft.com/office/drawing/2014/main" id="{33D8DA18-EAED-449B-BCCB-EB8E07B2D0BD}"/>
              </a:ext>
            </a:extLst>
          </p:cNvPr>
          <p:cNvSpPr>
            <a:spLocks noGrp="1"/>
          </p:cNvSpPr>
          <p:nvPr>
            <p:ph type="body" sz="quarter" idx="12"/>
          </p:nvPr>
        </p:nvSpPr>
        <p:spPr/>
        <p:txBody>
          <a:bodyPr>
            <a:normAutofit lnSpcReduction="10000"/>
          </a:bodyPr>
          <a:lstStyle/>
          <a:p>
            <a:r>
              <a:rPr lang="en-US" altLang="zh-CN" dirty="0" err="1" smtClean="0"/>
              <a:t>Libevent</a:t>
            </a:r>
            <a:r>
              <a:rPr lang="zh-CN" altLang="en-US" dirty="0" smtClean="0"/>
              <a:t>特点</a:t>
            </a:r>
            <a:endParaRPr lang="zh-CN" altLang="en-US" dirty="0"/>
          </a:p>
        </p:txBody>
      </p:sp>
      <p:sp>
        <p:nvSpPr>
          <p:cNvPr id="9" name="文本占位符 8">
            <a:extLst>
              <a:ext uri="{FF2B5EF4-FFF2-40B4-BE49-F238E27FC236}">
                <a16:creationId xmlns:a16="http://schemas.microsoft.com/office/drawing/2014/main" id="{EF328B40-114D-450E-8332-F7EAD1819A07}"/>
              </a:ext>
            </a:extLst>
          </p:cNvPr>
          <p:cNvSpPr>
            <a:spLocks noGrp="1"/>
          </p:cNvSpPr>
          <p:nvPr>
            <p:ph type="body" sz="quarter" idx="13"/>
          </p:nvPr>
        </p:nvSpPr>
        <p:spPr/>
        <p:txBody>
          <a:bodyPr>
            <a:normAutofit lnSpcReduction="10000"/>
          </a:bodyPr>
          <a:lstStyle/>
          <a:p>
            <a:r>
              <a:rPr lang="en-US" altLang="zh-CN" dirty="0" err="1" smtClean="0"/>
              <a:t>Libevent</a:t>
            </a:r>
            <a:r>
              <a:rPr lang="zh-CN" altLang="en-US" dirty="0" smtClean="0"/>
              <a:t>函数</a:t>
            </a:r>
            <a:endParaRPr lang="zh-CN" altLang="en-US" dirty="0"/>
          </a:p>
        </p:txBody>
      </p:sp>
    </p:spTree>
    <p:extLst>
      <p:ext uri="{BB962C8B-B14F-4D97-AF65-F5344CB8AC3E}">
        <p14:creationId xmlns:p14="http://schemas.microsoft.com/office/powerpoint/2010/main" val="298615694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信号</a:t>
            </a:r>
            <a:r>
              <a:rPr lang="en-US" altLang="zh-CN" dirty="0"/>
              <a:t>event</a:t>
            </a:r>
            <a:r>
              <a:rPr lang="zh-CN" altLang="en-US" dirty="0"/>
              <a:t>的工作原理</a:t>
            </a:r>
          </a:p>
          <a:p>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380" y="2978522"/>
            <a:ext cx="9058275" cy="3505200"/>
          </a:xfrm>
          <a:prstGeom prst="rect">
            <a:avLst/>
          </a:prstGeom>
        </p:spPr>
      </p:pic>
      <p:sp>
        <p:nvSpPr>
          <p:cNvPr id="4" name="矩形 3"/>
          <p:cNvSpPr/>
          <p:nvPr/>
        </p:nvSpPr>
        <p:spPr>
          <a:xfrm>
            <a:off x="334462" y="1039529"/>
            <a:ext cx="11505237" cy="369332"/>
          </a:xfrm>
          <a:prstGeom prst="rect">
            <a:avLst/>
          </a:prstGeom>
        </p:spPr>
        <p:txBody>
          <a:bodyPr wrap="square">
            <a:spAutoFit/>
          </a:bodyPr>
          <a:lstStyle/>
          <a:p>
            <a:r>
              <a:rPr lang="en-US" altLang="zh-CN" dirty="0" err="1">
                <a:solidFill>
                  <a:srgbClr val="000000"/>
                </a:solidFill>
                <a:latin typeface="Microsoft YaHei" panose="020B0503020204020204" pitchFamily="34" charset="-122"/>
                <a:ea typeface="Microsoft YaHei" panose="020B0503020204020204" pitchFamily="34" charset="-122"/>
              </a:rPr>
              <a:t>Libevent</a:t>
            </a:r>
            <a:r>
              <a:rPr lang="zh-CN" altLang="en-US" dirty="0">
                <a:solidFill>
                  <a:srgbClr val="000000"/>
                </a:solidFill>
                <a:latin typeface="Microsoft YaHei" panose="020B0503020204020204" pitchFamily="34" charset="-122"/>
                <a:ea typeface="Microsoft YaHei" panose="020B0503020204020204" pitchFamily="34" charset="-122"/>
              </a:rPr>
              <a:t>对于信号的处理是采用统一事件源的方式。简单地说，就是把信号也转换成</a:t>
            </a:r>
            <a:r>
              <a:rPr lang="en-US" altLang="zh-CN" dirty="0">
                <a:solidFill>
                  <a:srgbClr val="000000"/>
                </a:solidFill>
                <a:latin typeface="Microsoft YaHei" panose="020B0503020204020204" pitchFamily="34" charset="-122"/>
                <a:ea typeface="Microsoft YaHei" panose="020B0503020204020204" pitchFamily="34" charset="-122"/>
              </a:rPr>
              <a:t>IO</a:t>
            </a:r>
            <a:r>
              <a:rPr lang="zh-CN" altLang="en-US" dirty="0">
                <a:solidFill>
                  <a:srgbClr val="000000"/>
                </a:solidFill>
                <a:latin typeface="Microsoft YaHei" panose="020B0503020204020204" pitchFamily="34" charset="-122"/>
                <a:ea typeface="Microsoft YaHei" panose="020B0503020204020204" pitchFamily="34" charset="-122"/>
              </a:rPr>
              <a:t>事件，集成到</a:t>
            </a:r>
            <a:r>
              <a:rPr lang="en-US" altLang="zh-CN" dirty="0" err="1">
                <a:solidFill>
                  <a:srgbClr val="000000"/>
                </a:solidFill>
                <a:latin typeface="Microsoft YaHei" panose="020B0503020204020204" pitchFamily="34" charset="-122"/>
                <a:ea typeface="Microsoft YaHei" panose="020B0503020204020204" pitchFamily="34" charset="-122"/>
              </a:rPr>
              <a:t>Libevent</a:t>
            </a:r>
            <a:r>
              <a:rPr lang="zh-CN" altLang="en-US" dirty="0">
                <a:solidFill>
                  <a:srgbClr val="000000"/>
                </a:solidFill>
                <a:latin typeface="Microsoft YaHei" panose="020B0503020204020204" pitchFamily="34" charset="-122"/>
                <a:ea typeface="Microsoft YaHei" panose="020B0503020204020204" pitchFamily="34" charset="-122"/>
              </a:rPr>
              <a:t>中</a:t>
            </a:r>
            <a:r>
              <a:rPr lang="zh-CN" altLang="en-US" dirty="0" smtClean="0">
                <a:solidFill>
                  <a:srgbClr val="000000"/>
                </a:solidFill>
                <a:latin typeface="Microsoft YaHei" panose="020B0503020204020204" pitchFamily="34" charset="-122"/>
                <a:ea typeface="Microsoft YaHei" panose="020B0503020204020204" pitchFamily="34" charset="-122"/>
              </a:rPr>
              <a:t>。</a:t>
            </a:r>
            <a:endParaRPr lang="zh-CN" altLang="en-US" dirty="0"/>
          </a:p>
        </p:txBody>
      </p:sp>
      <p:sp>
        <p:nvSpPr>
          <p:cNvPr id="5" name="矩形 4"/>
          <p:cNvSpPr/>
          <p:nvPr/>
        </p:nvSpPr>
        <p:spPr>
          <a:xfrm>
            <a:off x="334461" y="1408861"/>
            <a:ext cx="11505237" cy="1200329"/>
          </a:xfrm>
          <a:prstGeom prst="rect">
            <a:avLst/>
          </a:prstGeom>
        </p:spPr>
        <p:txBody>
          <a:bodyPr wrap="square">
            <a:spAutoFit/>
          </a:bodyPr>
          <a:lstStyle/>
          <a:p>
            <a:pPr marL="342900" indent="-342900">
              <a:buFont typeface="+mj-lt"/>
              <a:buAutoNum type="arabicPeriod"/>
            </a:pPr>
            <a:r>
              <a:rPr lang="zh-CN" altLang="en-US" dirty="0"/>
              <a:t>创建一个管道</a:t>
            </a:r>
            <a:r>
              <a:rPr lang="en-US" altLang="zh-CN" dirty="0"/>
              <a:t>(</a:t>
            </a:r>
            <a:r>
              <a:rPr lang="en-US" altLang="zh-CN" dirty="0" err="1"/>
              <a:t>Libevent</a:t>
            </a:r>
            <a:r>
              <a:rPr lang="zh-CN" altLang="en-US" dirty="0"/>
              <a:t>实际上使用的是</a:t>
            </a:r>
            <a:r>
              <a:rPr lang="en-US" altLang="zh-CN" dirty="0" err="1"/>
              <a:t>socketpair</a:t>
            </a:r>
            <a:r>
              <a:rPr lang="en-US" altLang="zh-CN" dirty="0"/>
              <a:t>)</a:t>
            </a:r>
          </a:p>
          <a:p>
            <a:pPr marL="342900" indent="-342900">
              <a:buFont typeface="+mj-lt"/>
              <a:buAutoNum type="arabicPeriod"/>
            </a:pPr>
            <a:r>
              <a:rPr lang="zh-CN" altLang="en-US" dirty="0"/>
              <a:t>为这个</a:t>
            </a:r>
            <a:r>
              <a:rPr lang="en-US" altLang="zh-CN" dirty="0" err="1"/>
              <a:t>socketpair</a:t>
            </a:r>
            <a:r>
              <a:rPr lang="zh-CN" altLang="en-US" dirty="0"/>
              <a:t>的一个读端创建一个</a:t>
            </a:r>
            <a:r>
              <a:rPr lang="en-US" altLang="zh-CN" dirty="0"/>
              <a:t>event</a:t>
            </a:r>
            <a:r>
              <a:rPr lang="zh-CN" altLang="en-US" dirty="0"/>
              <a:t>，并将之加入到多路</a:t>
            </a:r>
            <a:r>
              <a:rPr lang="en-US" altLang="zh-CN" dirty="0"/>
              <a:t>IO</a:t>
            </a:r>
            <a:r>
              <a:rPr lang="zh-CN" altLang="en-US" dirty="0"/>
              <a:t>复用函数的监听之中</a:t>
            </a:r>
          </a:p>
          <a:p>
            <a:pPr marL="342900" indent="-342900">
              <a:buFont typeface="+mj-lt"/>
              <a:buAutoNum type="arabicPeriod"/>
            </a:pPr>
            <a:r>
              <a:rPr lang="zh-CN" altLang="en-US" dirty="0"/>
              <a:t>设置信号捕抓函数</a:t>
            </a:r>
          </a:p>
          <a:p>
            <a:pPr marL="342900" indent="-342900">
              <a:buFont typeface="+mj-lt"/>
              <a:buAutoNum type="arabicPeriod"/>
            </a:pPr>
            <a:r>
              <a:rPr lang="zh-CN" altLang="en-US" dirty="0"/>
              <a:t>有信号发生，就往</a:t>
            </a:r>
            <a:r>
              <a:rPr lang="en-US" altLang="zh-CN" dirty="0" err="1"/>
              <a:t>socketpair</a:t>
            </a:r>
            <a:r>
              <a:rPr lang="zh-CN" altLang="en-US" dirty="0"/>
              <a:t>写入一个字节</a:t>
            </a:r>
          </a:p>
        </p:txBody>
      </p:sp>
    </p:spTree>
    <p:extLst>
      <p:ext uri="{BB962C8B-B14F-4D97-AF65-F5344CB8AC3E}">
        <p14:creationId xmlns:p14="http://schemas.microsoft.com/office/powerpoint/2010/main" val="421142899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409EBBB-488F-4F46-9C75-D6A07C070DB1}"/>
              </a:ext>
            </a:extLst>
          </p:cNvPr>
          <p:cNvSpPr>
            <a:spLocks noGrp="1"/>
          </p:cNvSpPr>
          <p:nvPr>
            <p:ph type="body" sz="quarter" idx="10"/>
          </p:nvPr>
        </p:nvSpPr>
        <p:spPr/>
        <p:txBody>
          <a:bodyPr/>
          <a:lstStyle/>
          <a:p>
            <a:r>
              <a:rPr lang="en-US" altLang="zh-CN" dirty="0" err="1"/>
              <a:t>libevent</a:t>
            </a:r>
            <a:r>
              <a:rPr lang="zh-CN" altLang="en-US" dirty="0"/>
              <a:t>源代码结构</a:t>
            </a:r>
          </a:p>
        </p:txBody>
      </p:sp>
      <p:sp>
        <p:nvSpPr>
          <p:cNvPr id="4" name="文本框 3">
            <a:extLst>
              <a:ext uri="{FF2B5EF4-FFF2-40B4-BE49-F238E27FC236}">
                <a16:creationId xmlns:a16="http://schemas.microsoft.com/office/drawing/2014/main" id="{83190944-777C-4BFB-82BE-CA2DD6EEB082}"/>
              </a:ext>
            </a:extLst>
          </p:cNvPr>
          <p:cNvSpPr txBox="1"/>
          <p:nvPr/>
        </p:nvSpPr>
        <p:spPr>
          <a:xfrm>
            <a:off x="313004" y="804875"/>
            <a:ext cx="11878995" cy="5078313"/>
          </a:xfrm>
          <a:prstGeom prst="rect">
            <a:avLst/>
          </a:prstGeom>
          <a:noFill/>
        </p:spPr>
        <p:txBody>
          <a:bodyPr wrap="square" rtlCol="0">
            <a:spAutoFit/>
          </a:bodyPr>
          <a:lstStyle/>
          <a:p>
            <a:r>
              <a:rPr lang="en-US" altLang="zh-CN" b="1" dirty="0" err="1"/>
              <a:t>libevent</a:t>
            </a:r>
            <a:r>
              <a:rPr lang="zh-CN" altLang="en-US" b="1" dirty="0"/>
              <a:t>源代码结构</a:t>
            </a:r>
            <a:endParaRPr lang="zh-CN" altLang="en-US" dirty="0"/>
          </a:p>
          <a:p>
            <a:r>
              <a:rPr lang="en-US" altLang="zh-CN" dirty="0" err="1"/>
              <a:t>evutil</a:t>
            </a:r>
            <a:r>
              <a:rPr lang="zh-CN" altLang="en-US" dirty="0"/>
              <a:t>：用于抽象不同平台网络实现差异的通用功能</a:t>
            </a:r>
            <a:r>
              <a:rPr lang="zh-CN" altLang="en-US" dirty="0" smtClean="0"/>
              <a:t>。</a:t>
            </a:r>
            <a:endParaRPr lang="en-US" altLang="zh-CN" dirty="0" smtClean="0"/>
          </a:p>
          <a:p>
            <a:endParaRPr lang="zh-CN" altLang="en-US" dirty="0"/>
          </a:p>
          <a:p>
            <a:r>
              <a:rPr lang="en-US" altLang="zh-CN" dirty="0"/>
              <a:t>event</a:t>
            </a:r>
            <a:r>
              <a:rPr lang="zh-CN" altLang="en-US" dirty="0"/>
              <a:t>和</a:t>
            </a:r>
            <a:r>
              <a:rPr lang="en-US" altLang="zh-CN" dirty="0" err="1"/>
              <a:t>event_base</a:t>
            </a:r>
            <a:r>
              <a:rPr lang="zh-CN" altLang="en-US" dirty="0"/>
              <a:t>： </a:t>
            </a:r>
            <a:r>
              <a:rPr lang="en-US" altLang="zh-CN" dirty="0" err="1"/>
              <a:t>libevent</a:t>
            </a:r>
            <a:r>
              <a:rPr lang="zh-CN" altLang="en-US" dirty="0"/>
              <a:t>的核心，为各种平台特定的、基于事件的非阻塞 </a:t>
            </a:r>
            <a:r>
              <a:rPr lang="en-US" altLang="zh-CN" dirty="0"/>
              <a:t>IO</a:t>
            </a:r>
            <a:r>
              <a:rPr lang="zh-CN" altLang="en-US" dirty="0"/>
              <a:t>后</a:t>
            </a:r>
            <a:br>
              <a:rPr lang="zh-CN" altLang="en-US" dirty="0"/>
            </a:br>
            <a:r>
              <a:rPr lang="zh-CN" altLang="en-US" dirty="0"/>
              <a:t>端提供抽象</a:t>
            </a:r>
            <a:r>
              <a:rPr lang="en-US" altLang="zh-CN" dirty="0"/>
              <a:t>API</a:t>
            </a:r>
            <a:r>
              <a:rPr lang="zh-CN" altLang="en-US" dirty="0"/>
              <a:t>， 让程序可以知道套接字何时已经准备好， 可以读或者写， 并且处理基</a:t>
            </a:r>
            <a:br>
              <a:rPr lang="zh-CN" altLang="en-US" dirty="0"/>
            </a:br>
            <a:r>
              <a:rPr lang="zh-CN" altLang="en-US" dirty="0"/>
              <a:t>本的超时功能，检测</a:t>
            </a:r>
            <a:r>
              <a:rPr lang="en-US" altLang="zh-CN" dirty="0"/>
              <a:t>OS</a:t>
            </a:r>
            <a:r>
              <a:rPr lang="zh-CN" altLang="en-US" dirty="0"/>
              <a:t>信号</a:t>
            </a:r>
            <a:r>
              <a:rPr lang="zh-CN" altLang="en-US" dirty="0" smtClean="0"/>
              <a:t>。</a:t>
            </a:r>
            <a:endParaRPr lang="en-US" altLang="zh-CN" dirty="0" smtClean="0"/>
          </a:p>
          <a:p>
            <a:endParaRPr lang="zh-CN" altLang="en-US" dirty="0"/>
          </a:p>
          <a:p>
            <a:r>
              <a:rPr lang="en-US" altLang="zh-CN" dirty="0" err="1"/>
              <a:t>bufferevent</a:t>
            </a:r>
            <a:r>
              <a:rPr lang="zh-CN" altLang="en-US" dirty="0"/>
              <a:t>： 为</a:t>
            </a:r>
            <a:r>
              <a:rPr lang="en-US" altLang="zh-CN" dirty="0" err="1"/>
              <a:t>libevent</a:t>
            </a:r>
            <a:r>
              <a:rPr lang="zh-CN" altLang="en-US" dirty="0"/>
              <a:t>基于事件的核心提供使用更方便的封装。除了通知程序套接字已经准备好读写之外， 还让程序可以请求缓冲的读写操作， 可以知道何时</a:t>
            </a:r>
            <a:r>
              <a:rPr lang="en-US" altLang="zh-CN" dirty="0"/>
              <a:t>IO</a:t>
            </a:r>
            <a:r>
              <a:rPr lang="zh-CN" altLang="en-US" dirty="0"/>
              <a:t>已经真正发生。（ </a:t>
            </a:r>
            <a:r>
              <a:rPr lang="en-US" altLang="zh-CN" dirty="0" err="1"/>
              <a:t>bufferevent</a:t>
            </a:r>
            <a:r>
              <a:rPr lang="zh-CN" altLang="en-US" dirty="0"/>
              <a:t>接口有多个后端， 可以采用系统能够提供的更快的非阻塞 </a:t>
            </a:r>
            <a:r>
              <a:rPr lang="en-US" altLang="zh-CN" dirty="0"/>
              <a:t>IO</a:t>
            </a:r>
            <a:r>
              <a:rPr lang="zh-CN" altLang="en-US" dirty="0"/>
              <a:t>方式，如</a:t>
            </a:r>
            <a:r>
              <a:rPr lang="en-US" altLang="zh-CN" dirty="0"/>
              <a:t>Windows</a:t>
            </a:r>
            <a:r>
              <a:rPr lang="zh-CN" altLang="en-US" dirty="0"/>
              <a:t>中的</a:t>
            </a:r>
            <a:r>
              <a:rPr lang="en-US" altLang="zh-CN" dirty="0"/>
              <a:t>IOCP</a:t>
            </a:r>
            <a:r>
              <a:rPr lang="zh-CN" altLang="en-US" dirty="0"/>
              <a:t>。</a:t>
            </a:r>
            <a:r>
              <a:rPr lang="zh-CN" altLang="en-US" dirty="0" smtClean="0"/>
              <a:t>）</a:t>
            </a:r>
            <a:endParaRPr lang="en-US" altLang="zh-CN" dirty="0" smtClean="0"/>
          </a:p>
          <a:p>
            <a:endParaRPr lang="zh-CN" altLang="en-US" dirty="0"/>
          </a:p>
          <a:p>
            <a:r>
              <a:rPr lang="en-US" altLang="zh-CN" dirty="0" err="1"/>
              <a:t>evbuffer</a:t>
            </a:r>
            <a:r>
              <a:rPr lang="zh-CN" altLang="en-US" dirty="0"/>
              <a:t>：在</a:t>
            </a:r>
            <a:r>
              <a:rPr lang="en-US" altLang="zh-CN" dirty="0" err="1"/>
              <a:t>bufferevent</a:t>
            </a:r>
            <a:r>
              <a:rPr lang="zh-CN" altLang="en-US" dirty="0"/>
              <a:t>层之下实现了缓冲功能，并且提供了方便有效的访问函数</a:t>
            </a:r>
            <a:r>
              <a:rPr lang="zh-CN" altLang="en-US" dirty="0" smtClean="0"/>
              <a:t>。</a:t>
            </a:r>
            <a:endParaRPr lang="en-US" altLang="zh-CN" dirty="0" smtClean="0"/>
          </a:p>
          <a:p>
            <a:endParaRPr lang="zh-CN" altLang="en-US" dirty="0"/>
          </a:p>
          <a:p>
            <a:r>
              <a:rPr lang="en-US" altLang="zh-CN" dirty="0" err="1"/>
              <a:t>evhttp</a:t>
            </a:r>
            <a:r>
              <a:rPr lang="zh-CN" altLang="en-US" dirty="0"/>
              <a:t>：一个简单的</a:t>
            </a:r>
            <a:r>
              <a:rPr lang="en-US" altLang="zh-CN" dirty="0"/>
              <a:t>HTTP</a:t>
            </a:r>
            <a:r>
              <a:rPr lang="zh-CN" altLang="en-US" dirty="0"/>
              <a:t>客户端</a:t>
            </a:r>
            <a:r>
              <a:rPr lang="en-US" altLang="zh-CN" dirty="0"/>
              <a:t>/</a:t>
            </a:r>
            <a:r>
              <a:rPr lang="zh-CN" altLang="en-US" dirty="0"/>
              <a:t>服务器实现</a:t>
            </a:r>
            <a:r>
              <a:rPr lang="zh-CN" altLang="en-US" dirty="0" smtClean="0"/>
              <a:t>。</a:t>
            </a:r>
            <a:endParaRPr lang="en-US" altLang="zh-CN" dirty="0" smtClean="0"/>
          </a:p>
          <a:p>
            <a:endParaRPr lang="zh-CN" altLang="en-US" dirty="0"/>
          </a:p>
          <a:p>
            <a:r>
              <a:rPr lang="en-US" altLang="zh-CN" dirty="0" err="1"/>
              <a:t>evdns</a:t>
            </a:r>
            <a:r>
              <a:rPr lang="zh-CN" altLang="en-US" dirty="0"/>
              <a:t>：一个简单的</a:t>
            </a:r>
            <a:r>
              <a:rPr lang="en-US" altLang="zh-CN" dirty="0"/>
              <a:t>DNS</a:t>
            </a:r>
            <a:r>
              <a:rPr lang="zh-CN" altLang="en-US" dirty="0"/>
              <a:t>客户端</a:t>
            </a:r>
            <a:r>
              <a:rPr lang="en-US" altLang="zh-CN" dirty="0"/>
              <a:t>/</a:t>
            </a:r>
            <a:r>
              <a:rPr lang="zh-CN" altLang="en-US" dirty="0"/>
              <a:t>服务器实现</a:t>
            </a:r>
            <a:r>
              <a:rPr lang="zh-CN" altLang="en-US" dirty="0" smtClean="0"/>
              <a:t>。</a:t>
            </a:r>
            <a:endParaRPr lang="en-US" altLang="zh-CN" dirty="0" smtClean="0"/>
          </a:p>
          <a:p>
            <a:endParaRPr lang="zh-CN" altLang="en-US" dirty="0"/>
          </a:p>
          <a:p>
            <a:r>
              <a:rPr lang="en-US" altLang="zh-CN" dirty="0" err="1"/>
              <a:t>evrpc</a:t>
            </a:r>
            <a:r>
              <a:rPr lang="zh-CN" altLang="en-US" dirty="0"/>
              <a:t>：一个简单的</a:t>
            </a:r>
            <a:r>
              <a:rPr lang="en-US" altLang="zh-CN" dirty="0"/>
              <a:t>RPC</a:t>
            </a:r>
            <a:r>
              <a:rPr lang="zh-CN" altLang="en-US" dirty="0"/>
              <a:t>实现。</a:t>
            </a:r>
          </a:p>
        </p:txBody>
      </p:sp>
    </p:spTree>
    <p:extLst>
      <p:ext uri="{BB962C8B-B14F-4D97-AF65-F5344CB8AC3E}">
        <p14:creationId xmlns:p14="http://schemas.microsoft.com/office/powerpoint/2010/main" val="148485376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409EBBB-488F-4F46-9C75-D6A07C070DB1}"/>
              </a:ext>
            </a:extLst>
          </p:cNvPr>
          <p:cNvSpPr>
            <a:spLocks noGrp="1"/>
          </p:cNvSpPr>
          <p:nvPr>
            <p:ph type="body" sz="quarter" idx="10"/>
          </p:nvPr>
        </p:nvSpPr>
        <p:spPr/>
        <p:txBody>
          <a:bodyPr/>
          <a:lstStyle/>
          <a:p>
            <a:r>
              <a:rPr lang="zh-CN" altLang="en-US" dirty="0"/>
              <a:t>具体的</a:t>
            </a:r>
            <a:r>
              <a:rPr lang="zh-CN" altLang="en-US" dirty="0" smtClean="0"/>
              <a:t>源文件：</a:t>
            </a:r>
            <a:endParaRPr lang="zh-CN" altLang="en-US" dirty="0"/>
          </a:p>
        </p:txBody>
      </p:sp>
      <p:sp>
        <p:nvSpPr>
          <p:cNvPr id="4" name="文本框 3">
            <a:extLst>
              <a:ext uri="{FF2B5EF4-FFF2-40B4-BE49-F238E27FC236}">
                <a16:creationId xmlns:a16="http://schemas.microsoft.com/office/drawing/2014/main" id="{83190944-777C-4BFB-82BE-CA2DD6EEB082}"/>
              </a:ext>
            </a:extLst>
          </p:cNvPr>
          <p:cNvSpPr txBox="1"/>
          <p:nvPr/>
        </p:nvSpPr>
        <p:spPr>
          <a:xfrm>
            <a:off x="313004" y="804875"/>
            <a:ext cx="11878995" cy="5632311"/>
          </a:xfrm>
          <a:prstGeom prst="rect">
            <a:avLst/>
          </a:prstGeom>
          <a:noFill/>
        </p:spPr>
        <p:txBody>
          <a:bodyPr wrap="square" rtlCol="0">
            <a:spAutoFit/>
          </a:bodyPr>
          <a:lstStyle/>
          <a:p>
            <a:r>
              <a:rPr lang="en-US" altLang="zh-CN" dirty="0" err="1" smtClean="0"/>
              <a:t>libevent</a:t>
            </a:r>
            <a:r>
              <a:rPr lang="zh-CN" altLang="en-US" dirty="0"/>
              <a:t>框架：</a:t>
            </a:r>
            <a:r>
              <a:rPr lang="en-US" altLang="zh-CN" dirty="0" err="1"/>
              <a:t>event.h</a:t>
            </a:r>
            <a:r>
              <a:rPr lang="en-US" altLang="zh-CN" dirty="0"/>
              <a:t>, </a:t>
            </a:r>
            <a:r>
              <a:rPr lang="en-US" altLang="zh-CN" dirty="0" err="1" smtClean="0"/>
              <a:t>event.c</a:t>
            </a:r>
            <a:endParaRPr lang="en-US" altLang="zh-CN" dirty="0" smtClean="0"/>
          </a:p>
          <a:p>
            <a:endParaRPr lang="en-US" altLang="zh-CN" dirty="0"/>
          </a:p>
          <a:p>
            <a:r>
              <a:rPr lang="zh-CN" altLang="en-US" dirty="0"/>
              <a:t>内部使用的文件：</a:t>
            </a:r>
            <a:r>
              <a:rPr lang="en-US" altLang="zh-CN" dirty="0" smtClean="0"/>
              <a:t>xxx-</a:t>
            </a:r>
            <a:r>
              <a:rPr lang="en-US" altLang="zh-CN" dirty="0" err="1" smtClean="0"/>
              <a:t>internal.h</a:t>
            </a:r>
            <a:endParaRPr lang="en-US" altLang="zh-CN" dirty="0" smtClean="0"/>
          </a:p>
          <a:p>
            <a:endParaRPr lang="en-US" altLang="zh-CN" dirty="0"/>
          </a:p>
          <a:p>
            <a:r>
              <a:rPr lang="en-US" altLang="zh-CN" dirty="0"/>
              <a:t>I/O</a:t>
            </a:r>
            <a:r>
              <a:rPr lang="zh-CN" altLang="en-US" dirty="0"/>
              <a:t>多路复用机制：</a:t>
            </a:r>
            <a:r>
              <a:rPr lang="en-US" altLang="zh-CN" dirty="0" err="1"/>
              <a:t>epoll.c</a:t>
            </a:r>
            <a:r>
              <a:rPr lang="en-US" altLang="zh-CN" dirty="0"/>
              <a:t>, </a:t>
            </a:r>
            <a:r>
              <a:rPr lang="en-US" altLang="zh-CN" dirty="0" err="1"/>
              <a:t>poll.c</a:t>
            </a:r>
            <a:r>
              <a:rPr lang="en-US" altLang="zh-CN" dirty="0"/>
              <a:t>, </a:t>
            </a:r>
            <a:r>
              <a:rPr lang="en-US" altLang="zh-CN" dirty="0" err="1"/>
              <a:t>select.c</a:t>
            </a:r>
            <a:r>
              <a:rPr lang="en-US" altLang="zh-CN" dirty="0"/>
              <a:t>, </a:t>
            </a:r>
            <a:r>
              <a:rPr lang="en-US" altLang="zh-CN" dirty="0" err="1"/>
              <a:t>devpoll.c</a:t>
            </a:r>
            <a:r>
              <a:rPr lang="en-US" altLang="zh-CN" dirty="0"/>
              <a:t>, </a:t>
            </a:r>
            <a:r>
              <a:rPr lang="en-US" altLang="zh-CN" dirty="0" err="1" smtClean="0"/>
              <a:t>kqueue.c</a:t>
            </a:r>
            <a:endParaRPr lang="en-US" altLang="zh-CN" dirty="0" smtClean="0"/>
          </a:p>
          <a:p>
            <a:endParaRPr lang="en-US" altLang="zh-CN" dirty="0"/>
          </a:p>
          <a:p>
            <a:r>
              <a:rPr lang="zh-CN" altLang="en-US" dirty="0"/>
              <a:t>信号管理：</a:t>
            </a:r>
            <a:r>
              <a:rPr lang="en-US" altLang="zh-CN" dirty="0" err="1" smtClean="0"/>
              <a:t>signal.c</a:t>
            </a:r>
            <a:endParaRPr lang="en-US" altLang="zh-CN" dirty="0" smtClean="0"/>
          </a:p>
          <a:p>
            <a:endParaRPr lang="en-US" altLang="zh-CN" dirty="0"/>
          </a:p>
          <a:p>
            <a:r>
              <a:rPr lang="zh-CN" altLang="en-US" dirty="0"/>
              <a:t>定时事件管理：</a:t>
            </a:r>
            <a:r>
              <a:rPr lang="en-US" altLang="zh-CN" dirty="0"/>
              <a:t>min-</a:t>
            </a:r>
            <a:r>
              <a:rPr lang="en-US" altLang="zh-CN" dirty="0" err="1"/>
              <a:t>heap.h</a:t>
            </a:r>
            <a:r>
              <a:rPr lang="zh-CN" altLang="en-US" dirty="0"/>
              <a:t>，即以时间作为 </a:t>
            </a:r>
            <a:r>
              <a:rPr lang="en-US" altLang="zh-CN" dirty="0"/>
              <a:t>key</a:t>
            </a:r>
            <a:r>
              <a:rPr lang="zh-CN" altLang="en-US" dirty="0"/>
              <a:t>的小根堆</a:t>
            </a:r>
            <a:r>
              <a:rPr lang="zh-CN" altLang="en-US" dirty="0" smtClean="0"/>
              <a:t>结构</a:t>
            </a:r>
            <a:endParaRPr lang="en-US" altLang="zh-CN" dirty="0" smtClean="0"/>
          </a:p>
          <a:p>
            <a:endParaRPr lang="zh-CN" altLang="en-US" dirty="0"/>
          </a:p>
          <a:p>
            <a:r>
              <a:rPr lang="zh-CN" altLang="en-US" dirty="0"/>
              <a:t>缓冲区管理 ：</a:t>
            </a:r>
            <a:r>
              <a:rPr lang="en-US" altLang="zh-CN" dirty="0" err="1"/>
              <a:t>evbuffer.c</a:t>
            </a:r>
            <a:r>
              <a:rPr lang="en-US" altLang="zh-CN" dirty="0"/>
              <a:t> </a:t>
            </a:r>
            <a:r>
              <a:rPr lang="zh-CN" altLang="en-US" dirty="0"/>
              <a:t>和</a:t>
            </a:r>
            <a:r>
              <a:rPr lang="en-US" altLang="zh-CN" dirty="0" err="1"/>
              <a:t>buffer.c</a:t>
            </a:r>
            <a:r>
              <a:rPr lang="zh-CN" altLang="en-US" dirty="0"/>
              <a:t>，即</a:t>
            </a:r>
            <a:r>
              <a:rPr lang="en-US" altLang="zh-CN" dirty="0" err="1"/>
              <a:t>libevent</a:t>
            </a:r>
            <a:r>
              <a:rPr lang="en-US" altLang="zh-CN" dirty="0"/>
              <a:t> </a:t>
            </a:r>
            <a:r>
              <a:rPr lang="zh-CN" altLang="en-US" dirty="0"/>
              <a:t>对缓冲区的</a:t>
            </a:r>
            <a:r>
              <a:rPr lang="zh-CN" altLang="en-US" dirty="0" smtClean="0"/>
              <a:t>封装</a:t>
            </a:r>
            <a:endParaRPr lang="en-US" altLang="zh-CN" dirty="0" smtClean="0"/>
          </a:p>
          <a:p>
            <a:endParaRPr lang="zh-CN" altLang="en-US" dirty="0"/>
          </a:p>
          <a:p>
            <a:r>
              <a:rPr lang="zh-CN" altLang="en-US" dirty="0"/>
              <a:t>日志：</a:t>
            </a:r>
            <a:r>
              <a:rPr lang="en-US" altLang="zh-CN" dirty="0" err="1"/>
              <a:t>log.c</a:t>
            </a:r>
            <a:r>
              <a:rPr lang="en-US" altLang="zh-CN" dirty="0"/>
              <a:t>, </a:t>
            </a:r>
            <a:r>
              <a:rPr lang="en-US" altLang="zh-CN" dirty="0" err="1" smtClean="0"/>
              <a:t>log.h</a:t>
            </a:r>
            <a:endParaRPr lang="en-US" altLang="zh-CN" dirty="0" smtClean="0"/>
          </a:p>
          <a:p>
            <a:endParaRPr lang="en-US" altLang="zh-CN" dirty="0"/>
          </a:p>
          <a:p>
            <a:r>
              <a:rPr lang="zh-CN" altLang="en-US" dirty="0"/>
              <a:t>基本的数据结构：</a:t>
            </a:r>
            <a:r>
              <a:rPr lang="en-US" altLang="zh-CN" dirty="0" err="1"/>
              <a:t>compat</a:t>
            </a:r>
            <a:r>
              <a:rPr lang="en-US" altLang="zh-CN" dirty="0"/>
              <a:t>\sys </a:t>
            </a:r>
            <a:r>
              <a:rPr lang="zh-CN" altLang="en-US" dirty="0"/>
              <a:t>下的两个源文件： </a:t>
            </a:r>
            <a:r>
              <a:rPr lang="en-US" altLang="zh-CN" dirty="0" err="1"/>
              <a:t>queue.h</a:t>
            </a:r>
            <a:r>
              <a:rPr lang="zh-CN" altLang="en-US" dirty="0"/>
              <a:t>是 </a:t>
            </a:r>
            <a:r>
              <a:rPr lang="en-US" altLang="zh-CN" dirty="0" err="1"/>
              <a:t>libevent</a:t>
            </a:r>
            <a:r>
              <a:rPr lang="en-US" altLang="zh-CN" dirty="0"/>
              <a:t> </a:t>
            </a:r>
            <a:r>
              <a:rPr lang="zh-CN" altLang="en-US" dirty="0"/>
              <a:t>基本数据结构的实现，包括链表，双向链表，队列等；</a:t>
            </a:r>
            <a:r>
              <a:rPr lang="en-US" altLang="zh-CN" dirty="0" err="1"/>
              <a:t>libevent_time.h</a:t>
            </a:r>
            <a:r>
              <a:rPr lang="zh-CN" altLang="en-US" dirty="0"/>
              <a:t>：一些用于时间操作的结构体定义、函数和宏定义</a:t>
            </a:r>
            <a:r>
              <a:rPr lang="zh-CN" altLang="en-US" dirty="0" smtClean="0"/>
              <a:t>。</a:t>
            </a:r>
            <a:endParaRPr lang="en-US" altLang="zh-CN" dirty="0" smtClean="0"/>
          </a:p>
          <a:p>
            <a:endParaRPr lang="zh-CN" altLang="en-US" dirty="0"/>
          </a:p>
          <a:p>
            <a:r>
              <a:rPr lang="zh-CN" altLang="en-US" dirty="0"/>
              <a:t>实用网络库：</a:t>
            </a:r>
            <a:r>
              <a:rPr lang="en-US" altLang="zh-CN" dirty="0" err="1"/>
              <a:t>http.c</a:t>
            </a:r>
            <a:r>
              <a:rPr lang="en-US" altLang="zh-CN" dirty="0"/>
              <a:t> </a:t>
            </a:r>
            <a:r>
              <a:rPr lang="zh-CN" altLang="en-US" dirty="0"/>
              <a:t>和</a:t>
            </a:r>
            <a:r>
              <a:rPr lang="en-US" altLang="zh-CN" dirty="0" err="1"/>
              <a:t>evdns.c</a:t>
            </a:r>
            <a:r>
              <a:rPr lang="zh-CN" altLang="en-US" dirty="0"/>
              <a:t>，即基于 </a:t>
            </a:r>
            <a:r>
              <a:rPr lang="en-US" altLang="zh-CN" dirty="0" err="1"/>
              <a:t>libevent</a:t>
            </a:r>
            <a:r>
              <a:rPr lang="en-US" altLang="zh-CN" dirty="0"/>
              <a:t> </a:t>
            </a:r>
            <a:r>
              <a:rPr lang="zh-CN" altLang="en-US" dirty="0"/>
              <a:t>实现的</a:t>
            </a:r>
            <a:r>
              <a:rPr lang="en-US" altLang="zh-CN" dirty="0"/>
              <a:t>http </a:t>
            </a:r>
            <a:r>
              <a:rPr lang="zh-CN" altLang="en-US" dirty="0"/>
              <a:t>服务器和异步 </a:t>
            </a:r>
            <a:r>
              <a:rPr lang="en-US" altLang="zh-CN" dirty="0" err="1"/>
              <a:t>dns</a:t>
            </a:r>
            <a:r>
              <a:rPr lang="en-US" altLang="zh-CN" dirty="0"/>
              <a:t> </a:t>
            </a:r>
            <a:r>
              <a:rPr lang="zh-CN" altLang="en-US" dirty="0"/>
              <a:t>查询</a:t>
            </a:r>
            <a:r>
              <a:rPr lang="zh-CN" altLang="en-US" dirty="0" smtClean="0"/>
              <a:t>库</a:t>
            </a:r>
            <a:endParaRPr lang="en-US" altLang="zh-CN" dirty="0" smtClean="0"/>
          </a:p>
          <a:p>
            <a:endParaRPr lang="zh-CN" altLang="en-US" dirty="0"/>
          </a:p>
          <a:p>
            <a:r>
              <a:rPr lang="zh-CN" altLang="en-US" dirty="0"/>
              <a:t>辅助功能函数：</a:t>
            </a:r>
            <a:r>
              <a:rPr lang="en-US" altLang="zh-CN" dirty="0" err="1"/>
              <a:t>evutil.h</a:t>
            </a:r>
            <a:r>
              <a:rPr lang="en-US" altLang="zh-CN" dirty="0"/>
              <a:t> </a:t>
            </a:r>
            <a:r>
              <a:rPr lang="zh-CN" altLang="en-US" dirty="0"/>
              <a:t>和 </a:t>
            </a:r>
            <a:r>
              <a:rPr lang="en-US" altLang="zh-CN" dirty="0" err="1"/>
              <a:t>evutil.c</a:t>
            </a:r>
            <a:r>
              <a:rPr lang="zh-CN" altLang="en-US" dirty="0"/>
              <a:t>：主要有</a:t>
            </a:r>
            <a:r>
              <a:rPr lang="en-US" altLang="zh-CN" dirty="0"/>
              <a:t>socket</a:t>
            </a:r>
            <a:r>
              <a:rPr lang="zh-CN" altLang="en-US" dirty="0"/>
              <a:t>相关操作、读写文件和时间操作函数等。</a:t>
            </a:r>
          </a:p>
        </p:txBody>
      </p:sp>
    </p:spTree>
    <p:extLst>
      <p:ext uri="{BB962C8B-B14F-4D97-AF65-F5344CB8AC3E}">
        <p14:creationId xmlns:p14="http://schemas.microsoft.com/office/powerpoint/2010/main" val="82659283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33" name="椭圆 532" hidden="1">
            <a:extLst>
              <a:ext uri="{FF2B5EF4-FFF2-40B4-BE49-F238E27FC236}">
                <a16:creationId xmlns:a16="http://schemas.microsoft.com/office/drawing/2014/main" id="{BAF419F9-E205-4F15-B426-ECF9FC8D0E7B}"/>
              </a:ext>
            </a:extLst>
          </p:cNvPr>
          <p:cNvSpPr/>
          <p:nvPr/>
        </p:nvSpPr>
        <p:spPr>
          <a:xfrm>
            <a:off x="11447336" y="7040804"/>
            <a:ext cx="490948" cy="490948"/>
          </a:xfrm>
          <a:prstGeom prst="ellipse">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Light"/>
              <a:cs typeface="+mn-cs"/>
            </a:endParaRPr>
          </a:p>
        </p:txBody>
      </p:sp>
      <p:grpSp>
        <p:nvGrpSpPr>
          <p:cNvPr id="3" name="组合 2">
            <a:extLst>
              <a:ext uri="{FF2B5EF4-FFF2-40B4-BE49-F238E27FC236}">
                <a16:creationId xmlns:a16="http://schemas.microsoft.com/office/drawing/2014/main" id="{64B396A5-422E-41D3-835C-E1BD7AC8CBB7}"/>
              </a:ext>
            </a:extLst>
          </p:cNvPr>
          <p:cNvGrpSpPr/>
          <p:nvPr/>
        </p:nvGrpSpPr>
        <p:grpSpPr>
          <a:xfrm>
            <a:off x="1904599" y="1843793"/>
            <a:ext cx="8382803" cy="1664616"/>
            <a:chOff x="1904599" y="1843793"/>
            <a:chExt cx="8382803" cy="1664616"/>
          </a:xfrm>
        </p:grpSpPr>
        <p:sp>
          <p:nvSpPr>
            <p:cNvPr id="5" name="矩形 4">
              <a:extLst>
                <a:ext uri="{FF2B5EF4-FFF2-40B4-BE49-F238E27FC236}">
                  <a16:creationId xmlns:a16="http://schemas.microsoft.com/office/drawing/2014/main" id="{CCFB2CED-D394-4522-BB87-14C0B26637A5}"/>
                </a:ext>
              </a:extLst>
            </p:cNvPr>
            <p:cNvSpPr/>
            <p:nvPr/>
          </p:nvSpPr>
          <p:spPr>
            <a:xfrm>
              <a:off x="1904599" y="1843793"/>
              <a:ext cx="8382803" cy="120032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7200" b="1" spc="300" dirty="0">
                  <a:solidFill>
                    <a:schemeClr val="bg1"/>
                  </a:solidFill>
                  <a:latin typeface="微软雅黑"/>
                  <a:ea typeface="微软雅黑"/>
                </a:rPr>
                <a:t>谢谢您的观看</a:t>
              </a:r>
              <a:endParaRPr kumimoji="0" lang="zh-CN" altLang="en-US" sz="7200" b="1" i="0" u="none" strike="noStrike" kern="1200" cap="none" spc="300" normalizeH="0" baseline="0" noProof="0" dirty="0">
                <a:ln>
                  <a:noFill/>
                </a:ln>
                <a:solidFill>
                  <a:schemeClr val="bg1"/>
                </a:solidFill>
                <a:effectLst/>
                <a:uLnTx/>
                <a:uFillTx/>
                <a:latin typeface="微软雅黑"/>
                <a:ea typeface="微软雅黑"/>
                <a:cs typeface="+mn-cs"/>
              </a:endParaRPr>
            </a:p>
          </p:txBody>
        </p:sp>
        <p:sp>
          <p:nvSpPr>
            <p:cNvPr id="2" name="文本框 1">
              <a:extLst>
                <a:ext uri="{FF2B5EF4-FFF2-40B4-BE49-F238E27FC236}">
                  <a16:creationId xmlns:a16="http://schemas.microsoft.com/office/drawing/2014/main" id="{09E53AB2-DF45-46D1-BF1A-D2FCCC79E9CF}"/>
                </a:ext>
              </a:extLst>
            </p:cNvPr>
            <p:cNvSpPr txBox="1"/>
            <p:nvPr/>
          </p:nvSpPr>
          <p:spPr>
            <a:xfrm>
              <a:off x="3322388" y="2923634"/>
              <a:ext cx="5547224" cy="584775"/>
            </a:xfrm>
            <a:prstGeom prst="rect">
              <a:avLst/>
            </a:prstGeom>
            <a:noFill/>
          </p:spPr>
          <p:txBody>
            <a:bodyPr wrap="square" rtlCol="0">
              <a:spAutoFit/>
            </a:bodyPr>
            <a:lstStyle/>
            <a:p>
              <a:pPr algn="dist"/>
              <a:r>
                <a:rPr lang="en-US" altLang="zh-CN" sz="3200" dirty="0">
                  <a:solidFill>
                    <a:schemeClr val="bg1">
                      <a:lumMod val="95000"/>
                    </a:schemeClr>
                  </a:solidFill>
                  <a:latin typeface="Abadi Extra Light" panose="020B0204020104020204" pitchFamily="34" charset="0"/>
                </a:rPr>
                <a:t>Thanks for your attention</a:t>
              </a:r>
              <a:endParaRPr lang="zh-CN" altLang="en-US" sz="3200" dirty="0">
                <a:solidFill>
                  <a:schemeClr val="bg1">
                    <a:lumMod val="95000"/>
                  </a:schemeClr>
                </a:solidFill>
                <a:latin typeface="Abadi Extra Light" panose="020B0204020104020204" pitchFamily="34" charset="0"/>
              </a:endParaRPr>
            </a:p>
          </p:txBody>
        </p:sp>
      </p:grpSp>
    </p:spTree>
    <p:extLst>
      <p:ext uri="{BB962C8B-B14F-4D97-AF65-F5344CB8AC3E}">
        <p14:creationId xmlns:p14="http://schemas.microsoft.com/office/powerpoint/2010/main" val="1856325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699CC"/>
        </a:solidFill>
        <a:effectLst/>
      </p:bgPr>
    </p:bg>
    <p:spTree>
      <p:nvGrpSpPr>
        <p:cNvPr id="1" name=""/>
        <p:cNvGrpSpPr/>
        <p:nvPr/>
      </p:nvGrpSpPr>
      <p:grpSpPr>
        <a:xfrm>
          <a:off x="0" y="0"/>
          <a:ext cx="0" cy="0"/>
          <a:chOff x="0" y="0"/>
          <a:chExt cx="0" cy="0"/>
        </a:xfrm>
      </p:grpSpPr>
      <p:sp>
        <p:nvSpPr>
          <p:cNvPr id="533" name="椭圆 532" hidden="1">
            <a:extLst>
              <a:ext uri="{FF2B5EF4-FFF2-40B4-BE49-F238E27FC236}">
                <a16:creationId xmlns:a16="http://schemas.microsoft.com/office/drawing/2014/main" id="{BAF419F9-E205-4F15-B426-ECF9FC8D0E7B}"/>
              </a:ext>
            </a:extLst>
          </p:cNvPr>
          <p:cNvSpPr/>
          <p:nvPr/>
        </p:nvSpPr>
        <p:spPr>
          <a:xfrm>
            <a:off x="11447336" y="7040804"/>
            <a:ext cx="490948" cy="490948"/>
          </a:xfrm>
          <a:prstGeom prst="ellipse">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Light"/>
              <a:cs typeface="+mn-cs"/>
            </a:endParaRPr>
          </a:p>
        </p:txBody>
      </p:sp>
      <p:sp>
        <p:nvSpPr>
          <p:cNvPr id="14" name="文本占位符 13">
            <a:extLst>
              <a:ext uri="{FF2B5EF4-FFF2-40B4-BE49-F238E27FC236}">
                <a16:creationId xmlns:a16="http://schemas.microsoft.com/office/drawing/2014/main" id="{D1E41AF0-172A-4754-B08C-57F6E0A6D93F}"/>
              </a:ext>
            </a:extLst>
          </p:cNvPr>
          <p:cNvSpPr>
            <a:spLocks noGrp="1"/>
          </p:cNvSpPr>
          <p:nvPr>
            <p:ph type="body" sz="quarter" idx="10"/>
          </p:nvPr>
        </p:nvSpPr>
        <p:spPr/>
        <p:txBody>
          <a:bodyPr/>
          <a:lstStyle/>
          <a:p>
            <a:r>
              <a:rPr lang="en-US" altLang="zh-CN" dirty="0" err="1" smtClean="0"/>
              <a:t>libevent</a:t>
            </a:r>
            <a:r>
              <a:rPr lang="zh-CN" altLang="en-US" dirty="0" smtClean="0"/>
              <a:t>简介</a:t>
            </a:r>
            <a:endParaRPr lang="zh-CN" altLang="en-US" dirty="0"/>
          </a:p>
        </p:txBody>
      </p:sp>
      <p:sp>
        <p:nvSpPr>
          <p:cNvPr id="15" name="文本占位符 14">
            <a:extLst>
              <a:ext uri="{FF2B5EF4-FFF2-40B4-BE49-F238E27FC236}">
                <a16:creationId xmlns:a16="http://schemas.microsoft.com/office/drawing/2014/main" id="{05689B76-4AE7-4BA5-A8D5-5E3A42CB0B4F}"/>
              </a:ext>
            </a:extLst>
          </p:cNvPr>
          <p:cNvSpPr>
            <a:spLocks noGrp="1"/>
          </p:cNvSpPr>
          <p:nvPr>
            <p:ph type="body" sz="quarter" idx="11"/>
          </p:nvPr>
        </p:nvSpPr>
        <p:spPr/>
        <p:txBody>
          <a:bodyPr/>
          <a:lstStyle/>
          <a:p>
            <a:endParaRPr lang="zh-CN" altLang="en-US" dirty="0"/>
          </a:p>
        </p:txBody>
      </p:sp>
    </p:spTree>
    <p:extLst>
      <p:ext uri="{BB962C8B-B14F-4D97-AF65-F5344CB8AC3E}">
        <p14:creationId xmlns:p14="http://schemas.microsoft.com/office/powerpoint/2010/main" val="7262898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3" name="椭圆 532" hidden="1">
            <a:extLst>
              <a:ext uri="{FF2B5EF4-FFF2-40B4-BE49-F238E27FC236}">
                <a16:creationId xmlns:a16="http://schemas.microsoft.com/office/drawing/2014/main" id="{BAF419F9-E205-4F15-B426-ECF9FC8D0E7B}"/>
              </a:ext>
            </a:extLst>
          </p:cNvPr>
          <p:cNvSpPr/>
          <p:nvPr/>
        </p:nvSpPr>
        <p:spPr>
          <a:xfrm>
            <a:off x="11447336" y="7040804"/>
            <a:ext cx="490948" cy="490948"/>
          </a:xfrm>
          <a:prstGeom prst="ellipse">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Light"/>
              <a:cs typeface="+mn-cs"/>
            </a:endParaRPr>
          </a:p>
        </p:txBody>
      </p:sp>
      <p:sp>
        <p:nvSpPr>
          <p:cNvPr id="3" name="文本占位符 2">
            <a:extLst>
              <a:ext uri="{FF2B5EF4-FFF2-40B4-BE49-F238E27FC236}">
                <a16:creationId xmlns:a16="http://schemas.microsoft.com/office/drawing/2014/main" id="{4094D6F3-A7F1-402D-A702-6286151AB973}"/>
              </a:ext>
            </a:extLst>
          </p:cNvPr>
          <p:cNvSpPr>
            <a:spLocks noGrp="1"/>
          </p:cNvSpPr>
          <p:nvPr>
            <p:ph type="body" sz="quarter" idx="10"/>
          </p:nvPr>
        </p:nvSpPr>
        <p:spPr/>
        <p:txBody>
          <a:bodyPr/>
          <a:lstStyle/>
          <a:p>
            <a:r>
              <a:rPr lang="en-US" altLang="zh-CN" dirty="0" err="1"/>
              <a:t>libevent</a:t>
            </a:r>
            <a:r>
              <a:rPr lang="zh-CN" altLang="en-US" dirty="0"/>
              <a:t>解决的</a:t>
            </a:r>
            <a:r>
              <a:rPr lang="zh-CN" altLang="en-US" dirty="0" smtClean="0"/>
              <a:t>问题</a:t>
            </a:r>
            <a:endParaRPr lang="zh-CN" altLang="en-US" dirty="0"/>
          </a:p>
        </p:txBody>
      </p:sp>
      <p:sp>
        <p:nvSpPr>
          <p:cNvPr id="6" name="矩形 5"/>
          <p:cNvSpPr/>
          <p:nvPr/>
        </p:nvSpPr>
        <p:spPr>
          <a:xfrm>
            <a:off x="491480" y="1009725"/>
            <a:ext cx="11419471" cy="646331"/>
          </a:xfrm>
          <a:prstGeom prst="rect">
            <a:avLst/>
          </a:prstGeom>
        </p:spPr>
        <p:txBody>
          <a:bodyPr wrap="square">
            <a:spAutoFit/>
          </a:bodyPr>
          <a:lstStyle/>
          <a:p>
            <a:r>
              <a:rPr lang="zh-CN" altLang="en-US" b="1" dirty="0">
                <a:solidFill>
                  <a:schemeClr val="tx2">
                    <a:lumMod val="60000"/>
                    <a:lumOff val="40000"/>
                  </a:schemeClr>
                </a:solidFill>
              </a:rPr>
              <a:t>简单同步方式</a:t>
            </a:r>
          </a:p>
          <a:p>
            <a:r>
              <a:rPr lang="zh-CN" altLang="en-US" dirty="0"/>
              <a:t>同步方式是在阻塞等待，会浪费大量的服务器资源，效率不高，一次只能连接一个请求</a:t>
            </a:r>
            <a:r>
              <a:rPr lang="zh-CN" altLang="en-US" dirty="0" smtClean="0"/>
              <a:t>。</a:t>
            </a:r>
            <a:endParaRPr lang="zh-CN" altLang="en-US" dirty="0"/>
          </a:p>
        </p:txBody>
      </p:sp>
      <p:sp>
        <p:nvSpPr>
          <p:cNvPr id="7" name="矩形 6"/>
          <p:cNvSpPr/>
          <p:nvPr/>
        </p:nvSpPr>
        <p:spPr>
          <a:xfrm>
            <a:off x="491479" y="3890665"/>
            <a:ext cx="11419471" cy="2031325"/>
          </a:xfrm>
          <a:prstGeom prst="rect">
            <a:avLst/>
          </a:prstGeom>
        </p:spPr>
        <p:txBody>
          <a:bodyPr wrap="square">
            <a:spAutoFit/>
          </a:bodyPr>
          <a:lstStyle/>
          <a:p>
            <a:r>
              <a:rPr lang="zh-CN" altLang="en-US" b="1" dirty="0">
                <a:solidFill>
                  <a:schemeClr val="tx2">
                    <a:lumMod val="60000"/>
                    <a:lumOff val="40000"/>
                  </a:schemeClr>
                </a:solidFill>
              </a:rPr>
              <a:t>反应堆</a:t>
            </a:r>
            <a:r>
              <a:rPr lang="zh-CN" altLang="en-US" b="1" dirty="0" smtClean="0">
                <a:solidFill>
                  <a:schemeClr val="tx2">
                    <a:lumMod val="60000"/>
                    <a:lumOff val="40000"/>
                  </a:schemeClr>
                </a:solidFill>
              </a:rPr>
              <a:t>模式</a:t>
            </a:r>
            <a:r>
              <a:rPr lang="en-US" altLang="zh-CN" b="1" dirty="0">
                <a:solidFill>
                  <a:schemeClr val="tx2">
                    <a:lumMod val="60000"/>
                    <a:lumOff val="40000"/>
                  </a:schemeClr>
                </a:solidFill>
              </a:rPr>
              <a:t>(reactor)</a:t>
            </a:r>
          </a:p>
          <a:p>
            <a:r>
              <a:rPr lang="zh-CN" altLang="en-US" dirty="0"/>
              <a:t>反应堆</a:t>
            </a:r>
            <a:r>
              <a:rPr lang="zh-CN" altLang="en-US" dirty="0" smtClean="0"/>
              <a:t>模式</a:t>
            </a:r>
            <a:r>
              <a:rPr lang="zh-CN" altLang="en-US" dirty="0"/>
              <a:t>，简单的来讲就是</a:t>
            </a:r>
            <a:r>
              <a:rPr lang="en-US" altLang="zh-CN" dirty="0"/>
              <a:t>select</a:t>
            </a:r>
            <a:r>
              <a:rPr lang="zh-CN" altLang="en-US" dirty="0"/>
              <a:t>、</a:t>
            </a:r>
            <a:r>
              <a:rPr lang="en-US" altLang="zh-CN" dirty="0"/>
              <a:t>poll</a:t>
            </a:r>
            <a:r>
              <a:rPr lang="zh-CN" altLang="en-US" dirty="0"/>
              <a:t>、</a:t>
            </a:r>
            <a:r>
              <a:rPr lang="en-US" altLang="zh-CN" dirty="0" err="1"/>
              <a:t>epoll</a:t>
            </a:r>
            <a:r>
              <a:rPr lang="zh-CN" altLang="en-US" dirty="0"/>
              <a:t>的使用搭建出的一个异步方式的</a:t>
            </a:r>
            <a:r>
              <a:rPr lang="en-US" altLang="zh-CN" dirty="0"/>
              <a:t>web</a:t>
            </a:r>
            <a:r>
              <a:rPr lang="zh-CN" altLang="en-US" dirty="0"/>
              <a:t>服务器，这里的异步通俗的讲就是，当服务器在等待浏览器连接请求的时候是自由的，不是阻塞的（同步是阻塞等待的），服务器可以干别的事情，当有浏览器的连接请求的时候，服务器被通知，执行回调函数来建立起连接。</a:t>
            </a:r>
          </a:p>
          <a:p>
            <a:endParaRPr lang="en-US" altLang="zh-CN" dirty="0" smtClean="0"/>
          </a:p>
          <a:p>
            <a:r>
              <a:rPr lang="en-US" altLang="zh-CN" dirty="0" err="1" smtClean="0"/>
              <a:t>epoll</a:t>
            </a:r>
            <a:r>
              <a:rPr lang="zh-CN" altLang="en-US" dirty="0"/>
              <a:t>反应堆模型 （</a:t>
            </a:r>
            <a:r>
              <a:rPr lang="en-US" altLang="zh-CN" dirty="0" err="1"/>
              <a:t>Libevent</a:t>
            </a:r>
            <a:r>
              <a:rPr lang="zh-CN" altLang="en-US" dirty="0"/>
              <a:t>库核心思想）</a:t>
            </a:r>
            <a:br>
              <a:rPr lang="zh-CN" altLang="en-US" dirty="0"/>
            </a:br>
            <a:r>
              <a:rPr lang="en-US" altLang="zh-CN" dirty="0" err="1" smtClean="0">
                <a:hlinkClick r:id="rId3" tooltip="epoll相关介绍"/>
              </a:rPr>
              <a:t>epoll</a:t>
            </a:r>
            <a:r>
              <a:rPr lang="zh-CN" altLang="en-US" dirty="0" smtClean="0">
                <a:hlinkClick r:id="rId3" tooltip="epoll相关介绍"/>
              </a:rPr>
              <a:t>相关介绍</a:t>
            </a:r>
            <a:endParaRPr lang="zh-CN" altLang="en-US" dirty="0"/>
          </a:p>
        </p:txBody>
      </p:sp>
      <p:sp>
        <p:nvSpPr>
          <p:cNvPr id="9" name="矩形 8"/>
          <p:cNvSpPr/>
          <p:nvPr/>
        </p:nvSpPr>
        <p:spPr>
          <a:xfrm>
            <a:off x="491479" y="1859340"/>
            <a:ext cx="11585725" cy="2031325"/>
          </a:xfrm>
          <a:prstGeom prst="rect">
            <a:avLst/>
          </a:prstGeom>
        </p:spPr>
        <p:txBody>
          <a:bodyPr wrap="square">
            <a:spAutoFit/>
          </a:bodyPr>
          <a:lstStyle/>
          <a:p>
            <a:r>
              <a:rPr lang="zh-CN" altLang="en-US" b="1" dirty="0">
                <a:solidFill>
                  <a:schemeClr val="tx2">
                    <a:lumMod val="60000"/>
                    <a:lumOff val="40000"/>
                  </a:schemeClr>
                </a:solidFill>
                <a:latin typeface="Microsoft YaHei" panose="020B0503020204020204" pitchFamily="34" charset="-122"/>
                <a:ea typeface="Microsoft YaHei" panose="020B0503020204020204" pitchFamily="34" charset="-122"/>
              </a:rPr>
              <a:t>多线程方式</a:t>
            </a:r>
          </a:p>
          <a:p>
            <a:r>
              <a:rPr lang="zh-CN" altLang="en-US" dirty="0">
                <a:solidFill>
                  <a:srgbClr val="333333"/>
                </a:solidFill>
                <a:latin typeface="Microsoft YaHei" panose="020B0503020204020204" pitchFamily="34" charset="-122"/>
                <a:ea typeface="Microsoft YaHei" panose="020B0503020204020204" pitchFamily="34" charset="-122"/>
              </a:rPr>
              <a:t>每个连接过来的客户端单独开出一个线程进行处理（这里提到的多个线程中的每个线程都是同步方式实现的），每个线程中的每个操作都是阻塞的直到完成。</a:t>
            </a:r>
          </a:p>
          <a:p>
            <a:r>
              <a:rPr lang="zh-CN" altLang="en-US" dirty="0" smtClean="0">
                <a:solidFill>
                  <a:srgbClr val="333333"/>
                </a:solidFill>
                <a:latin typeface="Microsoft YaHei" panose="020B0503020204020204" pitchFamily="34" charset="-122"/>
                <a:ea typeface="Microsoft YaHei" panose="020B0503020204020204" pitchFamily="34" charset="-122"/>
              </a:rPr>
              <a:t>优点：每个</a:t>
            </a:r>
            <a:r>
              <a:rPr lang="zh-CN" altLang="en-US" dirty="0">
                <a:solidFill>
                  <a:srgbClr val="333333"/>
                </a:solidFill>
                <a:latin typeface="Microsoft YaHei" panose="020B0503020204020204" pitchFamily="34" charset="-122"/>
                <a:ea typeface="Microsoft YaHei" panose="020B0503020204020204" pitchFamily="34" charset="-122"/>
              </a:rPr>
              <a:t>线程之间是比较独立的，可以接受不同的请求执行不同的操作，并且由于是同步的方式，对于开发者来说开发也比较简单（可以尽情地使用顺序操作和阻塞操作）。</a:t>
            </a:r>
          </a:p>
          <a:p>
            <a:r>
              <a:rPr lang="zh-CN" altLang="en-US" dirty="0" smtClean="0">
                <a:solidFill>
                  <a:srgbClr val="333333"/>
                </a:solidFill>
                <a:latin typeface="Microsoft YaHei" panose="020B0503020204020204" pitchFamily="34" charset="-122"/>
                <a:ea typeface="Microsoft YaHei" panose="020B0503020204020204" pitchFamily="34" charset="-122"/>
              </a:rPr>
              <a:t>缺点：</a:t>
            </a:r>
            <a:r>
              <a:rPr lang="en-US" altLang="zh-CN" dirty="0">
                <a:solidFill>
                  <a:srgbClr val="333333"/>
                </a:solidFill>
                <a:latin typeface="Microsoft YaHei" panose="020B0503020204020204" pitchFamily="34" charset="-122"/>
                <a:ea typeface="Microsoft YaHei" panose="020B0503020204020204" pitchFamily="34" charset="-122"/>
              </a:rPr>
              <a:t>1.</a:t>
            </a:r>
            <a:r>
              <a:rPr lang="zh-CN" altLang="en-US" dirty="0">
                <a:solidFill>
                  <a:srgbClr val="333333"/>
                </a:solidFill>
                <a:latin typeface="Microsoft YaHei" panose="020B0503020204020204" pitchFamily="34" charset="-122"/>
                <a:ea typeface="Microsoft YaHei" panose="020B0503020204020204" pitchFamily="34" charset="-122"/>
              </a:rPr>
              <a:t>在多线程下使用同步方式是需要加锁的；</a:t>
            </a:r>
            <a:r>
              <a:rPr lang="en-US" altLang="zh-CN" dirty="0">
                <a:solidFill>
                  <a:srgbClr val="333333"/>
                </a:solidFill>
                <a:latin typeface="Microsoft YaHei" panose="020B0503020204020204" pitchFamily="34" charset="-122"/>
                <a:ea typeface="Microsoft YaHei" panose="020B0503020204020204" pitchFamily="34" charset="-122"/>
              </a:rPr>
              <a:t>2.</a:t>
            </a:r>
            <a:r>
              <a:rPr lang="zh-CN" altLang="en-US" dirty="0">
                <a:solidFill>
                  <a:srgbClr val="333333"/>
                </a:solidFill>
                <a:latin typeface="Microsoft YaHei" panose="020B0503020204020204" pitchFamily="34" charset="-122"/>
                <a:ea typeface="Microsoft YaHei" panose="020B0503020204020204" pitchFamily="34" charset="-122"/>
              </a:rPr>
              <a:t>这么多线程再切换的时候开销是不能忽略不计的；</a:t>
            </a:r>
            <a:r>
              <a:rPr lang="en-US" altLang="zh-CN" dirty="0">
                <a:solidFill>
                  <a:srgbClr val="333333"/>
                </a:solidFill>
                <a:latin typeface="Microsoft YaHei" panose="020B0503020204020204" pitchFamily="34" charset="-122"/>
                <a:ea typeface="Microsoft YaHei" panose="020B0503020204020204" pitchFamily="34" charset="-122"/>
              </a:rPr>
              <a:t>3.</a:t>
            </a:r>
            <a:r>
              <a:rPr lang="zh-CN" altLang="en-US" dirty="0">
                <a:solidFill>
                  <a:srgbClr val="333333"/>
                </a:solidFill>
                <a:latin typeface="Microsoft YaHei" panose="020B0503020204020204" pitchFamily="34" charset="-122"/>
                <a:ea typeface="Microsoft YaHei" panose="020B0503020204020204" pitchFamily="34" charset="-122"/>
              </a:rPr>
              <a:t>移植性不高。</a:t>
            </a:r>
            <a:endParaRPr lang="zh-CN" altLang="en-US" b="0" i="0" dirty="0">
              <a:solidFill>
                <a:srgbClr val="333333"/>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546933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3" name="椭圆 532" hidden="1">
            <a:extLst>
              <a:ext uri="{FF2B5EF4-FFF2-40B4-BE49-F238E27FC236}">
                <a16:creationId xmlns:a16="http://schemas.microsoft.com/office/drawing/2014/main" id="{BAF419F9-E205-4F15-B426-ECF9FC8D0E7B}"/>
              </a:ext>
            </a:extLst>
          </p:cNvPr>
          <p:cNvSpPr/>
          <p:nvPr/>
        </p:nvSpPr>
        <p:spPr>
          <a:xfrm>
            <a:off x="11447336" y="7040804"/>
            <a:ext cx="490948" cy="490948"/>
          </a:xfrm>
          <a:prstGeom prst="ellipse">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Light"/>
              <a:cs typeface="+mn-cs"/>
            </a:endParaRPr>
          </a:p>
        </p:txBody>
      </p:sp>
      <p:sp>
        <p:nvSpPr>
          <p:cNvPr id="3" name="文本占位符 2">
            <a:extLst>
              <a:ext uri="{FF2B5EF4-FFF2-40B4-BE49-F238E27FC236}">
                <a16:creationId xmlns:a16="http://schemas.microsoft.com/office/drawing/2014/main" id="{4094D6F3-A7F1-402D-A702-6286151AB973}"/>
              </a:ext>
            </a:extLst>
          </p:cNvPr>
          <p:cNvSpPr>
            <a:spLocks noGrp="1"/>
          </p:cNvSpPr>
          <p:nvPr>
            <p:ph type="body" sz="quarter" idx="10"/>
          </p:nvPr>
        </p:nvSpPr>
        <p:spPr/>
        <p:txBody>
          <a:bodyPr/>
          <a:lstStyle/>
          <a:p>
            <a:r>
              <a:rPr lang="en-US" altLang="zh-CN" dirty="0" err="1" smtClean="0"/>
              <a:t>Epoll</a:t>
            </a:r>
            <a:r>
              <a:rPr lang="zh-CN" altLang="en-US" dirty="0" smtClean="0"/>
              <a:t>反应堆模型</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5524" y="790905"/>
            <a:ext cx="9580952" cy="5276190"/>
          </a:xfrm>
          <a:prstGeom prst="rect">
            <a:avLst/>
          </a:prstGeom>
        </p:spPr>
      </p:pic>
    </p:spTree>
    <p:extLst>
      <p:ext uri="{BB962C8B-B14F-4D97-AF65-F5344CB8AC3E}">
        <p14:creationId xmlns:p14="http://schemas.microsoft.com/office/powerpoint/2010/main" val="2647813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椭圆 532" hidden="1">
            <a:extLst>
              <a:ext uri="{FF2B5EF4-FFF2-40B4-BE49-F238E27FC236}">
                <a16:creationId xmlns:a16="http://schemas.microsoft.com/office/drawing/2014/main" id="{BAF419F9-E205-4F15-B426-ECF9FC8D0E7B}"/>
              </a:ext>
            </a:extLst>
          </p:cNvPr>
          <p:cNvSpPr/>
          <p:nvPr/>
        </p:nvSpPr>
        <p:spPr>
          <a:xfrm>
            <a:off x="11447336" y="7040804"/>
            <a:ext cx="490948" cy="490948"/>
          </a:xfrm>
          <a:prstGeom prst="ellipse">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Light"/>
              <a:cs typeface="+mn-cs"/>
            </a:endParaRPr>
          </a:p>
        </p:txBody>
      </p:sp>
      <p:sp>
        <p:nvSpPr>
          <p:cNvPr id="3" name="文本占位符 2">
            <a:extLst>
              <a:ext uri="{FF2B5EF4-FFF2-40B4-BE49-F238E27FC236}">
                <a16:creationId xmlns:a16="http://schemas.microsoft.com/office/drawing/2014/main" id="{4094D6F3-A7F1-402D-A702-6286151AB973}"/>
              </a:ext>
            </a:extLst>
          </p:cNvPr>
          <p:cNvSpPr>
            <a:spLocks noGrp="1"/>
          </p:cNvSpPr>
          <p:nvPr>
            <p:ph type="body" sz="quarter" idx="10"/>
          </p:nvPr>
        </p:nvSpPr>
        <p:spPr/>
        <p:txBody>
          <a:bodyPr/>
          <a:lstStyle/>
          <a:p>
            <a:r>
              <a:rPr lang="en-US" altLang="zh-CN" dirty="0" err="1" smtClean="0"/>
              <a:t>Libevent</a:t>
            </a:r>
            <a:r>
              <a:rPr lang="zh-CN" altLang="en-US" dirty="0" smtClean="0"/>
              <a:t>的组成</a:t>
            </a:r>
            <a:endParaRPr lang="zh-CN" altLang="en-US" dirty="0"/>
          </a:p>
        </p:txBody>
      </p:sp>
      <p:sp>
        <p:nvSpPr>
          <p:cNvPr id="11" name="矩形 10"/>
          <p:cNvSpPr/>
          <p:nvPr/>
        </p:nvSpPr>
        <p:spPr>
          <a:xfrm>
            <a:off x="411370" y="953715"/>
            <a:ext cx="11780630" cy="3139321"/>
          </a:xfrm>
          <a:prstGeom prst="rect">
            <a:avLst/>
          </a:prstGeom>
        </p:spPr>
        <p:txBody>
          <a:bodyPr wrap="square">
            <a:spAutoFit/>
          </a:bodyPr>
          <a:lstStyle/>
          <a:p>
            <a:r>
              <a:rPr lang="en-US" altLang="zh-CN" b="1" dirty="0" err="1" smtClean="0">
                <a:solidFill>
                  <a:schemeClr val="accent1"/>
                </a:solidFill>
              </a:rPr>
              <a:t>Libevent</a:t>
            </a:r>
            <a:r>
              <a:rPr lang="zh-CN" altLang="en-US" b="1" dirty="0" smtClean="0">
                <a:solidFill>
                  <a:schemeClr val="accent1"/>
                </a:solidFill>
              </a:rPr>
              <a:t>的介绍及组成</a:t>
            </a:r>
            <a:endParaRPr lang="en-US" altLang="zh-CN" b="1" dirty="0" smtClean="0">
              <a:solidFill>
                <a:schemeClr val="accent1"/>
              </a:solidFill>
            </a:endParaRPr>
          </a:p>
          <a:p>
            <a:r>
              <a:rPr lang="en-US" altLang="zh-CN" dirty="0" err="1"/>
              <a:t>libevent</a:t>
            </a:r>
            <a:r>
              <a:rPr lang="zh-CN" altLang="en-US" dirty="0"/>
              <a:t>是用于开发可伸缩网络服务器的事件通知库。</a:t>
            </a:r>
            <a:r>
              <a:rPr lang="en-US" altLang="zh-CN" dirty="0" err="1"/>
              <a:t>libevent</a:t>
            </a:r>
            <a:r>
              <a:rPr lang="en-US" altLang="zh-CN" dirty="0"/>
              <a:t> API</a:t>
            </a:r>
            <a:r>
              <a:rPr lang="zh-CN" altLang="en-US" dirty="0"/>
              <a:t>提供了一种机制，可以在文件描述符上发生特定事件或达到超时后执行回调函数。此外，由于信号或定期超时，</a:t>
            </a:r>
            <a:r>
              <a:rPr lang="en-US" altLang="zh-CN" dirty="0" err="1"/>
              <a:t>libevent</a:t>
            </a:r>
            <a:r>
              <a:rPr lang="zh-CN" altLang="en-US" dirty="0"/>
              <a:t>还支持回调</a:t>
            </a:r>
            <a:r>
              <a:rPr lang="zh-CN" altLang="en-US" dirty="0" smtClean="0"/>
              <a:t>。</a:t>
            </a:r>
            <a:endParaRPr lang="en-US" altLang="zh-CN" dirty="0" smtClean="0"/>
          </a:p>
          <a:p>
            <a:endParaRPr lang="en-US" altLang="zh-CN" b="1" dirty="0" smtClean="0">
              <a:solidFill>
                <a:schemeClr val="accent1"/>
              </a:solidFill>
            </a:endParaRPr>
          </a:p>
          <a:p>
            <a:r>
              <a:rPr lang="en-US" altLang="zh-CN" b="1" dirty="0"/>
              <a:t>1</a:t>
            </a:r>
            <a:r>
              <a:rPr lang="zh-CN" altLang="en-US" b="1" dirty="0"/>
              <a:t>）</a:t>
            </a:r>
            <a:r>
              <a:rPr lang="en-US" altLang="zh-CN" b="1" dirty="0"/>
              <a:t>event </a:t>
            </a:r>
            <a:r>
              <a:rPr lang="zh-CN" altLang="en-US" b="1" dirty="0"/>
              <a:t>及 </a:t>
            </a:r>
            <a:r>
              <a:rPr lang="en-US" altLang="zh-CN" b="1" dirty="0" err="1" smtClean="0"/>
              <a:t>event_base</a:t>
            </a:r>
            <a:r>
              <a:rPr lang="zh-CN" altLang="en-US" b="1" dirty="0" smtClean="0"/>
              <a:t>：</a:t>
            </a:r>
            <a:r>
              <a:rPr lang="zh-CN" altLang="en-US" dirty="0" smtClean="0"/>
              <a:t>事件</a:t>
            </a:r>
            <a:r>
              <a:rPr lang="zh-CN" altLang="en-US" dirty="0"/>
              <a:t>管理包含各种</a:t>
            </a:r>
            <a:r>
              <a:rPr lang="en-US" altLang="zh-CN" dirty="0"/>
              <a:t>IO</a:t>
            </a:r>
            <a:r>
              <a:rPr lang="zh-CN" altLang="en-US" dirty="0"/>
              <a:t>（</a:t>
            </a:r>
            <a:r>
              <a:rPr lang="en-US" altLang="zh-CN" dirty="0"/>
              <a:t>socket</a:t>
            </a:r>
            <a:r>
              <a:rPr lang="zh-CN" altLang="en-US" dirty="0"/>
              <a:t>）</a:t>
            </a:r>
            <a:r>
              <a:rPr lang="zh-CN" altLang="en-US" dirty="0" smtClean="0"/>
              <a:t>、定时器</a:t>
            </a:r>
            <a:r>
              <a:rPr lang="zh-CN" altLang="en-US" dirty="0"/>
              <a:t>、信号等事件，也是</a:t>
            </a:r>
            <a:r>
              <a:rPr lang="en-US" altLang="zh-CN" dirty="0" err="1"/>
              <a:t>libevent</a:t>
            </a:r>
            <a:r>
              <a:rPr lang="zh-CN" altLang="en-US" dirty="0"/>
              <a:t>应用最广的模块</a:t>
            </a:r>
            <a:r>
              <a:rPr lang="zh-CN" altLang="en-US" dirty="0" smtClean="0"/>
              <a:t>。</a:t>
            </a:r>
            <a:endParaRPr lang="en-US" altLang="zh-CN" dirty="0" smtClean="0"/>
          </a:p>
          <a:p>
            <a:endParaRPr lang="zh-CN" altLang="en-US" dirty="0"/>
          </a:p>
          <a:p>
            <a:r>
              <a:rPr lang="zh-CN" altLang="en-US" b="1" dirty="0"/>
              <a:t> </a:t>
            </a:r>
            <a:r>
              <a:rPr lang="en-US" altLang="zh-CN" b="1" dirty="0"/>
              <a:t>2 ) </a:t>
            </a:r>
            <a:r>
              <a:rPr lang="en-US" altLang="zh-CN" b="1" dirty="0" err="1" smtClean="0"/>
              <a:t>evbuffer</a:t>
            </a:r>
            <a:r>
              <a:rPr lang="zh-CN" altLang="en-US" b="1" dirty="0" smtClean="0"/>
              <a:t>：</a:t>
            </a:r>
            <a:r>
              <a:rPr lang="zh-CN" altLang="en-US" dirty="0" smtClean="0"/>
              <a:t>用于</a:t>
            </a:r>
            <a:r>
              <a:rPr lang="zh-CN" altLang="en-US" dirty="0"/>
              <a:t>处理缓冲网络</a:t>
            </a:r>
            <a:r>
              <a:rPr lang="en-US" altLang="zh-CN" dirty="0"/>
              <a:t>IO</a:t>
            </a:r>
            <a:r>
              <a:rPr lang="zh-CN" altLang="en-US" dirty="0"/>
              <a:t>的缓冲部分</a:t>
            </a:r>
            <a:r>
              <a:rPr lang="zh-CN" altLang="en-US" dirty="0" smtClean="0"/>
              <a:t>提供</a:t>
            </a:r>
            <a:r>
              <a:rPr lang="zh-CN" altLang="en-US" dirty="0"/>
              <a:t>了高效</a:t>
            </a:r>
            <a:r>
              <a:rPr lang="zh-CN" altLang="en-US" dirty="0" smtClean="0"/>
              <a:t>的  读写方法。</a:t>
            </a:r>
            <a:endParaRPr lang="en-US" altLang="zh-CN" dirty="0" smtClean="0"/>
          </a:p>
          <a:p>
            <a:endParaRPr lang="zh-CN" altLang="en-US" dirty="0"/>
          </a:p>
          <a:p>
            <a:r>
              <a:rPr lang="zh-CN" altLang="en-US" b="1" dirty="0"/>
              <a:t> </a:t>
            </a:r>
            <a:r>
              <a:rPr lang="en-US" altLang="zh-CN" b="1" dirty="0"/>
              <a:t>3)  </a:t>
            </a:r>
            <a:r>
              <a:rPr lang="en-US" altLang="zh-CN" b="1" dirty="0" err="1"/>
              <a:t>evdns</a:t>
            </a:r>
            <a:r>
              <a:rPr lang="en-US" altLang="zh-CN" b="1" dirty="0"/>
              <a:t>  </a:t>
            </a:r>
            <a:r>
              <a:rPr lang="en-US" altLang="zh-CN" b="1" dirty="0" smtClean="0"/>
              <a:t>DNS</a:t>
            </a:r>
            <a:r>
              <a:rPr lang="zh-CN" altLang="en-US" b="1" dirty="0" smtClean="0"/>
              <a:t>：</a:t>
            </a:r>
            <a:r>
              <a:rPr lang="en-US" altLang="zh-CN" dirty="0" err="1" smtClean="0"/>
              <a:t>libevent</a:t>
            </a:r>
            <a:r>
              <a:rPr lang="zh-CN" altLang="en-US" dirty="0"/>
              <a:t>提供的一个异步</a:t>
            </a:r>
            <a:r>
              <a:rPr lang="en-US" altLang="zh-CN" dirty="0"/>
              <a:t>DNS</a:t>
            </a:r>
            <a:r>
              <a:rPr lang="zh-CN" altLang="en-US" dirty="0"/>
              <a:t>查询</a:t>
            </a:r>
            <a:r>
              <a:rPr lang="zh-CN" altLang="en-US" dirty="0" smtClean="0"/>
              <a:t>功能。</a:t>
            </a:r>
            <a:endParaRPr lang="en-US" altLang="zh-CN" dirty="0" smtClean="0"/>
          </a:p>
          <a:p>
            <a:endParaRPr lang="zh-CN" altLang="en-US" dirty="0"/>
          </a:p>
          <a:p>
            <a:r>
              <a:rPr lang="zh-CN" altLang="en-US" b="1" dirty="0"/>
              <a:t> </a:t>
            </a:r>
            <a:r>
              <a:rPr lang="en-US" altLang="zh-CN" b="1" dirty="0"/>
              <a:t>4)  </a:t>
            </a:r>
            <a:r>
              <a:rPr lang="en-US" altLang="zh-CN" b="1" dirty="0" err="1"/>
              <a:t>evhttp</a:t>
            </a:r>
            <a:r>
              <a:rPr lang="en-US" altLang="zh-CN" b="1" dirty="0"/>
              <a:t> </a:t>
            </a:r>
            <a:r>
              <a:rPr lang="en-US" altLang="zh-CN" b="1" dirty="0" smtClean="0"/>
              <a:t>HTTP</a:t>
            </a:r>
            <a:r>
              <a:rPr lang="zh-CN" altLang="en-US" b="1" dirty="0" smtClean="0"/>
              <a:t>：</a:t>
            </a:r>
            <a:r>
              <a:rPr lang="zh-CN" altLang="en-US" dirty="0" smtClean="0"/>
              <a:t>是</a:t>
            </a:r>
            <a:r>
              <a:rPr lang="en-US" altLang="zh-CN" dirty="0" err="1"/>
              <a:t>libevent</a:t>
            </a:r>
            <a:r>
              <a:rPr lang="zh-CN" altLang="en-US" dirty="0"/>
              <a:t>的一个轻量级</a:t>
            </a:r>
            <a:r>
              <a:rPr lang="en-US" altLang="zh-CN" dirty="0"/>
              <a:t>http</a:t>
            </a:r>
            <a:r>
              <a:rPr lang="zh-CN" altLang="en-US" dirty="0"/>
              <a:t>实现，包含</a:t>
            </a:r>
            <a:r>
              <a:rPr lang="en-US" altLang="zh-CN" dirty="0"/>
              <a:t>server</a:t>
            </a:r>
            <a:r>
              <a:rPr lang="zh-CN" altLang="en-US" dirty="0"/>
              <a:t>和</a:t>
            </a:r>
            <a:r>
              <a:rPr lang="en-US" altLang="zh-CN" dirty="0" smtClean="0"/>
              <a:t>client</a:t>
            </a:r>
            <a:r>
              <a:rPr lang="zh-CN" altLang="en-US" dirty="0" smtClean="0"/>
              <a:t>。</a:t>
            </a:r>
            <a:endParaRPr lang="en-US" altLang="zh-CN" dirty="0" smtClean="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2820" y="3998034"/>
            <a:ext cx="5499180" cy="2764964"/>
          </a:xfrm>
          <a:prstGeom prst="rect">
            <a:avLst/>
          </a:prstGeom>
        </p:spPr>
      </p:pic>
    </p:spTree>
    <p:extLst>
      <p:ext uri="{BB962C8B-B14F-4D97-AF65-F5344CB8AC3E}">
        <p14:creationId xmlns:p14="http://schemas.microsoft.com/office/powerpoint/2010/main" val="200448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699CC"/>
        </a:solidFill>
        <a:effectLst/>
      </p:bgPr>
    </p:bg>
    <p:spTree>
      <p:nvGrpSpPr>
        <p:cNvPr id="1" name=""/>
        <p:cNvGrpSpPr/>
        <p:nvPr/>
      </p:nvGrpSpPr>
      <p:grpSpPr>
        <a:xfrm>
          <a:off x="0" y="0"/>
          <a:ext cx="0" cy="0"/>
          <a:chOff x="0" y="0"/>
          <a:chExt cx="0" cy="0"/>
        </a:xfrm>
      </p:grpSpPr>
      <p:sp>
        <p:nvSpPr>
          <p:cNvPr id="533" name="椭圆 532" hidden="1">
            <a:extLst>
              <a:ext uri="{FF2B5EF4-FFF2-40B4-BE49-F238E27FC236}">
                <a16:creationId xmlns:a16="http://schemas.microsoft.com/office/drawing/2014/main" id="{BAF419F9-E205-4F15-B426-ECF9FC8D0E7B}"/>
              </a:ext>
            </a:extLst>
          </p:cNvPr>
          <p:cNvSpPr/>
          <p:nvPr/>
        </p:nvSpPr>
        <p:spPr>
          <a:xfrm>
            <a:off x="11447336" y="7040804"/>
            <a:ext cx="490948" cy="490948"/>
          </a:xfrm>
          <a:prstGeom prst="ellipse">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Light"/>
              <a:cs typeface="+mn-cs"/>
            </a:endParaRPr>
          </a:p>
        </p:txBody>
      </p:sp>
      <p:sp>
        <p:nvSpPr>
          <p:cNvPr id="14" name="文本占位符 13">
            <a:extLst>
              <a:ext uri="{FF2B5EF4-FFF2-40B4-BE49-F238E27FC236}">
                <a16:creationId xmlns:a16="http://schemas.microsoft.com/office/drawing/2014/main" id="{D1E41AF0-172A-4754-B08C-57F6E0A6D93F}"/>
              </a:ext>
            </a:extLst>
          </p:cNvPr>
          <p:cNvSpPr>
            <a:spLocks noGrp="1"/>
          </p:cNvSpPr>
          <p:nvPr>
            <p:ph type="body" sz="quarter" idx="10"/>
          </p:nvPr>
        </p:nvSpPr>
        <p:spPr/>
        <p:txBody>
          <a:bodyPr/>
          <a:lstStyle/>
          <a:p>
            <a:r>
              <a:rPr lang="en-US" altLang="zh-CN" dirty="0" err="1" smtClean="0"/>
              <a:t>Libevent</a:t>
            </a:r>
            <a:r>
              <a:rPr lang="zh-CN" altLang="en-US" dirty="0" smtClean="0"/>
              <a:t>特点</a:t>
            </a:r>
            <a:endParaRPr lang="zh-CN" altLang="en-US" dirty="0"/>
          </a:p>
        </p:txBody>
      </p:sp>
      <p:sp>
        <p:nvSpPr>
          <p:cNvPr id="15" name="文本占位符 14">
            <a:extLst>
              <a:ext uri="{FF2B5EF4-FFF2-40B4-BE49-F238E27FC236}">
                <a16:creationId xmlns:a16="http://schemas.microsoft.com/office/drawing/2014/main" id="{05689B76-4AE7-4BA5-A8D5-5E3A42CB0B4F}"/>
              </a:ext>
            </a:extLst>
          </p:cNvPr>
          <p:cNvSpPr>
            <a:spLocks noGrp="1"/>
          </p:cNvSpPr>
          <p:nvPr>
            <p:ph type="body" sz="quarter" idx="11"/>
          </p:nvPr>
        </p:nvSpPr>
        <p:spPr/>
        <p:txBody>
          <a:bodyPr/>
          <a:lstStyle/>
          <a:p>
            <a:r>
              <a:rPr lang="en-US" altLang="zh-CN" dirty="0"/>
              <a:t>2</a:t>
            </a:r>
            <a:endParaRPr lang="zh-CN" altLang="en-US" dirty="0"/>
          </a:p>
        </p:txBody>
      </p:sp>
    </p:spTree>
    <p:extLst>
      <p:ext uri="{BB962C8B-B14F-4D97-AF65-F5344CB8AC3E}">
        <p14:creationId xmlns:p14="http://schemas.microsoft.com/office/powerpoint/2010/main" val="203455617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3" name="椭圆 532" hidden="1">
            <a:extLst>
              <a:ext uri="{FF2B5EF4-FFF2-40B4-BE49-F238E27FC236}">
                <a16:creationId xmlns:a16="http://schemas.microsoft.com/office/drawing/2014/main" id="{BAF419F9-E205-4F15-B426-ECF9FC8D0E7B}"/>
              </a:ext>
            </a:extLst>
          </p:cNvPr>
          <p:cNvSpPr/>
          <p:nvPr/>
        </p:nvSpPr>
        <p:spPr>
          <a:xfrm>
            <a:off x="11447336" y="7040804"/>
            <a:ext cx="490948" cy="490948"/>
          </a:xfrm>
          <a:prstGeom prst="ellipse">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Light"/>
              <a:cs typeface="+mn-cs"/>
            </a:endParaRPr>
          </a:p>
        </p:txBody>
      </p:sp>
      <p:sp>
        <p:nvSpPr>
          <p:cNvPr id="3" name="文本占位符 2">
            <a:extLst>
              <a:ext uri="{FF2B5EF4-FFF2-40B4-BE49-F238E27FC236}">
                <a16:creationId xmlns:a16="http://schemas.microsoft.com/office/drawing/2014/main" id="{4094D6F3-A7F1-402D-A702-6286151AB973}"/>
              </a:ext>
            </a:extLst>
          </p:cNvPr>
          <p:cNvSpPr>
            <a:spLocks noGrp="1"/>
          </p:cNvSpPr>
          <p:nvPr>
            <p:ph type="body" sz="quarter" idx="10"/>
          </p:nvPr>
        </p:nvSpPr>
        <p:spPr/>
        <p:txBody>
          <a:bodyPr/>
          <a:lstStyle/>
          <a:p>
            <a:r>
              <a:rPr lang="zh-CN" altLang="en-US" dirty="0"/>
              <a:t>特点</a:t>
            </a:r>
          </a:p>
        </p:txBody>
      </p:sp>
      <p:sp>
        <p:nvSpPr>
          <p:cNvPr id="7" name="矩形 6"/>
          <p:cNvSpPr/>
          <p:nvPr/>
        </p:nvSpPr>
        <p:spPr>
          <a:xfrm>
            <a:off x="558139" y="1542435"/>
            <a:ext cx="11198431" cy="3416320"/>
          </a:xfrm>
          <a:prstGeom prst="rect">
            <a:avLst/>
          </a:prstGeom>
        </p:spPr>
        <p:txBody>
          <a:bodyPr wrap="square">
            <a:spAutoFit/>
          </a:bodyPr>
          <a:lstStyle/>
          <a:p>
            <a:r>
              <a:rPr lang="en-US" altLang="zh-CN" dirty="0" err="1"/>
              <a:t>Libevent</a:t>
            </a:r>
            <a:r>
              <a:rPr lang="en-US" altLang="zh-CN" dirty="0"/>
              <a:t> </a:t>
            </a:r>
            <a:r>
              <a:rPr lang="zh-CN" altLang="en-US" dirty="0"/>
              <a:t>是一个用</a:t>
            </a:r>
            <a:r>
              <a:rPr lang="en-US" altLang="zh-CN" dirty="0"/>
              <a:t>C</a:t>
            </a:r>
            <a:r>
              <a:rPr lang="zh-CN" altLang="en-US" dirty="0"/>
              <a:t>语言编写的、轻量级的开源高性能事件通知库，主要有以下几个</a:t>
            </a:r>
            <a:r>
              <a:rPr lang="zh-CN" altLang="en-US" dirty="0" smtClean="0"/>
              <a:t>亮点：</a:t>
            </a:r>
            <a:endParaRPr lang="en-US" altLang="zh-CN" b="1" dirty="0" smtClean="0"/>
          </a:p>
          <a:p>
            <a:r>
              <a:rPr lang="en-US" altLang="zh-CN" b="1" dirty="0" smtClean="0"/>
              <a:t>1</a:t>
            </a:r>
            <a:r>
              <a:rPr lang="zh-CN" altLang="en-US" b="1" dirty="0"/>
              <a:t>）事件驱动，高性能</a:t>
            </a:r>
            <a:r>
              <a:rPr lang="zh-CN" altLang="en-US" b="1" dirty="0" smtClean="0"/>
              <a:t>；</a:t>
            </a:r>
            <a:endParaRPr lang="en-US" altLang="zh-CN" b="1" dirty="0" smtClean="0"/>
          </a:p>
          <a:p>
            <a:endParaRPr lang="zh-CN" altLang="en-US" b="1" dirty="0"/>
          </a:p>
          <a:p>
            <a:r>
              <a:rPr lang="en-US" altLang="zh-CN" b="1" dirty="0"/>
              <a:t>2</a:t>
            </a:r>
            <a:r>
              <a:rPr lang="zh-CN" altLang="en-US" b="1" dirty="0"/>
              <a:t>）轻量级，专注于</a:t>
            </a:r>
            <a:r>
              <a:rPr lang="zh-CN" altLang="en-US" b="1" dirty="0" smtClean="0"/>
              <a:t>网络；</a:t>
            </a:r>
            <a:endParaRPr lang="en-US" altLang="zh-CN" b="1" dirty="0" smtClean="0"/>
          </a:p>
          <a:p>
            <a:endParaRPr lang="zh-CN" altLang="en-US" b="1" dirty="0"/>
          </a:p>
          <a:p>
            <a:pPr marL="342900" indent="-342900">
              <a:buAutoNum type="arabicParenR" startAt="3"/>
            </a:pPr>
            <a:r>
              <a:rPr lang="zh-CN" altLang="en-US" b="1" dirty="0" smtClean="0"/>
              <a:t>跨</a:t>
            </a:r>
            <a:r>
              <a:rPr lang="zh-CN" altLang="en-US" b="1" dirty="0"/>
              <a:t>平台，支持 </a:t>
            </a:r>
            <a:r>
              <a:rPr lang="en-US" altLang="zh-CN" b="1" dirty="0"/>
              <a:t>Windows</a:t>
            </a:r>
            <a:r>
              <a:rPr lang="zh-CN" altLang="en-US" b="1" dirty="0"/>
              <a:t>、</a:t>
            </a:r>
            <a:r>
              <a:rPr lang="en-US" altLang="zh-CN" b="1" dirty="0"/>
              <a:t>Linux</a:t>
            </a:r>
            <a:r>
              <a:rPr lang="zh-CN" altLang="en-US" b="1" dirty="0"/>
              <a:t>、</a:t>
            </a:r>
            <a:r>
              <a:rPr lang="en-US" altLang="zh-CN" b="1" dirty="0"/>
              <a:t>Mac </a:t>
            </a:r>
            <a:r>
              <a:rPr lang="en-US" altLang="zh-CN" b="1" dirty="0" err="1"/>
              <a:t>Os</a:t>
            </a:r>
            <a:r>
              <a:rPr lang="zh-CN" altLang="en-US" b="1" dirty="0"/>
              <a:t>等</a:t>
            </a:r>
            <a:r>
              <a:rPr lang="zh-CN" altLang="en-US" b="1" dirty="0" smtClean="0"/>
              <a:t>；</a:t>
            </a:r>
            <a:endParaRPr lang="en-US" altLang="zh-CN" b="1" dirty="0" smtClean="0"/>
          </a:p>
          <a:p>
            <a:pPr marL="342900" indent="-342900">
              <a:buAutoNum type="arabicParenR" startAt="3"/>
            </a:pPr>
            <a:endParaRPr lang="zh-CN" altLang="en-US" b="1" dirty="0"/>
          </a:p>
          <a:p>
            <a:r>
              <a:rPr lang="en-US" altLang="zh-CN" b="1" dirty="0"/>
              <a:t>4</a:t>
            </a:r>
            <a:r>
              <a:rPr lang="en-US" altLang="zh-CN" b="1" dirty="0" smtClean="0"/>
              <a:t>)</a:t>
            </a:r>
            <a:r>
              <a:rPr lang="zh-CN" altLang="en-US" b="1" dirty="0"/>
              <a:t>支持多种 </a:t>
            </a:r>
            <a:r>
              <a:rPr lang="en-US" altLang="zh-CN" b="1" dirty="0"/>
              <a:t>I/O </a:t>
            </a:r>
            <a:r>
              <a:rPr lang="zh-CN" altLang="en-US" b="1" dirty="0"/>
              <a:t>多路复用技术， </a:t>
            </a:r>
            <a:r>
              <a:rPr lang="en-US" altLang="zh-CN" b="1" dirty="0" err="1"/>
              <a:t>epoll</a:t>
            </a:r>
            <a:r>
              <a:rPr lang="zh-CN" altLang="en-US" b="1" dirty="0"/>
              <a:t>、 </a:t>
            </a:r>
            <a:r>
              <a:rPr lang="en-US" altLang="zh-CN" b="1" dirty="0"/>
              <a:t>poll</a:t>
            </a:r>
            <a:r>
              <a:rPr lang="zh-CN" altLang="en-US" b="1" dirty="0"/>
              <a:t>、 </a:t>
            </a:r>
            <a:r>
              <a:rPr lang="en-US" altLang="zh-CN" b="1" dirty="0"/>
              <a:t>dev/poll</a:t>
            </a:r>
            <a:r>
              <a:rPr lang="zh-CN" altLang="en-US" b="1" dirty="0"/>
              <a:t>、 </a:t>
            </a:r>
            <a:r>
              <a:rPr lang="en-US" altLang="zh-CN" b="1" dirty="0"/>
              <a:t>select </a:t>
            </a:r>
            <a:r>
              <a:rPr lang="zh-CN" altLang="en-US" b="1" dirty="0"/>
              <a:t>和 </a:t>
            </a:r>
            <a:r>
              <a:rPr lang="en-US" altLang="zh-CN" b="1" dirty="0" err="1"/>
              <a:t>kqueue</a:t>
            </a:r>
            <a:r>
              <a:rPr lang="en-US" altLang="zh-CN" b="1" dirty="0"/>
              <a:t> </a:t>
            </a:r>
            <a:r>
              <a:rPr lang="zh-CN" altLang="en-US" b="1" dirty="0"/>
              <a:t>等</a:t>
            </a:r>
            <a:r>
              <a:rPr lang="zh-CN" altLang="en-US" b="1" dirty="0" smtClean="0"/>
              <a:t>；</a:t>
            </a:r>
            <a:endParaRPr lang="en-US" altLang="zh-CN" b="1" dirty="0" smtClean="0"/>
          </a:p>
          <a:p>
            <a:endParaRPr lang="en-US" altLang="zh-CN" b="1" dirty="0" smtClean="0"/>
          </a:p>
          <a:p>
            <a:pPr marL="342900" indent="-342900">
              <a:buAutoNum type="arabicParenR" startAt="5"/>
            </a:pPr>
            <a:r>
              <a:rPr lang="zh-CN" altLang="en-US" b="1" dirty="0"/>
              <a:t>支持 </a:t>
            </a:r>
            <a:r>
              <a:rPr lang="en-US" altLang="zh-CN" b="1" dirty="0"/>
              <a:t>I/O</a:t>
            </a:r>
            <a:r>
              <a:rPr lang="zh-CN" altLang="en-US" b="1" dirty="0"/>
              <a:t>，定时器和信号等事件</a:t>
            </a:r>
            <a:r>
              <a:rPr lang="zh-CN" altLang="en-US" b="1" dirty="0" smtClean="0"/>
              <a:t>；</a:t>
            </a:r>
            <a:endParaRPr lang="en-US" altLang="zh-CN" b="1" dirty="0" smtClean="0"/>
          </a:p>
          <a:p>
            <a:pPr marL="342900" indent="-342900">
              <a:buAutoNum type="arabicParenR" startAt="5"/>
            </a:pPr>
            <a:endParaRPr lang="en-US" altLang="zh-CN" b="1" dirty="0" smtClean="0"/>
          </a:p>
          <a:p>
            <a:pPr marL="342900" indent="-342900">
              <a:buFontTx/>
              <a:buAutoNum type="arabicParenR" startAt="5"/>
            </a:pPr>
            <a:r>
              <a:rPr lang="zh-CN" altLang="en-US" b="1" dirty="0"/>
              <a:t>注册事件</a:t>
            </a:r>
            <a:r>
              <a:rPr lang="zh-CN" altLang="en-US" b="1" dirty="0" smtClean="0"/>
              <a:t>优先级</a:t>
            </a:r>
            <a:r>
              <a:rPr lang="zh-CN" altLang="en-US" b="1" dirty="0"/>
              <a:t>；</a:t>
            </a:r>
          </a:p>
        </p:txBody>
      </p:sp>
      <p:sp>
        <p:nvSpPr>
          <p:cNvPr id="9" name="矩形 8"/>
          <p:cNvSpPr/>
          <p:nvPr/>
        </p:nvSpPr>
        <p:spPr>
          <a:xfrm>
            <a:off x="558140" y="990661"/>
            <a:ext cx="2149434" cy="369332"/>
          </a:xfrm>
          <a:prstGeom prst="rect">
            <a:avLst/>
          </a:prstGeom>
        </p:spPr>
        <p:txBody>
          <a:bodyPr wrap="square">
            <a:spAutoFit/>
          </a:bodyPr>
          <a:lstStyle/>
          <a:p>
            <a:r>
              <a:rPr lang="en-US" altLang="zh-CN" b="1" dirty="0" err="1" smtClean="0">
                <a:solidFill>
                  <a:schemeClr val="accent1"/>
                </a:solidFill>
              </a:rPr>
              <a:t>libevent</a:t>
            </a:r>
            <a:r>
              <a:rPr lang="en-US" altLang="zh-CN" b="1" dirty="0" smtClean="0">
                <a:solidFill>
                  <a:schemeClr val="accent1"/>
                </a:solidFill>
              </a:rPr>
              <a:t> </a:t>
            </a:r>
            <a:r>
              <a:rPr lang="zh-CN" altLang="en-US" b="1" dirty="0">
                <a:solidFill>
                  <a:schemeClr val="accent1"/>
                </a:solidFill>
              </a:rPr>
              <a:t>的优点</a:t>
            </a:r>
          </a:p>
        </p:txBody>
      </p:sp>
    </p:spTree>
    <p:extLst>
      <p:ext uri="{BB962C8B-B14F-4D97-AF65-F5344CB8AC3E}">
        <p14:creationId xmlns:p14="http://schemas.microsoft.com/office/powerpoint/2010/main" val="2543875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椭圆 532" hidden="1">
            <a:extLst>
              <a:ext uri="{FF2B5EF4-FFF2-40B4-BE49-F238E27FC236}">
                <a16:creationId xmlns:a16="http://schemas.microsoft.com/office/drawing/2014/main" id="{BAF419F9-E205-4F15-B426-ECF9FC8D0E7B}"/>
              </a:ext>
            </a:extLst>
          </p:cNvPr>
          <p:cNvSpPr/>
          <p:nvPr/>
        </p:nvSpPr>
        <p:spPr>
          <a:xfrm>
            <a:off x="11447336" y="7040804"/>
            <a:ext cx="490948" cy="490948"/>
          </a:xfrm>
          <a:prstGeom prst="ellipse">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Light"/>
              <a:cs typeface="+mn-cs"/>
            </a:endParaRPr>
          </a:p>
        </p:txBody>
      </p:sp>
      <p:sp>
        <p:nvSpPr>
          <p:cNvPr id="3" name="文本占位符 2">
            <a:extLst>
              <a:ext uri="{FF2B5EF4-FFF2-40B4-BE49-F238E27FC236}">
                <a16:creationId xmlns:a16="http://schemas.microsoft.com/office/drawing/2014/main" id="{4094D6F3-A7F1-402D-A702-6286151AB973}"/>
              </a:ext>
            </a:extLst>
          </p:cNvPr>
          <p:cNvSpPr>
            <a:spLocks noGrp="1"/>
          </p:cNvSpPr>
          <p:nvPr>
            <p:ph type="body" sz="quarter" idx="10"/>
          </p:nvPr>
        </p:nvSpPr>
        <p:spPr/>
        <p:txBody>
          <a:bodyPr/>
          <a:lstStyle/>
          <a:p>
            <a:r>
              <a:rPr lang="zh-CN" altLang="en-US" dirty="0"/>
              <a:t>特点</a:t>
            </a:r>
          </a:p>
        </p:txBody>
      </p:sp>
      <p:sp>
        <p:nvSpPr>
          <p:cNvPr id="7" name="矩形 6"/>
          <p:cNvSpPr/>
          <p:nvPr/>
        </p:nvSpPr>
        <p:spPr>
          <a:xfrm>
            <a:off x="558139" y="1542435"/>
            <a:ext cx="11198431" cy="1754326"/>
          </a:xfrm>
          <a:prstGeom prst="rect">
            <a:avLst/>
          </a:prstGeom>
        </p:spPr>
        <p:txBody>
          <a:bodyPr wrap="square">
            <a:spAutoFit/>
          </a:bodyPr>
          <a:lstStyle/>
          <a:p>
            <a:r>
              <a:rPr lang="zh-CN" altLang="en-US" dirty="0"/>
              <a:t>所有事件具有相似的生命周期。调用</a:t>
            </a:r>
            <a:r>
              <a:rPr lang="en-US" altLang="zh-CN" dirty="0" err="1"/>
              <a:t>libevent</a:t>
            </a:r>
            <a:r>
              <a:rPr lang="zh-CN" altLang="en-US" dirty="0"/>
              <a:t>函数设置事件并且关联到</a:t>
            </a:r>
            <a:r>
              <a:rPr lang="en-US" altLang="zh-CN" dirty="0" err="1"/>
              <a:t>event_base</a:t>
            </a:r>
            <a:r>
              <a:rPr lang="zh-CN" altLang="en-US" dirty="0"/>
              <a:t>之后，事件进入“已初始化（</a:t>
            </a:r>
            <a:r>
              <a:rPr lang="en-US" altLang="zh-CN" dirty="0"/>
              <a:t>initialized</a:t>
            </a:r>
            <a:r>
              <a:rPr lang="zh-CN" altLang="en-US" dirty="0"/>
              <a:t>）”状态。此时可以将事件添加到</a:t>
            </a:r>
            <a:r>
              <a:rPr lang="en-US" altLang="zh-CN" dirty="0" err="1"/>
              <a:t>event_base</a:t>
            </a:r>
            <a:r>
              <a:rPr lang="zh-CN" altLang="en-US" dirty="0"/>
              <a:t>中，这使之进入“未决（</a:t>
            </a:r>
            <a:r>
              <a:rPr lang="en-US" altLang="zh-CN" dirty="0"/>
              <a:t>pending</a:t>
            </a:r>
            <a:r>
              <a:rPr lang="zh-CN" altLang="en-US" dirty="0"/>
              <a:t>）”状态。在未决状态下，如果触发事件的条件发生（比如说，文件描述符的状态改变，或者超时时间到达），则事件进入“激活（</a:t>
            </a:r>
            <a:r>
              <a:rPr lang="en-US" altLang="zh-CN" dirty="0"/>
              <a:t>active</a:t>
            </a:r>
            <a:r>
              <a:rPr lang="zh-CN" altLang="en-US" dirty="0"/>
              <a:t>）”状态，（用户提供的）事件回调函数将被执行。如果配置为“持久的（</a:t>
            </a:r>
            <a:r>
              <a:rPr lang="en-US" altLang="zh-CN" dirty="0"/>
              <a:t>persistent</a:t>
            </a:r>
            <a:r>
              <a:rPr lang="zh-CN" altLang="en-US" dirty="0"/>
              <a:t>）”，事件将保持为未决状态。否则，执行完回调后，事件不再是未决的。删除操作可以让未决事件成为非未决（已初始化）的；添加操作可以让非未决事件再次成为未决的。</a:t>
            </a:r>
            <a:endParaRPr lang="en-US" altLang="zh-CN" dirty="0"/>
          </a:p>
        </p:txBody>
      </p:sp>
      <p:sp>
        <p:nvSpPr>
          <p:cNvPr id="9" name="矩形 8"/>
          <p:cNvSpPr/>
          <p:nvPr/>
        </p:nvSpPr>
        <p:spPr>
          <a:xfrm>
            <a:off x="558140" y="990661"/>
            <a:ext cx="2790702" cy="369332"/>
          </a:xfrm>
          <a:prstGeom prst="rect">
            <a:avLst/>
          </a:prstGeom>
        </p:spPr>
        <p:txBody>
          <a:bodyPr wrap="square">
            <a:spAutoFit/>
          </a:bodyPr>
          <a:lstStyle/>
          <a:p>
            <a:r>
              <a:rPr lang="en-US" altLang="zh-CN" b="1" dirty="0" err="1" smtClean="0">
                <a:solidFill>
                  <a:schemeClr val="accent1"/>
                </a:solidFill>
              </a:rPr>
              <a:t>libevent</a:t>
            </a:r>
            <a:r>
              <a:rPr lang="en-US" altLang="zh-CN" b="1" dirty="0" smtClean="0">
                <a:solidFill>
                  <a:schemeClr val="accent1"/>
                </a:solidFill>
              </a:rPr>
              <a:t> </a:t>
            </a:r>
            <a:r>
              <a:rPr lang="zh-CN" altLang="en-US" b="1" dirty="0" smtClean="0">
                <a:solidFill>
                  <a:schemeClr val="accent1"/>
                </a:solidFill>
              </a:rPr>
              <a:t>的生命周期</a:t>
            </a:r>
            <a:endParaRPr lang="zh-CN" altLang="en-US" b="1" dirty="0">
              <a:solidFill>
                <a:schemeClr val="accent1"/>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3491" y="3573112"/>
            <a:ext cx="7181850" cy="2419350"/>
          </a:xfrm>
          <a:prstGeom prst="rect">
            <a:avLst/>
          </a:prstGeom>
        </p:spPr>
      </p:pic>
    </p:spTree>
    <p:extLst>
      <p:ext uri="{BB962C8B-B14F-4D97-AF65-F5344CB8AC3E}">
        <p14:creationId xmlns:p14="http://schemas.microsoft.com/office/powerpoint/2010/main" val="3659394310"/>
      </p:ext>
    </p:extLst>
  </p:cSld>
  <p:clrMapOvr>
    <a:masterClrMapping/>
  </p:clrMapOvr>
</p:sld>
</file>

<file path=ppt/theme/theme1.xml><?xml version="1.0" encoding="utf-8"?>
<a:theme xmlns:a="http://schemas.openxmlformats.org/drawingml/2006/main" name="2_Office 主题​​">
  <a:themeElements>
    <a:clrScheme name="自定义 1">
      <a:dk1>
        <a:sysClr val="windowText" lastClr="000000"/>
      </a:dk1>
      <a:lt1>
        <a:sysClr val="window" lastClr="FFFFFF"/>
      </a:lt1>
      <a:dk2>
        <a:srgbClr val="14317B"/>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推广方案">
      <a:majorFont>
        <a:latin typeface="Arial"/>
        <a:ea typeface="微软雅黑"/>
        <a:cs typeface=""/>
      </a:majorFont>
      <a:minorFont>
        <a:latin typeface="Arial"/>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2711</TotalTime>
  <Words>2073</Words>
  <Application>Microsoft Office PowerPoint</Application>
  <PresentationFormat>宽屏</PresentationFormat>
  <Paragraphs>238</Paragraphs>
  <Slides>23</Slides>
  <Notes>19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23</vt:i4>
      </vt:variant>
    </vt:vector>
  </HeadingPairs>
  <TitlesOfParts>
    <vt:vector size="36" baseType="lpstr">
      <vt:lpstr>Abadi Extra Light</vt:lpstr>
      <vt:lpstr>等线</vt:lpstr>
      <vt:lpstr>思源黑体 CN Heavy</vt:lpstr>
      <vt:lpstr>思源黑体 CN Light</vt:lpstr>
      <vt:lpstr>思源宋体 CN Heavy</vt:lpstr>
      <vt:lpstr>思源宋体 CN SemiBold</vt:lpstr>
      <vt:lpstr>Microsoft YaHei</vt:lpstr>
      <vt:lpstr>Microsoft YaHei</vt:lpstr>
      <vt:lpstr>微软雅黑 Light</vt:lpstr>
      <vt:lpstr>Arial</vt:lpstr>
      <vt:lpstr>Segoe UI Light</vt:lpstr>
      <vt:lpstr>Times New Roman</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阿飞</dc:creator>
  <cp:lastModifiedBy>tanming</cp:lastModifiedBy>
  <cp:revision>222</cp:revision>
  <dcterms:created xsi:type="dcterms:W3CDTF">2019-11-15T12:10:52Z</dcterms:created>
  <dcterms:modified xsi:type="dcterms:W3CDTF">2020-06-17T09:54:24Z</dcterms:modified>
</cp:coreProperties>
</file>