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9" r:id="rId5"/>
    <p:sldId id="261" r:id="rId6"/>
    <p:sldId id="264" r:id="rId7"/>
    <p:sldId id="266" r:id="rId8"/>
    <p:sldId id="258" r:id="rId9"/>
    <p:sldId id="260" r:id="rId10"/>
    <p:sldId id="262" r:id="rId11"/>
    <p:sldId id="265" r:id="rId12"/>
    <p:sldId id="267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3D"/>
    <a:srgbClr val="BF3420"/>
    <a:srgbClr val="1A7BAE"/>
    <a:srgbClr val="95BC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228" autoAdjust="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9-4EA8-A912-27D18CC19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09-4EA8-A912-27D18CC19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09-4EA8-A912-27D18CC197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09-4EA8-A912-27D18CC19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431820272"/>
        <c:axId val="431821056"/>
      </c:barChart>
      <c:catAx>
        <c:axId val="431820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1821056"/>
        <c:crosses val="autoZero"/>
        <c:auto val="1"/>
        <c:lblAlgn val="ctr"/>
        <c:lblOffset val="100"/>
        <c:noMultiLvlLbl val="0"/>
      </c:catAx>
      <c:valAx>
        <c:axId val="431821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82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342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0-4A3D-9012-FE1195912629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B0-4A3D-9012-FE11959126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9A8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3B0-4A3D-9012-FE1195912629}"/>
              </c:ext>
            </c:extLst>
          </c:dPt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B0-4A3D-9012-FE11959126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1A7BAE"/>
            </a:solidFill>
            <a:ln>
              <a:noFill/>
            </a:ln>
            <a:effectLst/>
          </c:spPr>
          <c:invertIfNegative val="0"/>
          <c:trendline>
            <c:trendlineType val="linear"/>
            <c:dispRSqr val="0"/>
            <c:dispEq val="0"/>
          </c:trendline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B0-4A3D-9012-FE11959126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5BC4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3B0-4A3D-9012-FE1195912629}"/>
              </c:ext>
            </c:extLst>
          </c:dPt>
          <c:trendline>
            <c:trendlineType val="linear"/>
            <c:dispRSqr val="0"/>
            <c:dispEq val="0"/>
          </c:trendline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B0-4A3D-9012-FE1195912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431819096"/>
        <c:axId val="431818704"/>
      </c:barChart>
      <c:catAx>
        <c:axId val="431819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1818704"/>
        <c:crosses val="autoZero"/>
        <c:auto val="1"/>
        <c:lblAlgn val="ctr"/>
        <c:lblOffset val="100"/>
        <c:noMultiLvlLbl val="0"/>
      </c:catAx>
      <c:valAx>
        <c:axId val="43181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819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474817104726903E-2"/>
          <c:w val="1"/>
          <c:h val="0.93705036579054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square"/>
            <c:size val="5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E6-4DF9-8293-BF9F34DE9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819488"/>
        <c:axId val="431822232"/>
      </c:lineChart>
      <c:catAx>
        <c:axId val="431819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822232"/>
        <c:crosses val="autoZero"/>
        <c:auto val="1"/>
        <c:lblAlgn val="ctr"/>
        <c:lblOffset val="100"/>
        <c:noMultiLvlLbl val="0"/>
      </c:catAx>
      <c:valAx>
        <c:axId val="431822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181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8C7C-C8FF-4D8D-A29C-D2F4BC0839A3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2200-58C3-4106-A15F-4FDB151F3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9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intVal</a:t>
            </a:r>
            <a:r>
              <a:rPr lang="en-US" altLang="zh-CN" dirty="0" smtClean="0"/>
              <a:t> :=1 // </a:t>
            </a:r>
            <a:r>
              <a:rPr lang="zh-CN" altLang="en-US" dirty="0" smtClean="0"/>
              <a:t>这时候会产生编译错误 </a:t>
            </a:r>
            <a:r>
              <a:rPr lang="en-US" altLang="zh-CN" dirty="0" smtClean="0"/>
              <a:t>intVal,intVal1 := 1,2 // </a:t>
            </a:r>
            <a:r>
              <a:rPr lang="zh-CN" altLang="en-US" dirty="0" smtClean="0"/>
              <a:t>此时不会产生编译错误，因为有声明新的变量，因为 </a:t>
            </a:r>
            <a:r>
              <a:rPr lang="en-US" altLang="zh-CN" dirty="0" smtClean="0"/>
              <a:t>:= </a:t>
            </a:r>
            <a:r>
              <a:rPr lang="zh-CN" altLang="en-US" dirty="0" smtClean="0"/>
              <a:t>是一个声明语句</a:t>
            </a:r>
            <a:endParaRPr lang="en-US" altLang="zh-CN" dirty="0" smtClean="0"/>
          </a:p>
          <a:p>
            <a:r>
              <a:rPr lang="zh-CN" altLang="en-US" dirty="0" smtClean="0"/>
              <a:t>指针、结构体没有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，定义 </a:t>
            </a:r>
            <a:r>
              <a:rPr lang="en-US" altLang="zh-CN" dirty="0" smtClean="0"/>
              <a:t>type name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{}</a:t>
            </a:r>
            <a:r>
              <a:rPr lang="zh-CN" altLang="en-US" baseline="0" dirty="0" smtClean="0"/>
              <a:t> ； 切片是对数组的抽象，数组的长度不可变</a:t>
            </a:r>
            <a:endParaRPr lang="en-US" altLang="zh-CN" baseline="0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identifier []type  // </a:t>
            </a:r>
            <a:r>
              <a:rPr lang="zh-CN" altLang="en-US" dirty="0" smtClean="0"/>
              <a:t>不能指定长度</a:t>
            </a:r>
            <a:endParaRPr lang="en-US" altLang="zh-CN" dirty="0" smtClean="0"/>
          </a:p>
          <a:p>
            <a:r>
              <a:rPr lang="en-US" altLang="zh-CN" dirty="0" smtClean="0"/>
              <a:t>slice1 := make([]type,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make([]T, length, capacity)</a:t>
            </a:r>
          </a:p>
          <a:p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startIndex:endIndex</a:t>
            </a:r>
            <a:r>
              <a:rPr lang="en-US" altLang="zh-CN" dirty="0" smtClean="0"/>
              <a:t>]      //</a:t>
            </a:r>
            <a:r>
              <a:rPr lang="zh-CN" altLang="en-US" dirty="0" smtClean="0"/>
              <a:t>从下标</a:t>
            </a:r>
            <a:r>
              <a:rPr lang="en-US" altLang="zh-CN" dirty="0" err="1" smtClean="0"/>
              <a:t>startIndex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endIndex-1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是无序的键值对的集合，是通过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来快速检索数据，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类似于索引，指向数据的值  声明 </a:t>
            </a:r>
            <a:r>
              <a:rPr lang="en-US" altLang="zh-CN" dirty="0" smtClean="0"/>
              <a:t>map[</a:t>
            </a:r>
            <a:r>
              <a:rPr lang="en-US" altLang="zh-CN" dirty="0" err="1" smtClean="0"/>
              <a:t>key_data_type</a:t>
            </a:r>
            <a:r>
              <a:rPr lang="en-US" altLang="zh-CN" dirty="0" smtClean="0"/>
              <a:t>]</a:t>
            </a:r>
            <a:r>
              <a:rPr lang="en-US" altLang="zh-CN" dirty="0" err="1" smtClean="0"/>
              <a:t>value_data_type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2200-58C3-4106-A15F-4FDB151F34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0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concrete type</a:t>
            </a:r>
            <a:r>
              <a:rPr lang="zh-CN" altLang="en-US" dirty="0" smtClean="0"/>
              <a:t>，而不是</a:t>
            </a:r>
            <a:r>
              <a:rPr lang="en-US" altLang="zh-CN" dirty="0" smtClean="0"/>
              <a:t>static type. </a:t>
            </a:r>
          </a:p>
          <a:p>
            <a:r>
              <a:rPr lang="en-US" altLang="zh-CN" dirty="0" smtClean="0"/>
              <a:t>Reflect</a:t>
            </a:r>
          </a:p>
          <a:p>
            <a:r>
              <a:rPr lang="zh-CN" altLang="en-US" dirty="0" smtClean="0"/>
              <a:t>在程序运行期对程序动态的进行访问和修改。</a:t>
            </a:r>
            <a:endParaRPr lang="en-US" altLang="zh-CN" dirty="0" smtClean="0"/>
          </a:p>
          <a:p>
            <a:r>
              <a:rPr lang="zh-CN" altLang="en-US" dirty="0" smtClean="0"/>
              <a:t>没有范型，所以使用反射判断接口类型然后进行修改</a:t>
            </a:r>
            <a:r>
              <a:rPr lang="en-US" altLang="zh-CN" dirty="0" smtClean="0"/>
              <a:t>..</a:t>
            </a:r>
          </a:p>
          <a:p>
            <a:r>
              <a:rPr lang="zh-CN" altLang="en-US" dirty="0" smtClean="0"/>
              <a:t>获取变量类型：</a:t>
            </a:r>
            <a:r>
              <a:rPr lang="en-US" altLang="zh-CN" dirty="0" err="1" smtClean="0"/>
              <a:t>TypeOf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2200-58C3-4106-A15F-4FDB151F34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8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2200-58C3-4106-A15F-4FDB151F34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Panic</a:t>
            </a:r>
            <a:r>
              <a:rPr lang="zh-CN" altLang="en-US" b="1" dirty="0" smtClean="0"/>
              <a:t>异常和恢复</a:t>
            </a:r>
            <a:r>
              <a:rPr lang="en-US" altLang="zh-CN" b="1" dirty="0" smtClean="0"/>
              <a:t>recover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2200-58C3-4106-A15F-4FDB151F34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4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Panic</a:t>
            </a:r>
            <a:r>
              <a:rPr lang="zh-CN" altLang="en-US" b="1" dirty="0" smtClean="0"/>
              <a:t>异常和恢复</a:t>
            </a:r>
            <a:r>
              <a:rPr lang="en-US" altLang="zh-CN" b="1" dirty="0" smtClean="0"/>
              <a:t>recover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72200-58C3-4106-A15F-4FDB151F34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8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16" name="矩形 15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27912"/>
            <a:ext cx="6598024" cy="5761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10" name="矩形 9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9" name="矩形 8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4B97-8E97-44CB-AD04-C79E9841A76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E34AA-BD26-410D-B5BC-D4FAAB3B9E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.biancheng.net/gola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7210" y="3407744"/>
            <a:ext cx="5957072" cy="9233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en-US" altLang="zh-CN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Golang</a:t>
            </a:r>
            <a:r>
              <a:rPr kumimoji="1"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程序设计语言入门培训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3610575"/>
            <a:ext cx="917780" cy="1964725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23689" y="3610575"/>
            <a:ext cx="3775130" cy="1964725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7210" y="4331657"/>
            <a:ext cx="7189272" cy="60993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7782" y="4762187"/>
            <a:ext cx="7505909" cy="7774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Go </a:t>
            </a:r>
            <a:r>
              <a:rPr lang="zh-CN" altLang="en-US" dirty="0" smtClean="0"/>
              <a:t>是一个开源的编程语言，</a:t>
            </a:r>
            <a:r>
              <a:rPr lang="zh-CN" altLang="en-US" dirty="0"/>
              <a:t>兼具效率、性能、安全、健壮等特性。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它能让构造简单、可靠且高效的软件变得容易。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020670" y="425798"/>
            <a:ext cx="931266" cy="838141"/>
            <a:chOff x="7570683" y="880206"/>
            <a:chExt cx="859653" cy="773689"/>
          </a:xfrm>
        </p:grpSpPr>
        <p:sp>
          <p:nvSpPr>
            <p:cNvPr id="20" name="Freeform 514"/>
            <p:cNvSpPr/>
            <p:nvPr/>
          </p:nvSpPr>
          <p:spPr bwMode="auto">
            <a:xfrm>
              <a:off x="7570683" y="880206"/>
              <a:ext cx="859653" cy="773689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98" y="8"/>
                </a:cxn>
                <a:cxn ang="0">
                  <a:pos x="70" y="20"/>
                </a:cxn>
                <a:cxn ang="0">
                  <a:pos x="46" y="34"/>
                </a:cxn>
                <a:cxn ang="0">
                  <a:pos x="36" y="42"/>
                </a:cxn>
                <a:cxn ang="0">
                  <a:pos x="28" y="50"/>
                </a:cxn>
                <a:cxn ang="0">
                  <a:pos x="20" y="60"/>
                </a:cxn>
                <a:cxn ang="0">
                  <a:pos x="12" y="68"/>
                </a:cxn>
                <a:cxn ang="0">
                  <a:pos x="8" y="80"/>
                </a:cxn>
                <a:cxn ang="0">
                  <a:pos x="4" y="90"/>
                </a:cxn>
                <a:cxn ang="0">
                  <a:pos x="0" y="102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24"/>
                </a:cxn>
                <a:cxn ang="0">
                  <a:pos x="4" y="136"/>
                </a:cxn>
                <a:cxn ang="0">
                  <a:pos x="6" y="146"/>
                </a:cxn>
                <a:cxn ang="0">
                  <a:pos x="12" y="156"/>
                </a:cxn>
                <a:cxn ang="0">
                  <a:pos x="18" y="166"/>
                </a:cxn>
                <a:cxn ang="0">
                  <a:pos x="26" y="174"/>
                </a:cxn>
                <a:cxn ang="0">
                  <a:pos x="46" y="192"/>
                </a:cxn>
                <a:cxn ang="0">
                  <a:pos x="8" y="288"/>
                </a:cxn>
                <a:cxn ang="0">
                  <a:pos x="104" y="218"/>
                </a:cxn>
                <a:cxn ang="0">
                  <a:pos x="104" y="218"/>
                </a:cxn>
                <a:cxn ang="0">
                  <a:pos x="132" y="224"/>
                </a:cxn>
                <a:cxn ang="0">
                  <a:pos x="160" y="226"/>
                </a:cxn>
                <a:cxn ang="0">
                  <a:pos x="160" y="226"/>
                </a:cxn>
                <a:cxn ang="0">
                  <a:pos x="192" y="224"/>
                </a:cxn>
                <a:cxn ang="0">
                  <a:pos x="222" y="218"/>
                </a:cxn>
                <a:cxn ang="0">
                  <a:pos x="250" y="206"/>
                </a:cxn>
                <a:cxn ang="0">
                  <a:pos x="274" y="192"/>
                </a:cxn>
                <a:cxn ang="0">
                  <a:pos x="284" y="184"/>
                </a:cxn>
                <a:cxn ang="0">
                  <a:pos x="292" y="176"/>
                </a:cxn>
                <a:cxn ang="0">
                  <a:pos x="300" y="166"/>
                </a:cxn>
                <a:cxn ang="0">
                  <a:pos x="308" y="156"/>
                </a:cxn>
                <a:cxn ang="0">
                  <a:pos x="312" y="146"/>
                </a:cxn>
                <a:cxn ang="0">
                  <a:pos x="316" y="136"/>
                </a:cxn>
                <a:cxn ang="0">
                  <a:pos x="320" y="124"/>
                </a:cxn>
                <a:cxn ang="0">
                  <a:pos x="320" y="112"/>
                </a:cxn>
                <a:cxn ang="0">
                  <a:pos x="320" y="112"/>
                </a:cxn>
                <a:cxn ang="0">
                  <a:pos x="320" y="102"/>
                </a:cxn>
                <a:cxn ang="0">
                  <a:pos x="316" y="90"/>
                </a:cxn>
                <a:cxn ang="0">
                  <a:pos x="312" y="80"/>
                </a:cxn>
                <a:cxn ang="0">
                  <a:pos x="308" y="68"/>
                </a:cxn>
                <a:cxn ang="0">
                  <a:pos x="300" y="60"/>
                </a:cxn>
                <a:cxn ang="0">
                  <a:pos x="292" y="50"/>
                </a:cxn>
                <a:cxn ang="0">
                  <a:pos x="284" y="42"/>
                </a:cxn>
                <a:cxn ang="0">
                  <a:pos x="274" y="34"/>
                </a:cxn>
                <a:cxn ang="0">
                  <a:pos x="250" y="20"/>
                </a:cxn>
                <a:cxn ang="0">
                  <a:pos x="222" y="8"/>
                </a:cxn>
                <a:cxn ang="0">
                  <a:pos x="192" y="2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320" h="288"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8"/>
                  </a:lnTo>
                  <a:lnTo>
                    <a:pt x="70" y="20"/>
                  </a:lnTo>
                  <a:lnTo>
                    <a:pt x="46" y="34"/>
                  </a:lnTo>
                  <a:lnTo>
                    <a:pt x="36" y="42"/>
                  </a:lnTo>
                  <a:lnTo>
                    <a:pt x="28" y="50"/>
                  </a:lnTo>
                  <a:lnTo>
                    <a:pt x="20" y="60"/>
                  </a:lnTo>
                  <a:lnTo>
                    <a:pt x="12" y="68"/>
                  </a:lnTo>
                  <a:lnTo>
                    <a:pt x="8" y="80"/>
                  </a:lnTo>
                  <a:lnTo>
                    <a:pt x="4" y="90"/>
                  </a:lnTo>
                  <a:lnTo>
                    <a:pt x="0" y="10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4" y="136"/>
                  </a:lnTo>
                  <a:lnTo>
                    <a:pt x="6" y="146"/>
                  </a:lnTo>
                  <a:lnTo>
                    <a:pt x="12" y="156"/>
                  </a:lnTo>
                  <a:lnTo>
                    <a:pt x="18" y="166"/>
                  </a:lnTo>
                  <a:lnTo>
                    <a:pt x="26" y="174"/>
                  </a:lnTo>
                  <a:lnTo>
                    <a:pt x="46" y="192"/>
                  </a:lnTo>
                  <a:lnTo>
                    <a:pt x="8" y="28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32" y="224"/>
                  </a:lnTo>
                  <a:lnTo>
                    <a:pt x="160" y="226"/>
                  </a:lnTo>
                  <a:lnTo>
                    <a:pt x="160" y="226"/>
                  </a:lnTo>
                  <a:lnTo>
                    <a:pt x="192" y="224"/>
                  </a:lnTo>
                  <a:lnTo>
                    <a:pt x="222" y="218"/>
                  </a:lnTo>
                  <a:lnTo>
                    <a:pt x="250" y="206"/>
                  </a:lnTo>
                  <a:lnTo>
                    <a:pt x="274" y="192"/>
                  </a:lnTo>
                  <a:lnTo>
                    <a:pt x="284" y="184"/>
                  </a:lnTo>
                  <a:lnTo>
                    <a:pt x="292" y="176"/>
                  </a:lnTo>
                  <a:lnTo>
                    <a:pt x="300" y="166"/>
                  </a:lnTo>
                  <a:lnTo>
                    <a:pt x="308" y="156"/>
                  </a:lnTo>
                  <a:lnTo>
                    <a:pt x="312" y="146"/>
                  </a:lnTo>
                  <a:lnTo>
                    <a:pt x="316" y="136"/>
                  </a:lnTo>
                  <a:lnTo>
                    <a:pt x="320" y="124"/>
                  </a:lnTo>
                  <a:lnTo>
                    <a:pt x="320" y="112"/>
                  </a:lnTo>
                  <a:lnTo>
                    <a:pt x="320" y="112"/>
                  </a:lnTo>
                  <a:lnTo>
                    <a:pt x="320" y="102"/>
                  </a:lnTo>
                  <a:lnTo>
                    <a:pt x="316" y="90"/>
                  </a:lnTo>
                  <a:lnTo>
                    <a:pt x="312" y="80"/>
                  </a:lnTo>
                  <a:lnTo>
                    <a:pt x="308" y="68"/>
                  </a:lnTo>
                  <a:lnTo>
                    <a:pt x="300" y="60"/>
                  </a:lnTo>
                  <a:lnTo>
                    <a:pt x="292" y="50"/>
                  </a:lnTo>
                  <a:lnTo>
                    <a:pt x="284" y="42"/>
                  </a:lnTo>
                  <a:lnTo>
                    <a:pt x="274" y="34"/>
                  </a:lnTo>
                  <a:lnTo>
                    <a:pt x="250" y="20"/>
                  </a:lnTo>
                  <a:lnTo>
                    <a:pt x="222" y="8"/>
                  </a:lnTo>
                  <a:lnTo>
                    <a:pt x="192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15"/>
            <p:cNvSpPr/>
            <p:nvPr/>
          </p:nvSpPr>
          <p:spPr bwMode="auto">
            <a:xfrm>
              <a:off x="7570683" y="880206"/>
              <a:ext cx="719960" cy="773689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28" y="2"/>
                </a:cxn>
                <a:cxn ang="0">
                  <a:pos x="98" y="8"/>
                </a:cxn>
                <a:cxn ang="0">
                  <a:pos x="70" y="20"/>
                </a:cxn>
                <a:cxn ang="0">
                  <a:pos x="46" y="34"/>
                </a:cxn>
                <a:cxn ang="0">
                  <a:pos x="36" y="42"/>
                </a:cxn>
                <a:cxn ang="0">
                  <a:pos x="28" y="50"/>
                </a:cxn>
                <a:cxn ang="0">
                  <a:pos x="20" y="60"/>
                </a:cxn>
                <a:cxn ang="0">
                  <a:pos x="12" y="68"/>
                </a:cxn>
                <a:cxn ang="0">
                  <a:pos x="8" y="80"/>
                </a:cxn>
                <a:cxn ang="0">
                  <a:pos x="4" y="90"/>
                </a:cxn>
                <a:cxn ang="0">
                  <a:pos x="0" y="102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24"/>
                </a:cxn>
                <a:cxn ang="0">
                  <a:pos x="4" y="136"/>
                </a:cxn>
                <a:cxn ang="0">
                  <a:pos x="6" y="146"/>
                </a:cxn>
                <a:cxn ang="0">
                  <a:pos x="12" y="156"/>
                </a:cxn>
                <a:cxn ang="0">
                  <a:pos x="18" y="166"/>
                </a:cxn>
                <a:cxn ang="0">
                  <a:pos x="26" y="174"/>
                </a:cxn>
                <a:cxn ang="0">
                  <a:pos x="46" y="192"/>
                </a:cxn>
                <a:cxn ang="0">
                  <a:pos x="8" y="288"/>
                </a:cxn>
                <a:cxn ang="0">
                  <a:pos x="12" y="286"/>
                </a:cxn>
                <a:cxn ang="0">
                  <a:pos x="268" y="30"/>
                </a:cxn>
                <a:cxn ang="0">
                  <a:pos x="268" y="30"/>
                </a:cxn>
                <a:cxn ang="0">
                  <a:pos x="244" y="18"/>
                </a:cxn>
                <a:cxn ang="0">
                  <a:pos x="218" y="8"/>
                </a:cxn>
                <a:cxn ang="0">
                  <a:pos x="190" y="2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268" h="288">
                  <a:moveTo>
                    <a:pt x="160" y="0"/>
                  </a:moveTo>
                  <a:lnTo>
                    <a:pt x="160" y="0"/>
                  </a:lnTo>
                  <a:lnTo>
                    <a:pt x="128" y="2"/>
                  </a:lnTo>
                  <a:lnTo>
                    <a:pt x="98" y="8"/>
                  </a:lnTo>
                  <a:lnTo>
                    <a:pt x="70" y="20"/>
                  </a:lnTo>
                  <a:lnTo>
                    <a:pt x="46" y="34"/>
                  </a:lnTo>
                  <a:lnTo>
                    <a:pt x="36" y="42"/>
                  </a:lnTo>
                  <a:lnTo>
                    <a:pt x="28" y="50"/>
                  </a:lnTo>
                  <a:lnTo>
                    <a:pt x="20" y="60"/>
                  </a:lnTo>
                  <a:lnTo>
                    <a:pt x="12" y="68"/>
                  </a:lnTo>
                  <a:lnTo>
                    <a:pt x="8" y="80"/>
                  </a:lnTo>
                  <a:lnTo>
                    <a:pt x="4" y="90"/>
                  </a:lnTo>
                  <a:lnTo>
                    <a:pt x="0" y="10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4" y="136"/>
                  </a:lnTo>
                  <a:lnTo>
                    <a:pt x="6" y="146"/>
                  </a:lnTo>
                  <a:lnTo>
                    <a:pt x="12" y="156"/>
                  </a:lnTo>
                  <a:lnTo>
                    <a:pt x="18" y="166"/>
                  </a:lnTo>
                  <a:lnTo>
                    <a:pt x="26" y="174"/>
                  </a:lnTo>
                  <a:lnTo>
                    <a:pt x="46" y="192"/>
                  </a:lnTo>
                  <a:lnTo>
                    <a:pt x="8" y="288"/>
                  </a:lnTo>
                  <a:lnTo>
                    <a:pt x="12" y="286"/>
                  </a:lnTo>
                  <a:lnTo>
                    <a:pt x="268" y="30"/>
                  </a:lnTo>
                  <a:lnTo>
                    <a:pt x="268" y="30"/>
                  </a:lnTo>
                  <a:lnTo>
                    <a:pt x="244" y="18"/>
                  </a:lnTo>
                  <a:lnTo>
                    <a:pt x="218" y="8"/>
                  </a:lnTo>
                  <a:lnTo>
                    <a:pt x="190" y="2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16"/>
            <p:cNvSpPr/>
            <p:nvPr/>
          </p:nvSpPr>
          <p:spPr bwMode="auto">
            <a:xfrm>
              <a:off x="7785596" y="1138102"/>
              <a:ext cx="85964" cy="85964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17"/>
            <p:cNvSpPr/>
            <p:nvPr/>
          </p:nvSpPr>
          <p:spPr bwMode="auto">
            <a:xfrm>
              <a:off x="7957527" y="1138102"/>
              <a:ext cx="85964" cy="85964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18"/>
            <p:cNvSpPr/>
            <p:nvPr/>
          </p:nvSpPr>
          <p:spPr bwMode="auto">
            <a:xfrm>
              <a:off x="8129459" y="1138102"/>
              <a:ext cx="85964" cy="85964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22"/>
                </a:cxn>
                <a:cxn ang="0">
                  <a:pos x="28" y="28"/>
                </a:cxn>
                <a:cxn ang="0">
                  <a:pos x="22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0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2"/>
                </a:cxn>
                <a:cxn ang="0">
                  <a:pos x="28" y="4"/>
                </a:cxn>
                <a:cxn ang="0">
                  <a:pos x="30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20" y="419070"/>
            <a:ext cx="2490050" cy="249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直接连接符 280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本框 281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高性能</a:t>
            </a:r>
            <a:r>
              <a:rPr lang="en-US" altLang="zh-CN" sz="2800" dirty="0"/>
              <a:t>HTTP Server</a:t>
            </a:r>
            <a:endParaRPr lang="zh-CN" altLang="en-US" sz="28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83" name="组合 282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284" name="矩形 283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2" y="1055961"/>
            <a:ext cx="9493716" cy="38026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162" y="5022375"/>
            <a:ext cx="9903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作为出现在互联网时代的服务端语言，面向用户服务的能力必不可少。</a:t>
            </a:r>
            <a:r>
              <a:rPr lang="en-US" altLang="zh-CN" dirty="0"/>
              <a:t>GO</a:t>
            </a:r>
            <a:r>
              <a:rPr lang="zh-CN" altLang="en-US" dirty="0"/>
              <a:t>在语言级别自带</a:t>
            </a:r>
            <a:r>
              <a:rPr lang="en-US" altLang="zh-CN" dirty="0"/>
              <a:t>HTTP/TCP/UDP</a:t>
            </a:r>
            <a:r>
              <a:rPr lang="zh-CN" altLang="en-US" dirty="0"/>
              <a:t>高性能服务器，基于协程并发，为业务开发提供最直接有效的能力支持。要在</a:t>
            </a:r>
            <a:r>
              <a:rPr lang="en-US" altLang="zh-CN" dirty="0"/>
              <a:t>GO</a:t>
            </a:r>
            <a:r>
              <a:rPr lang="zh-CN" altLang="en-US" dirty="0"/>
              <a:t>语言中实现一个高性能的</a:t>
            </a:r>
            <a:r>
              <a:rPr lang="en-US" altLang="zh-CN" dirty="0"/>
              <a:t>HTTP Server</a:t>
            </a:r>
            <a:r>
              <a:rPr lang="zh-CN" altLang="en-US" dirty="0"/>
              <a:t>，只需要几行代码即可完成，非常简单。</a:t>
            </a:r>
          </a:p>
        </p:txBody>
      </p:sp>
    </p:spTree>
    <p:extLst>
      <p:ext uri="{BB962C8B-B14F-4D97-AF65-F5344CB8AC3E}">
        <p14:creationId xmlns:p14="http://schemas.microsoft.com/office/powerpoint/2010/main" val="31388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直接连接符 280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本框 281"/>
          <p:cNvSpPr txBox="1"/>
          <p:nvPr/>
        </p:nvSpPr>
        <p:spPr>
          <a:xfrm>
            <a:off x="883921" y="132781"/>
            <a:ext cx="4891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GO</a:t>
            </a:r>
            <a:r>
              <a:rPr lang="zh-CN" altLang="en-US" sz="3200" b="1" dirty="0"/>
              <a:t>语言调试利器</a:t>
            </a:r>
            <a:r>
              <a:rPr lang="en-US" altLang="zh-CN" sz="3200" b="1" dirty="0"/>
              <a:t>——dlv</a:t>
            </a:r>
          </a:p>
        </p:txBody>
      </p:sp>
      <p:grpSp>
        <p:nvGrpSpPr>
          <p:cNvPr id="283" name="组合 282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284" name="矩形 283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3508" y="1402473"/>
            <a:ext cx="107121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dlv attach 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：类似与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 attach 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，可以对正在运行的进程直接进行调试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为进程号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dlv </a:t>
            </a:r>
            <a:r>
              <a:rPr lang="en-US" altLang="zh-CN" dirty="0" err="1" smtClean="0"/>
              <a:t>run|debug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run</a:t>
            </a:r>
            <a:r>
              <a:rPr lang="zh-CN" altLang="en-US" dirty="0" smtClean="0"/>
              <a:t>命令已被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命令取代，运行</a:t>
            </a:r>
            <a:r>
              <a:rPr lang="en-US" altLang="zh-CN" dirty="0" smtClean="0"/>
              <a:t>dlv debug </a:t>
            </a:r>
            <a:r>
              <a:rPr lang="en-US" altLang="zh-CN" dirty="0" err="1" smtClean="0"/>
              <a:t>test.go</a:t>
            </a:r>
            <a:r>
              <a:rPr lang="zh-CN" altLang="en-US" dirty="0" smtClean="0"/>
              <a:t>会先编译</a:t>
            </a:r>
            <a:r>
              <a:rPr lang="en-US" altLang="zh-CN" dirty="0" smtClean="0"/>
              <a:t>go</a:t>
            </a:r>
            <a:r>
              <a:rPr lang="zh-CN" altLang="en-US" dirty="0" smtClean="0"/>
              <a:t>源文件，同时执行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命令进入调试模式，该命令会在当前目录下生成一个名为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的可执行二进制文件，退出调试模式会自动被删除。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dlv exec </a:t>
            </a:r>
            <a:r>
              <a:rPr lang="en-US" altLang="zh-CN" dirty="0" err="1" smtClean="0"/>
              <a:t>executable_file</a:t>
            </a:r>
            <a:r>
              <a:rPr lang="zh-CN" altLang="en-US" dirty="0" smtClean="0"/>
              <a:t>：直接从二进制文件启动调试模式。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dlv core </a:t>
            </a:r>
            <a:r>
              <a:rPr lang="en-US" altLang="zh-CN" dirty="0" err="1" smtClean="0"/>
              <a:t>executable_file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core_file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文件启动调试，通常进行</a:t>
            </a:r>
            <a:r>
              <a:rPr lang="en-US" altLang="zh-CN" dirty="0" smtClean="0"/>
              <a:t>dlv</a:t>
            </a:r>
            <a:r>
              <a:rPr lang="zh-CN" altLang="en-US" dirty="0" smtClean="0"/>
              <a:t>的目的就是为了找出可执行文件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的原因，通过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文件可直接找出具体进程异常的信息。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3508" y="86634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进入调试模式的几种方法：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508" y="44120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404040"/>
                </a:solidFill>
                <a:latin typeface="-apple-system"/>
              </a:rPr>
              <a:t>bp</a:t>
            </a:r>
            <a:r>
              <a:rPr lang="zh-CN" altLang="en-US" smtClean="0">
                <a:solidFill>
                  <a:srgbClr val="404040"/>
                </a:solidFill>
                <a:latin typeface="-apple-system"/>
              </a:rPr>
              <a:t>：查看所有断点。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163" y="49371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on  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：当运行到某断点时执行相应命令，断点可以是名称（在设置断点时可命名断点）或者编号，例如</a:t>
            </a:r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on 1 p a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表示运行到断点</a:t>
            </a:r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时打印变量</a:t>
            </a:r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a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5203" y="433926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next|step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：逐行执行代码，区别和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gdb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类似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5203" y="470859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step-instruction |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si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：单步单核执行代码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5203" y="5068995"/>
            <a:ext cx="5214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args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查看函数参数，调试时可以用此命令查看被调用函数所传入的参数值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63" y="6016203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clear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：清除单个断点；</a:t>
            </a:r>
            <a:r>
              <a:rPr lang="en-US" altLang="zh-CN" dirty="0" err="1" smtClean="0">
                <a:solidFill>
                  <a:srgbClr val="404040"/>
                </a:solidFill>
                <a:latin typeface="-apple-system"/>
              </a:rPr>
              <a:t>clearall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：清除所有断点。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85203" y="576814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bt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：打印当前栈信息。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85203" y="6242527"/>
            <a:ext cx="578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404040"/>
                </a:solidFill>
                <a:latin typeface="-apple-system"/>
              </a:rPr>
              <a:t>Goroutines</a:t>
            </a:r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/</a:t>
            </a:r>
            <a:r>
              <a:rPr lang="en-US" altLang="zh-CN" dirty="0" err="1" smtClean="0"/>
              <a:t>goroutine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显示所有协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程</a:t>
            </a:r>
            <a:r>
              <a:rPr lang="en-US" altLang="zh-CN" dirty="0" smtClean="0">
                <a:solidFill>
                  <a:srgbClr val="404040"/>
                </a:solidFill>
                <a:latin typeface="-apple-system"/>
              </a:rPr>
              <a:t>/</a:t>
            </a:r>
            <a:r>
              <a:rPr lang="zh-CN" altLang="en-US" dirty="0"/>
              <a:t>协程切换</a:t>
            </a:r>
            <a:r>
              <a:rPr lang="zh-CN" altLang="en-US" dirty="0" smtClean="0">
                <a:solidFill>
                  <a:srgbClr val="404040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6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六边形 17"/>
          <p:cNvSpPr/>
          <p:nvPr/>
        </p:nvSpPr>
        <p:spPr>
          <a:xfrm rot="16200000">
            <a:off x="4762153" y="325136"/>
            <a:ext cx="2674165" cy="2374161"/>
          </a:xfrm>
          <a:prstGeom prst="hexagon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783" y="3363516"/>
            <a:ext cx="3630729" cy="923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kumimoji="1"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3610575"/>
            <a:ext cx="917780" cy="1964725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23689" y="3610575"/>
            <a:ext cx="3775130" cy="1964725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7210" y="4331657"/>
            <a:ext cx="7189272" cy="60993"/>
          </a:xfrm>
          <a:prstGeom prst="rect">
            <a:avLst/>
          </a:prstGeom>
          <a:solidFill>
            <a:srgbClr val="FABC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7781" y="4592937"/>
            <a:ext cx="7505909" cy="4693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微软雅黑" panose="020B0503020204020204" charset="-122"/>
              </a:rPr>
              <a:t>让我们来讨论一下吧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微软雅黑" panose="020B0503020204020204" charset="-122"/>
              </a:rPr>
              <a:t>~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62507" y="1133334"/>
            <a:ext cx="1473455" cy="1312291"/>
            <a:chOff x="5689345" y="1252936"/>
            <a:chExt cx="1222693" cy="1088957"/>
          </a:xfrm>
        </p:grpSpPr>
        <p:sp>
          <p:nvSpPr>
            <p:cNvPr id="29" name="Freeform 614"/>
            <p:cNvSpPr/>
            <p:nvPr/>
          </p:nvSpPr>
          <p:spPr bwMode="auto">
            <a:xfrm>
              <a:off x="5689345" y="1252936"/>
              <a:ext cx="1222693" cy="893140"/>
            </a:xfrm>
            <a:custGeom>
              <a:avLst/>
              <a:gdLst/>
              <a:ahLst/>
              <a:cxnLst>
                <a:cxn ang="0">
                  <a:pos x="512" y="350"/>
                </a:cxn>
                <a:cxn ang="0">
                  <a:pos x="512" y="350"/>
                </a:cxn>
                <a:cxn ang="0">
                  <a:pos x="510" y="358"/>
                </a:cxn>
                <a:cxn ang="0">
                  <a:pos x="506" y="366"/>
                </a:cxn>
                <a:cxn ang="0">
                  <a:pos x="498" y="372"/>
                </a:cxn>
                <a:cxn ang="0">
                  <a:pos x="488" y="374"/>
                </a:cxn>
                <a:cxn ang="0">
                  <a:pos x="24" y="374"/>
                </a:cxn>
                <a:cxn ang="0">
                  <a:pos x="24" y="374"/>
                </a:cxn>
                <a:cxn ang="0">
                  <a:pos x="14" y="372"/>
                </a:cxn>
                <a:cxn ang="0">
                  <a:pos x="6" y="366"/>
                </a:cxn>
                <a:cxn ang="0">
                  <a:pos x="2" y="358"/>
                </a:cxn>
                <a:cxn ang="0">
                  <a:pos x="0" y="35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488" y="0"/>
                </a:cxn>
                <a:cxn ang="0">
                  <a:pos x="488" y="0"/>
                </a:cxn>
                <a:cxn ang="0">
                  <a:pos x="498" y="2"/>
                </a:cxn>
                <a:cxn ang="0">
                  <a:pos x="506" y="8"/>
                </a:cxn>
                <a:cxn ang="0">
                  <a:pos x="510" y="14"/>
                </a:cxn>
                <a:cxn ang="0">
                  <a:pos x="512" y="24"/>
                </a:cxn>
                <a:cxn ang="0">
                  <a:pos x="512" y="350"/>
                </a:cxn>
              </a:cxnLst>
              <a:rect l="0" t="0" r="r" b="b"/>
              <a:pathLst>
                <a:path w="512" h="374">
                  <a:moveTo>
                    <a:pt x="512" y="350"/>
                  </a:moveTo>
                  <a:lnTo>
                    <a:pt x="512" y="350"/>
                  </a:lnTo>
                  <a:lnTo>
                    <a:pt x="510" y="358"/>
                  </a:lnTo>
                  <a:lnTo>
                    <a:pt x="506" y="366"/>
                  </a:lnTo>
                  <a:lnTo>
                    <a:pt x="498" y="372"/>
                  </a:lnTo>
                  <a:lnTo>
                    <a:pt x="488" y="374"/>
                  </a:lnTo>
                  <a:lnTo>
                    <a:pt x="24" y="374"/>
                  </a:lnTo>
                  <a:lnTo>
                    <a:pt x="24" y="374"/>
                  </a:lnTo>
                  <a:lnTo>
                    <a:pt x="14" y="372"/>
                  </a:lnTo>
                  <a:lnTo>
                    <a:pt x="6" y="366"/>
                  </a:lnTo>
                  <a:lnTo>
                    <a:pt x="2" y="358"/>
                  </a:lnTo>
                  <a:lnTo>
                    <a:pt x="0" y="35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98" y="2"/>
                  </a:lnTo>
                  <a:lnTo>
                    <a:pt x="506" y="8"/>
                  </a:lnTo>
                  <a:lnTo>
                    <a:pt x="510" y="14"/>
                  </a:lnTo>
                  <a:lnTo>
                    <a:pt x="512" y="24"/>
                  </a:lnTo>
                  <a:lnTo>
                    <a:pt x="512" y="35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615"/>
            <p:cNvSpPr>
              <a:spLocks noChangeArrowheads="1"/>
            </p:cNvSpPr>
            <p:nvPr/>
          </p:nvSpPr>
          <p:spPr bwMode="auto">
            <a:xfrm>
              <a:off x="6133524" y="2146072"/>
              <a:ext cx="334329" cy="138508"/>
            </a:xfrm>
            <a:prstGeom prst="rect">
              <a:avLst/>
            </a:prstGeom>
            <a:solidFill>
              <a:srgbClr val="E2E4E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16"/>
            <p:cNvSpPr/>
            <p:nvPr/>
          </p:nvSpPr>
          <p:spPr bwMode="auto">
            <a:xfrm>
              <a:off x="6023674" y="2284580"/>
              <a:ext cx="554032" cy="57313"/>
            </a:xfrm>
            <a:custGeom>
              <a:avLst/>
              <a:gdLst/>
              <a:ahLst/>
              <a:cxnLst>
                <a:cxn ang="0">
                  <a:pos x="232" y="12"/>
                </a:cxn>
                <a:cxn ang="0">
                  <a:pos x="232" y="12"/>
                </a:cxn>
                <a:cxn ang="0">
                  <a:pos x="232" y="16"/>
                </a:cxn>
                <a:cxn ang="0">
                  <a:pos x="228" y="20"/>
                </a:cxn>
                <a:cxn ang="0">
                  <a:pos x="226" y="24"/>
                </a:cxn>
                <a:cxn ang="0">
                  <a:pos x="220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220" y="0"/>
                </a:cxn>
                <a:cxn ang="0">
                  <a:pos x="220" y="0"/>
                </a:cxn>
                <a:cxn ang="0">
                  <a:pos x="226" y="2"/>
                </a:cxn>
                <a:cxn ang="0">
                  <a:pos x="228" y="4"/>
                </a:cxn>
                <a:cxn ang="0">
                  <a:pos x="232" y="8"/>
                </a:cxn>
                <a:cxn ang="0">
                  <a:pos x="232" y="12"/>
                </a:cxn>
                <a:cxn ang="0">
                  <a:pos x="232" y="12"/>
                </a:cxn>
              </a:cxnLst>
              <a:rect l="0" t="0" r="r" b="b"/>
              <a:pathLst>
                <a:path w="232" h="24">
                  <a:moveTo>
                    <a:pt x="232" y="12"/>
                  </a:moveTo>
                  <a:lnTo>
                    <a:pt x="232" y="12"/>
                  </a:lnTo>
                  <a:lnTo>
                    <a:pt x="232" y="16"/>
                  </a:lnTo>
                  <a:lnTo>
                    <a:pt x="228" y="20"/>
                  </a:lnTo>
                  <a:lnTo>
                    <a:pt x="226" y="24"/>
                  </a:lnTo>
                  <a:lnTo>
                    <a:pt x="220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2"/>
                  </a:lnTo>
                  <a:lnTo>
                    <a:pt x="228" y="4"/>
                  </a:lnTo>
                  <a:lnTo>
                    <a:pt x="232" y="8"/>
                  </a:lnTo>
                  <a:lnTo>
                    <a:pt x="232" y="12"/>
                  </a:lnTo>
                  <a:lnTo>
                    <a:pt x="232" y="1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18"/>
            <p:cNvSpPr>
              <a:spLocks noEditPoints="1"/>
            </p:cNvSpPr>
            <p:nvPr/>
          </p:nvSpPr>
          <p:spPr bwMode="auto">
            <a:xfrm>
              <a:off x="6224273" y="1959805"/>
              <a:ext cx="152837" cy="152837"/>
            </a:xfrm>
            <a:custGeom>
              <a:avLst/>
              <a:gdLst/>
              <a:ahLst/>
              <a:cxnLst>
                <a:cxn ang="0">
                  <a:pos x="32" y="64"/>
                </a:cxn>
                <a:cxn ang="0">
                  <a:pos x="32" y="64"/>
                </a:cxn>
                <a:cxn ang="0">
                  <a:pos x="26" y="62"/>
                </a:cxn>
                <a:cxn ang="0">
                  <a:pos x="20" y="60"/>
                </a:cxn>
                <a:cxn ang="0">
                  <a:pos x="10" y="54"/>
                </a:cxn>
                <a:cxn ang="0">
                  <a:pos x="4" y="44"/>
                </a:cxn>
                <a:cxn ang="0">
                  <a:pos x="2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4" y="20"/>
                </a:cxn>
                <a:cxn ang="0">
                  <a:pos x="10" y="10"/>
                </a:cxn>
                <a:cxn ang="0">
                  <a:pos x="20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4" y="10"/>
                </a:cxn>
                <a:cxn ang="0">
                  <a:pos x="60" y="20"/>
                </a:cxn>
                <a:cxn ang="0">
                  <a:pos x="62" y="2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2" y="38"/>
                </a:cxn>
                <a:cxn ang="0">
                  <a:pos x="60" y="44"/>
                </a:cxn>
                <a:cxn ang="0">
                  <a:pos x="54" y="54"/>
                </a:cxn>
                <a:cxn ang="0">
                  <a:pos x="44" y="60"/>
                </a:cxn>
                <a:cxn ang="0">
                  <a:pos x="38" y="62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26" y="18"/>
                </a:cxn>
                <a:cxn ang="0">
                  <a:pos x="22" y="22"/>
                </a:cxn>
                <a:cxn ang="0">
                  <a:pos x="18" y="26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8" y="38"/>
                </a:cxn>
                <a:cxn ang="0">
                  <a:pos x="22" y="42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38" y="46"/>
                </a:cxn>
                <a:cxn ang="0">
                  <a:pos x="42" y="42"/>
                </a:cxn>
                <a:cxn ang="0">
                  <a:pos x="46" y="38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6" y="26"/>
                </a:cxn>
                <a:cxn ang="0">
                  <a:pos x="42" y="22"/>
                </a:cxn>
                <a:cxn ang="0">
                  <a:pos x="38" y="18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32" y="64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8" y="38"/>
                  </a:lnTo>
                  <a:lnTo>
                    <a:pt x="22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2"/>
                  </a:lnTo>
                  <a:lnTo>
                    <a:pt x="38" y="18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19"/>
            <p:cNvSpPr/>
            <p:nvPr/>
          </p:nvSpPr>
          <p:spPr bwMode="auto">
            <a:xfrm>
              <a:off x="5689345" y="1252936"/>
              <a:ext cx="1045973" cy="66866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80"/>
                </a:cxn>
                <a:cxn ang="0">
                  <a:pos x="158" y="280"/>
                </a:cxn>
                <a:cxn ang="0">
                  <a:pos x="4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438" h="280">
                  <a:moveTo>
                    <a:pt x="0" y="24"/>
                  </a:moveTo>
                  <a:lnTo>
                    <a:pt x="0" y="280"/>
                  </a:lnTo>
                  <a:lnTo>
                    <a:pt x="158" y="280"/>
                  </a:lnTo>
                  <a:lnTo>
                    <a:pt x="43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93778" y="325399"/>
            <a:ext cx="876796" cy="876796"/>
            <a:chOff x="7485174" y="776302"/>
            <a:chExt cx="611345" cy="611345"/>
          </a:xfrm>
        </p:grpSpPr>
        <p:sp>
          <p:nvSpPr>
            <p:cNvPr id="34" name="Freeform 620"/>
            <p:cNvSpPr/>
            <p:nvPr/>
          </p:nvSpPr>
          <p:spPr bwMode="auto">
            <a:xfrm>
              <a:off x="7485174" y="776302"/>
              <a:ext cx="611345" cy="611345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128"/>
                </a:cxn>
                <a:cxn ang="0">
                  <a:pos x="0" y="114"/>
                </a:cxn>
                <a:cxn ang="0">
                  <a:pos x="2" y="102"/>
                </a:cxn>
                <a:cxn ang="0">
                  <a:pos x="6" y="90"/>
                </a:cxn>
                <a:cxn ang="0">
                  <a:pos x="10" y="78"/>
                </a:cxn>
                <a:cxn ang="0">
                  <a:pos x="16" y="66"/>
                </a:cxn>
                <a:cxn ang="0">
                  <a:pos x="22" y="56"/>
                </a:cxn>
                <a:cxn ang="0">
                  <a:pos x="38" y="38"/>
                </a:cxn>
                <a:cxn ang="0">
                  <a:pos x="56" y="22"/>
                </a:cxn>
                <a:cxn ang="0">
                  <a:pos x="66" y="16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4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42" y="0"/>
                </a:cxn>
                <a:cxn ang="0">
                  <a:pos x="154" y="2"/>
                </a:cxn>
                <a:cxn ang="0">
                  <a:pos x="166" y="6"/>
                </a:cxn>
                <a:cxn ang="0">
                  <a:pos x="178" y="10"/>
                </a:cxn>
                <a:cxn ang="0">
                  <a:pos x="190" y="16"/>
                </a:cxn>
                <a:cxn ang="0">
                  <a:pos x="200" y="22"/>
                </a:cxn>
                <a:cxn ang="0">
                  <a:pos x="218" y="38"/>
                </a:cxn>
                <a:cxn ang="0">
                  <a:pos x="234" y="56"/>
                </a:cxn>
                <a:cxn ang="0">
                  <a:pos x="240" y="66"/>
                </a:cxn>
                <a:cxn ang="0">
                  <a:pos x="246" y="78"/>
                </a:cxn>
                <a:cxn ang="0">
                  <a:pos x="250" y="90"/>
                </a:cxn>
                <a:cxn ang="0">
                  <a:pos x="254" y="102"/>
                </a:cxn>
                <a:cxn ang="0">
                  <a:pos x="256" y="114"/>
                </a:cxn>
                <a:cxn ang="0">
                  <a:pos x="256" y="128"/>
                </a:cxn>
                <a:cxn ang="0">
                  <a:pos x="256" y="128"/>
                </a:cxn>
                <a:cxn ang="0">
                  <a:pos x="256" y="142"/>
                </a:cxn>
                <a:cxn ang="0">
                  <a:pos x="254" y="154"/>
                </a:cxn>
                <a:cxn ang="0">
                  <a:pos x="250" y="166"/>
                </a:cxn>
                <a:cxn ang="0">
                  <a:pos x="246" y="178"/>
                </a:cxn>
                <a:cxn ang="0">
                  <a:pos x="240" y="190"/>
                </a:cxn>
                <a:cxn ang="0">
                  <a:pos x="234" y="200"/>
                </a:cxn>
                <a:cxn ang="0">
                  <a:pos x="218" y="218"/>
                </a:cxn>
                <a:cxn ang="0">
                  <a:pos x="200" y="234"/>
                </a:cxn>
                <a:cxn ang="0">
                  <a:pos x="190" y="240"/>
                </a:cxn>
                <a:cxn ang="0">
                  <a:pos x="178" y="246"/>
                </a:cxn>
                <a:cxn ang="0">
                  <a:pos x="166" y="250"/>
                </a:cxn>
                <a:cxn ang="0">
                  <a:pos x="154" y="254"/>
                </a:cxn>
                <a:cxn ang="0">
                  <a:pos x="142" y="256"/>
                </a:cxn>
                <a:cxn ang="0">
                  <a:pos x="128" y="256"/>
                </a:cxn>
                <a:cxn ang="0">
                  <a:pos x="128" y="256"/>
                </a:cxn>
                <a:cxn ang="0">
                  <a:pos x="114" y="256"/>
                </a:cxn>
                <a:cxn ang="0">
                  <a:pos x="102" y="254"/>
                </a:cxn>
                <a:cxn ang="0">
                  <a:pos x="90" y="250"/>
                </a:cxn>
                <a:cxn ang="0">
                  <a:pos x="78" y="246"/>
                </a:cxn>
                <a:cxn ang="0">
                  <a:pos x="66" y="240"/>
                </a:cxn>
                <a:cxn ang="0">
                  <a:pos x="56" y="234"/>
                </a:cxn>
                <a:cxn ang="0">
                  <a:pos x="38" y="218"/>
                </a:cxn>
                <a:cxn ang="0">
                  <a:pos x="22" y="200"/>
                </a:cxn>
                <a:cxn ang="0">
                  <a:pos x="16" y="190"/>
                </a:cxn>
                <a:cxn ang="0">
                  <a:pos x="10" y="178"/>
                </a:cxn>
                <a:cxn ang="0">
                  <a:pos x="6" y="166"/>
                </a:cxn>
                <a:cxn ang="0">
                  <a:pos x="2" y="154"/>
                </a:cxn>
                <a:cxn ang="0">
                  <a:pos x="0" y="142"/>
                </a:cxn>
                <a:cxn ang="0">
                  <a:pos x="0" y="128"/>
                </a:cxn>
                <a:cxn ang="0">
                  <a:pos x="0" y="128"/>
                </a:cxn>
              </a:cxnLst>
              <a:rect l="0" t="0" r="r" b="b"/>
              <a:pathLst>
                <a:path w="256" h="256">
                  <a:moveTo>
                    <a:pt x="0" y="128"/>
                  </a:moveTo>
                  <a:lnTo>
                    <a:pt x="0" y="128"/>
                  </a:lnTo>
                  <a:lnTo>
                    <a:pt x="0" y="114"/>
                  </a:lnTo>
                  <a:lnTo>
                    <a:pt x="2" y="102"/>
                  </a:lnTo>
                  <a:lnTo>
                    <a:pt x="6" y="90"/>
                  </a:lnTo>
                  <a:lnTo>
                    <a:pt x="10" y="78"/>
                  </a:lnTo>
                  <a:lnTo>
                    <a:pt x="16" y="66"/>
                  </a:lnTo>
                  <a:lnTo>
                    <a:pt x="22" y="56"/>
                  </a:lnTo>
                  <a:lnTo>
                    <a:pt x="38" y="38"/>
                  </a:lnTo>
                  <a:lnTo>
                    <a:pt x="56" y="22"/>
                  </a:lnTo>
                  <a:lnTo>
                    <a:pt x="66" y="16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54" y="2"/>
                  </a:lnTo>
                  <a:lnTo>
                    <a:pt x="166" y="6"/>
                  </a:lnTo>
                  <a:lnTo>
                    <a:pt x="178" y="10"/>
                  </a:lnTo>
                  <a:lnTo>
                    <a:pt x="190" y="16"/>
                  </a:lnTo>
                  <a:lnTo>
                    <a:pt x="200" y="22"/>
                  </a:lnTo>
                  <a:lnTo>
                    <a:pt x="218" y="38"/>
                  </a:lnTo>
                  <a:lnTo>
                    <a:pt x="234" y="56"/>
                  </a:lnTo>
                  <a:lnTo>
                    <a:pt x="240" y="66"/>
                  </a:lnTo>
                  <a:lnTo>
                    <a:pt x="246" y="78"/>
                  </a:lnTo>
                  <a:lnTo>
                    <a:pt x="250" y="90"/>
                  </a:lnTo>
                  <a:lnTo>
                    <a:pt x="254" y="102"/>
                  </a:lnTo>
                  <a:lnTo>
                    <a:pt x="256" y="114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6" y="142"/>
                  </a:lnTo>
                  <a:lnTo>
                    <a:pt x="254" y="154"/>
                  </a:lnTo>
                  <a:lnTo>
                    <a:pt x="250" y="166"/>
                  </a:lnTo>
                  <a:lnTo>
                    <a:pt x="246" y="178"/>
                  </a:lnTo>
                  <a:lnTo>
                    <a:pt x="240" y="190"/>
                  </a:lnTo>
                  <a:lnTo>
                    <a:pt x="234" y="200"/>
                  </a:lnTo>
                  <a:lnTo>
                    <a:pt x="218" y="218"/>
                  </a:lnTo>
                  <a:lnTo>
                    <a:pt x="200" y="234"/>
                  </a:lnTo>
                  <a:lnTo>
                    <a:pt x="190" y="240"/>
                  </a:lnTo>
                  <a:lnTo>
                    <a:pt x="178" y="246"/>
                  </a:lnTo>
                  <a:lnTo>
                    <a:pt x="166" y="250"/>
                  </a:lnTo>
                  <a:lnTo>
                    <a:pt x="154" y="254"/>
                  </a:lnTo>
                  <a:lnTo>
                    <a:pt x="142" y="256"/>
                  </a:lnTo>
                  <a:lnTo>
                    <a:pt x="128" y="256"/>
                  </a:lnTo>
                  <a:lnTo>
                    <a:pt x="128" y="256"/>
                  </a:lnTo>
                  <a:lnTo>
                    <a:pt x="114" y="256"/>
                  </a:lnTo>
                  <a:lnTo>
                    <a:pt x="102" y="254"/>
                  </a:lnTo>
                  <a:lnTo>
                    <a:pt x="90" y="250"/>
                  </a:lnTo>
                  <a:lnTo>
                    <a:pt x="78" y="246"/>
                  </a:lnTo>
                  <a:lnTo>
                    <a:pt x="66" y="240"/>
                  </a:lnTo>
                  <a:lnTo>
                    <a:pt x="56" y="234"/>
                  </a:lnTo>
                  <a:lnTo>
                    <a:pt x="38" y="218"/>
                  </a:lnTo>
                  <a:lnTo>
                    <a:pt x="22" y="200"/>
                  </a:lnTo>
                  <a:lnTo>
                    <a:pt x="16" y="190"/>
                  </a:lnTo>
                  <a:lnTo>
                    <a:pt x="10" y="178"/>
                  </a:lnTo>
                  <a:lnTo>
                    <a:pt x="6" y="166"/>
                  </a:lnTo>
                  <a:lnTo>
                    <a:pt x="2" y="154"/>
                  </a:lnTo>
                  <a:lnTo>
                    <a:pt x="0" y="142"/>
                  </a:lnTo>
                  <a:lnTo>
                    <a:pt x="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21"/>
            <p:cNvSpPr/>
            <p:nvPr/>
          </p:nvSpPr>
          <p:spPr bwMode="auto">
            <a:xfrm>
              <a:off x="7599800" y="890931"/>
              <a:ext cx="382091" cy="401195"/>
            </a:xfrm>
            <a:custGeom>
              <a:avLst/>
              <a:gdLst/>
              <a:ahLst/>
              <a:cxnLst>
                <a:cxn ang="0">
                  <a:pos x="160" y="90"/>
                </a:cxn>
                <a:cxn ang="0">
                  <a:pos x="160" y="90"/>
                </a:cxn>
                <a:cxn ang="0">
                  <a:pos x="156" y="86"/>
                </a:cxn>
                <a:cxn ang="0">
                  <a:pos x="150" y="84"/>
                </a:cxn>
                <a:cxn ang="0">
                  <a:pos x="122" y="84"/>
                </a:cxn>
                <a:cxn ang="0">
                  <a:pos x="122" y="10"/>
                </a:cxn>
                <a:cxn ang="0">
                  <a:pos x="122" y="10"/>
                </a:cxn>
                <a:cxn ang="0">
                  <a:pos x="122" y="6"/>
                </a:cxn>
                <a:cxn ang="0">
                  <a:pos x="120" y="2"/>
                </a:cxn>
                <a:cxn ang="0">
                  <a:pos x="116" y="0"/>
                </a:cxn>
                <a:cxn ang="0">
                  <a:pos x="112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4" y="0"/>
                </a:cxn>
                <a:cxn ang="0">
                  <a:pos x="40" y="2"/>
                </a:cxn>
                <a:cxn ang="0">
                  <a:pos x="38" y="6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4" y="8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6"/>
                </a:cxn>
                <a:cxn ang="0">
                  <a:pos x="4" y="102"/>
                </a:cxn>
                <a:cxn ang="0">
                  <a:pos x="72" y="166"/>
                </a:cxn>
                <a:cxn ang="0">
                  <a:pos x="72" y="166"/>
                </a:cxn>
                <a:cxn ang="0">
                  <a:pos x="76" y="168"/>
                </a:cxn>
                <a:cxn ang="0">
                  <a:pos x="80" y="168"/>
                </a:cxn>
                <a:cxn ang="0">
                  <a:pos x="84" y="168"/>
                </a:cxn>
                <a:cxn ang="0">
                  <a:pos x="88" y="166"/>
                </a:cxn>
                <a:cxn ang="0">
                  <a:pos x="156" y="102"/>
                </a:cxn>
                <a:cxn ang="0">
                  <a:pos x="156" y="102"/>
                </a:cxn>
                <a:cxn ang="0">
                  <a:pos x="160" y="96"/>
                </a:cxn>
                <a:cxn ang="0">
                  <a:pos x="160" y="90"/>
                </a:cxn>
                <a:cxn ang="0">
                  <a:pos x="160" y="90"/>
                </a:cxn>
              </a:cxnLst>
              <a:rect l="0" t="0" r="r" b="b"/>
              <a:pathLst>
                <a:path w="160" h="168">
                  <a:moveTo>
                    <a:pt x="160" y="90"/>
                  </a:moveTo>
                  <a:lnTo>
                    <a:pt x="160" y="90"/>
                  </a:lnTo>
                  <a:lnTo>
                    <a:pt x="156" y="86"/>
                  </a:lnTo>
                  <a:lnTo>
                    <a:pt x="150" y="84"/>
                  </a:lnTo>
                  <a:lnTo>
                    <a:pt x="122" y="84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6"/>
                  </a:lnTo>
                  <a:lnTo>
                    <a:pt x="120" y="2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4" y="8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6"/>
                  </a:lnTo>
                  <a:lnTo>
                    <a:pt x="4" y="102"/>
                  </a:lnTo>
                  <a:lnTo>
                    <a:pt x="72" y="166"/>
                  </a:lnTo>
                  <a:lnTo>
                    <a:pt x="72" y="166"/>
                  </a:lnTo>
                  <a:lnTo>
                    <a:pt x="76" y="168"/>
                  </a:lnTo>
                  <a:lnTo>
                    <a:pt x="80" y="168"/>
                  </a:lnTo>
                  <a:lnTo>
                    <a:pt x="84" y="168"/>
                  </a:lnTo>
                  <a:lnTo>
                    <a:pt x="88" y="166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60" y="96"/>
                  </a:lnTo>
                  <a:lnTo>
                    <a:pt x="160" y="90"/>
                  </a:lnTo>
                  <a:lnTo>
                    <a:pt x="160" y="90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2884035" y="4396558"/>
            <a:ext cx="1479384" cy="1005838"/>
          </a:xfrm>
          <a:prstGeom prst="line">
            <a:avLst/>
          </a:prstGeom>
          <a:ln>
            <a:solidFill>
              <a:srgbClr val="EC77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884035" y="2764227"/>
            <a:ext cx="387992" cy="2638171"/>
          </a:xfrm>
          <a:prstGeom prst="line">
            <a:avLst/>
          </a:prstGeom>
          <a:ln w="6350">
            <a:solidFill>
              <a:srgbClr val="F9C1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884035" y="5402399"/>
            <a:ext cx="3717192" cy="422976"/>
          </a:xfrm>
          <a:prstGeom prst="line">
            <a:avLst/>
          </a:prstGeom>
          <a:ln w="6350">
            <a:solidFill>
              <a:srgbClr val="1A7BA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3272028" y="2764227"/>
            <a:ext cx="1947088" cy="117079"/>
          </a:xfrm>
          <a:prstGeom prst="line">
            <a:avLst/>
          </a:prstGeom>
          <a:ln w="6350">
            <a:solidFill>
              <a:srgbClr val="EC77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72027" y="2764227"/>
            <a:ext cx="1091391" cy="1649181"/>
          </a:xfrm>
          <a:prstGeom prst="line">
            <a:avLst/>
          </a:prstGeom>
          <a:ln w="6350">
            <a:solidFill>
              <a:srgbClr val="F9C1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363420" y="2881305"/>
            <a:ext cx="855697" cy="1515253"/>
          </a:xfrm>
          <a:prstGeom prst="line">
            <a:avLst/>
          </a:prstGeom>
          <a:ln w="6350">
            <a:solidFill>
              <a:srgbClr val="EC77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363419" y="3698344"/>
            <a:ext cx="1963882" cy="698215"/>
          </a:xfrm>
          <a:prstGeom prst="line">
            <a:avLst/>
          </a:prstGeom>
          <a:ln w="6350">
            <a:solidFill>
              <a:srgbClr val="90495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327301" y="3698345"/>
            <a:ext cx="302464" cy="2092044"/>
          </a:xfrm>
          <a:prstGeom prst="line">
            <a:avLst/>
          </a:prstGeom>
          <a:ln w="6350">
            <a:solidFill>
              <a:srgbClr val="95BC4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629765" y="5328948"/>
            <a:ext cx="2507234" cy="461441"/>
          </a:xfrm>
          <a:prstGeom prst="line">
            <a:avLst/>
          </a:prstGeom>
          <a:ln w="6350">
            <a:solidFill>
              <a:srgbClr val="95BC4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136999" y="3334969"/>
            <a:ext cx="124172" cy="1993978"/>
          </a:xfrm>
          <a:prstGeom prst="line">
            <a:avLst/>
          </a:prstGeom>
          <a:ln w="6350">
            <a:solidFill>
              <a:srgbClr val="EC77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508336" y="2169708"/>
            <a:ext cx="1752835" cy="1165261"/>
          </a:xfrm>
          <a:prstGeom prst="line">
            <a:avLst/>
          </a:prstGeom>
          <a:ln w="6350">
            <a:solidFill>
              <a:srgbClr val="90495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19117" y="2169708"/>
            <a:ext cx="2289218" cy="711597"/>
          </a:xfrm>
          <a:prstGeom prst="line">
            <a:avLst/>
          </a:prstGeom>
          <a:ln w="6350">
            <a:solidFill>
              <a:srgbClr val="95BC4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327301" y="2169708"/>
            <a:ext cx="1181034" cy="1528636"/>
          </a:xfrm>
          <a:prstGeom prst="line">
            <a:avLst/>
          </a:prstGeom>
          <a:ln w="6350">
            <a:solidFill>
              <a:srgbClr val="90495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363419" y="4396558"/>
            <a:ext cx="2254292" cy="1425508"/>
          </a:xfrm>
          <a:prstGeom prst="line">
            <a:avLst/>
          </a:prstGeom>
          <a:ln w="6350">
            <a:solidFill>
              <a:srgbClr val="F9C1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351771" y="3334969"/>
            <a:ext cx="2909400" cy="363375"/>
          </a:xfrm>
          <a:prstGeom prst="line">
            <a:avLst/>
          </a:prstGeom>
          <a:ln w="6350">
            <a:solidFill>
              <a:srgbClr val="90495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771" y="3698344"/>
            <a:ext cx="2785228" cy="1630603"/>
          </a:xfrm>
          <a:prstGeom prst="line">
            <a:avLst/>
          </a:prstGeom>
          <a:ln w="6350">
            <a:solidFill>
              <a:srgbClr val="1A7BA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5219117" y="2881305"/>
            <a:ext cx="1108185" cy="817040"/>
          </a:xfrm>
          <a:prstGeom prst="line">
            <a:avLst/>
          </a:prstGeom>
          <a:ln>
            <a:solidFill>
              <a:srgbClr val="EC774B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819021" y="3852161"/>
            <a:ext cx="1088796" cy="1088796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945191" y="2607379"/>
            <a:ext cx="547853" cy="547853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63780" y="3310354"/>
            <a:ext cx="775983" cy="775983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5839" y="5548141"/>
            <a:ext cx="547853" cy="547853"/>
          </a:xfrm>
          <a:prstGeom prst="ellipse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873180" y="2946978"/>
            <a:ext cx="775983" cy="775983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234409" y="1895782"/>
            <a:ext cx="547853" cy="547853"/>
          </a:xfrm>
          <a:prstGeom prst="ellipse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49008" y="4940956"/>
            <a:ext cx="775983" cy="775983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998101" y="2490301"/>
            <a:ext cx="547853" cy="547853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96044" y="5014405"/>
            <a:ext cx="775983" cy="775983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16200000">
            <a:off x="4391988" y="326305"/>
            <a:ext cx="421791" cy="557653"/>
            <a:chOff x="137808" y="0"/>
            <a:chExt cx="293732" cy="699542"/>
          </a:xfrm>
        </p:grpSpPr>
        <p:sp>
          <p:nvSpPr>
            <p:cNvPr id="42" name="矩形 41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46" name="TextBox 3"/>
          <p:cNvSpPr txBox="1"/>
          <p:nvPr/>
        </p:nvSpPr>
        <p:spPr>
          <a:xfrm>
            <a:off x="4881711" y="288445"/>
            <a:ext cx="2768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3200" dirty="0" smtClean="0">
                <a:solidFill>
                  <a:srgbClr val="6C6C6C"/>
                </a:solidFill>
                <a:cs typeface="Microsoft Tai Le" panose="020B0502040204020203" pitchFamily="34" charset="0"/>
              </a:rPr>
              <a:t>GO</a:t>
            </a:r>
            <a:r>
              <a:rPr lang="zh-CN" altLang="en-US" sz="3200" dirty="0" smtClean="0">
                <a:solidFill>
                  <a:srgbClr val="6C6C6C"/>
                </a:solidFill>
                <a:cs typeface="Microsoft Tai Le" panose="020B0502040204020203" pitchFamily="34" charset="0"/>
              </a:rPr>
              <a:t>语言的特性</a:t>
            </a:r>
            <a:endParaRPr lang="zh-CN" altLang="en-US" sz="3200" dirty="0">
              <a:solidFill>
                <a:srgbClr val="6C6C6C"/>
              </a:solidFill>
              <a:cs typeface="Microsoft Tai Le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6256" y="3508676"/>
            <a:ext cx="417095" cy="391026"/>
            <a:chOff x="3105811" y="1320982"/>
            <a:chExt cx="417095" cy="391026"/>
          </a:xfrm>
        </p:grpSpPr>
        <p:sp>
          <p:nvSpPr>
            <p:cNvPr id="48" name="Freeform 439"/>
            <p:cNvSpPr/>
            <p:nvPr/>
          </p:nvSpPr>
          <p:spPr bwMode="auto">
            <a:xfrm>
              <a:off x="3210085" y="1373119"/>
              <a:ext cx="312821" cy="3388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0" y="288"/>
                </a:cxn>
                <a:cxn ang="0">
                  <a:pos x="0" y="294"/>
                </a:cxn>
                <a:cxn ang="0">
                  <a:pos x="2" y="300"/>
                </a:cxn>
                <a:cxn ang="0">
                  <a:pos x="10" y="310"/>
                </a:cxn>
                <a:cxn ang="0">
                  <a:pos x="20" y="318"/>
                </a:cxn>
                <a:cxn ang="0">
                  <a:pos x="26" y="320"/>
                </a:cxn>
                <a:cxn ang="0">
                  <a:pos x="32" y="320"/>
                </a:cxn>
                <a:cxn ang="0">
                  <a:pos x="224" y="320"/>
                </a:cxn>
                <a:cxn ang="0">
                  <a:pos x="320" y="416"/>
                </a:cxn>
                <a:cxn ang="0">
                  <a:pos x="320" y="320"/>
                </a:cxn>
                <a:cxn ang="0">
                  <a:pos x="352" y="320"/>
                </a:cxn>
                <a:cxn ang="0">
                  <a:pos x="352" y="320"/>
                </a:cxn>
                <a:cxn ang="0">
                  <a:pos x="358" y="320"/>
                </a:cxn>
                <a:cxn ang="0">
                  <a:pos x="364" y="318"/>
                </a:cxn>
                <a:cxn ang="0">
                  <a:pos x="374" y="310"/>
                </a:cxn>
                <a:cxn ang="0">
                  <a:pos x="382" y="300"/>
                </a:cxn>
                <a:cxn ang="0">
                  <a:pos x="384" y="294"/>
                </a:cxn>
                <a:cxn ang="0">
                  <a:pos x="384" y="288"/>
                </a:cxn>
                <a:cxn ang="0">
                  <a:pos x="384" y="32"/>
                </a:cxn>
                <a:cxn ang="0">
                  <a:pos x="384" y="32"/>
                </a:cxn>
                <a:cxn ang="0">
                  <a:pos x="384" y="26"/>
                </a:cxn>
                <a:cxn ang="0">
                  <a:pos x="382" y="20"/>
                </a:cxn>
                <a:cxn ang="0">
                  <a:pos x="374" y="10"/>
                </a:cxn>
                <a:cxn ang="0">
                  <a:pos x="364" y="2"/>
                </a:cxn>
                <a:cxn ang="0">
                  <a:pos x="358" y="0"/>
                </a:cxn>
                <a:cxn ang="0">
                  <a:pos x="35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288"/>
                </a:cxn>
              </a:cxnLst>
              <a:rect l="0" t="0" r="r" b="b"/>
              <a:pathLst>
                <a:path w="384" h="416">
                  <a:moveTo>
                    <a:pt x="0" y="288"/>
                  </a:moveTo>
                  <a:lnTo>
                    <a:pt x="0" y="288"/>
                  </a:lnTo>
                  <a:lnTo>
                    <a:pt x="0" y="294"/>
                  </a:lnTo>
                  <a:lnTo>
                    <a:pt x="2" y="300"/>
                  </a:lnTo>
                  <a:lnTo>
                    <a:pt x="10" y="310"/>
                  </a:lnTo>
                  <a:lnTo>
                    <a:pt x="20" y="318"/>
                  </a:lnTo>
                  <a:lnTo>
                    <a:pt x="26" y="320"/>
                  </a:lnTo>
                  <a:lnTo>
                    <a:pt x="32" y="320"/>
                  </a:lnTo>
                  <a:lnTo>
                    <a:pt x="224" y="320"/>
                  </a:lnTo>
                  <a:lnTo>
                    <a:pt x="320" y="416"/>
                  </a:lnTo>
                  <a:lnTo>
                    <a:pt x="320" y="320"/>
                  </a:lnTo>
                  <a:lnTo>
                    <a:pt x="352" y="320"/>
                  </a:lnTo>
                  <a:lnTo>
                    <a:pt x="352" y="320"/>
                  </a:lnTo>
                  <a:lnTo>
                    <a:pt x="358" y="320"/>
                  </a:lnTo>
                  <a:lnTo>
                    <a:pt x="364" y="318"/>
                  </a:lnTo>
                  <a:lnTo>
                    <a:pt x="374" y="310"/>
                  </a:lnTo>
                  <a:lnTo>
                    <a:pt x="382" y="300"/>
                  </a:lnTo>
                  <a:lnTo>
                    <a:pt x="384" y="294"/>
                  </a:lnTo>
                  <a:lnTo>
                    <a:pt x="384" y="288"/>
                  </a:lnTo>
                  <a:lnTo>
                    <a:pt x="384" y="32"/>
                  </a:lnTo>
                  <a:lnTo>
                    <a:pt x="384" y="32"/>
                  </a:lnTo>
                  <a:lnTo>
                    <a:pt x="384" y="26"/>
                  </a:lnTo>
                  <a:lnTo>
                    <a:pt x="382" y="20"/>
                  </a:lnTo>
                  <a:lnTo>
                    <a:pt x="374" y="10"/>
                  </a:lnTo>
                  <a:lnTo>
                    <a:pt x="364" y="2"/>
                  </a:lnTo>
                  <a:lnTo>
                    <a:pt x="358" y="0"/>
                  </a:lnTo>
                  <a:lnTo>
                    <a:pt x="35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6FDA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40"/>
            <p:cNvSpPr/>
            <p:nvPr/>
          </p:nvSpPr>
          <p:spPr bwMode="auto">
            <a:xfrm>
              <a:off x="3105811" y="1320982"/>
              <a:ext cx="312821" cy="338889"/>
            </a:xfrm>
            <a:custGeom>
              <a:avLst/>
              <a:gdLst/>
              <a:ahLst/>
              <a:cxnLst>
                <a:cxn ang="0">
                  <a:pos x="384" y="288"/>
                </a:cxn>
                <a:cxn ang="0">
                  <a:pos x="384" y="288"/>
                </a:cxn>
                <a:cxn ang="0">
                  <a:pos x="384" y="294"/>
                </a:cxn>
                <a:cxn ang="0">
                  <a:pos x="382" y="300"/>
                </a:cxn>
                <a:cxn ang="0">
                  <a:pos x="374" y="310"/>
                </a:cxn>
                <a:cxn ang="0">
                  <a:pos x="364" y="318"/>
                </a:cxn>
                <a:cxn ang="0">
                  <a:pos x="358" y="320"/>
                </a:cxn>
                <a:cxn ang="0">
                  <a:pos x="352" y="320"/>
                </a:cxn>
                <a:cxn ang="0">
                  <a:pos x="160" y="320"/>
                </a:cxn>
                <a:cxn ang="0">
                  <a:pos x="64" y="416"/>
                </a:cxn>
                <a:cxn ang="0">
                  <a:pos x="64" y="320"/>
                </a:cxn>
                <a:cxn ang="0">
                  <a:pos x="32" y="320"/>
                </a:cxn>
                <a:cxn ang="0">
                  <a:pos x="32" y="320"/>
                </a:cxn>
                <a:cxn ang="0">
                  <a:pos x="26" y="320"/>
                </a:cxn>
                <a:cxn ang="0">
                  <a:pos x="20" y="318"/>
                </a:cxn>
                <a:cxn ang="0">
                  <a:pos x="10" y="310"/>
                </a:cxn>
                <a:cxn ang="0">
                  <a:pos x="2" y="300"/>
                </a:cxn>
                <a:cxn ang="0">
                  <a:pos x="0" y="294"/>
                </a:cxn>
                <a:cxn ang="0">
                  <a:pos x="0" y="28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52" y="0"/>
                </a:cxn>
                <a:cxn ang="0">
                  <a:pos x="352" y="0"/>
                </a:cxn>
                <a:cxn ang="0">
                  <a:pos x="358" y="0"/>
                </a:cxn>
                <a:cxn ang="0">
                  <a:pos x="364" y="2"/>
                </a:cxn>
                <a:cxn ang="0">
                  <a:pos x="374" y="10"/>
                </a:cxn>
                <a:cxn ang="0">
                  <a:pos x="382" y="20"/>
                </a:cxn>
                <a:cxn ang="0">
                  <a:pos x="384" y="26"/>
                </a:cxn>
                <a:cxn ang="0">
                  <a:pos x="384" y="32"/>
                </a:cxn>
                <a:cxn ang="0">
                  <a:pos x="384" y="288"/>
                </a:cxn>
              </a:cxnLst>
              <a:rect l="0" t="0" r="r" b="b"/>
              <a:pathLst>
                <a:path w="384" h="416">
                  <a:moveTo>
                    <a:pt x="384" y="288"/>
                  </a:moveTo>
                  <a:lnTo>
                    <a:pt x="384" y="288"/>
                  </a:lnTo>
                  <a:lnTo>
                    <a:pt x="384" y="294"/>
                  </a:lnTo>
                  <a:lnTo>
                    <a:pt x="382" y="300"/>
                  </a:lnTo>
                  <a:lnTo>
                    <a:pt x="374" y="310"/>
                  </a:lnTo>
                  <a:lnTo>
                    <a:pt x="364" y="318"/>
                  </a:lnTo>
                  <a:lnTo>
                    <a:pt x="358" y="320"/>
                  </a:lnTo>
                  <a:lnTo>
                    <a:pt x="352" y="320"/>
                  </a:lnTo>
                  <a:lnTo>
                    <a:pt x="160" y="320"/>
                  </a:lnTo>
                  <a:lnTo>
                    <a:pt x="64" y="416"/>
                  </a:lnTo>
                  <a:lnTo>
                    <a:pt x="64" y="320"/>
                  </a:lnTo>
                  <a:lnTo>
                    <a:pt x="32" y="320"/>
                  </a:lnTo>
                  <a:lnTo>
                    <a:pt x="32" y="320"/>
                  </a:lnTo>
                  <a:lnTo>
                    <a:pt x="26" y="320"/>
                  </a:lnTo>
                  <a:lnTo>
                    <a:pt x="20" y="318"/>
                  </a:lnTo>
                  <a:lnTo>
                    <a:pt x="10" y="310"/>
                  </a:lnTo>
                  <a:lnTo>
                    <a:pt x="2" y="300"/>
                  </a:lnTo>
                  <a:lnTo>
                    <a:pt x="0" y="294"/>
                  </a:lnTo>
                  <a:lnTo>
                    <a:pt x="0" y="28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8" y="0"/>
                  </a:lnTo>
                  <a:lnTo>
                    <a:pt x="364" y="2"/>
                  </a:lnTo>
                  <a:lnTo>
                    <a:pt x="374" y="10"/>
                  </a:lnTo>
                  <a:lnTo>
                    <a:pt x="382" y="20"/>
                  </a:lnTo>
                  <a:lnTo>
                    <a:pt x="384" y="26"/>
                  </a:lnTo>
                  <a:lnTo>
                    <a:pt x="384" y="32"/>
                  </a:lnTo>
                  <a:lnTo>
                    <a:pt x="384" y="288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2"/>
            <p:cNvSpPr/>
            <p:nvPr/>
          </p:nvSpPr>
          <p:spPr bwMode="auto">
            <a:xfrm>
              <a:off x="3157948" y="1425256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8"/>
                </a:cxn>
                <a:cxn ang="0">
                  <a:pos x="62" y="44"/>
                </a:cxn>
                <a:cxn ang="0">
                  <a:pos x="54" y="54"/>
                </a:cxn>
                <a:cxn ang="0">
                  <a:pos x="44" y="62"/>
                </a:cxn>
                <a:cxn ang="0">
                  <a:pos x="38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3"/>
            <p:cNvSpPr/>
            <p:nvPr/>
          </p:nvSpPr>
          <p:spPr bwMode="auto">
            <a:xfrm>
              <a:off x="3236153" y="1425256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8"/>
                </a:cxn>
                <a:cxn ang="0">
                  <a:pos x="62" y="44"/>
                </a:cxn>
                <a:cxn ang="0">
                  <a:pos x="54" y="54"/>
                </a:cxn>
                <a:cxn ang="0">
                  <a:pos x="44" y="62"/>
                </a:cxn>
                <a:cxn ang="0">
                  <a:pos x="38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44"/>
            <p:cNvSpPr/>
            <p:nvPr/>
          </p:nvSpPr>
          <p:spPr bwMode="auto">
            <a:xfrm>
              <a:off x="3314359" y="1425256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8"/>
                </a:cxn>
                <a:cxn ang="0">
                  <a:pos x="62" y="44"/>
                </a:cxn>
                <a:cxn ang="0">
                  <a:pos x="54" y="54"/>
                </a:cxn>
                <a:cxn ang="0">
                  <a:pos x="44" y="62"/>
                </a:cxn>
                <a:cxn ang="0">
                  <a:pos x="38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60269" y="5109504"/>
            <a:ext cx="447530" cy="550807"/>
            <a:chOff x="4813292" y="2129103"/>
            <a:chExt cx="338889" cy="417095"/>
          </a:xfrm>
        </p:grpSpPr>
        <p:sp>
          <p:nvSpPr>
            <p:cNvPr id="53" name="Freeform 324"/>
            <p:cNvSpPr/>
            <p:nvPr/>
          </p:nvSpPr>
          <p:spPr bwMode="auto">
            <a:xfrm>
              <a:off x="4813292" y="2187757"/>
              <a:ext cx="338889" cy="358441"/>
            </a:xfrm>
            <a:custGeom>
              <a:avLst/>
              <a:gdLst/>
              <a:ahLst/>
              <a:cxnLst>
                <a:cxn ang="0">
                  <a:pos x="416" y="16"/>
                </a:cxn>
                <a:cxn ang="0">
                  <a:pos x="416" y="16"/>
                </a:cxn>
                <a:cxn ang="0">
                  <a:pos x="414" y="10"/>
                </a:cxn>
                <a:cxn ang="0">
                  <a:pos x="412" y="4"/>
                </a:cxn>
                <a:cxn ang="0">
                  <a:pos x="406" y="2"/>
                </a:cxn>
                <a:cxn ang="0">
                  <a:pos x="40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424"/>
                </a:cxn>
                <a:cxn ang="0">
                  <a:pos x="0" y="424"/>
                </a:cxn>
                <a:cxn ang="0">
                  <a:pos x="2" y="430"/>
                </a:cxn>
                <a:cxn ang="0">
                  <a:pos x="4" y="436"/>
                </a:cxn>
                <a:cxn ang="0">
                  <a:pos x="10" y="438"/>
                </a:cxn>
                <a:cxn ang="0">
                  <a:pos x="16" y="440"/>
                </a:cxn>
                <a:cxn ang="0">
                  <a:pos x="400" y="440"/>
                </a:cxn>
                <a:cxn ang="0">
                  <a:pos x="400" y="440"/>
                </a:cxn>
                <a:cxn ang="0">
                  <a:pos x="406" y="438"/>
                </a:cxn>
                <a:cxn ang="0">
                  <a:pos x="412" y="436"/>
                </a:cxn>
                <a:cxn ang="0">
                  <a:pos x="414" y="430"/>
                </a:cxn>
                <a:cxn ang="0">
                  <a:pos x="416" y="424"/>
                </a:cxn>
                <a:cxn ang="0">
                  <a:pos x="416" y="16"/>
                </a:cxn>
              </a:cxnLst>
              <a:rect l="0" t="0" r="r" b="b"/>
              <a:pathLst>
                <a:path w="416" h="440">
                  <a:moveTo>
                    <a:pt x="416" y="16"/>
                  </a:moveTo>
                  <a:lnTo>
                    <a:pt x="416" y="16"/>
                  </a:lnTo>
                  <a:lnTo>
                    <a:pt x="414" y="10"/>
                  </a:lnTo>
                  <a:lnTo>
                    <a:pt x="412" y="4"/>
                  </a:lnTo>
                  <a:lnTo>
                    <a:pt x="406" y="2"/>
                  </a:lnTo>
                  <a:lnTo>
                    <a:pt x="40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2" y="430"/>
                  </a:lnTo>
                  <a:lnTo>
                    <a:pt x="4" y="436"/>
                  </a:lnTo>
                  <a:lnTo>
                    <a:pt x="10" y="438"/>
                  </a:lnTo>
                  <a:lnTo>
                    <a:pt x="16" y="440"/>
                  </a:lnTo>
                  <a:lnTo>
                    <a:pt x="400" y="440"/>
                  </a:lnTo>
                  <a:lnTo>
                    <a:pt x="400" y="440"/>
                  </a:lnTo>
                  <a:lnTo>
                    <a:pt x="406" y="438"/>
                  </a:lnTo>
                  <a:lnTo>
                    <a:pt x="412" y="436"/>
                  </a:lnTo>
                  <a:lnTo>
                    <a:pt x="414" y="430"/>
                  </a:lnTo>
                  <a:lnTo>
                    <a:pt x="416" y="424"/>
                  </a:lnTo>
                  <a:lnTo>
                    <a:pt x="416" y="16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325"/>
            <p:cNvSpPr>
              <a:spLocks noChangeArrowheads="1"/>
            </p:cNvSpPr>
            <p:nvPr/>
          </p:nvSpPr>
          <p:spPr bwMode="auto">
            <a:xfrm>
              <a:off x="4839361" y="2213825"/>
              <a:ext cx="286753" cy="3063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26"/>
            <p:cNvSpPr>
              <a:spLocks noEditPoints="1"/>
            </p:cNvSpPr>
            <p:nvPr/>
          </p:nvSpPr>
          <p:spPr bwMode="auto">
            <a:xfrm>
              <a:off x="4904532" y="2129103"/>
              <a:ext cx="156410" cy="117308"/>
            </a:xfrm>
            <a:custGeom>
              <a:avLst/>
              <a:gdLst/>
              <a:ahLst/>
              <a:cxnLst>
                <a:cxn ang="0">
                  <a:pos x="144" y="48"/>
                </a:cxn>
                <a:cxn ang="0">
                  <a:pos x="144" y="38"/>
                </a:cxn>
                <a:cxn ang="0">
                  <a:pos x="136" y="22"/>
                </a:cxn>
                <a:cxn ang="0">
                  <a:pos x="122" y="8"/>
                </a:cxn>
                <a:cxn ang="0">
                  <a:pos x="106" y="0"/>
                </a:cxn>
                <a:cxn ang="0">
                  <a:pos x="96" y="0"/>
                </a:cxn>
                <a:cxn ang="0">
                  <a:pos x="78" y="4"/>
                </a:cxn>
                <a:cxn ang="0">
                  <a:pos x="62" y="14"/>
                </a:cxn>
                <a:cxn ang="0">
                  <a:pos x="52" y="30"/>
                </a:cxn>
                <a:cxn ang="0">
                  <a:pos x="48" y="48"/>
                </a:cxn>
                <a:cxn ang="0">
                  <a:pos x="16" y="48"/>
                </a:cxn>
                <a:cxn ang="0">
                  <a:pos x="4" y="52"/>
                </a:cxn>
                <a:cxn ang="0">
                  <a:pos x="0" y="64"/>
                </a:cxn>
                <a:cxn ang="0">
                  <a:pos x="0" y="128"/>
                </a:cxn>
                <a:cxn ang="0">
                  <a:pos x="4" y="140"/>
                </a:cxn>
                <a:cxn ang="0">
                  <a:pos x="16" y="144"/>
                </a:cxn>
                <a:cxn ang="0">
                  <a:pos x="176" y="144"/>
                </a:cxn>
                <a:cxn ang="0">
                  <a:pos x="188" y="140"/>
                </a:cxn>
                <a:cxn ang="0">
                  <a:pos x="192" y="128"/>
                </a:cxn>
                <a:cxn ang="0">
                  <a:pos x="192" y="64"/>
                </a:cxn>
                <a:cxn ang="0">
                  <a:pos x="188" y="52"/>
                </a:cxn>
                <a:cxn ang="0">
                  <a:pos x="176" y="48"/>
                </a:cxn>
                <a:cxn ang="0">
                  <a:pos x="96" y="16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2" y="32"/>
                </a:cxn>
                <a:cxn ang="0">
                  <a:pos x="108" y="44"/>
                </a:cxn>
                <a:cxn ang="0">
                  <a:pos x="96" y="48"/>
                </a:cxn>
                <a:cxn ang="0">
                  <a:pos x="90" y="46"/>
                </a:cxn>
                <a:cxn ang="0">
                  <a:pos x="82" y="38"/>
                </a:cxn>
                <a:cxn ang="0">
                  <a:pos x="80" y="32"/>
                </a:cxn>
                <a:cxn ang="0">
                  <a:pos x="84" y="20"/>
                </a:cxn>
                <a:cxn ang="0">
                  <a:pos x="96" y="16"/>
                </a:cxn>
              </a:cxnLst>
              <a:rect l="0" t="0" r="r" b="b"/>
              <a:pathLst>
                <a:path w="192" h="144">
                  <a:moveTo>
                    <a:pt x="176" y="48"/>
                  </a:moveTo>
                  <a:lnTo>
                    <a:pt x="144" y="48"/>
                  </a:lnTo>
                  <a:lnTo>
                    <a:pt x="144" y="48"/>
                  </a:lnTo>
                  <a:lnTo>
                    <a:pt x="144" y="38"/>
                  </a:lnTo>
                  <a:lnTo>
                    <a:pt x="140" y="30"/>
                  </a:lnTo>
                  <a:lnTo>
                    <a:pt x="136" y="22"/>
                  </a:lnTo>
                  <a:lnTo>
                    <a:pt x="130" y="14"/>
                  </a:lnTo>
                  <a:lnTo>
                    <a:pt x="122" y="8"/>
                  </a:lnTo>
                  <a:lnTo>
                    <a:pt x="114" y="4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78" y="4"/>
                  </a:lnTo>
                  <a:lnTo>
                    <a:pt x="70" y="8"/>
                  </a:lnTo>
                  <a:lnTo>
                    <a:pt x="62" y="14"/>
                  </a:lnTo>
                  <a:lnTo>
                    <a:pt x="56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4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34"/>
                  </a:lnTo>
                  <a:lnTo>
                    <a:pt x="4" y="140"/>
                  </a:lnTo>
                  <a:lnTo>
                    <a:pt x="10" y="142"/>
                  </a:lnTo>
                  <a:lnTo>
                    <a:pt x="16" y="144"/>
                  </a:lnTo>
                  <a:lnTo>
                    <a:pt x="176" y="144"/>
                  </a:lnTo>
                  <a:lnTo>
                    <a:pt x="176" y="144"/>
                  </a:lnTo>
                  <a:lnTo>
                    <a:pt x="182" y="142"/>
                  </a:lnTo>
                  <a:lnTo>
                    <a:pt x="188" y="140"/>
                  </a:lnTo>
                  <a:lnTo>
                    <a:pt x="190" y="134"/>
                  </a:lnTo>
                  <a:lnTo>
                    <a:pt x="192" y="128"/>
                  </a:lnTo>
                  <a:lnTo>
                    <a:pt x="192" y="64"/>
                  </a:lnTo>
                  <a:lnTo>
                    <a:pt x="192" y="64"/>
                  </a:lnTo>
                  <a:lnTo>
                    <a:pt x="190" y="58"/>
                  </a:lnTo>
                  <a:lnTo>
                    <a:pt x="188" y="52"/>
                  </a:lnTo>
                  <a:lnTo>
                    <a:pt x="182" y="50"/>
                  </a:lnTo>
                  <a:lnTo>
                    <a:pt x="176" y="48"/>
                  </a:lnTo>
                  <a:lnTo>
                    <a:pt x="176" y="48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102" y="18"/>
                  </a:lnTo>
                  <a:lnTo>
                    <a:pt x="108" y="20"/>
                  </a:lnTo>
                  <a:lnTo>
                    <a:pt x="110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8"/>
                  </a:lnTo>
                  <a:lnTo>
                    <a:pt x="108" y="44"/>
                  </a:lnTo>
                  <a:lnTo>
                    <a:pt x="102" y="46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46"/>
                  </a:lnTo>
                  <a:lnTo>
                    <a:pt x="84" y="44"/>
                  </a:lnTo>
                  <a:lnTo>
                    <a:pt x="82" y="3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2" y="26"/>
                  </a:lnTo>
                  <a:lnTo>
                    <a:pt x="84" y="20"/>
                  </a:lnTo>
                  <a:lnTo>
                    <a:pt x="90" y="18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FACB1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27"/>
            <p:cNvSpPr>
              <a:spLocks noEditPoints="1"/>
            </p:cNvSpPr>
            <p:nvPr/>
          </p:nvSpPr>
          <p:spPr bwMode="auto">
            <a:xfrm>
              <a:off x="4972961" y="2412597"/>
              <a:ext cx="78205" cy="78205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48" y="96"/>
                </a:cxn>
                <a:cxn ang="0">
                  <a:pos x="38" y="96"/>
                </a:cxn>
                <a:cxn ang="0">
                  <a:pos x="30" y="92"/>
                </a:cxn>
                <a:cxn ang="0">
                  <a:pos x="22" y="88"/>
                </a:cxn>
                <a:cxn ang="0">
                  <a:pos x="14" y="82"/>
                </a:cxn>
                <a:cxn ang="0">
                  <a:pos x="8" y="74"/>
                </a:cxn>
                <a:cxn ang="0">
                  <a:pos x="4" y="66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38"/>
                </a:cxn>
                <a:cxn ang="0">
                  <a:pos x="4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58" y="0"/>
                </a:cxn>
                <a:cxn ang="0">
                  <a:pos x="68" y="4"/>
                </a:cxn>
                <a:cxn ang="0">
                  <a:pos x="76" y="8"/>
                </a:cxn>
                <a:cxn ang="0">
                  <a:pos x="82" y="14"/>
                </a:cxn>
                <a:cxn ang="0">
                  <a:pos x="88" y="22"/>
                </a:cxn>
                <a:cxn ang="0">
                  <a:pos x="92" y="30"/>
                </a:cxn>
                <a:cxn ang="0">
                  <a:pos x="96" y="3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58"/>
                </a:cxn>
                <a:cxn ang="0">
                  <a:pos x="92" y="66"/>
                </a:cxn>
                <a:cxn ang="0">
                  <a:pos x="88" y="74"/>
                </a:cxn>
                <a:cxn ang="0">
                  <a:pos x="82" y="82"/>
                </a:cxn>
                <a:cxn ang="0">
                  <a:pos x="76" y="88"/>
                </a:cxn>
                <a:cxn ang="0">
                  <a:pos x="68" y="92"/>
                </a:cxn>
                <a:cxn ang="0">
                  <a:pos x="5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40" y="70"/>
                </a:cxn>
                <a:cxn ang="0">
                  <a:pos x="48" y="72"/>
                </a:cxn>
                <a:cxn ang="0">
                  <a:pos x="48" y="72"/>
                </a:cxn>
                <a:cxn ang="0">
                  <a:pos x="58" y="70"/>
                </a:cxn>
                <a:cxn ang="0">
                  <a:pos x="66" y="64"/>
                </a:cxn>
                <a:cxn ang="0">
                  <a:pos x="70" y="58"/>
                </a:cxn>
                <a:cxn ang="0">
                  <a:pos x="72" y="48"/>
                </a:cxn>
                <a:cxn ang="0">
                  <a:pos x="72" y="48"/>
                </a:cxn>
                <a:cxn ang="0">
                  <a:pos x="70" y="38"/>
                </a:cxn>
                <a:cxn ang="0">
                  <a:pos x="66" y="32"/>
                </a:cxn>
                <a:cxn ang="0">
                  <a:pos x="58" y="26"/>
                </a:cxn>
                <a:cxn ang="0">
                  <a:pos x="48" y="24"/>
                </a:cxn>
                <a:cxn ang="0">
                  <a:pos x="48" y="24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lnTo>
                    <a:pt x="48" y="96"/>
                  </a:lnTo>
                  <a:lnTo>
                    <a:pt x="38" y="96"/>
                  </a:lnTo>
                  <a:lnTo>
                    <a:pt x="30" y="92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8" y="74"/>
                  </a:lnTo>
                  <a:lnTo>
                    <a:pt x="4" y="66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8" y="4"/>
                  </a:lnTo>
                  <a:lnTo>
                    <a:pt x="76" y="8"/>
                  </a:lnTo>
                  <a:lnTo>
                    <a:pt x="82" y="14"/>
                  </a:lnTo>
                  <a:lnTo>
                    <a:pt x="88" y="22"/>
                  </a:lnTo>
                  <a:lnTo>
                    <a:pt x="92" y="30"/>
                  </a:lnTo>
                  <a:lnTo>
                    <a:pt x="96" y="3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58"/>
                  </a:lnTo>
                  <a:lnTo>
                    <a:pt x="92" y="66"/>
                  </a:lnTo>
                  <a:lnTo>
                    <a:pt x="88" y="74"/>
                  </a:lnTo>
                  <a:lnTo>
                    <a:pt x="82" y="82"/>
                  </a:lnTo>
                  <a:lnTo>
                    <a:pt x="76" y="88"/>
                  </a:lnTo>
                  <a:lnTo>
                    <a:pt x="68" y="92"/>
                  </a:lnTo>
                  <a:lnTo>
                    <a:pt x="5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24"/>
                  </a:moveTo>
                  <a:lnTo>
                    <a:pt x="48" y="24"/>
                  </a:lnTo>
                  <a:lnTo>
                    <a:pt x="40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40" y="70"/>
                  </a:lnTo>
                  <a:lnTo>
                    <a:pt x="48" y="72"/>
                  </a:lnTo>
                  <a:lnTo>
                    <a:pt x="48" y="72"/>
                  </a:lnTo>
                  <a:lnTo>
                    <a:pt x="58" y="70"/>
                  </a:lnTo>
                  <a:lnTo>
                    <a:pt x="66" y="64"/>
                  </a:lnTo>
                  <a:lnTo>
                    <a:pt x="70" y="5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0" y="38"/>
                  </a:lnTo>
                  <a:lnTo>
                    <a:pt x="66" y="32"/>
                  </a:lnTo>
                  <a:lnTo>
                    <a:pt x="58" y="26"/>
                  </a:lnTo>
                  <a:lnTo>
                    <a:pt x="48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28"/>
            <p:cNvSpPr/>
            <p:nvPr/>
          </p:nvSpPr>
          <p:spPr bwMode="auto">
            <a:xfrm>
              <a:off x="5034874" y="2318099"/>
              <a:ext cx="60283" cy="58654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58" y="0"/>
                </a:cxn>
                <a:cxn ang="0">
                  <a:pos x="36" y="22"/>
                </a:cxn>
                <a:cxn ang="0">
                  <a:pos x="16" y="0"/>
                </a:cxn>
                <a:cxn ang="0">
                  <a:pos x="0" y="14"/>
                </a:cxn>
                <a:cxn ang="0">
                  <a:pos x="22" y="36"/>
                </a:cxn>
                <a:cxn ang="0">
                  <a:pos x="0" y="58"/>
                </a:cxn>
                <a:cxn ang="0">
                  <a:pos x="16" y="72"/>
                </a:cxn>
                <a:cxn ang="0">
                  <a:pos x="36" y="50"/>
                </a:cxn>
                <a:cxn ang="0">
                  <a:pos x="58" y="72"/>
                </a:cxn>
                <a:cxn ang="0">
                  <a:pos x="74" y="58"/>
                </a:cxn>
                <a:cxn ang="0">
                  <a:pos x="52" y="36"/>
                </a:cxn>
                <a:cxn ang="0">
                  <a:pos x="74" y="14"/>
                </a:cxn>
              </a:cxnLst>
              <a:rect l="0" t="0" r="r" b="b"/>
              <a:pathLst>
                <a:path w="74" h="72">
                  <a:moveTo>
                    <a:pt x="74" y="14"/>
                  </a:moveTo>
                  <a:lnTo>
                    <a:pt x="58" y="0"/>
                  </a:lnTo>
                  <a:lnTo>
                    <a:pt x="36" y="22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22" y="36"/>
                  </a:lnTo>
                  <a:lnTo>
                    <a:pt x="0" y="58"/>
                  </a:lnTo>
                  <a:lnTo>
                    <a:pt x="16" y="72"/>
                  </a:lnTo>
                  <a:lnTo>
                    <a:pt x="36" y="50"/>
                  </a:lnTo>
                  <a:lnTo>
                    <a:pt x="58" y="72"/>
                  </a:lnTo>
                  <a:lnTo>
                    <a:pt x="74" y="58"/>
                  </a:lnTo>
                  <a:lnTo>
                    <a:pt x="52" y="36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9"/>
            <p:cNvSpPr/>
            <p:nvPr/>
          </p:nvSpPr>
          <p:spPr bwMode="auto">
            <a:xfrm>
              <a:off x="4878463" y="2278996"/>
              <a:ext cx="58654" cy="58654"/>
            </a:xfrm>
            <a:custGeom>
              <a:avLst/>
              <a:gdLst/>
              <a:ahLst/>
              <a:cxnLst>
                <a:cxn ang="0">
                  <a:pos x="72" y="14"/>
                </a:cxn>
                <a:cxn ang="0">
                  <a:pos x="58" y="0"/>
                </a:cxn>
                <a:cxn ang="0">
                  <a:pos x="36" y="22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22" y="36"/>
                </a:cxn>
                <a:cxn ang="0">
                  <a:pos x="0" y="58"/>
                </a:cxn>
                <a:cxn ang="0">
                  <a:pos x="14" y="72"/>
                </a:cxn>
                <a:cxn ang="0">
                  <a:pos x="36" y="50"/>
                </a:cxn>
                <a:cxn ang="0">
                  <a:pos x="58" y="72"/>
                </a:cxn>
                <a:cxn ang="0">
                  <a:pos x="72" y="58"/>
                </a:cxn>
                <a:cxn ang="0">
                  <a:pos x="50" y="36"/>
                </a:cxn>
                <a:cxn ang="0">
                  <a:pos x="72" y="14"/>
                </a:cxn>
              </a:cxnLst>
              <a:rect l="0" t="0" r="r" b="b"/>
              <a:pathLst>
                <a:path w="72" h="72">
                  <a:moveTo>
                    <a:pt x="72" y="14"/>
                  </a:moveTo>
                  <a:lnTo>
                    <a:pt x="58" y="0"/>
                  </a:lnTo>
                  <a:lnTo>
                    <a:pt x="36" y="22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2" y="36"/>
                  </a:lnTo>
                  <a:lnTo>
                    <a:pt x="0" y="58"/>
                  </a:lnTo>
                  <a:lnTo>
                    <a:pt x="14" y="72"/>
                  </a:lnTo>
                  <a:lnTo>
                    <a:pt x="36" y="50"/>
                  </a:lnTo>
                  <a:lnTo>
                    <a:pt x="58" y="72"/>
                  </a:lnTo>
                  <a:lnTo>
                    <a:pt x="72" y="58"/>
                  </a:lnTo>
                  <a:lnTo>
                    <a:pt x="50" y="36"/>
                  </a:lnTo>
                  <a:lnTo>
                    <a:pt x="72" y="14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0"/>
            <p:cNvSpPr/>
            <p:nvPr/>
          </p:nvSpPr>
          <p:spPr bwMode="auto">
            <a:xfrm>
              <a:off x="4901273" y="2318099"/>
              <a:ext cx="109161" cy="159669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68" y="8"/>
                </a:cxn>
                <a:cxn ang="0">
                  <a:pos x="86" y="26"/>
                </a:cxn>
                <a:cxn ang="0">
                  <a:pos x="86" y="26"/>
                </a:cxn>
                <a:cxn ang="0">
                  <a:pos x="76" y="34"/>
                </a:cxn>
                <a:cxn ang="0">
                  <a:pos x="62" y="44"/>
                </a:cxn>
                <a:cxn ang="0">
                  <a:pos x="48" y="56"/>
                </a:cxn>
                <a:cxn ang="0">
                  <a:pos x="34" y="74"/>
                </a:cxn>
                <a:cxn ang="0">
                  <a:pos x="22" y="96"/>
                </a:cxn>
                <a:cxn ang="0">
                  <a:pos x="10" y="120"/>
                </a:cxn>
                <a:cxn ang="0">
                  <a:pos x="6" y="134"/>
                </a:cxn>
                <a:cxn ang="0">
                  <a:pos x="4" y="150"/>
                </a:cxn>
                <a:cxn ang="0">
                  <a:pos x="2" y="166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8"/>
                </a:cxn>
                <a:cxn ang="0">
                  <a:pos x="4" y="192"/>
                </a:cxn>
                <a:cxn ang="0">
                  <a:pos x="8" y="196"/>
                </a:cxn>
                <a:cxn ang="0">
                  <a:pos x="12" y="196"/>
                </a:cxn>
                <a:cxn ang="0">
                  <a:pos x="12" y="196"/>
                </a:cxn>
                <a:cxn ang="0">
                  <a:pos x="18" y="196"/>
                </a:cxn>
                <a:cxn ang="0">
                  <a:pos x="22" y="192"/>
                </a:cxn>
                <a:cxn ang="0">
                  <a:pos x="24" y="188"/>
                </a:cxn>
                <a:cxn ang="0">
                  <a:pos x="24" y="184"/>
                </a:cxn>
                <a:cxn ang="0">
                  <a:pos x="24" y="184"/>
                </a:cxn>
                <a:cxn ang="0">
                  <a:pos x="26" y="168"/>
                </a:cxn>
                <a:cxn ang="0">
                  <a:pos x="28" y="152"/>
                </a:cxn>
                <a:cxn ang="0">
                  <a:pos x="30" y="136"/>
                </a:cxn>
                <a:cxn ang="0">
                  <a:pos x="34" y="124"/>
                </a:cxn>
                <a:cxn ang="0">
                  <a:pos x="46" y="100"/>
                </a:cxn>
                <a:cxn ang="0">
                  <a:pos x="58" y="82"/>
                </a:cxn>
                <a:cxn ang="0">
                  <a:pos x="72" y="66"/>
                </a:cxn>
                <a:cxn ang="0">
                  <a:pos x="86" y="56"/>
                </a:cxn>
                <a:cxn ang="0">
                  <a:pos x="104" y="44"/>
                </a:cxn>
                <a:cxn ang="0">
                  <a:pos x="122" y="64"/>
                </a:cxn>
                <a:cxn ang="0">
                  <a:pos x="134" y="0"/>
                </a:cxn>
              </a:cxnLst>
              <a:rect l="0" t="0" r="r" b="b"/>
              <a:pathLst>
                <a:path w="134" h="196">
                  <a:moveTo>
                    <a:pt x="134" y="0"/>
                  </a:moveTo>
                  <a:lnTo>
                    <a:pt x="68" y="8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76" y="34"/>
                  </a:lnTo>
                  <a:lnTo>
                    <a:pt x="62" y="44"/>
                  </a:lnTo>
                  <a:lnTo>
                    <a:pt x="48" y="56"/>
                  </a:lnTo>
                  <a:lnTo>
                    <a:pt x="34" y="74"/>
                  </a:lnTo>
                  <a:lnTo>
                    <a:pt x="22" y="96"/>
                  </a:lnTo>
                  <a:lnTo>
                    <a:pt x="10" y="120"/>
                  </a:lnTo>
                  <a:lnTo>
                    <a:pt x="6" y="134"/>
                  </a:lnTo>
                  <a:lnTo>
                    <a:pt x="4" y="150"/>
                  </a:lnTo>
                  <a:lnTo>
                    <a:pt x="2" y="16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8"/>
                  </a:lnTo>
                  <a:lnTo>
                    <a:pt x="4" y="192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8" y="196"/>
                  </a:lnTo>
                  <a:lnTo>
                    <a:pt x="22" y="192"/>
                  </a:lnTo>
                  <a:lnTo>
                    <a:pt x="24" y="188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26" y="168"/>
                  </a:lnTo>
                  <a:lnTo>
                    <a:pt x="28" y="152"/>
                  </a:lnTo>
                  <a:lnTo>
                    <a:pt x="30" y="136"/>
                  </a:lnTo>
                  <a:lnTo>
                    <a:pt x="34" y="124"/>
                  </a:lnTo>
                  <a:lnTo>
                    <a:pt x="46" y="100"/>
                  </a:lnTo>
                  <a:lnTo>
                    <a:pt x="58" y="82"/>
                  </a:lnTo>
                  <a:lnTo>
                    <a:pt x="72" y="66"/>
                  </a:lnTo>
                  <a:lnTo>
                    <a:pt x="86" y="56"/>
                  </a:lnTo>
                  <a:lnTo>
                    <a:pt x="104" y="44"/>
                  </a:lnTo>
                  <a:lnTo>
                    <a:pt x="122" y="6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1"/>
            <p:cNvSpPr>
              <a:spLocks noEditPoints="1"/>
            </p:cNvSpPr>
            <p:nvPr/>
          </p:nvSpPr>
          <p:spPr bwMode="auto">
            <a:xfrm>
              <a:off x="4904532" y="2129103"/>
              <a:ext cx="156410" cy="78205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44" y="48"/>
                </a:cxn>
                <a:cxn ang="0">
                  <a:pos x="144" y="48"/>
                </a:cxn>
                <a:cxn ang="0">
                  <a:pos x="144" y="38"/>
                </a:cxn>
                <a:cxn ang="0">
                  <a:pos x="140" y="30"/>
                </a:cxn>
                <a:cxn ang="0">
                  <a:pos x="136" y="22"/>
                </a:cxn>
                <a:cxn ang="0">
                  <a:pos x="130" y="14"/>
                </a:cxn>
                <a:cxn ang="0">
                  <a:pos x="122" y="8"/>
                </a:cxn>
                <a:cxn ang="0">
                  <a:pos x="114" y="4"/>
                </a:cxn>
                <a:cxn ang="0">
                  <a:pos x="106" y="0"/>
                </a:cxn>
                <a:cxn ang="0">
                  <a:pos x="96" y="0"/>
                </a:cxn>
                <a:cxn ang="0">
                  <a:pos x="96" y="0"/>
                </a:cxn>
                <a:cxn ang="0">
                  <a:pos x="86" y="0"/>
                </a:cxn>
                <a:cxn ang="0">
                  <a:pos x="78" y="4"/>
                </a:cxn>
                <a:cxn ang="0">
                  <a:pos x="70" y="8"/>
                </a:cxn>
                <a:cxn ang="0">
                  <a:pos x="62" y="14"/>
                </a:cxn>
                <a:cxn ang="0">
                  <a:pos x="56" y="22"/>
                </a:cxn>
                <a:cxn ang="0">
                  <a:pos x="52" y="30"/>
                </a:cxn>
                <a:cxn ang="0">
                  <a:pos x="48" y="38"/>
                </a:cxn>
                <a:cxn ang="0">
                  <a:pos x="48" y="48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0" y="50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4"/>
                </a:cxn>
                <a:cxn ang="0">
                  <a:pos x="0" y="96"/>
                </a:cxn>
                <a:cxn ang="0">
                  <a:pos x="192" y="96"/>
                </a:cxn>
                <a:cxn ang="0">
                  <a:pos x="192" y="64"/>
                </a:cxn>
                <a:cxn ang="0">
                  <a:pos x="192" y="64"/>
                </a:cxn>
                <a:cxn ang="0">
                  <a:pos x="190" y="58"/>
                </a:cxn>
                <a:cxn ang="0">
                  <a:pos x="188" y="52"/>
                </a:cxn>
                <a:cxn ang="0">
                  <a:pos x="182" y="50"/>
                </a:cxn>
                <a:cxn ang="0">
                  <a:pos x="176" y="48"/>
                </a:cxn>
                <a:cxn ang="0">
                  <a:pos x="17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0" y="46"/>
                </a:cxn>
                <a:cxn ang="0">
                  <a:pos x="84" y="44"/>
                </a:cxn>
                <a:cxn ang="0">
                  <a:pos x="82" y="38"/>
                </a:cxn>
                <a:cxn ang="0">
                  <a:pos x="80" y="32"/>
                </a:cxn>
                <a:cxn ang="0">
                  <a:pos x="80" y="32"/>
                </a:cxn>
                <a:cxn ang="0">
                  <a:pos x="82" y="26"/>
                </a:cxn>
                <a:cxn ang="0">
                  <a:pos x="84" y="20"/>
                </a:cxn>
                <a:cxn ang="0">
                  <a:pos x="90" y="18"/>
                </a:cxn>
                <a:cxn ang="0">
                  <a:pos x="96" y="16"/>
                </a:cxn>
                <a:cxn ang="0">
                  <a:pos x="96" y="16"/>
                </a:cxn>
                <a:cxn ang="0">
                  <a:pos x="102" y="18"/>
                </a:cxn>
                <a:cxn ang="0">
                  <a:pos x="108" y="20"/>
                </a:cxn>
                <a:cxn ang="0">
                  <a:pos x="110" y="26"/>
                </a:cxn>
                <a:cxn ang="0">
                  <a:pos x="112" y="32"/>
                </a:cxn>
                <a:cxn ang="0">
                  <a:pos x="112" y="32"/>
                </a:cxn>
                <a:cxn ang="0">
                  <a:pos x="110" y="38"/>
                </a:cxn>
                <a:cxn ang="0">
                  <a:pos x="108" y="44"/>
                </a:cxn>
                <a:cxn ang="0">
                  <a:pos x="102" y="46"/>
                </a:cxn>
                <a:cxn ang="0">
                  <a:pos x="96" y="48"/>
                </a:cxn>
                <a:cxn ang="0">
                  <a:pos x="96" y="48"/>
                </a:cxn>
              </a:cxnLst>
              <a:rect l="0" t="0" r="r" b="b"/>
              <a:pathLst>
                <a:path w="192" h="96">
                  <a:moveTo>
                    <a:pt x="176" y="48"/>
                  </a:moveTo>
                  <a:lnTo>
                    <a:pt x="144" y="48"/>
                  </a:lnTo>
                  <a:lnTo>
                    <a:pt x="144" y="48"/>
                  </a:lnTo>
                  <a:lnTo>
                    <a:pt x="144" y="38"/>
                  </a:lnTo>
                  <a:lnTo>
                    <a:pt x="140" y="30"/>
                  </a:lnTo>
                  <a:lnTo>
                    <a:pt x="136" y="22"/>
                  </a:lnTo>
                  <a:lnTo>
                    <a:pt x="130" y="14"/>
                  </a:lnTo>
                  <a:lnTo>
                    <a:pt x="122" y="8"/>
                  </a:lnTo>
                  <a:lnTo>
                    <a:pt x="114" y="4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78" y="4"/>
                  </a:lnTo>
                  <a:lnTo>
                    <a:pt x="70" y="8"/>
                  </a:lnTo>
                  <a:lnTo>
                    <a:pt x="62" y="14"/>
                  </a:lnTo>
                  <a:lnTo>
                    <a:pt x="56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4" y="52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96"/>
                  </a:lnTo>
                  <a:lnTo>
                    <a:pt x="192" y="96"/>
                  </a:lnTo>
                  <a:lnTo>
                    <a:pt x="192" y="64"/>
                  </a:lnTo>
                  <a:lnTo>
                    <a:pt x="192" y="64"/>
                  </a:lnTo>
                  <a:lnTo>
                    <a:pt x="190" y="58"/>
                  </a:lnTo>
                  <a:lnTo>
                    <a:pt x="188" y="52"/>
                  </a:lnTo>
                  <a:lnTo>
                    <a:pt x="182" y="50"/>
                  </a:lnTo>
                  <a:lnTo>
                    <a:pt x="176" y="48"/>
                  </a:lnTo>
                  <a:lnTo>
                    <a:pt x="176" y="48"/>
                  </a:lnTo>
                  <a:close/>
                  <a:moveTo>
                    <a:pt x="96" y="48"/>
                  </a:moveTo>
                  <a:lnTo>
                    <a:pt x="96" y="48"/>
                  </a:lnTo>
                  <a:lnTo>
                    <a:pt x="90" y="46"/>
                  </a:lnTo>
                  <a:lnTo>
                    <a:pt x="84" y="44"/>
                  </a:lnTo>
                  <a:lnTo>
                    <a:pt x="82" y="3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2" y="26"/>
                  </a:lnTo>
                  <a:lnTo>
                    <a:pt x="84" y="20"/>
                  </a:lnTo>
                  <a:lnTo>
                    <a:pt x="90" y="18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08" y="20"/>
                  </a:lnTo>
                  <a:lnTo>
                    <a:pt x="110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0" y="38"/>
                  </a:lnTo>
                  <a:lnTo>
                    <a:pt x="108" y="44"/>
                  </a:lnTo>
                  <a:lnTo>
                    <a:pt x="102" y="46"/>
                  </a:lnTo>
                  <a:lnTo>
                    <a:pt x="96" y="48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805713" y="5090516"/>
            <a:ext cx="590700" cy="526092"/>
            <a:chOff x="603243" y="2989360"/>
            <a:chExt cx="417095" cy="371475"/>
          </a:xfrm>
        </p:grpSpPr>
        <p:sp>
          <p:nvSpPr>
            <p:cNvPr id="61" name="Freeform 564"/>
            <p:cNvSpPr/>
            <p:nvPr/>
          </p:nvSpPr>
          <p:spPr bwMode="auto">
            <a:xfrm>
              <a:off x="603243" y="2989360"/>
              <a:ext cx="417095" cy="371475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336" y="456"/>
                </a:cxn>
                <a:cxn ang="0">
                  <a:pos x="160" y="368"/>
                </a:cxn>
                <a:cxn ang="0">
                  <a:pos x="160" y="448"/>
                </a:cxn>
                <a:cxn ang="0">
                  <a:pos x="96" y="320"/>
                </a:cxn>
                <a:cxn ang="0">
                  <a:pos x="0" y="256"/>
                </a:cxn>
                <a:cxn ang="0">
                  <a:pos x="512" y="0"/>
                </a:cxn>
              </a:cxnLst>
              <a:rect l="0" t="0" r="r" b="b"/>
              <a:pathLst>
                <a:path w="512" h="456">
                  <a:moveTo>
                    <a:pt x="512" y="0"/>
                  </a:moveTo>
                  <a:lnTo>
                    <a:pt x="336" y="456"/>
                  </a:lnTo>
                  <a:lnTo>
                    <a:pt x="160" y="368"/>
                  </a:lnTo>
                  <a:lnTo>
                    <a:pt x="160" y="448"/>
                  </a:lnTo>
                  <a:lnTo>
                    <a:pt x="96" y="320"/>
                  </a:lnTo>
                  <a:lnTo>
                    <a:pt x="0" y="256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5"/>
            <p:cNvSpPr/>
            <p:nvPr/>
          </p:nvSpPr>
          <p:spPr bwMode="auto">
            <a:xfrm>
              <a:off x="681449" y="2989360"/>
              <a:ext cx="338889" cy="364958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64" y="448"/>
                </a:cxn>
                <a:cxn ang="0">
                  <a:pos x="64" y="368"/>
                </a:cxn>
                <a:cxn ang="0">
                  <a:pos x="416" y="0"/>
                </a:cxn>
                <a:cxn ang="0">
                  <a:pos x="0" y="320"/>
                </a:cxn>
              </a:cxnLst>
              <a:rect l="0" t="0" r="r" b="b"/>
              <a:pathLst>
                <a:path w="416" h="448">
                  <a:moveTo>
                    <a:pt x="0" y="320"/>
                  </a:moveTo>
                  <a:lnTo>
                    <a:pt x="64" y="448"/>
                  </a:lnTo>
                  <a:lnTo>
                    <a:pt x="64" y="368"/>
                  </a:lnTo>
                  <a:lnTo>
                    <a:pt x="416" y="0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999055" y="3046428"/>
            <a:ext cx="525936" cy="511555"/>
            <a:chOff x="8110947" y="2140508"/>
            <a:chExt cx="417095" cy="405690"/>
          </a:xfrm>
        </p:grpSpPr>
        <p:sp>
          <p:nvSpPr>
            <p:cNvPr id="63" name="Freeform 746"/>
            <p:cNvSpPr/>
            <p:nvPr/>
          </p:nvSpPr>
          <p:spPr bwMode="auto">
            <a:xfrm>
              <a:off x="8163084" y="2311582"/>
              <a:ext cx="312821" cy="195513"/>
            </a:xfrm>
            <a:custGeom>
              <a:avLst/>
              <a:gdLst/>
              <a:ahLst/>
              <a:cxnLst>
                <a:cxn ang="0">
                  <a:pos x="384" y="32"/>
                </a:cxn>
                <a:cxn ang="0">
                  <a:pos x="384" y="32"/>
                </a:cxn>
                <a:cxn ang="0">
                  <a:pos x="384" y="26"/>
                </a:cxn>
                <a:cxn ang="0">
                  <a:pos x="382" y="20"/>
                </a:cxn>
                <a:cxn ang="0">
                  <a:pos x="374" y="10"/>
                </a:cxn>
                <a:cxn ang="0">
                  <a:pos x="364" y="2"/>
                </a:cxn>
                <a:cxn ang="0">
                  <a:pos x="358" y="0"/>
                </a:cxn>
                <a:cxn ang="0">
                  <a:pos x="35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240"/>
                </a:cxn>
                <a:cxn ang="0">
                  <a:pos x="384" y="240"/>
                </a:cxn>
                <a:cxn ang="0">
                  <a:pos x="384" y="32"/>
                </a:cxn>
              </a:cxnLst>
              <a:rect l="0" t="0" r="r" b="b"/>
              <a:pathLst>
                <a:path w="384" h="240">
                  <a:moveTo>
                    <a:pt x="384" y="32"/>
                  </a:moveTo>
                  <a:lnTo>
                    <a:pt x="384" y="32"/>
                  </a:lnTo>
                  <a:lnTo>
                    <a:pt x="384" y="26"/>
                  </a:lnTo>
                  <a:lnTo>
                    <a:pt x="382" y="20"/>
                  </a:lnTo>
                  <a:lnTo>
                    <a:pt x="374" y="10"/>
                  </a:lnTo>
                  <a:lnTo>
                    <a:pt x="364" y="2"/>
                  </a:lnTo>
                  <a:lnTo>
                    <a:pt x="358" y="0"/>
                  </a:lnTo>
                  <a:lnTo>
                    <a:pt x="35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240"/>
                  </a:lnTo>
                  <a:lnTo>
                    <a:pt x="384" y="240"/>
                  </a:lnTo>
                  <a:lnTo>
                    <a:pt x="384" y="32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47"/>
            <p:cNvSpPr/>
            <p:nvPr/>
          </p:nvSpPr>
          <p:spPr bwMode="auto">
            <a:xfrm>
              <a:off x="8301572" y="2254557"/>
              <a:ext cx="35844" cy="35844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32"/>
                </a:cxn>
                <a:cxn ang="0">
                  <a:pos x="6" y="38"/>
                </a:cxn>
                <a:cxn ang="0">
                  <a:pos x="1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2" y="44"/>
                </a:cxn>
                <a:cxn ang="0">
                  <a:pos x="38" y="38"/>
                </a:cxn>
                <a:cxn ang="0">
                  <a:pos x="44" y="32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6" y="38"/>
                  </a:lnTo>
                  <a:lnTo>
                    <a:pt x="1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2" y="44"/>
                  </a:lnTo>
                  <a:lnTo>
                    <a:pt x="38" y="38"/>
                  </a:lnTo>
                  <a:lnTo>
                    <a:pt x="44" y="32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48"/>
            <p:cNvSpPr/>
            <p:nvPr/>
          </p:nvSpPr>
          <p:spPr bwMode="auto">
            <a:xfrm>
              <a:off x="8247806" y="2200791"/>
              <a:ext cx="143376" cy="50508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74" y="2"/>
                </a:cxn>
                <a:cxn ang="0">
                  <a:pos x="60" y="4"/>
                </a:cxn>
                <a:cxn ang="0">
                  <a:pos x="48" y="8"/>
                </a:cxn>
                <a:cxn ang="0">
                  <a:pos x="36" y="14"/>
                </a:cxn>
                <a:cxn ang="0">
                  <a:pos x="26" y="22"/>
                </a:cxn>
                <a:cxn ang="0">
                  <a:pos x="16" y="30"/>
                </a:cxn>
                <a:cxn ang="0">
                  <a:pos x="6" y="40"/>
                </a:cxn>
                <a:cxn ang="0">
                  <a:pos x="0" y="52"/>
                </a:cxn>
                <a:cxn ang="0">
                  <a:pos x="20" y="62"/>
                </a:cxn>
                <a:cxn ang="0">
                  <a:pos x="20" y="62"/>
                </a:cxn>
                <a:cxn ang="0">
                  <a:pos x="24" y="56"/>
                </a:cxn>
                <a:cxn ang="0">
                  <a:pos x="30" y="48"/>
                </a:cxn>
                <a:cxn ang="0">
                  <a:pos x="38" y="40"/>
                </a:cxn>
                <a:cxn ang="0">
                  <a:pos x="46" y="36"/>
                </a:cxn>
                <a:cxn ang="0">
                  <a:pos x="56" y="30"/>
                </a:cxn>
                <a:cxn ang="0">
                  <a:pos x="66" y="26"/>
                </a:cxn>
                <a:cxn ang="0">
                  <a:pos x="76" y="24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88" y="24"/>
                </a:cxn>
                <a:cxn ang="0">
                  <a:pos x="100" y="24"/>
                </a:cxn>
                <a:cxn ang="0">
                  <a:pos x="110" y="26"/>
                </a:cxn>
                <a:cxn ang="0">
                  <a:pos x="120" y="30"/>
                </a:cxn>
                <a:cxn ang="0">
                  <a:pos x="130" y="36"/>
                </a:cxn>
                <a:cxn ang="0">
                  <a:pos x="138" y="40"/>
                </a:cxn>
                <a:cxn ang="0">
                  <a:pos x="146" y="48"/>
                </a:cxn>
                <a:cxn ang="0">
                  <a:pos x="152" y="56"/>
                </a:cxn>
                <a:cxn ang="0">
                  <a:pos x="156" y="62"/>
                </a:cxn>
                <a:cxn ang="0">
                  <a:pos x="176" y="52"/>
                </a:cxn>
                <a:cxn ang="0">
                  <a:pos x="176" y="52"/>
                </a:cxn>
                <a:cxn ang="0">
                  <a:pos x="170" y="40"/>
                </a:cxn>
                <a:cxn ang="0">
                  <a:pos x="160" y="30"/>
                </a:cxn>
                <a:cxn ang="0">
                  <a:pos x="150" y="22"/>
                </a:cxn>
                <a:cxn ang="0">
                  <a:pos x="140" y="14"/>
                </a:cxn>
                <a:cxn ang="0">
                  <a:pos x="128" y="8"/>
                </a:cxn>
                <a:cxn ang="0">
                  <a:pos x="116" y="4"/>
                </a:cxn>
                <a:cxn ang="0">
                  <a:pos x="102" y="2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76" h="62">
                  <a:moveTo>
                    <a:pt x="88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4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6" y="14"/>
                  </a:lnTo>
                  <a:lnTo>
                    <a:pt x="26" y="22"/>
                  </a:lnTo>
                  <a:lnTo>
                    <a:pt x="16" y="30"/>
                  </a:lnTo>
                  <a:lnTo>
                    <a:pt x="6" y="40"/>
                  </a:lnTo>
                  <a:lnTo>
                    <a:pt x="0" y="5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4" y="56"/>
                  </a:lnTo>
                  <a:lnTo>
                    <a:pt x="30" y="48"/>
                  </a:lnTo>
                  <a:lnTo>
                    <a:pt x="38" y="40"/>
                  </a:lnTo>
                  <a:lnTo>
                    <a:pt x="46" y="36"/>
                  </a:lnTo>
                  <a:lnTo>
                    <a:pt x="56" y="30"/>
                  </a:lnTo>
                  <a:lnTo>
                    <a:pt x="66" y="26"/>
                  </a:lnTo>
                  <a:lnTo>
                    <a:pt x="76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100" y="24"/>
                  </a:lnTo>
                  <a:lnTo>
                    <a:pt x="110" y="26"/>
                  </a:lnTo>
                  <a:lnTo>
                    <a:pt x="120" y="30"/>
                  </a:lnTo>
                  <a:lnTo>
                    <a:pt x="130" y="36"/>
                  </a:lnTo>
                  <a:lnTo>
                    <a:pt x="138" y="40"/>
                  </a:lnTo>
                  <a:lnTo>
                    <a:pt x="146" y="48"/>
                  </a:lnTo>
                  <a:lnTo>
                    <a:pt x="152" y="56"/>
                  </a:lnTo>
                  <a:lnTo>
                    <a:pt x="156" y="62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0" y="40"/>
                  </a:lnTo>
                  <a:lnTo>
                    <a:pt x="160" y="30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28" y="8"/>
                  </a:lnTo>
                  <a:lnTo>
                    <a:pt x="116" y="4"/>
                  </a:lnTo>
                  <a:lnTo>
                    <a:pt x="102" y="2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49"/>
            <p:cNvSpPr/>
            <p:nvPr/>
          </p:nvSpPr>
          <p:spPr bwMode="auto">
            <a:xfrm>
              <a:off x="8194040" y="2140508"/>
              <a:ext cx="250908" cy="74947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54" y="0"/>
                </a:cxn>
                <a:cxn ang="0">
                  <a:pos x="154" y="2"/>
                </a:cxn>
                <a:cxn ang="0">
                  <a:pos x="154" y="2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132" y="2"/>
                </a:cxn>
                <a:cxn ang="0">
                  <a:pos x="110" y="6"/>
                </a:cxn>
                <a:cxn ang="0">
                  <a:pos x="90" y="12"/>
                </a:cxn>
                <a:cxn ang="0">
                  <a:pos x="70" y="20"/>
                </a:cxn>
                <a:cxn ang="0">
                  <a:pos x="50" y="30"/>
                </a:cxn>
                <a:cxn ang="0">
                  <a:pos x="32" y="44"/>
                </a:cxn>
                <a:cxn ang="0">
                  <a:pos x="16" y="60"/>
                </a:cxn>
                <a:cxn ang="0">
                  <a:pos x="0" y="78"/>
                </a:cxn>
                <a:cxn ang="0">
                  <a:pos x="18" y="92"/>
                </a:cxn>
                <a:cxn ang="0">
                  <a:pos x="18" y="92"/>
                </a:cxn>
                <a:cxn ang="0">
                  <a:pos x="30" y="76"/>
                </a:cxn>
                <a:cxn ang="0">
                  <a:pos x="44" y="64"/>
                </a:cxn>
                <a:cxn ang="0">
                  <a:pos x="60" y="52"/>
                </a:cxn>
                <a:cxn ang="0">
                  <a:pos x="76" y="42"/>
                </a:cxn>
                <a:cxn ang="0">
                  <a:pos x="94" y="34"/>
                </a:cxn>
                <a:cxn ang="0">
                  <a:pos x="114" y="28"/>
                </a:cxn>
                <a:cxn ang="0">
                  <a:pos x="134" y="24"/>
                </a:cxn>
                <a:cxn ang="0">
                  <a:pos x="154" y="24"/>
                </a:cxn>
                <a:cxn ang="0">
                  <a:pos x="154" y="24"/>
                </a:cxn>
                <a:cxn ang="0">
                  <a:pos x="154" y="24"/>
                </a:cxn>
                <a:cxn ang="0">
                  <a:pos x="154" y="24"/>
                </a:cxn>
                <a:cxn ang="0">
                  <a:pos x="154" y="24"/>
                </a:cxn>
                <a:cxn ang="0">
                  <a:pos x="154" y="24"/>
                </a:cxn>
                <a:cxn ang="0">
                  <a:pos x="174" y="24"/>
                </a:cxn>
                <a:cxn ang="0">
                  <a:pos x="194" y="28"/>
                </a:cxn>
                <a:cxn ang="0">
                  <a:pos x="214" y="34"/>
                </a:cxn>
                <a:cxn ang="0">
                  <a:pos x="232" y="42"/>
                </a:cxn>
                <a:cxn ang="0">
                  <a:pos x="248" y="52"/>
                </a:cxn>
                <a:cxn ang="0">
                  <a:pos x="264" y="64"/>
                </a:cxn>
                <a:cxn ang="0">
                  <a:pos x="278" y="76"/>
                </a:cxn>
                <a:cxn ang="0">
                  <a:pos x="290" y="92"/>
                </a:cxn>
                <a:cxn ang="0">
                  <a:pos x="308" y="78"/>
                </a:cxn>
                <a:cxn ang="0">
                  <a:pos x="308" y="78"/>
                </a:cxn>
                <a:cxn ang="0">
                  <a:pos x="292" y="60"/>
                </a:cxn>
                <a:cxn ang="0">
                  <a:pos x="276" y="44"/>
                </a:cxn>
                <a:cxn ang="0">
                  <a:pos x="258" y="30"/>
                </a:cxn>
                <a:cxn ang="0">
                  <a:pos x="238" y="20"/>
                </a:cxn>
                <a:cxn ang="0">
                  <a:pos x="218" y="12"/>
                </a:cxn>
                <a:cxn ang="0">
                  <a:pos x="198" y="6"/>
                </a:cxn>
                <a:cxn ang="0">
                  <a:pos x="176" y="2"/>
                </a:cxn>
                <a:cxn ang="0">
                  <a:pos x="154" y="0"/>
                </a:cxn>
                <a:cxn ang="0">
                  <a:pos x="154" y="0"/>
                </a:cxn>
              </a:cxnLst>
              <a:rect l="0" t="0" r="r" b="b"/>
              <a:pathLst>
                <a:path w="308" h="92">
                  <a:moveTo>
                    <a:pt x="154" y="0"/>
                  </a:moveTo>
                  <a:lnTo>
                    <a:pt x="154" y="0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32" y="2"/>
                  </a:lnTo>
                  <a:lnTo>
                    <a:pt x="110" y="6"/>
                  </a:lnTo>
                  <a:lnTo>
                    <a:pt x="90" y="12"/>
                  </a:lnTo>
                  <a:lnTo>
                    <a:pt x="70" y="20"/>
                  </a:lnTo>
                  <a:lnTo>
                    <a:pt x="50" y="30"/>
                  </a:lnTo>
                  <a:lnTo>
                    <a:pt x="32" y="44"/>
                  </a:lnTo>
                  <a:lnTo>
                    <a:pt x="16" y="60"/>
                  </a:lnTo>
                  <a:lnTo>
                    <a:pt x="0" y="78"/>
                  </a:lnTo>
                  <a:lnTo>
                    <a:pt x="18" y="92"/>
                  </a:lnTo>
                  <a:lnTo>
                    <a:pt x="18" y="92"/>
                  </a:lnTo>
                  <a:lnTo>
                    <a:pt x="30" y="76"/>
                  </a:lnTo>
                  <a:lnTo>
                    <a:pt x="44" y="64"/>
                  </a:lnTo>
                  <a:lnTo>
                    <a:pt x="60" y="52"/>
                  </a:lnTo>
                  <a:lnTo>
                    <a:pt x="76" y="42"/>
                  </a:lnTo>
                  <a:lnTo>
                    <a:pt x="94" y="34"/>
                  </a:lnTo>
                  <a:lnTo>
                    <a:pt x="114" y="28"/>
                  </a:lnTo>
                  <a:lnTo>
                    <a:pt x="134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74" y="24"/>
                  </a:lnTo>
                  <a:lnTo>
                    <a:pt x="194" y="28"/>
                  </a:lnTo>
                  <a:lnTo>
                    <a:pt x="214" y="34"/>
                  </a:lnTo>
                  <a:lnTo>
                    <a:pt x="232" y="42"/>
                  </a:lnTo>
                  <a:lnTo>
                    <a:pt x="248" y="52"/>
                  </a:lnTo>
                  <a:lnTo>
                    <a:pt x="264" y="64"/>
                  </a:lnTo>
                  <a:lnTo>
                    <a:pt x="278" y="76"/>
                  </a:lnTo>
                  <a:lnTo>
                    <a:pt x="290" y="92"/>
                  </a:lnTo>
                  <a:lnTo>
                    <a:pt x="308" y="78"/>
                  </a:lnTo>
                  <a:lnTo>
                    <a:pt x="308" y="78"/>
                  </a:lnTo>
                  <a:lnTo>
                    <a:pt x="292" y="60"/>
                  </a:lnTo>
                  <a:lnTo>
                    <a:pt x="276" y="44"/>
                  </a:lnTo>
                  <a:lnTo>
                    <a:pt x="258" y="30"/>
                  </a:lnTo>
                  <a:lnTo>
                    <a:pt x="238" y="20"/>
                  </a:lnTo>
                  <a:lnTo>
                    <a:pt x="218" y="12"/>
                  </a:lnTo>
                  <a:lnTo>
                    <a:pt x="198" y="6"/>
                  </a:lnTo>
                  <a:lnTo>
                    <a:pt x="176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50"/>
            <p:cNvSpPr/>
            <p:nvPr/>
          </p:nvSpPr>
          <p:spPr bwMode="auto">
            <a:xfrm>
              <a:off x="8110947" y="2507095"/>
              <a:ext cx="417095" cy="391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6" y="30"/>
                </a:cxn>
                <a:cxn ang="0">
                  <a:pos x="36" y="40"/>
                </a:cxn>
                <a:cxn ang="0">
                  <a:pos x="56" y="46"/>
                </a:cxn>
                <a:cxn ang="0">
                  <a:pos x="78" y="48"/>
                </a:cxn>
                <a:cxn ang="0">
                  <a:pos x="434" y="48"/>
                </a:cxn>
                <a:cxn ang="0">
                  <a:pos x="434" y="48"/>
                </a:cxn>
                <a:cxn ang="0">
                  <a:pos x="456" y="46"/>
                </a:cxn>
                <a:cxn ang="0">
                  <a:pos x="476" y="40"/>
                </a:cxn>
                <a:cxn ang="0">
                  <a:pos x="496" y="30"/>
                </a:cxn>
                <a:cxn ang="0">
                  <a:pos x="512" y="16"/>
                </a:cxn>
                <a:cxn ang="0">
                  <a:pos x="512" y="0"/>
                </a:cxn>
                <a:cxn ang="0">
                  <a:pos x="0" y="0"/>
                </a:cxn>
              </a:cxnLst>
              <a:rect l="0" t="0" r="r" b="b"/>
              <a:pathLst>
                <a:path w="512" h="48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6" y="30"/>
                  </a:lnTo>
                  <a:lnTo>
                    <a:pt x="36" y="40"/>
                  </a:lnTo>
                  <a:lnTo>
                    <a:pt x="56" y="46"/>
                  </a:lnTo>
                  <a:lnTo>
                    <a:pt x="78" y="48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56" y="46"/>
                  </a:lnTo>
                  <a:lnTo>
                    <a:pt x="476" y="40"/>
                  </a:lnTo>
                  <a:lnTo>
                    <a:pt x="496" y="30"/>
                  </a:lnTo>
                  <a:lnTo>
                    <a:pt x="512" y="16"/>
                  </a:lnTo>
                  <a:lnTo>
                    <a:pt x="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751"/>
            <p:cNvSpPr>
              <a:spLocks noChangeArrowheads="1"/>
            </p:cNvSpPr>
            <p:nvPr/>
          </p:nvSpPr>
          <p:spPr bwMode="auto">
            <a:xfrm>
              <a:off x="8189152" y="2337650"/>
              <a:ext cx="260684" cy="169445"/>
            </a:xfrm>
            <a:prstGeom prst="rect">
              <a:avLst/>
            </a:prstGeom>
            <a:solidFill>
              <a:srgbClr val="3E3E3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752"/>
            <p:cNvSpPr/>
            <p:nvPr/>
          </p:nvSpPr>
          <p:spPr bwMode="auto">
            <a:xfrm>
              <a:off x="8189152" y="2337650"/>
              <a:ext cx="169445" cy="169445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208" y="0"/>
                </a:cxn>
                <a:cxn ang="0">
                  <a:pos x="0" y="0"/>
                </a:cxn>
                <a:cxn ang="0">
                  <a:pos x="0" y="208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5B5C5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088940" y="2585950"/>
            <a:ext cx="366170" cy="366170"/>
            <a:chOff x="7276758" y="2129103"/>
            <a:chExt cx="417095" cy="417095"/>
          </a:xfrm>
        </p:grpSpPr>
        <p:sp>
          <p:nvSpPr>
            <p:cNvPr id="70" name="Freeform 566"/>
            <p:cNvSpPr/>
            <p:nvPr/>
          </p:nvSpPr>
          <p:spPr bwMode="auto">
            <a:xfrm>
              <a:off x="7276758" y="2129103"/>
              <a:ext cx="417095" cy="417095"/>
            </a:xfrm>
            <a:custGeom>
              <a:avLst/>
              <a:gdLst/>
              <a:ahLst/>
              <a:cxnLst>
                <a:cxn ang="0">
                  <a:pos x="512" y="448"/>
                </a:cxn>
                <a:cxn ang="0">
                  <a:pos x="512" y="448"/>
                </a:cxn>
                <a:cxn ang="0">
                  <a:pos x="510" y="460"/>
                </a:cxn>
                <a:cxn ang="0">
                  <a:pos x="506" y="472"/>
                </a:cxn>
                <a:cxn ang="0">
                  <a:pos x="502" y="484"/>
                </a:cxn>
                <a:cxn ang="0">
                  <a:pos x="494" y="494"/>
                </a:cxn>
                <a:cxn ang="0">
                  <a:pos x="484" y="502"/>
                </a:cxn>
                <a:cxn ang="0">
                  <a:pos x="472" y="506"/>
                </a:cxn>
                <a:cxn ang="0">
                  <a:pos x="460" y="510"/>
                </a:cxn>
                <a:cxn ang="0">
                  <a:pos x="448" y="512"/>
                </a:cxn>
                <a:cxn ang="0">
                  <a:pos x="64" y="512"/>
                </a:cxn>
                <a:cxn ang="0">
                  <a:pos x="64" y="512"/>
                </a:cxn>
                <a:cxn ang="0">
                  <a:pos x="52" y="510"/>
                </a:cxn>
                <a:cxn ang="0">
                  <a:pos x="40" y="506"/>
                </a:cxn>
                <a:cxn ang="0">
                  <a:pos x="28" y="502"/>
                </a:cxn>
                <a:cxn ang="0">
                  <a:pos x="18" y="494"/>
                </a:cxn>
                <a:cxn ang="0">
                  <a:pos x="10" y="484"/>
                </a:cxn>
                <a:cxn ang="0">
                  <a:pos x="6" y="472"/>
                </a:cxn>
                <a:cxn ang="0">
                  <a:pos x="2" y="460"/>
                </a:cxn>
                <a:cxn ang="0">
                  <a:pos x="0" y="448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52"/>
                </a:cxn>
                <a:cxn ang="0">
                  <a:pos x="6" y="40"/>
                </a:cxn>
                <a:cxn ang="0">
                  <a:pos x="10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448" y="0"/>
                </a:cxn>
                <a:cxn ang="0">
                  <a:pos x="448" y="0"/>
                </a:cxn>
                <a:cxn ang="0">
                  <a:pos x="460" y="2"/>
                </a:cxn>
                <a:cxn ang="0">
                  <a:pos x="472" y="6"/>
                </a:cxn>
                <a:cxn ang="0">
                  <a:pos x="484" y="10"/>
                </a:cxn>
                <a:cxn ang="0">
                  <a:pos x="494" y="18"/>
                </a:cxn>
                <a:cxn ang="0">
                  <a:pos x="502" y="28"/>
                </a:cxn>
                <a:cxn ang="0">
                  <a:pos x="506" y="40"/>
                </a:cxn>
                <a:cxn ang="0">
                  <a:pos x="510" y="52"/>
                </a:cxn>
                <a:cxn ang="0">
                  <a:pos x="512" y="64"/>
                </a:cxn>
                <a:cxn ang="0">
                  <a:pos x="512" y="448"/>
                </a:cxn>
              </a:cxnLst>
              <a:rect l="0" t="0" r="r" b="b"/>
              <a:pathLst>
                <a:path w="512" h="512">
                  <a:moveTo>
                    <a:pt x="512" y="448"/>
                  </a:moveTo>
                  <a:lnTo>
                    <a:pt x="512" y="448"/>
                  </a:lnTo>
                  <a:lnTo>
                    <a:pt x="510" y="460"/>
                  </a:lnTo>
                  <a:lnTo>
                    <a:pt x="506" y="472"/>
                  </a:lnTo>
                  <a:lnTo>
                    <a:pt x="502" y="484"/>
                  </a:lnTo>
                  <a:lnTo>
                    <a:pt x="494" y="494"/>
                  </a:lnTo>
                  <a:lnTo>
                    <a:pt x="484" y="502"/>
                  </a:lnTo>
                  <a:lnTo>
                    <a:pt x="472" y="506"/>
                  </a:lnTo>
                  <a:lnTo>
                    <a:pt x="460" y="510"/>
                  </a:lnTo>
                  <a:lnTo>
                    <a:pt x="448" y="512"/>
                  </a:lnTo>
                  <a:lnTo>
                    <a:pt x="64" y="512"/>
                  </a:lnTo>
                  <a:lnTo>
                    <a:pt x="64" y="512"/>
                  </a:lnTo>
                  <a:lnTo>
                    <a:pt x="52" y="510"/>
                  </a:lnTo>
                  <a:lnTo>
                    <a:pt x="40" y="506"/>
                  </a:lnTo>
                  <a:lnTo>
                    <a:pt x="28" y="502"/>
                  </a:lnTo>
                  <a:lnTo>
                    <a:pt x="18" y="494"/>
                  </a:lnTo>
                  <a:lnTo>
                    <a:pt x="10" y="484"/>
                  </a:lnTo>
                  <a:lnTo>
                    <a:pt x="6" y="472"/>
                  </a:lnTo>
                  <a:lnTo>
                    <a:pt x="2" y="460"/>
                  </a:lnTo>
                  <a:lnTo>
                    <a:pt x="0" y="44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60" y="2"/>
                  </a:lnTo>
                  <a:lnTo>
                    <a:pt x="472" y="6"/>
                  </a:lnTo>
                  <a:lnTo>
                    <a:pt x="484" y="10"/>
                  </a:lnTo>
                  <a:lnTo>
                    <a:pt x="494" y="18"/>
                  </a:lnTo>
                  <a:lnTo>
                    <a:pt x="502" y="28"/>
                  </a:lnTo>
                  <a:lnTo>
                    <a:pt x="506" y="40"/>
                  </a:lnTo>
                  <a:lnTo>
                    <a:pt x="510" y="52"/>
                  </a:lnTo>
                  <a:lnTo>
                    <a:pt x="512" y="64"/>
                  </a:lnTo>
                  <a:lnTo>
                    <a:pt x="512" y="448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67"/>
            <p:cNvSpPr/>
            <p:nvPr/>
          </p:nvSpPr>
          <p:spPr bwMode="auto">
            <a:xfrm>
              <a:off x="7276758" y="2129103"/>
              <a:ext cx="402431" cy="402431"/>
            </a:xfrm>
            <a:custGeom>
              <a:avLst/>
              <a:gdLst/>
              <a:ahLst/>
              <a:cxnLst>
                <a:cxn ang="0">
                  <a:pos x="448" y="0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2" y="2"/>
                </a:cxn>
                <a:cxn ang="0">
                  <a:pos x="40" y="6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40"/>
                </a:cxn>
                <a:cxn ang="0">
                  <a:pos x="2" y="52"/>
                </a:cxn>
                <a:cxn ang="0">
                  <a:pos x="0" y="64"/>
                </a:cxn>
                <a:cxn ang="0">
                  <a:pos x="0" y="448"/>
                </a:cxn>
                <a:cxn ang="0">
                  <a:pos x="0" y="448"/>
                </a:cxn>
                <a:cxn ang="0">
                  <a:pos x="2" y="462"/>
                </a:cxn>
                <a:cxn ang="0">
                  <a:pos x="6" y="474"/>
                </a:cxn>
                <a:cxn ang="0">
                  <a:pos x="12" y="484"/>
                </a:cxn>
                <a:cxn ang="0">
                  <a:pos x="20" y="494"/>
                </a:cxn>
                <a:cxn ang="0">
                  <a:pos x="494" y="20"/>
                </a:cxn>
                <a:cxn ang="0">
                  <a:pos x="494" y="20"/>
                </a:cxn>
                <a:cxn ang="0">
                  <a:pos x="484" y="12"/>
                </a:cxn>
                <a:cxn ang="0">
                  <a:pos x="474" y="6"/>
                </a:cxn>
                <a:cxn ang="0">
                  <a:pos x="462" y="2"/>
                </a:cxn>
                <a:cxn ang="0">
                  <a:pos x="448" y="0"/>
                </a:cxn>
                <a:cxn ang="0">
                  <a:pos x="448" y="0"/>
                </a:cxn>
              </a:cxnLst>
              <a:rect l="0" t="0" r="r" b="b"/>
              <a:pathLst>
                <a:path w="494" h="494">
                  <a:moveTo>
                    <a:pt x="448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2"/>
                  </a:lnTo>
                  <a:lnTo>
                    <a:pt x="40" y="6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40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62"/>
                  </a:lnTo>
                  <a:lnTo>
                    <a:pt x="6" y="474"/>
                  </a:lnTo>
                  <a:lnTo>
                    <a:pt x="12" y="484"/>
                  </a:lnTo>
                  <a:lnTo>
                    <a:pt x="20" y="494"/>
                  </a:lnTo>
                  <a:lnTo>
                    <a:pt x="494" y="20"/>
                  </a:lnTo>
                  <a:lnTo>
                    <a:pt x="494" y="20"/>
                  </a:lnTo>
                  <a:lnTo>
                    <a:pt x="484" y="12"/>
                  </a:lnTo>
                  <a:lnTo>
                    <a:pt x="474" y="6"/>
                  </a:lnTo>
                  <a:lnTo>
                    <a:pt x="462" y="2"/>
                  </a:lnTo>
                  <a:lnTo>
                    <a:pt x="448" y="0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68"/>
            <p:cNvSpPr/>
            <p:nvPr/>
          </p:nvSpPr>
          <p:spPr bwMode="auto">
            <a:xfrm>
              <a:off x="7341929" y="2191015"/>
              <a:ext cx="52137" cy="286753"/>
            </a:xfrm>
            <a:custGeom>
              <a:avLst/>
              <a:gdLst/>
              <a:ahLst/>
              <a:cxnLst>
                <a:cxn ang="0">
                  <a:pos x="64" y="320"/>
                </a:cxn>
                <a:cxn ang="0">
                  <a:pos x="64" y="320"/>
                </a:cxn>
                <a:cxn ang="0">
                  <a:pos x="64" y="326"/>
                </a:cxn>
                <a:cxn ang="0">
                  <a:pos x="62" y="332"/>
                </a:cxn>
                <a:cxn ang="0">
                  <a:pos x="54" y="342"/>
                </a:cxn>
                <a:cxn ang="0">
                  <a:pos x="44" y="350"/>
                </a:cxn>
                <a:cxn ang="0">
                  <a:pos x="38" y="352"/>
                </a:cxn>
                <a:cxn ang="0">
                  <a:pos x="32" y="352"/>
                </a:cxn>
                <a:cxn ang="0">
                  <a:pos x="32" y="352"/>
                </a:cxn>
                <a:cxn ang="0">
                  <a:pos x="26" y="352"/>
                </a:cxn>
                <a:cxn ang="0">
                  <a:pos x="20" y="350"/>
                </a:cxn>
                <a:cxn ang="0">
                  <a:pos x="10" y="342"/>
                </a:cxn>
                <a:cxn ang="0">
                  <a:pos x="2" y="332"/>
                </a:cxn>
                <a:cxn ang="0">
                  <a:pos x="0" y="326"/>
                </a:cxn>
                <a:cxn ang="0">
                  <a:pos x="0" y="32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0"/>
                </a:cxn>
              </a:cxnLst>
              <a:rect l="0" t="0" r="r" b="b"/>
              <a:pathLst>
                <a:path w="64" h="352">
                  <a:moveTo>
                    <a:pt x="64" y="320"/>
                  </a:moveTo>
                  <a:lnTo>
                    <a:pt x="64" y="320"/>
                  </a:lnTo>
                  <a:lnTo>
                    <a:pt x="64" y="326"/>
                  </a:lnTo>
                  <a:lnTo>
                    <a:pt x="62" y="332"/>
                  </a:lnTo>
                  <a:lnTo>
                    <a:pt x="54" y="342"/>
                  </a:lnTo>
                  <a:lnTo>
                    <a:pt x="44" y="350"/>
                  </a:lnTo>
                  <a:lnTo>
                    <a:pt x="38" y="352"/>
                  </a:lnTo>
                  <a:lnTo>
                    <a:pt x="32" y="352"/>
                  </a:lnTo>
                  <a:lnTo>
                    <a:pt x="32" y="352"/>
                  </a:lnTo>
                  <a:lnTo>
                    <a:pt x="26" y="352"/>
                  </a:lnTo>
                  <a:lnTo>
                    <a:pt x="20" y="350"/>
                  </a:lnTo>
                  <a:lnTo>
                    <a:pt x="10" y="342"/>
                  </a:lnTo>
                  <a:lnTo>
                    <a:pt x="2" y="332"/>
                  </a:lnTo>
                  <a:lnTo>
                    <a:pt x="0" y="326"/>
                  </a:lnTo>
                  <a:lnTo>
                    <a:pt x="0" y="3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69"/>
            <p:cNvSpPr/>
            <p:nvPr/>
          </p:nvSpPr>
          <p:spPr bwMode="auto">
            <a:xfrm>
              <a:off x="7459237" y="2191015"/>
              <a:ext cx="52137" cy="286753"/>
            </a:xfrm>
            <a:custGeom>
              <a:avLst/>
              <a:gdLst/>
              <a:ahLst/>
              <a:cxnLst>
                <a:cxn ang="0">
                  <a:pos x="64" y="320"/>
                </a:cxn>
                <a:cxn ang="0">
                  <a:pos x="64" y="320"/>
                </a:cxn>
                <a:cxn ang="0">
                  <a:pos x="64" y="326"/>
                </a:cxn>
                <a:cxn ang="0">
                  <a:pos x="62" y="332"/>
                </a:cxn>
                <a:cxn ang="0">
                  <a:pos x="54" y="342"/>
                </a:cxn>
                <a:cxn ang="0">
                  <a:pos x="44" y="350"/>
                </a:cxn>
                <a:cxn ang="0">
                  <a:pos x="38" y="352"/>
                </a:cxn>
                <a:cxn ang="0">
                  <a:pos x="32" y="352"/>
                </a:cxn>
                <a:cxn ang="0">
                  <a:pos x="32" y="352"/>
                </a:cxn>
                <a:cxn ang="0">
                  <a:pos x="26" y="352"/>
                </a:cxn>
                <a:cxn ang="0">
                  <a:pos x="20" y="350"/>
                </a:cxn>
                <a:cxn ang="0">
                  <a:pos x="10" y="342"/>
                </a:cxn>
                <a:cxn ang="0">
                  <a:pos x="2" y="332"/>
                </a:cxn>
                <a:cxn ang="0">
                  <a:pos x="0" y="326"/>
                </a:cxn>
                <a:cxn ang="0">
                  <a:pos x="0" y="32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0"/>
                </a:cxn>
              </a:cxnLst>
              <a:rect l="0" t="0" r="r" b="b"/>
              <a:pathLst>
                <a:path w="64" h="352">
                  <a:moveTo>
                    <a:pt x="64" y="320"/>
                  </a:moveTo>
                  <a:lnTo>
                    <a:pt x="64" y="320"/>
                  </a:lnTo>
                  <a:lnTo>
                    <a:pt x="64" y="326"/>
                  </a:lnTo>
                  <a:lnTo>
                    <a:pt x="62" y="332"/>
                  </a:lnTo>
                  <a:lnTo>
                    <a:pt x="54" y="342"/>
                  </a:lnTo>
                  <a:lnTo>
                    <a:pt x="44" y="350"/>
                  </a:lnTo>
                  <a:lnTo>
                    <a:pt x="38" y="352"/>
                  </a:lnTo>
                  <a:lnTo>
                    <a:pt x="32" y="352"/>
                  </a:lnTo>
                  <a:lnTo>
                    <a:pt x="32" y="352"/>
                  </a:lnTo>
                  <a:lnTo>
                    <a:pt x="26" y="352"/>
                  </a:lnTo>
                  <a:lnTo>
                    <a:pt x="20" y="350"/>
                  </a:lnTo>
                  <a:lnTo>
                    <a:pt x="10" y="342"/>
                  </a:lnTo>
                  <a:lnTo>
                    <a:pt x="2" y="332"/>
                  </a:lnTo>
                  <a:lnTo>
                    <a:pt x="0" y="326"/>
                  </a:lnTo>
                  <a:lnTo>
                    <a:pt x="0" y="3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70"/>
            <p:cNvSpPr/>
            <p:nvPr/>
          </p:nvSpPr>
          <p:spPr bwMode="auto">
            <a:xfrm>
              <a:off x="7576544" y="2191015"/>
              <a:ext cx="52137" cy="286753"/>
            </a:xfrm>
            <a:custGeom>
              <a:avLst/>
              <a:gdLst/>
              <a:ahLst/>
              <a:cxnLst>
                <a:cxn ang="0">
                  <a:pos x="64" y="320"/>
                </a:cxn>
                <a:cxn ang="0">
                  <a:pos x="64" y="320"/>
                </a:cxn>
                <a:cxn ang="0">
                  <a:pos x="64" y="326"/>
                </a:cxn>
                <a:cxn ang="0">
                  <a:pos x="62" y="332"/>
                </a:cxn>
                <a:cxn ang="0">
                  <a:pos x="54" y="342"/>
                </a:cxn>
                <a:cxn ang="0">
                  <a:pos x="44" y="350"/>
                </a:cxn>
                <a:cxn ang="0">
                  <a:pos x="38" y="352"/>
                </a:cxn>
                <a:cxn ang="0">
                  <a:pos x="32" y="352"/>
                </a:cxn>
                <a:cxn ang="0">
                  <a:pos x="32" y="352"/>
                </a:cxn>
                <a:cxn ang="0">
                  <a:pos x="26" y="352"/>
                </a:cxn>
                <a:cxn ang="0">
                  <a:pos x="20" y="350"/>
                </a:cxn>
                <a:cxn ang="0">
                  <a:pos x="10" y="342"/>
                </a:cxn>
                <a:cxn ang="0">
                  <a:pos x="2" y="332"/>
                </a:cxn>
                <a:cxn ang="0">
                  <a:pos x="0" y="326"/>
                </a:cxn>
                <a:cxn ang="0">
                  <a:pos x="0" y="32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0"/>
                </a:cxn>
              </a:cxnLst>
              <a:rect l="0" t="0" r="r" b="b"/>
              <a:pathLst>
                <a:path w="64" h="352">
                  <a:moveTo>
                    <a:pt x="64" y="320"/>
                  </a:moveTo>
                  <a:lnTo>
                    <a:pt x="64" y="320"/>
                  </a:lnTo>
                  <a:lnTo>
                    <a:pt x="64" y="326"/>
                  </a:lnTo>
                  <a:lnTo>
                    <a:pt x="62" y="332"/>
                  </a:lnTo>
                  <a:lnTo>
                    <a:pt x="54" y="342"/>
                  </a:lnTo>
                  <a:lnTo>
                    <a:pt x="44" y="350"/>
                  </a:lnTo>
                  <a:lnTo>
                    <a:pt x="38" y="352"/>
                  </a:lnTo>
                  <a:lnTo>
                    <a:pt x="32" y="352"/>
                  </a:lnTo>
                  <a:lnTo>
                    <a:pt x="32" y="352"/>
                  </a:lnTo>
                  <a:lnTo>
                    <a:pt x="26" y="352"/>
                  </a:lnTo>
                  <a:lnTo>
                    <a:pt x="20" y="350"/>
                  </a:lnTo>
                  <a:lnTo>
                    <a:pt x="10" y="342"/>
                  </a:lnTo>
                  <a:lnTo>
                    <a:pt x="2" y="332"/>
                  </a:lnTo>
                  <a:lnTo>
                    <a:pt x="0" y="326"/>
                  </a:lnTo>
                  <a:lnTo>
                    <a:pt x="0" y="3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71"/>
            <p:cNvSpPr/>
            <p:nvPr/>
          </p:nvSpPr>
          <p:spPr bwMode="auto">
            <a:xfrm>
              <a:off x="7322377" y="2272479"/>
              <a:ext cx="91239" cy="52137"/>
            </a:xfrm>
            <a:custGeom>
              <a:avLst/>
              <a:gdLst/>
              <a:ahLst/>
              <a:cxnLst>
                <a:cxn ang="0">
                  <a:pos x="112" y="16"/>
                </a:cxn>
                <a:cxn ang="0">
                  <a:pos x="112" y="16"/>
                </a:cxn>
                <a:cxn ang="0">
                  <a:pos x="110" y="10"/>
                </a:cxn>
                <a:cxn ang="0">
                  <a:pos x="106" y="4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4"/>
                </a:cxn>
                <a:cxn ang="0">
                  <a:pos x="6" y="60"/>
                </a:cxn>
                <a:cxn ang="0">
                  <a:pos x="12" y="62"/>
                </a:cxn>
                <a:cxn ang="0">
                  <a:pos x="18" y="64"/>
                </a:cxn>
                <a:cxn ang="0">
                  <a:pos x="94" y="64"/>
                </a:cxn>
                <a:cxn ang="0">
                  <a:pos x="94" y="64"/>
                </a:cxn>
                <a:cxn ang="0">
                  <a:pos x="100" y="62"/>
                </a:cxn>
                <a:cxn ang="0">
                  <a:pos x="106" y="60"/>
                </a:cxn>
                <a:cxn ang="0">
                  <a:pos x="110" y="54"/>
                </a:cxn>
                <a:cxn ang="0">
                  <a:pos x="112" y="48"/>
                </a:cxn>
                <a:cxn ang="0">
                  <a:pos x="112" y="16"/>
                </a:cxn>
              </a:cxnLst>
              <a:rect l="0" t="0" r="r" b="b"/>
              <a:pathLst>
                <a:path w="112" h="64">
                  <a:moveTo>
                    <a:pt x="112" y="16"/>
                  </a:moveTo>
                  <a:lnTo>
                    <a:pt x="112" y="16"/>
                  </a:lnTo>
                  <a:lnTo>
                    <a:pt x="110" y="10"/>
                  </a:lnTo>
                  <a:lnTo>
                    <a:pt x="106" y="4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2" y="62"/>
                  </a:lnTo>
                  <a:lnTo>
                    <a:pt x="18" y="64"/>
                  </a:lnTo>
                  <a:lnTo>
                    <a:pt x="94" y="64"/>
                  </a:lnTo>
                  <a:lnTo>
                    <a:pt x="94" y="64"/>
                  </a:lnTo>
                  <a:lnTo>
                    <a:pt x="100" y="62"/>
                  </a:lnTo>
                  <a:lnTo>
                    <a:pt x="106" y="60"/>
                  </a:lnTo>
                  <a:lnTo>
                    <a:pt x="110" y="54"/>
                  </a:lnTo>
                  <a:lnTo>
                    <a:pt x="112" y="48"/>
                  </a:lnTo>
                  <a:lnTo>
                    <a:pt x="112" y="16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72"/>
            <p:cNvSpPr/>
            <p:nvPr/>
          </p:nvSpPr>
          <p:spPr bwMode="auto">
            <a:xfrm>
              <a:off x="7556993" y="2272479"/>
              <a:ext cx="91239" cy="52137"/>
            </a:xfrm>
            <a:custGeom>
              <a:avLst/>
              <a:gdLst/>
              <a:ahLst/>
              <a:cxnLst>
                <a:cxn ang="0">
                  <a:pos x="112" y="16"/>
                </a:cxn>
                <a:cxn ang="0">
                  <a:pos x="112" y="16"/>
                </a:cxn>
                <a:cxn ang="0">
                  <a:pos x="110" y="10"/>
                </a:cxn>
                <a:cxn ang="0">
                  <a:pos x="106" y="4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4"/>
                </a:cxn>
                <a:cxn ang="0">
                  <a:pos x="6" y="60"/>
                </a:cxn>
                <a:cxn ang="0">
                  <a:pos x="12" y="62"/>
                </a:cxn>
                <a:cxn ang="0">
                  <a:pos x="18" y="64"/>
                </a:cxn>
                <a:cxn ang="0">
                  <a:pos x="94" y="64"/>
                </a:cxn>
                <a:cxn ang="0">
                  <a:pos x="94" y="64"/>
                </a:cxn>
                <a:cxn ang="0">
                  <a:pos x="100" y="62"/>
                </a:cxn>
                <a:cxn ang="0">
                  <a:pos x="106" y="60"/>
                </a:cxn>
                <a:cxn ang="0">
                  <a:pos x="110" y="54"/>
                </a:cxn>
                <a:cxn ang="0">
                  <a:pos x="112" y="48"/>
                </a:cxn>
                <a:cxn ang="0">
                  <a:pos x="112" y="16"/>
                </a:cxn>
              </a:cxnLst>
              <a:rect l="0" t="0" r="r" b="b"/>
              <a:pathLst>
                <a:path w="112" h="64">
                  <a:moveTo>
                    <a:pt x="112" y="16"/>
                  </a:moveTo>
                  <a:lnTo>
                    <a:pt x="112" y="16"/>
                  </a:lnTo>
                  <a:lnTo>
                    <a:pt x="110" y="10"/>
                  </a:lnTo>
                  <a:lnTo>
                    <a:pt x="106" y="4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2" y="62"/>
                  </a:lnTo>
                  <a:lnTo>
                    <a:pt x="18" y="64"/>
                  </a:lnTo>
                  <a:lnTo>
                    <a:pt x="94" y="64"/>
                  </a:lnTo>
                  <a:lnTo>
                    <a:pt x="94" y="64"/>
                  </a:lnTo>
                  <a:lnTo>
                    <a:pt x="100" y="62"/>
                  </a:lnTo>
                  <a:lnTo>
                    <a:pt x="106" y="60"/>
                  </a:lnTo>
                  <a:lnTo>
                    <a:pt x="110" y="54"/>
                  </a:lnTo>
                  <a:lnTo>
                    <a:pt x="112" y="48"/>
                  </a:lnTo>
                  <a:lnTo>
                    <a:pt x="112" y="16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73"/>
            <p:cNvSpPr/>
            <p:nvPr/>
          </p:nvSpPr>
          <p:spPr bwMode="auto">
            <a:xfrm>
              <a:off x="7439685" y="2350684"/>
              <a:ext cx="91239" cy="52137"/>
            </a:xfrm>
            <a:custGeom>
              <a:avLst/>
              <a:gdLst/>
              <a:ahLst/>
              <a:cxnLst>
                <a:cxn ang="0">
                  <a:pos x="112" y="16"/>
                </a:cxn>
                <a:cxn ang="0">
                  <a:pos x="112" y="16"/>
                </a:cxn>
                <a:cxn ang="0">
                  <a:pos x="110" y="10"/>
                </a:cxn>
                <a:cxn ang="0">
                  <a:pos x="106" y="4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4"/>
                </a:cxn>
                <a:cxn ang="0">
                  <a:pos x="6" y="60"/>
                </a:cxn>
                <a:cxn ang="0">
                  <a:pos x="12" y="62"/>
                </a:cxn>
                <a:cxn ang="0">
                  <a:pos x="18" y="64"/>
                </a:cxn>
                <a:cxn ang="0">
                  <a:pos x="94" y="64"/>
                </a:cxn>
                <a:cxn ang="0">
                  <a:pos x="94" y="64"/>
                </a:cxn>
                <a:cxn ang="0">
                  <a:pos x="100" y="62"/>
                </a:cxn>
                <a:cxn ang="0">
                  <a:pos x="106" y="60"/>
                </a:cxn>
                <a:cxn ang="0">
                  <a:pos x="110" y="54"/>
                </a:cxn>
                <a:cxn ang="0">
                  <a:pos x="112" y="48"/>
                </a:cxn>
                <a:cxn ang="0">
                  <a:pos x="112" y="16"/>
                </a:cxn>
              </a:cxnLst>
              <a:rect l="0" t="0" r="r" b="b"/>
              <a:pathLst>
                <a:path w="112" h="64">
                  <a:moveTo>
                    <a:pt x="112" y="16"/>
                  </a:moveTo>
                  <a:lnTo>
                    <a:pt x="112" y="16"/>
                  </a:lnTo>
                  <a:lnTo>
                    <a:pt x="110" y="10"/>
                  </a:lnTo>
                  <a:lnTo>
                    <a:pt x="106" y="4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2" y="62"/>
                  </a:lnTo>
                  <a:lnTo>
                    <a:pt x="18" y="64"/>
                  </a:lnTo>
                  <a:lnTo>
                    <a:pt x="94" y="64"/>
                  </a:lnTo>
                  <a:lnTo>
                    <a:pt x="94" y="64"/>
                  </a:lnTo>
                  <a:lnTo>
                    <a:pt x="100" y="62"/>
                  </a:lnTo>
                  <a:lnTo>
                    <a:pt x="106" y="60"/>
                  </a:lnTo>
                  <a:lnTo>
                    <a:pt x="110" y="54"/>
                  </a:lnTo>
                  <a:lnTo>
                    <a:pt x="112" y="48"/>
                  </a:lnTo>
                  <a:lnTo>
                    <a:pt x="112" y="16"/>
                  </a:lnTo>
                  <a:close/>
                </a:path>
              </a:pathLst>
            </a:custGeom>
            <a:solidFill>
              <a:srgbClr val="FA565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45071" y="2756787"/>
            <a:ext cx="360373" cy="270280"/>
            <a:chOff x="8192533" y="1643782"/>
            <a:chExt cx="417095" cy="312821"/>
          </a:xfrm>
        </p:grpSpPr>
        <p:sp>
          <p:nvSpPr>
            <p:cNvPr id="79" name="Rectangle 1712"/>
            <p:cNvSpPr>
              <a:spLocks noChangeArrowheads="1"/>
            </p:cNvSpPr>
            <p:nvPr/>
          </p:nvSpPr>
          <p:spPr bwMode="auto">
            <a:xfrm>
              <a:off x="8192533" y="1643782"/>
              <a:ext cx="417095" cy="312821"/>
            </a:xfrm>
            <a:prstGeom prst="rect">
              <a:avLst/>
            </a:prstGeom>
            <a:solidFill>
              <a:srgbClr val="F0F1F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714"/>
            <p:cNvSpPr/>
            <p:nvPr/>
          </p:nvSpPr>
          <p:spPr bwMode="auto">
            <a:xfrm>
              <a:off x="8192533" y="1643782"/>
              <a:ext cx="417095" cy="208547"/>
            </a:xfrm>
            <a:custGeom>
              <a:avLst/>
              <a:gdLst/>
              <a:ahLst/>
              <a:cxnLst>
                <a:cxn ang="0">
                  <a:pos x="208" y="234"/>
                </a:cxn>
                <a:cxn ang="0">
                  <a:pos x="208" y="234"/>
                </a:cxn>
                <a:cxn ang="0">
                  <a:pos x="218" y="244"/>
                </a:cxn>
                <a:cxn ang="0">
                  <a:pos x="230" y="250"/>
                </a:cxn>
                <a:cxn ang="0">
                  <a:pos x="242" y="254"/>
                </a:cxn>
                <a:cxn ang="0">
                  <a:pos x="256" y="256"/>
                </a:cxn>
                <a:cxn ang="0">
                  <a:pos x="256" y="256"/>
                </a:cxn>
                <a:cxn ang="0">
                  <a:pos x="270" y="254"/>
                </a:cxn>
                <a:cxn ang="0">
                  <a:pos x="282" y="250"/>
                </a:cxn>
                <a:cxn ang="0">
                  <a:pos x="294" y="244"/>
                </a:cxn>
                <a:cxn ang="0">
                  <a:pos x="304" y="234"/>
                </a:cxn>
                <a:cxn ang="0">
                  <a:pos x="512" y="0"/>
                </a:cxn>
                <a:cxn ang="0">
                  <a:pos x="0" y="0"/>
                </a:cxn>
                <a:cxn ang="0">
                  <a:pos x="208" y="234"/>
                </a:cxn>
              </a:cxnLst>
              <a:rect l="0" t="0" r="r" b="b"/>
              <a:pathLst>
                <a:path w="512" h="256">
                  <a:moveTo>
                    <a:pt x="208" y="234"/>
                  </a:moveTo>
                  <a:lnTo>
                    <a:pt x="208" y="234"/>
                  </a:lnTo>
                  <a:lnTo>
                    <a:pt x="218" y="244"/>
                  </a:lnTo>
                  <a:lnTo>
                    <a:pt x="230" y="250"/>
                  </a:lnTo>
                  <a:lnTo>
                    <a:pt x="242" y="254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70" y="254"/>
                  </a:lnTo>
                  <a:lnTo>
                    <a:pt x="282" y="250"/>
                  </a:lnTo>
                  <a:lnTo>
                    <a:pt x="294" y="244"/>
                  </a:lnTo>
                  <a:lnTo>
                    <a:pt x="304" y="234"/>
                  </a:lnTo>
                  <a:lnTo>
                    <a:pt x="512" y="0"/>
                  </a:lnTo>
                  <a:lnTo>
                    <a:pt x="0" y="0"/>
                  </a:lnTo>
                  <a:lnTo>
                    <a:pt x="208" y="2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715"/>
            <p:cNvSpPr/>
            <p:nvPr/>
          </p:nvSpPr>
          <p:spPr bwMode="auto">
            <a:xfrm>
              <a:off x="8322875" y="1735022"/>
              <a:ext cx="156410" cy="133601"/>
            </a:xfrm>
            <a:custGeom>
              <a:avLst/>
              <a:gdLst/>
              <a:ahLst/>
              <a:cxnLst>
                <a:cxn ang="0">
                  <a:pos x="96" y="164"/>
                </a:cxn>
                <a:cxn ang="0">
                  <a:pos x="96" y="164"/>
                </a:cxn>
                <a:cxn ang="0">
                  <a:pos x="110" y="154"/>
                </a:cxn>
                <a:cxn ang="0">
                  <a:pos x="126" y="142"/>
                </a:cxn>
                <a:cxn ang="0">
                  <a:pos x="144" y="128"/>
                </a:cxn>
                <a:cxn ang="0">
                  <a:pos x="162" y="110"/>
                </a:cxn>
                <a:cxn ang="0">
                  <a:pos x="176" y="90"/>
                </a:cxn>
                <a:cxn ang="0">
                  <a:pos x="182" y="80"/>
                </a:cxn>
                <a:cxn ang="0">
                  <a:pos x="188" y="70"/>
                </a:cxn>
                <a:cxn ang="0">
                  <a:pos x="190" y="58"/>
                </a:cxn>
                <a:cxn ang="0">
                  <a:pos x="192" y="46"/>
                </a:cxn>
                <a:cxn ang="0">
                  <a:pos x="192" y="46"/>
                </a:cxn>
                <a:cxn ang="0">
                  <a:pos x="190" y="36"/>
                </a:cxn>
                <a:cxn ang="0">
                  <a:pos x="188" y="26"/>
                </a:cxn>
                <a:cxn ang="0">
                  <a:pos x="182" y="20"/>
                </a:cxn>
                <a:cxn ang="0">
                  <a:pos x="176" y="12"/>
                </a:cxn>
                <a:cxn ang="0">
                  <a:pos x="170" y="8"/>
                </a:cxn>
                <a:cxn ang="0">
                  <a:pos x="162" y="4"/>
                </a:cxn>
                <a:cxn ang="0">
                  <a:pos x="152" y="2"/>
                </a:cxn>
                <a:cxn ang="0">
                  <a:pos x="144" y="0"/>
                </a:cxn>
                <a:cxn ang="0">
                  <a:pos x="134" y="0"/>
                </a:cxn>
                <a:cxn ang="0">
                  <a:pos x="126" y="2"/>
                </a:cxn>
                <a:cxn ang="0">
                  <a:pos x="118" y="4"/>
                </a:cxn>
                <a:cxn ang="0">
                  <a:pos x="110" y="8"/>
                </a:cxn>
                <a:cxn ang="0">
                  <a:pos x="104" y="12"/>
                </a:cxn>
                <a:cxn ang="0">
                  <a:pos x="100" y="18"/>
                </a:cxn>
                <a:cxn ang="0">
                  <a:pos x="96" y="26"/>
                </a:cxn>
                <a:cxn ang="0">
                  <a:pos x="96" y="34"/>
                </a:cxn>
                <a:cxn ang="0">
                  <a:pos x="96" y="34"/>
                </a:cxn>
                <a:cxn ang="0">
                  <a:pos x="94" y="26"/>
                </a:cxn>
                <a:cxn ang="0">
                  <a:pos x="92" y="18"/>
                </a:cxn>
                <a:cxn ang="0">
                  <a:pos x="86" y="12"/>
                </a:cxn>
                <a:cxn ang="0">
                  <a:pos x="80" y="8"/>
                </a:cxn>
                <a:cxn ang="0">
                  <a:pos x="74" y="4"/>
                </a:cxn>
                <a:cxn ang="0">
                  <a:pos x="66" y="2"/>
                </a:cxn>
                <a:cxn ang="0">
                  <a:pos x="56" y="0"/>
                </a:cxn>
                <a:cxn ang="0">
                  <a:pos x="48" y="0"/>
                </a:cxn>
                <a:cxn ang="0">
                  <a:pos x="38" y="2"/>
                </a:cxn>
                <a:cxn ang="0">
                  <a:pos x="30" y="4"/>
                </a:cxn>
                <a:cxn ang="0">
                  <a:pos x="22" y="10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4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64"/>
                </a:cxn>
                <a:cxn ang="0">
                  <a:pos x="4" y="76"/>
                </a:cxn>
                <a:cxn ang="0">
                  <a:pos x="8" y="86"/>
                </a:cxn>
                <a:cxn ang="0">
                  <a:pos x="14" y="96"/>
                </a:cxn>
                <a:cxn ang="0">
                  <a:pos x="30" y="116"/>
                </a:cxn>
                <a:cxn ang="0">
                  <a:pos x="48" y="132"/>
                </a:cxn>
                <a:cxn ang="0">
                  <a:pos x="66" y="146"/>
                </a:cxn>
                <a:cxn ang="0">
                  <a:pos x="80" y="154"/>
                </a:cxn>
                <a:cxn ang="0">
                  <a:pos x="96" y="164"/>
                </a:cxn>
                <a:cxn ang="0">
                  <a:pos x="96" y="164"/>
                </a:cxn>
              </a:cxnLst>
              <a:rect l="0" t="0" r="r" b="b"/>
              <a:pathLst>
                <a:path w="192" h="164">
                  <a:moveTo>
                    <a:pt x="96" y="164"/>
                  </a:moveTo>
                  <a:lnTo>
                    <a:pt x="96" y="164"/>
                  </a:lnTo>
                  <a:lnTo>
                    <a:pt x="110" y="154"/>
                  </a:lnTo>
                  <a:lnTo>
                    <a:pt x="126" y="142"/>
                  </a:lnTo>
                  <a:lnTo>
                    <a:pt x="144" y="128"/>
                  </a:lnTo>
                  <a:lnTo>
                    <a:pt x="162" y="110"/>
                  </a:lnTo>
                  <a:lnTo>
                    <a:pt x="176" y="90"/>
                  </a:lnTo>
                  <a:lnTo>
                    <a:pt x="182" y="80"/>
                  </a:lnTo>
                  <a:lnTo>
                    <a:pt x="188" y="70"/>
                  </a:lnTo>
                  <a:lnTo>
                    <a:pt x="190" y="58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90" y="36"/>
                  </a:lnTo>
                  <a:lnTo>
                    <a:pt x="188" y="26"/>
                  </a:lnTo>
                  <a:lnTo>
                    <a:pt x="182" y="20"/>
                  </a:lnTo>
                  <a:lnTo>
                    <a:pt x="176" y="12"/>
                  </a:lnTo>
                  <a:lnTo>
                    <a:pt x="170" y="8"/>
                  </a:lnTo>
                  <a:lnTo>
                    <a:pt x="162" y="4"/>
                  </a:lnTo>
                  <a:lnTo>
                    <a:pt x="152" y="2"/>
                  </a:lnTo>
                  <a:lnTo>
                    <a:pt x="144" y="0"/>
                  </a:lnTo>
                  <a:lnTo>
                    <a:pt x="134" y="0"/>
                  </a:lnTo>
                  <a:lnTo>
                    <a:pt x="126" y="2"/>
                  </a:lnTo>
                  <a:lnTo>
                    <a:pt x="118" y="4"/>
                  </a:lnTo>
                  <a:lnTo>
                    <a:pt x="110" y="8"/>
                  </a:lnTo>
                  <a:lnTo>
                    <a:pt x="104" y="12"/>
                  </a:lnTo>
                  <a:lnTo>
                    <a:pt x="100" y="18"/>
                  </a:lnTo>
                  <a:lnTo>
                    <a:pt x="96" y="26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4" y="26"/>
                  </a:lnTo>
                  <a:lnTo>
                    <a:pt x="92" y="18"/>
                  </a:lnTo>
                  <a:lnTo>
                    <a:pt x="86" y="12"/>
                  </a:lnTo>
                  <a:lnTo>
                    <a:pt x="80" y="8"/>
                  </a:lnTo>
                  <a:lnTo>
                    <a:pt x="74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4"/>
                  </a:lnTo>
                  <a:lnTo>
                    <a:pt x="4" y="76"/>
                  </a:lnTo>
                  <a:lnTo>
                    <a:pt x="8" y="86"/>
                  </a:lnTo>
                  <a:lnTo>
                    <a:pt x="14" y="96"/>
                  </a:lnTo>
                  <a:lnTo>
                    <a:pt x="30" y="116"/>
                  </a:lnTo>
                  <a:lnTo>
                    <a:pt x="48" y="132"/>
                  </a:lnTo>
                  <a:lnTo>
                    <a:pt x="66" y="146"/>
                  </a:lnTo>
                  <a:lnTo>
                    <a:pt x="80" y="154"/>
                  </a:lnTo>
                  <a:lnTo>
                    <a:pt x="96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132999" y="3992392"/>
            <a:ext cx="473643" cy="842032"/>
            <a:chOff x="5781205" y="1591646"/>
            <a:chExt cx="234616" cy="417095"/>
          </a:xfrm>
        </p:grpSpPr>
        <p:sp>
          <p:nvSpPr>
            <p:cNvPr id="83" name="Freeform 1698"/>
            <p:cNvSpPr/>
            <p:nvPr/>
          </p:nvSpPr>
          <p:spPr bwMode="auto">
            <a:xfrm>
              <a:off x="5781205" y="1591646"/>
              <a:ext cx="234616" cy="417095"/>
            </a:xfrm>
            <a:custGeom>
              <a:avLst/>
              <a:gdLst/>
              <a:ahLst/>
              <a:cxnLst>
                <a:cxn ang="0">
                  <a:pos x="288" y="464"/>
                </a:cxn>
                <a:cxn ang="0">
                  <a:pos x="288" y="464"/>
                </a:cxn>
                <a:cxn ang="0">
                  <a:pos x="288" y="474"/>
                </a:cxn>
                <a:cxn ang="0">
                  <a:pos x="284" y="482"/>
                </a:cxn>
                <a:cxn ang="0">
                  <a:pos x="280" y="490"/>
                </a:cxn>
                <a:cxn ang="0">
                  <a:pos x="274" y="498"/>
                </a:cxn>
                <a:cxn ang="0">
                  <a:pos x="266" y="504"/>
                </a:cxn>
                <a:cxn ang="0">
                  <a:pos x="258" y="508"/>
                </a:cxn>
                <a:cxn ang="0">
                  <a:pos x="250" y="512"/>
                </a:cxn>
                <a:cxn ang="0">
                  <a:pos x="240" y="512"/>
                </a:cxn>
                <a:cxn ang="0">
                  <a:pos x="48" y="512"/>
                </a:cxn>
                <a:cxn ang="0">
                  <a:pos x="48" y="512"/>
                </a:cxn>
                <a:cxn ang="0">
                  <a:pos x="38" y="512"/>
                </a:cxn>
                <a:cxn ang="0">
                  <a:pos x="30" y="508"/>
                </a:cxn>
                <a:cxn ang="0">
                  <a:pos x="22" y="504"/>
                </a:cxn>
                <a:cxn ang="0">
                  <a:pos x="14" y="498"/>
                </a:cxn>
                <a:cxn ang="0">
                  <a:pos x="8" y="490"/>
                </a:cxn>
                <a:cxn ang="0">
                  <a:pos x="4" y="482"/>
                </a:cxn>
                <a:cxn ang="0">
                  <a:pos x="0" y="474"/>
                </a:cxn>
                <a:cxn ang="0">
                  <a:pos x="0" y="464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38"/>
                </a:cxn>
                <a:cxn ang="0">
                  <a:pos x="4" y="30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0" y="4"/>
                </a:cxn>
                <a:cxn ang="0">
                  <a:pos x="38" y="0"/>
                </a:cxn>
                <a:cxn ang="0">
                  <a:pos x="48" y="0"/>
                </a:cxn>
                <a:cxn ang="0">
                  <a:pos x="240" y="0"/>
                </a:cxn>
                <a:cxn ang="0">
                  <a:pos x="240" y="0"/>
                </a:cxn>
                <a:cxn ang="0">
                  <a:pos x="250" y="0"/>
                </a:cxn>
                <a:cxn ang="0">
                  <a:pos x="258" y="4"/>
                </a:cxn>
                <a:cxn ang="0">
                  <a:pos x="266" y="8"/>
                </a:cxn>
                <a:cxn ang="0">
                  <a:pos x="274" y="14"/>
                </a:cxn>
                <a:cxn ang="0">
                  <a:pos x="280" y="22"/>
                </a:cxn>
                <a:cxn ang="0">
                  <a:pos x="284" y="30"/>
                </a:cxn>
                <a:cxn ang="0">
                  <a:pos x="288" y="38"/>
                </a:cxn>
                <a:cxn ang="0">
                  <a:pos x="288" y="48"/>
                </a:cxn>
                <a:cxn ang="0">
                  <a:pos x="288" y="464"/>
                </a:cxn>
              </a:cxnLst>
              <a:rect l="0" t="0" r="r" b="b"/>
              <a:pathLst>
                <a:path w="288" h="512">
                  <a:moveTo>
                    <a:pt x="288" y="464"/>
                  </a:moveTo>
                  <a:lnTo>
                    <a:pt x="288" y="464"/>
                  </a:lnTo>
                  <a:lnTo>
                    <a:pt x="288" y="474"/>
                  </a:lnTo>
                  <a:lnTo>
                    <a:pt x="284" y="482"/>
                  </a:lnTo>
                  <a:lnTo>
                    <a:pt x="280" y="490"/>
                  </a:lnTo>
                  <a:lnTo>
                    <a:pt x="274" y="498"/>
                  </a:lnTo>
                  <a:lnTo>
                    <a:pt x="266" y="504"/>
                  </a:lnTo>
                  <a:lnTo>
                    <a:pt x="258" y="508"/>
                  </a:lnTo>
                  <a:lnTo>
                    <a:pt x="250" y="512"/>
                  </a:lnTo>
                  <a:lnTo>
                    <a:pt x="240" y="512"/>
                  </a:lnTo>
                  <a:lnTo>
                    <a:pt x="48" y="512"/>
                  </a:lnTo>
                  <a:lnTo>
                    <a:pt x="48" y="512"/>
                  </a:lnTo>
                  <a:lnTo>
                    <a:pt x="38" y="512"/>
                  </a:lnTo>
                  <a:lnTo>
                    <a:pt x="30" y="508"/>
                  </a:lnTo>
                  <a:lnTo>
                    <a:pt x="22" y="504"/>
                  </a:lnTo>
                  <a:lnTo>
                    <a:pt x="14" y="498"/>
                  </a:lnTo>
                  <a:lnTo>
                    <a:pt x="8" y="490"/>
                  </a:lnTo>
                  <a:lnTo>
                    <a:pt x="4" y="482"/>
                  </a:lnTo>
                  <a:lnTo>
                    <a:pt x="0" y="474"/>
                  </a:lnTo>
                  <a:lnTo>
                    <a:pt x="0" y="464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4" y="30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0" y="0"/>
                  </a:lnTo>
                  <a:lnTo>
                    <a:pt x="258" y="4"/>
                  </a:lnTo>
                  <a:lnTo>
                    <a:pt x="266" y="8"/>
                  </a:lnTo>
                  <a:lnTo>
                    <a:pt x="274" y="14"/>
                  </a:lnTo>
                  <a:lnTo>
                    <a:pt x="280" y="22"/>
                  </a:lnTo>
                  <a:lnTo>
                    <a:pt x="284" y="30"/>
                  </a:lnTo>
                  <a:lnTo>
                    <a:pt x="288" y="38"/>
                  </a:lnTo>
                  <a:lnTo>
                    <a:pt x="288" y="48"/>
                  </a:lnTo>
                  <a:lnTo>
                    <a:pt x="288" y="4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699"/>
            <p:cNvSpPr/>
            <p:nvPr/>
          </p:nvSpPr>
          <p:spPr bwMode="auto">
            <a:xfrm>
              <a:off x="5794239" y="1669851"/>
              <a:ext cx="105903" cy="2004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6"/>
                </a:cxn>
                <a:cxn ang="0">
                  <a:pos x="130" y="0"/>
                </a:cxn>
                <a:cxn ang="0">
                  <a:pos x="0" y="0"/>
                </a:cxn>
              </a:cxnLst>
              <a:rect l="0" t="0" r="r" b="b"/>
              <a:pathLst>
                <a:path w="130" h="246">
                  <a:moveTo>
                    <a:pt x="0" y="0"/>
                  </a:moveTo>
                  <a:lnTo>
                    <a:pt x="0" y="246"/>
                  </a:lnTo>
                  <a:lnTo>
                    <a:pt x="1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C4B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701"/>
            <p:cNvSpPr/>
            <p:nvPr/>
          </p:nvSpPr>
          <p:spPr bwMode="auto">
            <a:xfrm>
              <a:off x="5856151" y="1669851"/>
              <a:ext cx="146635" cy="249279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68"/>
                </a:cxn>
                <a:cxn ang="0">
                  <a:pos x="180" y="306"/>
                </a:cxn>
                <a:cxn ang="0">
                  <a:pos x="180" y="0"/>
                </a:cxn>
                <a:cxn ang="0">
                  <a:pos x="90" y="0"/>
                </a:cxn>
              </a:cxnLst>
              <a:rect l="0" t="0" r="r" b="b"/>
              <a:pathLst>
                <a:path w="180" h="306">
                  <a:moveTo>
                    <a:pt x="90" y="0"/>
                  </a:moveTo>
                  <a:lnTo>
                    <a:pt x="0" y="168"/>
                  </a:lnTo>
                  <a:lnTo>
                    <a:pt x="180" y="306"/>
                  </a:lnTo>
                  <a:lnTo>
                    <a:pt x="18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703"/>
            <p:cNvSpPr/>
            <p:nvPr/>
          </p:nvSpPr>
          <p:spPr bwMode="auto">
            <a:xfrm>
              <a:off x="5872444" y="1630748"/>
              <a:ext cx="78205" cy="13034"/>
            </a:xfrm>
            <a:custGeom>
              <a:avLst/>
              <a:gdLst/>
              <a:ahLst/>
              <a:cxnLst>
                <a:cxn ang="0">
                  <a:pos x="96" y="8"/>
                </a:cxn>
                <a:cxn ang="0">
                  <a:pos x="96" y="8"/>
                </a:cxn>
                <a:cxn ang="0">
                  <a:pos x="96" y="12"/>
                </a:cxn>
                <a:cxn ang="0">
                  <a:pos x="94" y="14"/>
                </a:cxn>
                <a:cxn ang="0">
                  <a:pos x="92" y="16"/>
                </a:cxn>
                <a:cxn ang="0">
                  <a:pos x="8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2" y="0"/>
                </a:cxn>
                <a:cxn ang="0">
                  <a:pos x="94" y="2"/>
                </a:cxn>
                <a:cxn ang="0">
                  <a:pos x="96" y="4"/>
                </a:cxn>
                <a:cxn ang="0">
                  <a:pos x="96" y="8"/>
                </a:cxn>
                <a:cxn ang="0">
                  <a:pos x="96" y="8"/>
                </a:cxn>
              </a:cxnLst>
              <a:rect l="0" t="0" r="r" b="b"/>
              <a:pathLst>
                <a:path w="96" h="16">
                  <a:moveTo>
                    <a:pt x="96" y="8"/>
                  </a:moveTo>
                  <a:lnTo>
                    <a:pt x="96" y="8"/>
                  </a:lnTo>
                  <a:lnTo>
                    <a:pt x="96" y="12"/>
                  </a:lnTo>
                  <a:lnTo>
                    <a:pt x="94" y="14"/>
                  </a:lnTo>
                  <a:lnTo>
                    <a:pt x="92" y="16"/>
                  </a:lnTo>
                  <a:lnTo>
                    <a:pt x="8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8"/>
                  </a:lnTo>
                  <a:close/>
                </a:path>
              </a:pathLst>
            </a:custGeom>
            <a:solidFill>
              <a:srgbClr val="B6BCB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04"/>
            <p:cNvSpPr/>
            <p:nvPr/>
          </p:nvSpPr>
          <p:spPr bwMode="auto">
            <a:xfrm>
              <a:off x="5872444" y="1943569"/>
              <a:ext cx="52137" cy="52137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4" y="32"/>
                </a:cxn>
                <a:cxn ang="0">
                  <a:pos x="64" y="38"/>
                </a:cxn>
                <a:cxn ang="0">
                  <a:pos x="62" y="44"/>
                </a:cxn>
                <a:cxn ang="0">
                  <a:pos x="54" y="54"/>
                </a:cxn>
                <a:cxn ang="0">
                  <a:pos x="44" y="62"/>
                </a:cxn>
                <a:cxn ang="0">
                  <a:pos x="38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26" y="64"/>
                </a:cxn>
                <a:cxn ang="0">
                  <a:pos x="20" y="62"/>
                </a:cxn>
                <a:cxn ang="0">
                  <a:pos x="10" y="54"/>
                </a:cxn>
                <a:cxn ang="0">
                  <a:pos x="2" y="44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4" y="10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lnTo>
                    <a:pt x="64" y="32"/>
                  </a:lnTo>
                  <a:lnTo>
                    <a:pt x="64" y="38"/>
                  </a:lnTo>
                  <a:lnTo>
                    <a:pt x="62" y="44"/>
                  </a:lnTo>
                  <a:lnTo>
                    <a:pt x="54" y="54"/>
                  </a:lnTo>
                  <a:lnTo>
                    <a:pt x="44" y="62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CFD3D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1705"/>
            <p:cNvSpPr>
              <a:spLocks noChangeArrowheads="1"/>
            </p:cNvSpPr>
            <p:nvPr/>
          </p:nvSpPr>
          <p:spPr bwMode="auto">
            <a:xfrm>
              <a:off x="5885478" y="1956603"/>
              <a:ext cx="26068" cy="260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706"/>
            <p:cNvSpPr/>
            <p:nvPr/>
          </p:nvSpPr>
          <p:spPr bwMode="auto">
            <a:xfrm>
              <a:off x="5794239" y="1669851"/>
              <a:ext cx="208547" cy="260684"/>
            </a:xfrm>
            <a:custGeom>
              <a:avLst/>
              <a:gdLst/>
              <a:ahLst/>
              <a:cxnLst>
                <a:cxn ang="0">
                  <a:pos x="76" y="168"/>
                </a:cxn>
                <a:cxn ang="0">
                  <a:pos x="166" y="0"/>
                </a:cxn>
                <a:cxn ang="0">
                  <a:pos x="130" y="0"/>
                </a:cxn>
                <a:cxn ang="0">
                  <a:pos x="0" y="246"/>
                </a:cxn>
                <a:cxn ang="0">
                  <a:pos x="0" y="316"/>
                </a:cxn>
                <a:cxn ang="0">
                  <a:pos x="66" y="190"/>
                </a:cxn>
                <a:cxn ang="0">
                  <a:pos x="234" y="320"/>
                </a:cxn>
                <a:cxn ang="0">
                  <a:pos x="256" y="320"/>
                </a:cxn>
                <a:cxn ang="0">
                  <a:pos x="256" y="306"/>
                </a:cxn>
                <a:cxn ang="0">
                  <a:pos x="76" y="168"/>
                </a:cxn>
              </a:cxnLst>
              <a:rect l="0" t="0" r="r" b="b"/>
              <a:pathLst>
                <a:path w="256" h="320">
                  <a:moveTo>
                    <a:pt x="76" y="168"/>
                  </a:moveTo>
                  <a:lnTo>
                    <a:pt x="166" y="0"/>
                  </a:lnTo>
                  <a:lnTo>
                    <a:pt x="130" y="0"/>
                  </a:lnTo>
                  <a:lnTo>
                    <a:pt x="0" y="246"/>
                  </a:lnTo>
                  <a:lnTo>
                    <a:pt x="0" y="316"/>
                  </a:lnTo>
                  <a:lnTo>
                    <a:pt x="66" y="190"/>
                  </a:lnTo>
                  <a:lnTo>
                    <a:pt x="234" y="320"/>
                  </a:lnTo>
                  <a:lnTo>
                    <a:pt x="256" y="320"/>
                  </a:lnTo>
                  <a:lnTo>
                    <a:pt x="256" y="306"/>
                  </a:lnTo>
                  <a:lnTo>
                    <a:pt x="76" y="168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707"/>
            <p:cNvSpPr/>
            <p:nvPr/>
          </p:nvSpPr>
          <p:spPr bwMode="auto">
            <a:xfrm>
              <a:off x="5898512" y="1702436"/>
              <a:ext cx="84722" cy="143376"/>
            </a:xfrm>
            <a:custGeom>
              <a:avLst/>
              <a:gdLst/>
              <a:ahLst/>
              <a:cxnLst>
                <a:cxn ang="0">
                  <a:pos x="104" y="52"/>
                </a:cxn>
                <a:cxn ang="0">
                  <a:pos x="104" y="52"/>
                </a:cxn>
                <a:cxn ang="0">
                  <a:pos x="102" y="66"/>
                </a:cxn>
                <a:cxn ang="0">
                  <a:pos x="96" y="84"/>
                </a:cxn>
                <a:cxn ang="0">
                  <a:pos x="78" y="126"/>
                </a:cxn>
                <a:cxn ang="0">
                  <a:pos x="60" y="162"/>
                </a:cxn>
                <a:cxn ang="0">
                  <a:pos x="52" y="176"/>
                </a:cxn>
                <a:cxn ang="0">
                  <a:pos x="52" y="176"/>
                </a:cxn>
                <a:cxn ang="0">
                  <a:pos x="44" y="162"/>
                </a:cxn>
                <a:cxn ang="0">
                  <a:pos x="26" y="126"/>
                </a:cxn>
                <a:cxn ang="0">
                  <a:pos x="8" y="84"/>
                </a:cxn>
                <a:cxn ang="0">
                  <a:pos x="2" y="6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6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2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62" y="2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88" y="16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2" y="42"/>
                </a:cxn>
                <a:cxn ang="0">
                  <a:pos x="104" y="52"/>
                </a:cxn>
                <a:cxn ang="0">
                  <a:pos x="104" y="52"/>
                </a:cxn>
              </a:cxnLst>
              <a:rect l="0" t="0" r="r" b="b"/>
              <a:pathLst>
                <a:path w="104" h="176">
                  <a:moveTo>
                    <a:pt x="104" y="52"/>
                  </a:moveTo>
                  <a:lnTo>
                    <a:pt x="104" y="52"/>
                  </a:lnTo>
                  <a:lnTo>
                    <a:pt x="102" y="66"/>
                  </a:lnTo>
                  <a:lnTo>
                    <a:pt x="96" y="84"/>
                  </a:lnTo>
                  <a:lnTo>
                    <a:pt x="78" y="126"/>
                  </a:lnTo>
                  <a:lnTo>
                    <a:pt x="60" y="162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4" y="162"/>
                  </a:lnTo>
                  <a:lnTo>
                    <a:pt x="26" y="126"/>
                  </a:lnTo>
                  <a:lnTo>
                    <a:pt x="8" y="84"/>
                  </a:lnTo>
                  <a:lnTo>
                    <a:pt x="2" y="6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6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88" y="16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2" y="42"/>
                  </a:lnTo>
                  <a:lnTo>
                    <a:pt x="104" y="52"/>
                  </a:lnTo>
                  <a:lnTo>
                    <a:pt x="104" y="52"/>
                  </a:lnTo>
                  <a:close/>
                </a:path>
              </a:pathLst>
            </a:custGeom>
            <a:solidFill>
              <a:srgbClr val="DF2C2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708"/>
            <p:cNvSpPr/>
            <p:nvPr/>
          </p:nvSpPr>
          <p:spPr bwMode="auto">
            <a:xfrm>
              <a:off x="5921322" y="1725246"/>
              <a:ext cx="39103" cy="39103"/>
            </a:xfrm>
            <a:custGeom>
              <a:avLst/>
              <a:gdLst/>
              <a:ahLst/>
              <a:cxnLst>
                <a:cxn ang="0">
                  <a:pos x="48" y="24"/>
                </a:cxn>
                <a:cxn ang="0">
                  <a:pos x="48" y="24"/>
                </a:cxn>
                <a:cxn ang="0">
                  <a:pos x="46" y="34"/>
                </a:cxn>
                <a:cxn ang="0">
                  <a:pos x="40" y="40"/>
                </a:cxn>
                <a:cxn ang="0">
                  <a:pos x="34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14" y="46"/>
                </a:cxn>
                <a:cxn ang="0">
                  <a:pos x="8" y="40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8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34" y="2"/>
                </a:cxn>
                <a:cxn ang="0">
                  <a:pos x="40" y="8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</a:cxnLst>
              <a:rect l="0" t="0" r="r" b="b"/>
              <a:pathLst>
                <a:path w="48" h="48">
                  <a:moveTo>
                    <a:pt x="48" y="24"/>
                  </a:moveTo>
                  <a:lnTo>
                    <a:pt x="48" y="24"/>
                  </a:lnTo>
                  <a:lnTo>
                    <a:pt x="46" y="34"/>
                  </a:lnTo>
                  <a:lnTo>
                    <a:pt x="40" y="40"/>
                  </a:lnTo>
                  <a:lnTo>
                    <a:pt x="34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8" y="40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2"/>
                  </a:lnTo>
                  <a:lnTo>
                    <a:pt x="40" y="8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7299787" y="1974339"/>
            <a:ext cx="417095" cy="377992"/>
            <a:chOff x="4855776" y="1617714"/>
            <a:chExt cx="417095" cy="377992"/>
          </a:xfrm>
        </p:grpSpPr>
        <p:sp>
          <p:nvSpPr>
            <p:cNvPr id="93" name="Freeform 1709"/>
            <p:cNvSpPr/>
            <p:nvPr/>
          </p:nvSpPr>
          <p:spPr bwMode="auto">
            <a:xfrm>
              <a:off x="4855776" y="1617714"/>
              <a:ext cx="417095" cy="286753"/>
            </a:xfrm>
            <a:custGeom>
              <a:avLst/>
              <a:gdLst/>
              <a:ahLst/>
              <a:cxnLst>
                <a:cxn ang="0">
                  <a:pos x="448" y="160"/>
                </a:cxn>
                <a:cxn ang="0">
                  <a:pos x="448" y="128"/>
                </a:cxn>
                <a:cxn ang="0">
                  <a:pos x="440" y="98"/>
                </a:cxn>
                <a:cxn ang="0">
                  <a:pos x="424" y="72"/>
                </a:cxn>
                <a:cxn ang="0">
                  <a:pos x="404" y="48"/>
                </a:cxn>
                <a:cxn ang="0">
                  <a:pos x="378" y="28"/>
                </a:cxn>
                <a:cxn ang="0">
                  <a:pos x="350" y="12"/>
                </a:cxn>
                <a:cxn ang="0">
                  <a:pos x="320" y="4"/>
                </a:cxn>
                <a:cxn ang="0">
                  <a:pos x="288" y="0"/>
                </a:cxn>
                <a:cxn ang="0">
                  <a:pos x="274" y="0"/>
                </a:cxn>
                <a:cxn ang="0">
                  <a:pos x="232" y="10"/>
                </a:cxn>
                <a:cxn ang="0">
                  <a:pos x="184" y="38"/>
                </a:cxn>
                <a:cxn ang="0">
                  <a:pos x="154" y="68"/>
                </a:cxn>
                <a:cxn ang="0">
                  <a:pos x="140" y="90"/>
                </a:cxn>
                <a:cxn ang="0">
                  <a:pos x="130" y="116"/>
                </a:cxn>
                <a:cxn ang="0">
                  <a:pos x="128" y="130"/>
                </a:cxn>
                <a:cxn ang="0">
                  <a:pos x="104" y="128"/>
                </a:cxn>
                <a:cxn ang="0">
                  <a:pos x="80" y="132"/>
                </a:cxn>
                <a:cxn ang="0">
                  <a:pos x="58" y="142"/>
                </a:cxn>
                <a:cxn ang="0">
                  <a:pos x="38" y="156"/>
                </a:cxn>
                <a:cxn ang="0">
                  <a:pos x="22" y="172"/>
                </a:cxn>
                <a:cxn ang="0">
                  <a:pos x="10" y="192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2" y="262"/>
                </a:cxn>
                <a:cxn ang="0">
                  <a:pos x="20" y="302"/>
                </a:cxn>
                <a:cxn ang="0">
                  <a:pos x="50" y="332"/>
                </a:cxn>
                <a:cxn ang="0">
                  <a:pos x="90" y="350"/>
                </a:cxn>
                <a:cxn ang="0">
                  <a:pos x="416" y="352"/>
                </a:cxn>
                <a:cxn ang="0">
                  <a:pos x="436" y="350"/>
                </a:cxn>
                <a:cxn ang="0">
                  <a:pos x="470" y="336"/>
                </a:cxn>
                <a:cxn ang="0">
                  <a:pos x="496" y="310"/>
                </a:cxn>
                <a:cxn ang="0">
                  <a:pos x="510" y="276"/>
                </a:cxn>
                <a:cxn ang="0">
                  <a:pos x="512" y="256"/>
                </a:cxn>
                <a:cxn ang="0">
                  <a:pos x="506" y="218"/>
                </a:cxn>
                <a:cxn ang="0">
                  <a:pos x="488" y="188"/>
                </a:cxn>
                <a:cxn ang="0">
                  <a:pos x="468" y="168"/>
                </a:cxn>
                <a:cxn ang="0">
                  <a:pos x="448" y="160"/>
                </a:cxn>
              </a:cxnLst>
              <a:rect l="0" t="0" r="r" b="b"/>
              <a:pathLst>
                <a:path w="512" h="352">
                  <a:moveTo>
                    <a:pt x="448" y="160"/>
                  </a:moveTo>
                  <a:lnTo>
                    <a:pt x="448" y="160"/>
                  </a:lnTo>
                  <a:lnTo>
                    <a:pt x="448" y="144"/>
                  </a:lnTo>
                  <a:lnTo>
                    <a:pt x="448" y="128"/>
                  </a:lnTo>
                  <a:lnTo>
                    <a:pt x="444" y="114"/>
                  </a:lnTo>
                  <a:lnTo>
                    <a:pt x="440" y="98"/>
                  </a:lnTo>
                  <a:lnTo>
                    <a:pt x="432" y="84"/>
                  </a:lnTo>
                  <a:lnTo>
                    <a:pt x="424" y="72"/>
                  </a:lnTo>
                  <a:lnTo>
                    <a:pt x="414" y="60"/>
                  </a:lnTo>
                  <a:lnTo>
                    <a:pt x="404" y="48"/>
                  </a:lnTo>
                  <a:lnTo>
                    <a:pt x="392" y="38"/>
                  </a:lnTo>
                  <a:lnTo>
                    <a:pt x="378" y="28"/>
                  </a:lnTo>
                  <a:lnTo>
                    <a:pt x="364" y="20"/>
                  </a:lnTo>
                  <a:lnTo>
                    <a:pt x="350" y="12"/>
                  </a:lnTo>
                  <a:lnTo>
                    <a:pt x="336" y="8"/>
                  </a:lnTo>
                  <a:lnTo>
                    <a:pt x="320" y="4"/>
                  </a:lnTo>
                  <a:lnTo>
                    <a:pt x="304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74" y="0"/>
                  </a:lnTo>
                  <a:lnTo>
                    <a:pt x="260" y="2"/>
                  </a:lnTo>
                  <a:lnTo>
                    <a:pt x="232" y="10"/>
                  </a:lnTo>
                  <a:lnTo>
                    <a:pt x="206" y="22"/>
                  </a:lnTo>
                  <a:lnTo>
                    <a:pt x="184" y="38"/>
                  </a:lnTo>
                  <a:lnTo>
                    <a:pt x="162" y="56"/>
                  </a:lnTo>
                  <a:lnTo>
                    <a:pt x="154" y="68"/>
                  </a:lnTo>
                  <a:lnTo>
                    <a:pt x="146" y="78"/>
                  </a:lnTo>
                  <a:lnTo>
                    <a:pt x="140" y="90"/>
                  </a:lnTo>
                  <a:lnTo>
                    <a:pt x="134" y="102"/>
                  </a:lnTo>
                  <a:lnTo>
                    <a:pt x="130" y="116"/>
                  </a:lnTo>
                  <a:lnTo>
                    <a:pt x="128" y="130"/>
                  </a:lnTo>
                  <a:lnTo>
                    <a:pt x="128" y="130"/>
                  </a:lnTo>
                  <a:lnTo>
                    <a:pt x="116" y="128"/>
                  </a:lnTo>
                  <a:lnTo>
                    <a:pt x="104" y="128"/>
                  </a:lnTo>
                  <a:lnTo>
                    <a:pt x="92" y="130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8" y="142"/>
                  </a:lnTo>
                  <a:lnTo>
                    <a:pt x="48" y="148"/>
                  </a:lnTo>
                  <a:lnTo>
                    <a:pt x="38" y="156"/>
                  </a:lnTo>
                  <a:lnTo>
                    <a:pt x="30" y="164"/>
                  </a:lnTo>
                  <a:lnTo>
                    <a:pt x="22" y="172"/>
                  </a:lnTo>
                  <a:lnTo>
                    <a:pt x="16" y="182"/>
                  </a:lnTo>
                  <a:lnTo>
                    <a:pt x="10" y="192"/>
                  </a:lnTo>
                  <a:lnTo>
                    <a:pt x="6" y="204"/>
                  </a:lnTo>
                  <a:lnTo>
                    <a:pt x="2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8" y="284"/>
                  </a:lnTo>
                  <a:lnTo>
                    <a:pt x="20" y="302"/>
                  </a:lnTo>
                  <a:lnTo>
                    <a:pt x="32" y="320"/>
                  </a:lnTo>
                  <a:lnTo>
                    <a:pt x="50" y="332"/>
                  </a:lnTo>
                  <a:lnTo>
                    <a:pt x="68" y="344"/>
                  </a:lnTo>
                  <a:lnTo>
                    <a:pt x="90" y="350"/>
                  </a:lnTo>
                  <a:lnTo>
                    <a:pt x="112" y="352"/>
                  </a:lnTo>
                  <a:lnTo>
                    <a:pt x="416" y="352"/>
                  </a:lnTo>
                  <a:lnTo>
                    <a:pt x="416" y="352"/>
                  </a:lnTo>
                  <a:lnTo>
                    <a:pt x="436" y="350"/>
                  </a:lnTo>
                  <a:lnTo>
                    <a:pt x="454" y="344"/>
                  </a:lnTo>
                  <a:lnTo>
                    <a:pt x="470" y="336"/>
                  </a:lnTo>
                  <a:lnTo>
                    <a:pt x="484" y="324"/>
                  </a:lnTo>
                  <a:lnTo>
                    <a:pt x="496" y="310"/>
                  </a:lnTo>
                  <a:lnTo>
                    <a:pt x="504" y="294"/>
                  </a:lnTo>
                  <a:lnTo>
                    <a:pt x="510" y="276"/>
                  </a:lnTo>
                  <a:lnTo>
                    <a:pt x="512" y="256"/>
                  </a:lnTo>
                  <a:lnTo>
                    <a:pt x="512" y="256"/>
                  </a:lnTo>
                  <a:lnTo>
                    <a:pt x="510" y="236"/>
                  </a:lnTo>
                  <a:lnTo>
                    <a:pt x="506" y="218"/>
                  </a:lnTo>
                  <a:lnTo>
                    <a:pt x="498" y="202"/>
                  </a:lnTo>
                  <a:lnTo>
                    <a:pt x="488" y="188"/>
                  </a:lnTo>
                  <a:lnTo>
                    <a:pt x="478" y="176"/>
                  </a:lnTo>
                  <a:lnTo>
                    <a:pt x="468" y="168"/>
                  </a:lnTo>
                  <a:lnTo>
                    <a:pt x="458" y="162"/>
                  </a:lnTo>
                  <a:lnTo>
                    <a:pt x="448" y="160"/>
                  </a:lnTo>
                  <a:lnTo>
                    <a:pt x="448" y="16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710"/>
            <p:cNvSpPr/>
            <p:nvPr/>
          </p:nvSpPr>
          <p:spPr bwMode="auto">
            <a:xfrm>
              <a:off x="4855776" y="1617714"/>
              <a:ext cx="335631" cy="286753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88" y="0"/>
                </a:cxn>
                <a:cxn ang="0">
                  <a:pos x="274" y="0"/>
                </a:cxn>
                <a:cxn ang="0">
                  <a:pos x="260" y="2"/>
                </a:cxn>
                <a:cxn ang="0">
                  <a:pos x="232" y="10"/>
                </a:cxn>
                <a:cxn ang="0">
                  <a:pos x="206" y="22"/>
                </a:cxn>
                <a:cxn ang="0">
                  <a:pos x="184" y="38"/>
                </a:cxn>
                <a:cxn ang="0">
                  <a:pos x="162" y="56"/>
                </a:cxn>
                <a:cxn ang="0">
                  <a:pos x="154" y="68"/>
                </a:cxn>
                <a:cxn ang="0">
                  <a:pos x="146" y="78"/>
                </a:cxn>
                <a:cxn ang="0">
                  <a:pos x="140" y="90"/>
                </a:cxn>
                <a:cxn ang="0">
                  <a:pos x="134" y="102"/>
                </a:cxn>
                <a:cxn ang="0">
                  <a:pos x="130" y="116"/>
                </a:cxn>
                <a:cxn ang="0">
                  <a:pos x="128" y="130"/>
                </a:cxn>
                <a:cxn ang="0">
                  <a:pos x="128" y="130"/>
                </a:cxn>
                <a:cxn ang="0">
                  <a:pos x="116" y="128"/>
                </a:cxn>
                <a:cxn ang="0">
                  <a:pos x="104" y="128"/>
                </a:cxn>
                <a:cxn ang="0">
                  <a:pos x="92" y="130"/>
                </a:cxn>
                <a:cxn ang="0">
                  <a:pos x="80" y="132"/>
                </a:cxn>
                <a:cxn ang="0">
                  <a:pos x="68" y="136"/>
                </a:cxn>
                <a:cxn ang="0">
                  <a:pos x="58" y="142"/>
                </a:cxn>
                <a:cxn ang="0">
                  <a:pos x="48" y="148"/>
                </a:cxn>
                <a:cxn ang="0">
                  <a:pos x="38" y="156"/>
                </a:cxn>
                <a:cxn ang="0">
                  <a:pos x="30" y="164"/>
                </a:cxn>
                <a:cxn ang="0">
                  <a:pos x="22" y="172"/>
                </a:cxn>
                <a:cxn ang="0">
                  <a:pos x="16" y="182"/>
                </a:cxn>
                <a:cxn ang="0">
                  <a:pos x="10" y="192"/>
                </a:cxn>
                <a:cxn ang="0">
                  <a:pos x="6" y="204"/>
                </a:cxn>
                <a:cxn ang="0">
                  <a:pos x="2" y="216"/>
                </a:cxn>
                <a:cxn ang="0">
                  <a:pos x="0" y="228"/>
                </a:cxn>
                <a:cxn ang="0">
                  <a:pos x="0" y="240"/>
                </a:cxn>
                <a:cxn ang="0">
                  <a:pos x="0" y="240"/>
                </a:cxn>
                <a:cxn ang="0">
                  <a:pos x="2" y="262"/>
                </a:cxn>
                <a:cxn ang="0">
                  <a:pos x="8" y="284"/>
                </a:cxn>
                <a:cxn ang="0">
                  <a:pos x="20" y="302"/>
                </a:cxn>
                <a:cxn ang="0">
                  <a:pos x="32" y="320"/>
                </a:cxn>
                <a:cxn ang="0">
                  <a:pos x="50" y="332"/>
                </a:cxn>
                <a:cxn ang="0">
                  <a:pos x="68" y="344"/>
                </a:cxn>
                <a:cxn ang="0">
                  <a:pos x="90" y="350"/>
                </a:cxn>
                <a:cxn ang="0">
                  <a:pos x="112" y="352"/>
                </a:cxn>
                <a:cxn ang="0">
                  <a:pos x="118" y="352"/>
                </a:cxn>
                <a:cxn ang="0">
                  <a:pos x="412" y="58"/>
                </a:cxn>
                <a:cxn ang="0">
                  <a:pos x="412" y="58"/>
                </a:cxn>
                <a:cxn ang="0">
                  <a:pos x="400" y="44"/>
                </a:cxn>
                <a:cxn ang="0">
                  <a:pos x="386" y="34"/>
                </a:cxn>
                <a:cxn ang="0">
                  <a:pos x="372" y="24"/>
                </a:cxn>
                <a:cxn ang="0">
                  <a:pos x="356" y="16"/>
                </a:cxn>
                <a:cxn ang="0">
                  <a:pos x="340" y="8"/>
                </a:cxn>
                <a:cxn ang="0">
                  <a:pos x="322" y="4"/>
                </a:cxn>
                <a:cxn ang="0">
                  <a:pos x="306" y="2"/>
                </a:cxn>
                <a:cxn ang="0">
                  <a:pos x="288" y="0"/>
                </a:cxn>
                <a:cxn ang="0">
                  <a:pos x="288" y="0"/>
                </a:cxn>
              </a:cxnLst>
              <a:rect l="0" t="0" r="r" b="b"/>
              <a:pathLst>
                <a:path w="412" h="352">
                  <a:moveTo>
                    <a:pt x="288" y="0"/>
                  </a:moveTo>
                  <a:lnTo>
                    <a:pt x="288" y="0"/>
                  </a:lnTo>
                  <a:lnTo>
                    <a:pt x="274" y="0"/>
                  </a:lnTo>
                  <a:lnTo>
                    <a:pt x="260" y="2"/>
                  </a:lnTo>
                  <a:lnTo>
                    <a:pt x="232" y="10"/>
                  </a:lnTo>
                  <a:lnTo>
                    <a:pt x="206" y="22"/>
                  </a:lnTo>
                  <a:lnTo>
                    <a:pt x="184" y="38"/>
                  </a:lnTo>
                  <a:lnTo>
                    <a:pt x="162" y="56"/>
                  </a:lnTo>
                  <a:lnTo>
                    <a:pt x="154" y="68"/>
                  </a:lnTo>
                  <a:lnTo>
                    <a:pt x="146" y="78"/>
                  </a:lnTo>
                  <a:lnTo>
                    <a:pt x="140" y="90"/>
                  </a:lnTo>
                  <a:lnTo>
                    <a:pt x="134" y="102"/>
                  </a:lnTo>
                  <a:lnTo>
                    <a:pt x="130" y="116"/>
                  </a:lnTo>
                  <a:lnTo>
                    <a:pt x="128" y="130"/>
                  </a:lnTo>
                  <a:lnTo>
                    <a:pt x="128" y="130"/>
                  </a:lnTo>
                  <a:lnTo>
                    <a:pt x="116" y="128"/>
                  </a:lnTo>
                  <a:lnTo>
                    <a:pt x="104" y="128"/>
                  </a:lnTo>
                  <a:lnTo>
                    <a:pt x="92" y="130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8" y="142"/>
                  </a:lnTo>
                  <a:lnTo>
                    <a:pt x="48" y="148"/>
                  </a:lnTo>
                  <a:lnTo>
                    <a:pt x="38" y="156"/>
                  </a:lnTo>
                  <a:lnTo>
                    <a:pt x="30" y="164"/>
                  </a:lnTo>
                  <a:lnTo>
                    <a:pt x="22" y="172"/>
                  </a:lnTo>
                  <a:lnTo>
                    <a:pt x="16" y="182"/>
                  </a:lnTo>
                  <a:lnTo>
                    <a:pt x="10" y="192"/>
                  </a:lnTo>
                  <a:lnTo>
                    <a:pt x="6" y="204"/>
                  </a:lnTo>
                  <a:lnTo>
                    <a:pt x="2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8" y="284"/>
                  </a:lnTo>
                  <a:lnTo>
                    <a:pt x="20" y="302"/>
                  </a:lnTo>
                  <a:lnTo>
                    <a:pt x="32" y="320"/>
                  </a:lnTo>
                  <a:lnTo>
                    <a:pt x="50" y="332"/>
                  </a:lnTo>
                  <a:lnTo>
                    <a:pt x="68" y="344"/>
                  </a:lnTo>
                  <a:lnTo>
                    <a:pt x="90" y="350"/>
                  </a:lnTo>
                  <a:lnTo>
                    <a:pt x="112" y="352"/>
                  </a:lnTo>
                  <a:lnTo>
                    <a:pt x="118" y="352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00" y="44"/>
                  </a:lnTo>
                  <a:lnTo>
                    <a:pt x="386" y="34"/>
                  </a:lnTo>
                  <a:lnTo>
                    <a:pt x="372" y="24"/>
                  </a:lnTo>
                  <a:lnTo>
                    <a:pt x="356" y="16"/>
                  </a:lnTo>
                  <a:lnTo>
                    <a:pt x="340" y="8"/>
                  </a:lnTo>
                  <a:lnTo>
                    <a:pt x="322" y="4"/>
                  </a:lnTo>
                  <a:lnTo>
                    <a:pt x="306" y="2"/>
                  </a:lnTo>
                  <a:lnTo>
                    <a:pt x="288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711"/>
            <p:cNvSpPr/>
            <p:nvPr/>
          </p:nvSpPr>
          <p:spPr bwMode="auto">
            <a:xfrm>
              <a:off x="4960049" y="1761090"/>
              <a:ext cx="182479" cy="234616"/>
            </a:xfrm>
            <a:custGeom>
              <a:avLst/>
              <a:gdLst/>
              <a:ahLst/>
              <a:cxnLst>
                <a:cxn ang="0">
                  <a:pos x="64" y="70"/>
                </a:cxn>
                <a:cxn ang="0">
                  <a:pos x="64" y="226"/>
                </a:cxn>
                <a:cxn ang="0">
                  <a:pos x="64" y="226"/>
                </a:cxn>
                <a:cxn ang="0">
                  <a:pos x="52" y="224"/>
                </a:cxn>
                <a:cxn ang="0">
                  <a:pos x="40" y="224"/>
                </a:cxn>
                <a:cxn ang="0">
                  <a:pos x="30" y="226"/>
                </a:cxn>
                <a:cxn ang="0">
                  <a:pos x="20" y="230"/>
                </a:cxn>
                <a:cxn ang="0">
                  <a:pos x="12" y="234"/>
                </a:cxn>
                <a:cxn ang="0">
                  <a:pos x="6" y="240"/>
                </a:cxn>
                <a:cxn ang="0">
                  <a:pos x="2" y="248"/>
                </a:cxn>
                <a:cxn ang="0">
                  <a:pos x="0" y="256"/>
                </a:cxn>
                <a:cxn ang="0">
                  <a:pos x="0" y="256"/>
                </a:cxn>
                <a:cxn ang="0">
                  <a:pos x="0" y="262"/>
                </a:cxn>
                <a:cxn ang="0">
                  <a:pos x="4" y="268"/>
                </a:cxn>
                <a:cxn ang="0">
                  <a:pos x="8" y="274"/>
                </a:cxn>
                <a:cxn ang="0">
                  <a:pos x="14" y="278"/>
                </a:cxn>
                <a:cxn ang="0">
                  <a:pos x="22" y="282"/>
                </a:cxn>
                <a:cxn ang="0">
                  <a:pos x="30" y="286"/>
                </a:cxn>
                <a:cxn ang="0">
                  <a:pos x="38" y="288"/>
                </a:cxn>
                <a:cxn ang="0">
                  <a:pos x="48" y="288"/>
                </a:cxn>
                <a:cxn ang="0">
                  <a:pos x="48" y="288"/>
                </a:cxn>
                <a:cxn ang="0">
                  <a:pos x="58" y="288"/>
                </a:cxn>
                <a:cxn ang="0">
                  <a:pos x="66" y="286"/>
                </a:cxn>
                <a:cxn ang="0">
                  <a:pos x="74" y="282"/>
                </a:cxn>
                <a:cxn ang="0">
                  <a:pos x="82" y="278"/>
                </a:cxn>
                <a:cxn ang="0">
                  <a:pos x="88" y="274"/>
                </a:cxn>
                <a:cxn ang="0">
                  <a:pos x="92" y="268"/>
                </a:cxn>
                <a:cxn ang="0">
                  <a:pos x="96" y="262"/>
                </a:cxn>
                <a:cxn ang="0">
                  <a:pos x="96" y="256"/>
                </a:cxn>
                <a:cxn ang="0">
                  <a:pos x="96" y="90"/>
                </a:cxn>
                <a:cxn ang="0">
                  <a:pos x="192" y="48"/>
                </a:cxn>
                <a:cxn ang="0">
                  <a:pos x="192" y="162"/>
                </a:cxn>
                <a:cxn ang="0">
                  <a:pos x="192" y="162"/>
                </a:cxn>
                <a:cxn ang="0">
                  <a:pos x="180" y="160"/>
                </a:cxn>
                <a:cxn ang="0">
                  <a:pos x="168" y="160"/>
                </a:cxn>
                <a:cxn ang="0">
                  <a:pos x="158" y="162"/>
                </a:cxn>
                <a:cxn ang="0">
                  <a:pos x="148" y="166"/>
                </a:cxn>
                <a:cxn ang="0">
                  <a:pos x="140" y="170"/>
                </a:cxn>
                <a:cxn ang="0">
                  <a:pos x="134" y="176"/>
                </a:cxn>
                <a:cxn ang="0">
                  <a:pos x="130" y="184"/>
                </a:cxn>
                <a:cxn ang="0">
                  <a:pos x="128" y="192"/>
                </a:cxn>
                <a:cxn ang="0">
                  <a:pos x="128" y="192"/>
                </a:cxn>
                <a:cxn ang="0">
                  <a:pos x="128" y="198"/>
                </a:cxn>
                <a:cxn ang="0">
                  <a:pos x="132" y="204"/>
                </a:cxn>
                <a:cxn ang="0">
                  <a:pos x="136" y="210"/>
                </a:cxn>
                <a:cxn ang="0">
                  <a:pos x="142" y="214"/>
                </a:cxn>
                <a:cxn ang="0">
                  <a:pos x="150" y="218"/>
                </a:cxn>
                <a:cxn ang="0">
                  <a:pos x="158" y="222"/>
                </a:cxn>
                <a:cxn ang="0">
                  <a:pos x="166" y="224"/>
                </a:cxn>
                <a:cxn ang="0">
                  <a:pos x="176" y="224"/>
                </a:cxn>
                <a:cxn ang="0">
                  <a:pos x="176" y="224"/>
                </a:cxn>
                <a:cxn ang="0">
                  <a:pos x="186" y="224"/>
                </a:cxn>
                <a:cxn ang="0">
                  <a:pos x="194" y="222"/>
                </a:cxn>
                <a:cxn ang="0">
                  <a:pos x="202" y="218"/>
                </a:cxn>
                <a:cxn ang="0">
                  <a:pos x="210" y="214"/>
                </a:cxn>
                <a:cxn ang="0">
                  <a:pos x="216" y="210"/>
                </a:cxn>
                <a:cxn ang="0">
                  <a:pos x="220" y="204"/>
                </a:cxn>
                <a:cxn ang="0">
                  <a:pos x="224" y="198"/>
                </a:cxn>
                <a:cxn ang="0">
                  <a:pos x="224" y="192"/>
                </a:cxn>
                <a:cxn ang="0">
                  <a:pos x="224" y="0"/>
                </a:cxn>
                <a:cxn ang="0">
                  <a:pos x="64" y="70"/>
                </a:cxn>
              </a:cxnLst>
              <a:rect l="0" t="0" r="r" b="b"/>
              <a:pathLst>
                <a:path w="224" h="288">
                  <a:moveTo>
                    <a:pt x="64" y="70"/>
                  </a:moveTo>
                  <a:lnTo>
                    <a:pt x="64" y="226"/>
                  </a:lnTo>
                  <a:lnTo>
                    <a:pt x="64" y="226"/>
                  </a:lnTo>
                  <a:lnTo>
                    <a:pt x="52" y="224"/>
                  </a:lnTo>
                  <a:lnTo>
                    <a:pt x="40" y="224"/>
                  </a:lnTo>
                  <a:lnTo>
                    <a:pt x="30" y="226"/>
                  </a:lnTo>
                  <a:lnTo>
                    <a:pt x="20" y="230"/>
                  </a:lnTo>
                  <a:lnTo>
                    <a:pt x="12" y="234"/>
                  </a:lnTo>
                  <a:lnTo>
                    <a:pt x="6" y="240"/>
                  </a:lnTo>
                  <a:lnTo>
                    <a:pt x="2" y="248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62"/>
                  </a:lnTo>
                  <a:lnTo>
                    <a:pt x="4" y="268"/>
                  </a:lnTo>
                  <a:lnTo>
                    <a:pt x="8" y="274"/>
                  </a:lnTo>
                  <a:lnTo>
                    <a:pt x="14" y="278"/>
                  </a:lnTo>
                  <a:lnTo>
                    <a:pt x="22" y="282"/>
                  </a:lnTo>
                  <a:lnTo>
                    <a:pt x="30" y="286"/>
                  </a:lnTo>
                  <a:lnTo>
                    <a:pt x="38" y="288"/>
                  </a:lnTo>
                  <a:lnTo>
                    <a:pt x="48" y="288"/>
                  </a:lnTo>
                  <a:lnTo>
                    <a:pt x="48" y="288"/>
                  </a:lnTo>
                  <a:lnTo>
                    <a:pt x="58" y="288"/>
                  </a:lnTo>
                  <a:lnTo>
                    <a:pt x="66" y="286"/>
                  </a:lnTo>
                  <a:lnTo>
                    <a:pt x="74" y="282"/>
                  </a:lnTo>
                  <a:lnTo>
                    <a:pt x="82" y="278"/>
                  </a:lnTo>
                  <a:lnTo>
                    <a:pt x="88" y="274"/>
                  </a:lnTo>
                  <a:lnTo>
                    <a:pt x="92" y="268"/>
                  </a:lnTo>
                  <a:lnTo>
                    <a:pt x="96" y="262"/>
                  </a:lnTo>
                  <a:lnTo>
                    <a:pt x="96" y="256"/>
                  </a:lnTo>
                  <a:lnTo>
                    <a:pt x="96" y="90"/>
                  </a:lnTo>
                  <a:lnTo>
                    <a:pt x="192" y="48"/>
                  </a:lnTo>
                  <a:lnTo>
                    <a:pt x="192" y="162"/>
                  </a:lnTo>
                  <a:lnTo>
                    <a:pt x="192" y="162"/>
                  </a:lnTo>
                  <a:lnTo>
                    <a:pt x="180" y="160"/>
                  </a:lnTo>
                  <a:lnTo>
                    <a:pt x="168" y="160"/>
                  </a:lnTo>
                  <a:lnTo>
                    <a:pt x="158" y="162"/>
                  </a:lnTo>
                  <a:lnTo>
                    <a:pt x="148" y="166"/>
                  </a:lnTo>
                  <a:lnTo>
                    <a:pt x="140" y="170"/>
                  </a:lnTo>
                  <a:lnTo>
                    <a:pt x="134" y="176"/>
                  </a:lnTo>
                  <a:lnTo>
                    <a:pt x="130" y="184"/>
                  </a:lnTo>
                  <a:lnTo>
                    <a:pt x="128" y="192"/>
                  </a:lnTo>
                  <a:lnTo>
                    <a:pt x="128" y="192"/>
                  </a:lnTo>
                  <a:lnTo>
                    <a:pt x="128" y="198"/>
                  </a:lnTo>
                  <a:lnTo>
                    <a:pt x="132" y="204"/>
                  </a:lnTo>
                  <a:lnTo>
                    <a:pt x="136" y="210"/>
                  </a:lnTo>
                  <a:lnTo>
                    <a:pt x="142" y="214"/>
                  </a:lnTo>
                  <a:lnTo>
                    <a:pt x="150" y="218"/>
                  </a:lnTo>
                  <a:lnTo>
                    <a:pt x="158" y="222"/>
                  </a:lnTo>
                  <a:lnTo>
                    <a:pt x="166" y="224"/>
                  </a:lnTo>
                  <a:lnTo>
                    <a:pt x="176" y="224"/>
                  </a:lnTo>
                  <a:lnTo>
                    <a:pt x="176" y="224"/>
                  </a:lnTo>
                  <a:lnTo>
                    <a:pt x="186" y="224"/>
                  </a:lnTo>
                  <a:lnTo>
                    <a:pt x="194" y="222"/>
                  </a:lnTo>
                  <a:lnTo>
                    <a:pt x="202" y="218"/>
                  </a:lnTo>
                  <a:lnTo>
                    <a:pt x="210" y="214"/>
                  </a:lnTo>
                  <a:lnTo>
                    <a:pt x="216" y="210"/>
                  </a:lnTo>
                  <a:lnTo>
                    <a:pt x="220" y="204"/>
                  </a:lnTo>
                  <a:lnTo>
                    <a:pt x="224" y="198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64" y="70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81214" y="5614183"/>
            <a:ext cx="312821" cy="417095"/>
            <a:chOff x="4774190" y="460724"/>
            <a:chExt cx="312821" cy="417095"/>
          </a:xfrm>
        </p:grpSpPr>
        <p:sp>
          <p:nvSpPr>
            <p:cNvPr id="97" name="Freeform 267"/>
            <p:cNvSpPr/>
            <p:nvPr/>
          </p:nvSpPr>
          <p:spPr bwMode="auto">
            <a:xfrm>
              <a:off x="4774190" y="460724"/>
              <a:ext cx="312821" cy="41709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256" y="0"/>
                </a:cxn>
                <a:cxn ang="0">
                  <a:pos x="384" y="108"/>
                </a:cxn>
                <a:cxn ang="0">
                  <a:pos x="384" y="482"/>
                </a:cxn>
                <a:cxn ang="0">
                  <a:pos x="384" y="482"/>
                </a:cxn>
                <a:cxn ang="0">
                  <a:pos x="384" y="488"/>
                </a:cxn>
                <a:cxn ang="0">
                  <a:pos x="382" y="494"/>
                </a:cxn>
                <a:cxn ang="0">
                  <a:pos x="376" y="504"/>
                </a:cxn>
                <a:cxn ang="0">
                  <a:pos x="366" y="510"/>
                </a:cxn>
                <a:cxn ang="0">
                  <a:pos x="360" y="512"/>
                </a:cxn>
                <a:cxn ang="0">
                  <a:pos x="354" y="512"/>
                </a:cxn>
                <a:cxn ang="0">
                  <a:pos x="30" y="512"/>
                </a:cxn>
                <a:cxn ang="0">
                  <a:pos x="30" y="512"/>
                </a:cxn>
                <a:cxn ang="0">
                  <a:pos x="24" y="512"/>
                </a:cxn>
                <a:cxn ang="0">
                  <a:pos x="18" y="510"/>
                </a:cxn>
                <a:cxn ang="0">
                  <a:pos x="8" y="504"/>
                </a:cxn>
                <a:cxn ang="0">
                  <a:pos x="2" y="494"/>
                </a:cxn>
                <a:cxn ang="0">
                  <a:pos x="0" y="488"/>
                </a:cxn>
                <a:cxn ang="0">
                  <a:pos x="0" y="482"/>
                </a:cxn>
                <a:cxn ang="0">
                  <a:pos x="0" y="30"/>
                </a:cxn>
              </a:cxnLst>
              <a:rect l="0" t="0" r="r" b="b"/>
              <a:pathLst>
                <a:path w="384" h="512">
                  <a:moveTo>
                    <a:pt x="0" y="30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256" y="0"/>
                  </a:lnTo>
                  <a:lnTo>
                    <a:pt x="384" y="108"/>
                  </a:lnTo>
                  <a:lnTo>
                    <a:pt x="384" y="482"/>
                  </a:lnTo>
                  <a:lnTo>
                    <a:pt x="384" y="482"/>
                  </a:lnTo>
                  <a:lnTo>
                    <a:pt x="384" y="488"/>
                  </a:lnTo>
                  <a:lnTo>
                    <a:pt x="382" y="494"/>
                  </a:lnTo>
                  <a:lnTo>
                    <a:pt x="376" y="504"/>
                  </a:lnTo>
                  <a:lnTo>
                    <a:pt x="366" y="510"/>
                  </a:lnTo>
                  <a:lnTo>
                    <a:pt x="360" y="512"/>
                  </a:lnTo>
                  <a:lnTo>
                    <a:pt x="354" y="512"/>
                  </a:lnTo>
                  <a:lnTo>
                    <a:pt x="30" y="512"/>
                  </a:lnTo>
                  <a:lnTo>
                    <a:pt x="30" y="512"/>
                  </a:lnTo>
                  <a:lnTo>
                    <a:pt x="24" y="512"/>
                  </a:lnTo>
                  <a:lnTo>
                    <a:pt x="18" y="510"/>
                  </a:lnTo>
                  <a:lnTo>
                    <a:pt x="8" y="504"/>
                  </a:lnTo>
                  <a:lnTo>
                    <a:pt x="2" y="494"/>
                  </a:lnTo>
                  <a:lnTo>
                    <a:pt x="0" y="488"/>
                  </a:lnTo>
                  <a:lnTo>
                    <a:pt x="0" y="48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68"/>
            <p:cNvSpPr/>
            <p:nvPr/>
          </p:nvSpPr>
          <p:spPr bwMode="auto">
            <a:xfrm>
              <a:off x="4982737" y="460724"/>
              <a:ext cx="104274" cy="879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8"/>
                </a:cxn>
                <a:cxn ang="0">
                  <a:pos x="8" y="98"/>
                </a:cxn>
                <a:cxn ang="0">
                  <a:pos x="18" y="106"/>
                </a:cxn>
                <a:cxn ang="0">
                  <a:pos x="24" y="106"/>
                </a:cxn>
                <a:cxn ang="0">
                  <a:pos x="30" y="108"/>
                </a:cxn>
                <a:cxn ang="0">
                  <a:pos x="128" y="108"/>
                </a:cxn>
                <a:cxn ang="0">
                  <a:pos x="0" y="0"/>
                </a:cxn>
              </a:cxnLst>
              <a:rect l="0" t="0" r="r" b="b"/>
              <a:pathLst>
                <a:path w="128" h="108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8" y="98"/>
                  </a:lnTo>
                  <a:lnTo>
                    <a:pt x="18" y="106"/>
                  </a:lnTo>
                  <a:lnTo>
                    <a:pt x="24" y="106"/>
                  </a:lnTo>
                  <a:lnTo>
                    <a:pt x="30" y="108"/>
                  </a:lnTo>
                  <a:lnTo>
                    <a:pt x="12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72"/>
            <p:cNvSpPr/>
            <p:nvPr/>
          </p:nvSpPr>
          <p:spPr bwMode="auto">
            <a:xfrm>
              <a:off x="4917566" y="597584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73"/>
            <p:cNvSpPr/>
            <p:nvPr/>
          </p:nvSpPr>
          <p:spPr bwMode="auto">
            <a:xfrm>
              <a:off x="4917566" y="630169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74"/>
            <p:cNvSpPr/>
            <p:nvPr/>
          </p:nvSpPr>
          <p:spPr bwMode="auto">
            <a:xfrm>
              <a:off x="4917566" y="682306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75"/>
            <p:cNvSpPr/>
            <p:nvPr/>
          </p:nvSpPr>
          <p:spPr bwMode="auto">
            <a:xfrm>
              <a:off x="4917566" y="714891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76"/>
            <p:cNvSpPr/>
            <p:nvPr/>
          </p:nvSpPr>
          <p:spPr bwMode="auto">
            <a:xfrm>
              <a:off x="4917566" y="767028"/>
              <a:ext cx="110791" cy="13034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36" y="8"/>
                </a:cxn>
                <a:cxn ang="0">
                  <a:pos x="136" y="12"/>
                </a:cxn>
                <a:cxn ang="0">
                  <a:pos x="134" y="14"/>
                </a:cxn>
                <a:cxn ang="0">
                  <a:pos x="132" y="16"/>
                </a:cxn>
                <a:cxn ang="0">
                  <a:pos x="12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4" y="2"/>
                </a:cxn>
                <a:cxn ang="0">
                  <a:pos x="136" y="4"/>
                </a:cxn>
                <a:cxn ang="0">
                  <a:pos x="136" y="8"/>
                </a:cxn>
                <a:cxn ang="0">
                  <a:pos x="136" y="8"/>
                </a:cxn>
              </a:cxnLst>
              <a:rect l="0" t="0" r="r" b="b"/>
              <a:pathLst>
                <a:path w="136" h="16">
                  <a:moveTo>
                    <a:pt x="136" y="8"/>
                  </a:moveTo>
                  <a:lnTo>
                    <a:pt x="136" y="8"/>
                  </a:lnTo>
                  <a:lnTo>
                    <a:pt x="136" y="12"/>
                  </a:lnTo>
                  <a:lnTo>
                    <a:pt x="134" y="14"/>
                  </a:lnTo>
                  <a:lnTo>
                    <a:pt x="132" y="16"/>
                  </a:lnTo>
                  <a:lnTo>
                    <a:pt x="12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4" y="2"/>
                  </a:lnTo>
                  <a:lnTo>
                    <a:pt x="136" y="4"/>
                  </a:lnTo>
                  <a:lnTo>
                    <a:pt x="136" y="8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77"/>
            <p:cNvSpPr/>
            <p:nvPr/>
          </p:nvSpPr>
          <p:spPr bwMode="auto">
            <a:xfrm>
              <a:off x="4917566" y="799614"/>
              <a:ext cx="71688" cy="13034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8" y="8"/>
                </a:cxn>
                <a:cxn ang="0">
                  <a:pos x="88" y="12"/>
                </a:cxn>
                <a:cxn ang="0">
                  <a:pos x="86" y="14"/>
                </a:cxn>
                <a:cxn ang="0">
                  <a:pos x="84" y="16"/>
                </a:cxn>
                <a:cxn ang="0">
                  <a:pos x="80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2"/>
                </a:cxn>
                <a:cxn ang="0">
                  <a:pos x="88" y="4"/>
                </a:cxn>
                <a:cxn ang="0">
                  <a:pos x="88" y="8"/>
                </a:cxn>
                <a:cxn ang="0">
                  <a:pos x="88" y="8"/>
                </a:cxn>
              </a:cxnLst>
              <a:rect l="0" t="0" r="r" b="b"/>
              <a:pathLst>
                <a:path w="88" h="16">
                  <a:moveTo>
                    <a:pt x="88" y="8"/>
                  </a:moveTo>
                  <a:lnTo>
                    <a:pt x="88" y="8"/>
                  </a:lnTo>
                  <a:lnTo>
                    <a:pt x="88" y="12"/>
                  </a:lnTo>
                  <a:lnTo>
                    <a:pt x="86" y="14"/>
                  </a:lnTo>
                  <a:lnTo>
                    <a:pt x="84" y="16"/>
                  </a:lnTo>
                  <a:lnTo>
                    <a:pt x="8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88" y="4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E2E4E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78"/>
            <p:cNvSpPr/>
            <p:nvPr/>
          </p:nvSpPr>
          <p:spPr bwMode="auto">
            <a:xfrm>
              <a:off x="4826327" y="594325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79"/>
            <p:cNvSpPr/>
            <p:nvPr/>
          </p:nvSpPr>
          <p:spPr bwMode="auto">
            <a:xfrm>
              <a:off x="4826327" y="679047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0"/>
            <p:cNvSpPr/>
            <p:nvPr/>
          </p:nvSpPr>
          <p:spPr bwMode="auto">
            <a:xfrm>
              <a:off x="4826327" y="763770"/>
              <a:ext cx="65171" cy="55395"/>
            </a:xfrm>
            <a:custGeom>
              <a:avLst/>
              <a:gdLst/>
              <a:ahLst/>
              <a:cxnLst>
                <a:cxn ang="0">
                  <a:pos x="32" y="68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6"/>
                </a:cxn>
                <a:cxn ang="0">
                  <a:pos x="0" y="32"/>
                </a:cxn>
                <a:cxn ang="0">
                  <a:pos x="0" y="3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4" y="24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32" y="44"/>
                </a:cxn>
                <a:cxn ang="0">
                  <a:pos x="66" y="4"/>
                </a:cxn>
                <a:cxn ang="0">
                  <a:pos x="66" y="4"/>
                </a:cxn>
                <a:cxn ang="0">
                  <a:pos x="68" y="2"/>
                </a:cxn>
                <a:cxn ang="0">
                  <a:pos x="72" y="0"/>
                </a:cxn>
                <a:cxn ang="0">
                  <a:pos x="74" y="0"/>
                </a:cxn>
                <a:cxn ang="0">
                  <a:pos x="78" y="2"/>
                </a:cxn>
                <a:cxn ang="0">
                  <a:pos x="78" y="2"/>
                </a:cxn>
                <a:cxn ang="0">
                  <a:pos x="80" y="4"/>
                </a:cxn>
                <a:cxn ang="0">
                  <a:pos x="80" y="8"/>
                </a:cxn>
                <a:cxn ang="0">
                  <a:pos x="80" y="10"/>
                </a:cxn>
                <a:cxn ang="0">
                  <a:pos x="78" y="14"/>
                </a:cxn>
                <a:cxn ang="0">
                  <a:pos x="32" y="68"/>
                </a:cxn>
              </a:cxnLst>
              <a:rect l="0" t="0" r="r" b="b"/>
              <a:pathLst>
                <a:path w="80" h="68">
                  <a:moveTo>
                    <a:pt x="32" y="68"/>
                  </a:moveTo>
                  <a:lnTo>
                    <a:pt x="2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32" y="4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8" y="2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8" y="2"/>
                  </a:lnTo>
                  <a:lnTo>
                    <a:pt x="78" y="2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0" y="10"/>
                  </a:lnTo>
                  <a:lnTo>
                    <a:pt x="78" y="14"/>
                  </a:lnTo>
                  <a:lnTo>
                    <a:pt x="32" y="68"/>
                  </a:lnTo>
                  <a:close/>
                </a:path>
              </a:pathLst>
            </a:custGeom>
            <a:solidFill>
              <a:srgbClr val="12B3A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4317192" y="935479"/>
            <a:ext cx="32693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317192" y="1004059"/>
            <a:ext cx="32693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317192" y="1058851"/>
            <a:ext cx="32693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53910" y="22520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简洁</a:t>
            </a:r>
          </a:p>
        </p:txBody>
      </p:sp>
      <p:sp>
        <p:nvSpPr>
          <p:cNvPr id="38" name="矩形 37"/>
          <p:cNvSpPr/>
          <p:nvPr/>
        </p:nvSpPr>
        <p:spPr>
          <a:xfrm>
            <a:off x="9312582" y="47712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快速</a:t>
            </a:r>
          </a:p>
        </p:txBody>
      </p:sp>
      <p:sp>
        <p:nvSpPr>
          <p:cNvPr id="47" name="矩形 46"/>
          <p:cNvSpPr/>
          <p:nvPr/>
        </p:nvSpPr>
        <p:spPr>
          <a:xfrm>
            <a:off x="9440473" y="26966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安全</a:t>
            </a:r>
          </a:p>
        </p:txBody>
      </p:sp>
      <p:sp>
        <p:nvSpPr>
          <p:cNvPr id="111" name="矩形 110"/>
          <p:cNvSpPr/>
          <p:nvPr/>
        </p:nvSpPr>
        <p:spPr>
          <a:xfrm>
            <a:off x="3450530" y="23428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并行</a:t>
            </a:r>
          </a:p>
        </p:txBody>
      </p:sp>
      <p:sp>
        <p:nvSpPr>
          <p:cNvPr id="112" name="矩形 111"/>
          <p:cNvSpPr/>
          <p:nvPr/>
        </p:nvSpPr>
        <p:spPr>
          <a:xfrm>
            <a:off x="6635418" y="32194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有趣</a:t>
            </a:r>
          </a:p>
        </p:txBody>
      </p:sp>
      <p:sp>
        <p:nvSpPr>
          <p:cNvPr id="113" name="矩形 112"/>
          <p:cNvSpPr/>
          <p:nvPr/>
        </p:nvSpPr>
        <p:spPr>
          <a:xfrm>
            <a:off x="7690377" y="17319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开源</a:t>
            </a:r>
          </a:p>
        </p:txBody>
      </p:sp>
      <p:sp>
        <p:nvSpPr>
          <p:cNvPr id="114" name="矩形 113"/>
          <p:cNvSpPr/>
          <p:nvPr/>
        </p:nvSpPr>
        <p:spPr>
          <a:xfrm>
            <a:off x="6818407" y="58481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115" name="矩形 114"/>
          <p:cNvSpPr/>
          <p:nvPr/>
        </p:nvSpPr>
        <p:spPr>
          <a:xfrm>
            <a:off x="4897966" y="43130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社区完善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3146911" y="56243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工具链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59"/>
          <p:cNvGrpSpPr/>
          <p:nvPr/>
        </p:nvGrpSpPr>
        <p:grpSpPr>
          <a:xfrm>
            <a:off x="1391910" y="1186350"/>
            <a:ext cx="5602564" cy="5079047"/>
            <a:chOff x="948646" y="412115"/>
            <a:chExt cx="6083300" cy="5514862"/>
          </a:xfrm>
        </p:grpSpPr>
        <p:graphicFrame>
          <p:nvGraphicFramePr>
            <p:cNvPr id="35" name="图表 34"/>
            <p:cNvGraphicFramePr/>
            <p:nvPr/>
          </p:nvGraphicFramePr>
          <p:xfrm>
            <a:off x="948646" y="412115"/>
            <a:ext cx="6083300" cy="551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6" name="图表 35"/>
            <p:cNvGraphicFramePr/>
            <p:nvPr>
              <p:extLst>
                <p:ext uri="{D42A27DB-BD31-4B8C-83A1-F6EECF244321}">
                  <p14:modId xmlns:p14="http://schemas.microsoft.com/office/powerpoint/2010/main" val="1456882628"/>
                </p:ext>
              </p:extLst>
            </p:nvPr>
          </p:nvGraphicFramePr>
          <p:xfrm>
            <a:off x="950047" y="413907"/>
            <a:ext cx="4684067" cy="55130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1462156" y="2013831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Python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78150" y="2785069"/>
            <a:ext cx="491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Java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8150" y="3595541"/>
            <a:ext cx="626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C/C++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78150" y="4408117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Golang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47685" y="4637361"/>
            <a:ext cx="441872" cy="441870"/>
            <a:chOff x="3502229" y="3787362"/>
            <a:chExt cx="479786" cy="479786"/>
          </a:xfrm>
        </p:grpSpPr>
        <p:sp>
          <p:nvSpPr>
            <p:cNvPr id="28" name="泪滴形 253"/>
            <p:cNvSpPr/>
            <p:nvPr/>
          </p:nvSpPr>
          <p:spPr>
            <a:xfrm rot="8161272">
              <a:off x="3502229" y="3787362"/>
              <a:ext cx="479786" cy="479786"/>
            </a:xfrm>
            <a:prstGeom prst="teardrop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72044" y="3796424"/>
              <a:ext cx="327572" cy="401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165"/>
              <a:r>
                <a:rPr lang="en-US" altLang="zh-CN" b="1" dirty="0" smtClean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b="1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44330" y="3831265"/>
            <a:ext cx="441871" cy="441870"/>
            <a:chOff x="4360764" y="2899415"/>
            <a:chExt cx="479786" cy="479786"/>
          </a:xfrm>
        </p:grpSpPr>
        <p:sp>
          <p:nvSpPr>
            <p:cNvPr id="26" name="泪滴形 252"/>
            <p:cNvSpPr/>
            <p:nvPr/>
          </p:nvSpPr>
          <p:spPr>
            <a:xfrm rot="8161272">
              <a:off x="4360764" y="2899415"/>
              <a:ext cx="479786" cy="479786"/>
            </a:xfrm>
            <a:prstGeom prst="teardrop">
              <a:avLst/>
            </a:prstGeom>
            <a:solidFill>
              <a:srgbClr val="F9A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30579" y="2908476"/>
              <a:ext cx="327572" cy="401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/>
              <a:r>
                <a:rPr lang="en-US" altLang="zh-CN" b="1" dirty="0" smtClean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b="1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50"/>
          <p:cNvGrpSpPr/>
          <p:nvPr/>
        </p:nvGrpSpPr>
        <p:grpSpPr>
          <a:xfrm>
            <a:off x="5867615" y="3114672"/>
            <a:ext cx="441871" cy="441871"/>
            <a:chOff x="2608850" y="2037780"/>
            <a:chExt cx="479786" cy="479786"/>
          </a:xfrm>
        </p:grpSpPr>
        <p:sp>
          <p:nvSpPr>
            <p:cNvPr id="24" name="泪滴形 251"/>
            <p:cNvSpPr/>
            <p:nvPr/>
          </p:nvSpPr>
          <p:spPr>
            <a:xfrm>
              <a:off x="2608850" y="2037780"/>
              <a:ext cx="479786" cy="479786"/>
            </a:xfrm>
            <a:prstGeom prst="teardrop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r>
                <a:rPr lang="en-US" altLang="zh-CN" sz="1400" dirty="0" smtClean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14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78665" y="2046838"/>
              <a:ext cx="200582" cy="401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/>
              <a:endParaRPr lang="zh-CN" altLang="en-US" b="1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51"/>
          <p:cNvGrpSpPr/>
          <p:nvPr/>
        </p:nvGrpSpPr>
        <p:grpSpPr>
          <a:xfrm>
            <a:off x="5817456" y="2227371"/>
            <a:ext cx="441870" cy="441871"/>
            <a:chOff x="3845376" y="1129935"/>
            <a:chExt cx="479785" cy="479786"/>
          </a:xfrm>
        </p:grpSpPr>
        <p:sp>
          <p:nvSpPr>
            <p:cNvPr id="22" name="泪滴形 45"/>
            <p:cNvSpPr/>
            <p:nvPr/>
          </p:nvSpPr>
          <p:spPr>
            <a:xfrm rot="8161272">
              <a:off x="3845376" y="1129935"/>
              <a:ext cx="479785" cy="479786"/>
            </a:xfrm>
            <a:prstGeom prst="teardrop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21412" y="1207919"/>
              <a:ext cx="299724" cy="334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165"/>
              <a:r>
                <a:rPr lang="en-US" altLang="zh-CN" sz="1400" b="1" dirty="0" smtClean="0">
                  <a:solidFill>
                    <a:srgbClr val="FFFFFF"/>
                  </a:solidFill>
                  <a:ea typeface="宋体" panose="02010600030101010101" pitchFamily="2" charset="-122"/>
                </a:rPr>
                <a:t>4</a:t>
              </a:r>
              <a:endParaRPr lang="zh-CN" altLang="en-US" sz="1400" b="1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694697" y="2171315"/>
            <a:ext cx="2285024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/>
              <a:t>作为如今人工智能、机器学习、大数据和机器人等一些最有前途的技术背后的主要语言，</a:t>
            </a:r>
            <a:r>
              <a:rPr lang="en-US" altLang="zh-CN" sz="1400" dirty="0"/>
              <a:t>Python</a:t>
            </a:r>
            <a:r>
              <a:rPr lang="zh-CN" altLang="en-US" sz="1400" dirty="0"/>
              <a:t>近年来积累了庞大的粉丝群。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4697" y="1699028"/>
            <a:ext cx="14465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3300" b="1" dirty="0" smtClean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Python</a:t>
            </a:r>
            <a:endParaRPr lang="zh-CN" altLang="en-US" sz="3300" b="1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94697" y="3940222"/>
            <a:ext cx="228502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/>
              <a:t>作为最古老的编程语言</a:t>
            </a:r>
            <a:r>
              <a:rPr lang="zh-CN" altLang="en-US" sz="1400" dirty="0" smtClean="0"/>
              <a:t>之一，几乎</a:t>
            </a:r>
            <a:r>
              <a:rPr lang="zh-CN" altLang="en-US" sz="1400" dirty="0"/>
              <a:t>所有现代编程语言都脱胎于 </a:t>
            </a:r>
            <a:r>
              <a:rPr lang="en-US" altLang="zh-CN" sz="1400" dirty="0"/>
              <a:t>C/C</a:t>
            </a:r>
            <a:r>
              <a:rPr lang="en-US" altLang="zh-CN" sz="1400" dirty="0" smtClean="0"/>
              <a:t>++,</a:t>
            </a:r>
            <a:r>
              <a:rPr lang="zh-CN" altLang="en-US" sz="1400" dirty="0"/>
              <a:t>跨平台性</a:t>
            </a:r>
            <a:r>
              <a:rPr lang="zh-CN" altLang="en-US" sz="1400" dirty="0" smtClean="0"/>
              <a:t>很好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缺点是艰难的学习曲线</a:t>
            </a:r>
            <a:endParaRPr lang="zh-CN" altLang="zh-CN" sz="1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94699" y="3501817"/>
            <a:ext cx="1239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3300" b="1" dirty="0" smtClean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C/C++</a:t>
            </a:r>
            <a:endParaRPr lang="zh-CN" altLang="en-US" sz="3300" b="1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79303" y="2171315"/>
            <a:ext cx="228502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/>
              <a:t>Java</a:t>
            </a:r>
            <a:r>
              <a:rPr lang="zh-CN" altLang="en-US" sz="1400" dirty="0"/>
              <a:t>仍然是最流行的</a:t>
            </a:r>
            <a:r>
              <a:rPr lang="zh-CN" altLang="en-US" sz="1400" dirty="0" smtClean="0"/>
              <a:t>编程语言。他受</a:t>
            </a:r>
            <a:r>
              <a:rPr lang="zh-CN" altLang="en-US" sz="1400" dirty="0"/>
              <a:t>欢迎的主要原因是它拥有可移植性、可扩展性和庞大的用户社区。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079303" y="1699028"/>
            <a:ext cx="9291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3300" b="1" dirty="0" smtClean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Java</a:t>
            </a:r>
            <a:endParaRPr lang="zh-CN" altLang="en-US" sz="3300" b="1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79303" y="3940222"/>
            <a:ext cx="228502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标题数字等都可以通过点击和重新输入进行更改，建议正文</a:t>
            </a:r>
            <a:r>
              <a:rPr lang="en-US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400" smtClean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4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79305" y="3501817"/>
            <a:ext cx="14221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3300" b="1" dirty="0" err="1" smtClean="0">
                <a:solidFill>
                  <a:srgbClr val="262626"/>
                </a:solidFill>
                <a:latin typeface="Calibri" panose="020F0502020204030204"/>
                <a:ea typeface="宋体" panose="02010600030101010101" pitchFamily="2" charset="-122"/>
              </a:rPr>
              <a:t>Golang</a:t>
            </a:r>
            <a:endParaRPr lang="zh-CN" altLang="en-US" sz="3300" b="1" dirty="0">
              <a:solidFill>
                <a:srgbClr val="262626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14501" y="149299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运行速率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48" name="矩形 47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3537575" y="2336290"/>
            <a:ext cx="2567129" cy="682789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579552" y="1215492"/>
            <a:ext cx="914538" cy="1462191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737149" y="2148267"/>
            <a:ext cx="1200545" cy="724765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23157" y="3529208"/>
            <a:ext cx="1298493" cy="1106970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27821" y="3259792"/>
            <a:ext cx="1924213" cy="755009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99836" y="3133859"/>
            <a:ext cx="2072713" cy="35343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椭圆 16"/>
          <p:cNvSpPr/>
          <p:nvPr/>
        </p:nvSpPr>
        <p:spPr>
          <a:xfrm>
            <a:off x="4197735" y="785389"/>
            <a:ext cx="860208" cy="860208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72548" y="2084434"/>
            <a:ext cx="660677" cy="66067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42496" y="2809199"/>
            <a:ext cx="720008" cy="720008"/>
          </a:xfrm>
          <a:prstGeom prst="ellipse">
            <a:avLst/>
          </a:pr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50248" y="4276175"/>
            <a:ext cx="720008" cy="720008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01285" y="1780718"/>
            <a:ext cx="568972" cy="5689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56878" y="3767655"/>
            <a:ext cx="451712" cy="451712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482495" y="2215606"/>
            <a:ext cx="1715240" cy="1715240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5067299" y="947625"/>
            <a:ext cx="5627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并发与协程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5442496" y="1547026"/>
            <a:ext cx="5521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基于消息传递的通信方式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6543969" y="2158469"/>
            <a:ext cx="53599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丰富实用的内置数据类型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6468384" y="3035418"/>
            <a:ext cx="55187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函数多返回值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6322904" y="3839622"/>
            <a:ext cx="5581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defer</a:t>
            </a:r>
            <a:r>
              <a:rPr lang="zh-CN" altLang="en-US" sz="1400" dirty="0"/>
              <a:t>机制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5515053" y="4636178"/>
            <a:ext cx="54335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反射</a:t>
            </a:r>
            <a:r>
              <a:rPr lang="en-US" altLang="zh-CN" sz="1400" dirty="0"/>
              <a:t>(reflect)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 flipH="1">
            <a:off x="3056951" y="2926147"/>
            <a:ext cx="526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EAE7D4"/>
                </a:solidFill>
                <a:latin typeface="Century Gothic" panose="020B0502020202020204" pitchFamily="34" charset="0"/>
              </a:rPr>
              <a:t>Go</a:t>
            </a:r>
            <a:endParaRPr lang="zh-CN" altLang="en-US" b="1" dirty="0">
              <a:solidFill>
                <a:srgbClr val="EAE7D4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99464" y="914688"/>
            <a:ext cx="402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AE7D4"/>
                </a:solidFill>
                <a:ea typeface="微软雅黑" panose="020B0503020204020204" charset="-122"/>
              </a:rPr>
              <a:t>A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73977" y="1808142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B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84881" y="2184804"/>
            <a:ext cx="375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C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01889" y="2927697"/>
            <a:ext cx="4106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D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6957" y="3741911"/>
            <a:ext cx="3593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E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95045" y="4350907"/>
            <a:ext cx="34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F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19806" y="6318915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GO</a:t>
            </a:r>
            <a:r>
              <a:rPr lang="zh-CN" altLang="en-US" sz="2800" b="1" dirty="0"/>
              <a:t>语言关键特性</a:t>
            </a:r>
          </a:p>
        </p:txBody>
      </p:sp>
      <p:grpSp>
        <p:nvGrpSpPr>
          <p:cNvPr id="40" name="组合 39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41" name="矩形 40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3712849" y="4930960"/>
            <a:ext cx="720008" cy="720008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5" name="直接连接符 44"/>
          <p:cNvCxnSpPr>
            <a:endCxn id="37" idx="0"/>
          </p:cNvCxnSpPr>
          <p:nvPr/>
        </p:nvCxnSpPr>
        <p:spPr>
          <a:xfrm>
            <a:off x="3579552" y="3916917"/>
            <a:ext cx="493301" cy="1014043"/>
          </a:xfrm>
          <a:prstGeom prst="lin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矩形 6"/>
          <p:cNvSpPr>
            <a:spLocks noChangeArrowheads="1"/>
          </p:cNvSpPr>
          <p:nvPr/>
        </p:nvSpPr>
        <p:spPr bwMode="auto">
          <a:xfrm>
            <a:off x="4600801" y="5308713"/>
            <a:ext cx="54335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/>
              <a:t>高性能</a:t>
            </a:r>
            <a:r>
              <a:rPr lang="en-US" altLang="zh-CN" sz="1400" dirty="0"/>
              <a:t>HTTP Server</a:t>
            </a:r>
            <a:endParaRPr lang="zh-CN" altLang="en-US" sz="14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87220" y="5003988"/>
            <a:ext cx="413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AE7D4"/>
                </a:solidFill>
                <a:ea typeface="微软雅黑" panose="020B0503020204020204" charset="-122"/>
              </a:rPr>
              <a:t>G</a:t>
            </a:r>
            <a:endParaRPr lang="zh-CN" altLang="en-US" sz="2800" b="1" dirty="0">
              <a:solidFill>
                <a:srgbClr val="EAE7D4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丰富实用的内置数据类型</a:t>
            </a:r>
            <a:endParaRPr lang="zh-CN" altLang="en-US" sz="28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1162" y="5800954"/>
            <a:ext cx="10437417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15" name="矩形 14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99843" y="1611161"/>
            <a:ext cx="5261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  String — </a:t>
            </a:r>
            <a:r>
              <a:rPr lang="zh-CN" altLang="en-US" dirty="0" smtClean="0"/>
              <a:t>字符串类型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  Slice  — </a:t>
            </a:r>
            <a:r>
              <a:rPr lang="zh-CN" altLang="en-US" dirty="0" smtClean="0"/>
              <a:t>切片类型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  Map — </a:t>
            </a:r>
            <a:r>
              <a:rPr lang="zh-CN" altLang="en-US" dirty="0" smtClean="0"/>
              <a:t>字典类型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Complex — </a:t>
            </a:r>
            <a:r>
              <a:rPr lang="zh-CN" altLang="en-US" dirty="0" smtClean="0"/>
              <a:t>复数类型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Error — </a:t>
            </a:r>
            <a:r>
              <a:rPr lang="zh-CN" altLang="en-US" dirty="0" smtClean="0"/>
              <a:t>错误类型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Interface{} —</a:t>
            </a:r>
            <a:r>
              <a:rPr lang="zh-CN" altLang="en-US" dirty="0"/>
              <a:t>接口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    Chan — channel</a:t>
            </a:r>
            <a:r>
              <a:rPr lang="zh-CN" altLang="en-US" dirty="0" smtClean="0"/>
              <a:t>类型，用于协程间的消息通讯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61100" y="1674733"/>
            <a:ext cx="4158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GO</a:t>
            </a:r>
            <a:r>
              <a:rPr lang="zh-CN" altLang="en-US" dirty="0"/>
              <a:t>语言作为编译型语言，在</a:t>
            </a:r>
            <a:r>
              <a:rPr lang="zh-CN" altLang="en-US" dirty="0" smtClean="0"/>
              <a:t>数据类型</a:t>
            </a:r>
            <a:r>
              <a:rPr lang="zh-CN" altLang="en-US" dirty="0"/>
              <a:t>上也支持得非常</a:t>
            </a:r>
            <a:r>
              <a:rPr lang="zh-CN" altLang="en-US" dirty="0" smtClean="0"/>
              <a:t>全面。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除了</a:t>
            </a:r>
            <a:r>
              <a:rPr lang="zh-CN" altLang="en-US" dirty="0"/>
              <a:t>传统的</a:t>
            </a:r>
            <a:r>
              <a:rPr lang="zh-CN" altLang="en-US" dirty="0" smtClean="0"/>
              <a:t>整型</a:t>
            </a:r>
            <a:r>
              <a:rPr lang="zh-CN" altLang="en-US" dirty="0"/>
              <a:t>、浮点型、字符型、数组、结构等</a:t>
            </a:r>
            <a:r>
              <a:rPr lang="zh-CN" altLang="en-US" dirty="0" smtClean="0"/>
              <a:t>类型</a:t>
            </a:r>
            <a:r>
              <a:rPr lang="zh-CN" altLang="en-US" dirty="0"/>
              <a:t>外。从实用性上考虑，也对字符串类型、切片类型</a:t>
            </a:r>
            <a:r>
              <a:rPr lang="en-US" altLang="zh-CN" dirty="0"/>
              <a:t>(</a:t>
            </a:r>
            <a:r>
              <a:rPr lang="zh-CN" altLang="en-US" dirty="0"/>
              <a:t>可变长数组</a:t>
            </a:r>
            <a:r>
              <a:rPr lang="en-US" altLang="zh-CN" dirty="0"/>
              <a:t>)</a:t>
            </a:r>
            <a:r>
              <a:rPr lang="zh-CN" altLang="en-US" dirty="0"/>
              <a:t>、字典类型、复数类型、错误类型、管道类型、甚至任意类型</a:t>
            </a:r>
            <a:r>
              <a:rPr lang="en-US" altLang="zh-CN" dirty="0"/>
              <a:t>(Interface{})</a:t>
            </a:r>
            <a:r>
              <a:rPr lang="zh-CN" altLang="en-US" dirty="0"/>
              <a:t>进行了原生支持，并且用起来非常</a:t>
            </a:r>
            <a:r>
              <a:rPr lang="zh-CN" altLang="en-US" dirty="0" smtClean="0"/>
              <a:t>方便。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834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/>
              <a:t>数据类型 </a:t>
            </a:r>
            <a:r>
              <a:rPr lang="en-US" altLang="zh-CN" sz="2800" dirty="0" smtClean="0"/>
              <a:t>— </a:t>
            </a:r>
            <a:r>
              <a:rPr lang="zh-CN" altLang="en-US" sz="2800" dirty="0" smtClean="0"/>
              <a:t>接口</a:t>
            </a:r>
            <a:r>
              <a:rPr lang="en-US" altLang="zh-CN" sz="2800" dirty="0"/>
              <a:t>Interface{} </a:t>
            </a:r>
            <a:endParaRPr lang="zh-CN" altLang="en-US" sz="28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1162" y="5800954"/>
            <a:ext cx="10437417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15" name="矩形 14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22335" y="983088"/>
            <a:ext cx="7657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接口是一组</a:t>
            </a:r>
            <a:r>
              <a:rPr lang="zh-CN" altLang="en-US" dirty="0"/>
              <a:t>仅包含方法名、参数、返回值的未具体实现的</a:t>
            </a:r>
            <a:r>
              <a:rPr lang="zh-CN" altLang="en-US" b="1" dirty="0"/>
              <a:t>方法的集合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90" y="1521136"/>
            <a:ext cx="5426683" cy="42798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8290" y="12204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实现关系在 </a:t>
            </a:r>
            <a:r>
              <a:rPr lang="en-US" altLang="zh-CN" dirty="0">
                <a:hlinkClick r:id="rId4"/>
              </a:rPr>
              <a:t>Go</a:t>
            </a:r>
            <a:r>
              <a:rPr lang="zh-CN" altLang="en-US" dirty="0">
                <a:hlinkClick r:id="rId4"/>
              </a:rPr>
              <a:t>语言</a:t>
            </a:r>
            <a:r>
              <a:rPr lang="zh-CN" altLang="en-US" dirty="0"/>
              <a:t>中是隐式的。两个类型之间的实现关系不需要在代码中显式地表示出来。</a:t>
            </a:r>
            <a:r>
              <a:rPr lang="en-US" altLang="zh-CN" dirty="0"/>
              <a:t>Go</a:t>
            </a:r>
            <a:r>
              <a:rPr lang="zh-CN" altLang="en-US" dirty="0"/>
              <a:t>语言中没有类似于 </a:t>
            </a:r>
            <a:r>
              <a:rPr lang="en-US" altLang="zh-CN" dirty="0"/>
              <a:t>implements </a:t>
            </a:r>
            <a:r>
              <a:rPr lang="zh-CN" altLang="en-US" dirty="0"/>
              <a:t>的关键字。 </a:t>
            </a:r>
            <a:r>
              <a:rPr lang="en-US" altLang="zh-CN" dirty="0"/>
              <a:t>Go</a:t>
            </a:r>
            <a:r>
              <a:rPr lang="zh-CN" altLang="en-US" dirty="0"/>
              <a:t>编译器将自动在需要的时候检查两个类型之间的实现关系。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接口定义后，需要实现接口，调用方才能正确编译通过并使用接口。接口的实现需要遵循两条规则才能让接口可用。 </a:t>
            </a:r>
          </a:p>
        </p:txBody>
      </p:sp>
      <p:sp>
        <p:nvSpPr>
          <p:cNvPr id="12" name="矩形 11"/>
          <p:cNvSpPr/>
          <p:nvPr/>
        </p:nvSpPr>
        <p:spPr>
          <a:xfrm>
            <a:off x="528290" y="4043067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条件一：接口的方法与实现接口的类型方法格式一致</a:t>
            </a:r>
          </a:p>
        </p:txBody>
      </p:sp>
      <p:sp>
        <p:nvSpPr>
          <p:cNvPr id="19" name="矩形 18"/>
          <p:cNvSpPr/>
          <p:nvPr/>
        </p:nvSpPr>
        <p:spPr>
          <a:xfrm>
            <a:off x="528290" y="451114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条件二：接口中所有方法均被实现</a:t>
            </a:r>
          </a:p>
        </p:txBody>
      </p:sp>
    </p:spTree>
    <p:extLst>
      <p:ext uri="{BB962C8B-B14F-4D97-AF65-F5344CB8AC3E}">
        <p14:creationId xmlns:p14="http://schemas.microsoft.com/office/powerpoint/2010/main" val="683162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/>
              <a:t>基于消息传递的通信方式</a:t>
            </a:r>
            <a:endParaRPr lang="zh-CN" altLang="en-US" sz="28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1162" y="6187072"/>
            <a:ext cx="10437417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15" name="矩形 14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22334" y="932374"/>
            <a:ext cx="6551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channel </a:t>
            </a:r>
            <a:r>
              <a:rPr lang="zh-CN" altLang="en-US" dirty="0"/>
              <a:t>提供了一种通信机制</a:t>
            </a:r>
            <a:r>
              <a:rPr lang="zh-CN" altLang="en-US" dirty="0" smtClean="0"/>
              <a:t>，简单易用、线程安全。通过</a:t>
            </a:r>
            <a:r>
              <a:rPr lang="zh-CN" altLang="en-US" dirty="0"/>
              <a:t>它，一个 </a:t>
            </a:r>
            <a:r>
              <a:rPr lang="en-US" altLang="zh-CN" dirty="0" err="1"/>
              <a:t>goroutine</a:t>
            </a:r>
            <a:r>
              <a:rPr lang="en-US" altLang="zh-CN" dirty="0"/>
              <a:t> </a:t>
            </a:r>
            <a:r>
              <a:rPr lang="zh-CN" altLang="en-US" dirty="0"/>
              <a:t>可以向另一 </a:t>
            </a:r>
            <a:r>
              <a:rPr lang="en-US" altLang="zh-CN" dirty="0" err="1"/>
              <a:t>goroutine</a:t>
            </a:r>
            <a:r>
              <a:rPr lang="en-US" altLang="zh-CN" dirty="0"/>
              <a:t> </a:t>
            </a:r>
            <a:r>
              <a:rPr lang="zh-CN" altLang="en-US" dirty="0"/>
              <a:t>发送</a:t>
            </a:r>
            <a:r>
              <a:rPr lang="zh-CN" altLang="en-US" dirty="0" smtClean="0"/>
              <a:t>消息。</a:t>
            </a:r>
            <a:endParaRPr lang="zh-CN" altLang="en-US" dirty="0"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1" y="1965278"/>
            <a:ext cx="8475545" cy="10911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2334" y="3056464"/>
            <a:ext cx="883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capacity = 0</a:t>
            </a:r>
            <a:r>
              <a:rPr lang="zh-CN" altLang="en-US" dirty="0"/>
              <a:t>时，</a:t>
            </a:r>
            <a:r>
              <a:rPr lang="en-US" altLang="zh-CN" dirty="0"/>
              <a:t>channel </a:t>
            </a:r>
            <a:r>
              <a:rPr lang="zh-CN" altLang="en-US" dirty="0"/>
              <a:t>是无缓冲阻塞读写的，当</a:t>
            </a:r>
            <a:r>
              <a:rPr lang="en-US" altLang="zh-CN" dirty="0"/>
              <a:t>capacity &gt; 0</a:t>
            </a:r>
            <a:r>
              <a:rPr lang="zh-CN" altLang="en-US" dirty="0"/>
              <a:t>时，</a:t>
            </a:r>
            <a:r>
              <a:rPr lang="en-US" altLang="zh-CN" dirty="0"/>
              <a:t>channel</a:t>
            </a:r>
            <a:r>
              <a:rPr lang="zh-CN" altLang="en-US" dirty="0"/>
              <a:t>有缓冲、是非阻塞的，直到写满</a:t>
            </a:r>
            <a:r>
              <a:rPr lang="en-US" altLang="zh-CN" dirty="0"/>
              <a:t>capacity</a:t>
            </a:r>
            <a:r>
              <a:rPr lang="zh-CN" altLang="en-US" dirty="0"/>
              <a:t>个元素才阻塞写入。</a:t>
            </a:r>
            <a:endParaRPr lang="zh-CN" altLang="en-US" dirty="0"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27" y="3830150"/>
            <a:ext cx="7286960" cy="135040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20995886"/>
              </p:ext>
            </p:extLst>
          </p:nvPr>
        </p:nvGraphicFramePr>
        <p:xfrm>
          <a:off x="600498" y="3997033"/>
          <a:ext cx="4756116" cy="380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267570" y="4550732"/>
            <a:ext cx="2038407" cy="1107996"/>
            <a:chOff x="814521" y="7263521"/>
            <a:chExt cx="2376969" cy="1292025"/>
          </a:xfrm>
        </p:grpSpPr>
        <p:sp>
          <p:nvSpPr>
            <p:cNvPr id="9" name="文本框 8"/>
            <p:cNvSpPr txBox="1"/>
            <p:nvPr/>
          </p:nvSpPr>
          <p:spPr>
            <a:xfrm>
              <a:off x="814521" y="7263521"/>
              <a:ext cx="1217255" cy="129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165"/>
              <a:r>
                <a:rPr lang="en-US" altLang="zh-CN" sz="6600" dirty="0" smtClea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rPr>
                <a:t>42</a:t>
              </a:r>
              <a:endParaRPr lang="zh-CN" altLang="en-US" sz="66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76077" y="7329549"/>
              <a:ext cx="215413" cy="538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165"/>
              <a:endParaRPr lang="zh-CN" altLang="en-US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223821" y="4647015"/>
            <a:ext cx="211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165"/>
            <a:r>
              <a:rPr lang="en-US" altLang="zh-CN" sz="2400" b="1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PROFESSIONAL</a:t>
            </a:r>
            <a:endParaRPr lang="zh-CN" altLang="en-US" sz="2400" b="1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3820" y="5031177"/>
            <a:ext cx="264836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顶部“开始”面板中可以对字体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、颜色</a:t>
            </a: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、行距等进行修改。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6083712" y="1690126"/>
            <a:ext cx="0" cy="42100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Go —— </a:t>
            </a:r>
            <a:r>
              <a:rPr lang="zh-CN" altLang="en-US" sz="2800" b="1" dirty="0" smtClean="0">
                <a:latin typeface="微软雅黑" panose="020B0503020204020204" charset="-122"/>
                <a:ea typeface="微软雅黑" panose="020B0503020204020204" charset="-122"/>
              </a:rPr>
              <a:t>为并发而生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37" name="矩形 36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52159" y="2763148"/>
            <a:ext cx="4913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 </a:t>
            </a:r>
            <a:r>
              <a:rPr lang="zh-CN" altLang="en-US" dirty="0" smtClean="0"/>
              <a:t>语言我们</a:t>
            </a:r>
            <a:r>
              <a:rPr lang="zh-CN" altLang="en-US" dirty="0"/>
              <a:t>只需要通过 </a:t>
            </a:r>
            <a:r>
              <a:rPr lang="en-US" altLang="zh-CN" dirty="0"/>
              <a:t>go </a:t>
            </a:r>
            <a:r>
              <a:rPr lang="zh-CN" altLang="en-US" dirty="0"/>
              <a:t>关键字来开启 </a:t>
            </a:r>
            <a:r>
              <a:rPr lang="en-US" altLang="zh-CN" dirty="0" err="1"/>
              <a:t>goroutine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</a:p>
          <a:p>
            <a:r>
              <a:rPr lang="en-US" altLang="zh-CN" dirty="0" err="1" smtClean="0"/>
              <a:t>goroutine</a:t>
            </a:r>
            <a:r>
              <a:rPr lang="en-US" altLang="zh-CN" dirty="0" smtClean="0"/>
              <a:t> </a:t>
            </a:r>
            <a:r>
              <a:rPr lang="zh-CN" altLang="en-US" dirty="0"/>
              <a:t>的调度是由 </a:t>
            </a:r>
            <a:r>
              <a:rPr lang="en-US" altLang="zh-CN" dirty="0" err="1"/>
              <a:t>Golang</a:t>
            </a:r>
            <a:r>
              <a:rPr lang="en-US" altLang="zh-CN" dirty="0"/>
              <a:t> </a:t>
            </a:r>
            <a:r>
              <a:rPr lang="zh-CN" altLang="en-US" dirty="0"/>
              <a:t>运行时进行管理的。</a:t>
            </a:r>
          </a:p>
          <a:p>
            <a:r>
              <a:rPr lang="en-US" altLang="zh-CN" dirty="0" err="1"/>
              <a:t>goroutine</a:t>
            </a:r>
            <a:r>
              <a:rPr lang="en-US" altLang="zh-CN" dirty="0"/>
              <a:t> </a:t>
            </a:r>
            <a:r>
              <a:rPr lang="zh-CN" altLang="en-US" dirty="0"/>
              <a:t>语法格式：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89508" y="4214226"/>
            <a:ext cx="2378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函数名( 参数列表 )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27" y="1172941"/>
            <a:ext cx="5787408" cy="431394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806" y="1200569"/>
            <a:ext cx="5119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语言级别支持协程</a:t>
            </a:r>
            <a:r>
              <a:rPr lang="en-US" altLang="zh-CN" dirty="0"/>
              <a:t>(</a:t>
            </a:r>
            <a:r>
              <a:rPr lang="en-US" altLang="zh-CN" dirty="0" err="1"/>
              <a:t>goroutine</a:t>
            </a:r>
            <a:r>
              <a:rPr lang="en-US" altLang="zh-CN" dirty="0"/>
              <a:t>)</a:t>
            </a:r>
            <a:r>
              <a:rPr lang="zh-CN" altLang="en-US" dirty="0"/>
              <a:t>并发（协程又称微线程，比线程更轻量、开销更小，性能更高），操作起来非常简单，语言级别提供关键字（</a:t>
            </a:r>
            <a:r>
              <a:rPr lang="en-US" altLang="zh-CN" dirty="0"/>
              <a:t>go</a:t>
            </a:r>
            <a:r>
              <a:rPr lang="zh-CN" altLang="en-US" dirty="0"/>
              <a:t>）用于启动协程，并且在同一台机器上可以启动成千上万个协程。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59"/>
          <p:cNvSpPr/>
          <p:nvPr/>
        </p:nvSpPr>
        <p:spPr bwMode="auto">
          <a:xfrm>
            <a:off x="3522733" y="2898698"/>
            <a:ext cx="86863" cy="134699"/>
          </a:xfrm>
          <a:custGeom>
            <a:avLst/>
            <a:gdLst>
              <a:gd name="T0" fmla="*/ 2147483647 w 56"/>
              <a:gd name="T1" fmla="*/ 2147483647 h 88"/>
              <a:gd name="T2" fmla="*/ 0 w 56"/>
              <a:gd name="T3" fmla="*/ 2147483647 h 88"/>
              <a:gd name="T4" fmla="*/ 0 w 56"/>
              <a:gd name="T5" fmla="*/ 2147483647 h 88"/>
              <a:gd name="T6" fmla="*/ 0 w 56"/>
              <a:gd name="T7" fmla="*/ 2147483647 h 88"/>
              <a:gd name="T8" fmla="*/ 2147483647 w 56"/>
              <a:gd name="T9" fmla="*/ 2147483647 h 88"/>
              <a:gd name="T10" fmla="*/ 2147483647 w 56"/>
              <a:gd name="T11" fmla="*/ 2147483647 h 88"/>
              <a:gd name="T12" fmla="*/ 0 w 56"/>
              <a:gd name="T13" fmla="*/ 2147483647 h 88"/>
              <a:gd name="T14" fmla="*/ 2147483647 w 56"/>
              <a:gd name="T15" fmla="*/ 2147483647 h 88"/>
              <a:gd name="T16" fmla="*/ 0 w 56"/>
              <a:gd name="T17" fmla="*/ 2147483647 h 88"/>
              <a:gd name="T18" fmla="*/ 2147483647 w 56"/>
              <a:gd name="T19" fmla="*/ 2147483647 h 88"/>
              <a:gd name="T20" fmla="*/ 2147483647 w 56"/>
              <a:gd name="T21" fmla="*/ 2147483647 h 88"/>
              <a:gd name="T22" fmla="*/ 2147483647 w 56"/>
              <a:gd name="T23" fmla="*/ 0 h 88"/>
              <a:gd name="T24" fmla="*/ 2147483647 w 56"/>
              <a:gd name="T25" fmla="*/ 2147483647 h 88"/>
              <a:gd name="T26" fmla="*/ 2147483647 w 56"/>
              <a:gd name="T27" fmla="*/ 2147483647 h 88"/>
              <a:gd name="T28" fmla="*/ 2147483647 w 56"/>
              <a:gd name="T29" fmla="*/ 2147483647 h 88"/>
              <a:gd name="T30" fmla="*/ 2147483647 w 56"/>
              <a:gd name="T31" fmla="*/ 2147483647 h 88"/>
              <a:gd name="T32" fmla="*/ 2147483647 w 56"/>
              <a:gd name="T33" fmla="*/ 2147483647 h 88"/>
              <a:gd name="T34" fmla="*/ 2147483647 w 56"/>
              <a:gd name="T35" fmla="*/ 2147483647 h 88"/>
              <a:gd name="T36" fmla="*/ 2147483647 w 56"/>
              <a:gd name="T37" fmla="*/ 2147483647 h 88"/>
              <a:gd name="T38" fmla="*/ 2147483647 w 56"/>
              <a:gd name="T39" fmla="*/ 2147483647 h 88"/>
              <a:gd name="T40" fmla="*/ 2147483647 w 56"/>
              <a:gd name="T41" fmla="*/ 2147483647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88"/>
              <a:gd name="T65" fmla="*/ 56 w 56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88">
                <a:moveTo>
                  <a:pt x="8" y="88"/>
                </a:moveTo>
                <a:lnTo>
                  <a:pt x="0" y="80"/>
                </a:lnTo>
                <a:lnTo>
                  <a:pt x="0" y="72"/>
                </a:lnTo>
                <a:lnTo>
                  <a:pt x="0" y="64"/>
                </a:lnTo>
                <a:lnTo>
                  <a:pt x="8" y="5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0" y="24"/>
                </a:lnTo>
                <a:lnTo>
                  <a:pt x="16" y="24"/>
                </a:lnTo>
                <a:lnTo>
                  <a:pt x="16" y="16"/>
                </a:lnTo>
                <a:lnTo>
                  <a:pt x="32" y="0"/>
                </a:lnTo>
                <a:lnTo>
                  <a:pt x="40" y="8"/>
                </a:lnTo>
                <a:lnTo>
                  <a:pt x="48" y="8"/>
                </a:lnTo>
                <a:lnTo>
                  <a:pt x="48" y="16"/>
                </a:lnTo>
                <a:lnTo>
                  <a:pt x="56" y="24"/>
                </a:lnTo>
                <a:lnTo>
                  <a:pt x="48" y="32"/>
                </a:lnTo>
                <a:lnTo>
                  <a:pt x="48" y="48"/>
                </a:lnTo>
                <a:lnTo>
                  <a:pt x="48" y="64"/>
                </a:lnTo>
                <a:lnTo>
                  <a:pt x="32" y="72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reeform 560"/>
          <p:cNvSpPr/>
          <p:nvPr/>
        </p:nvSpPr>
        <p:spPr bwMode="auto">
          <a:xfrm>
            <a:off x="3597007" y="2786659"/>
            <a:ext cx="147288" cy="284504"/>
          </a:xfrm>
          <a:custGeom>
            <a:avLst/>
            <a:gdLst>
              <a:gd name="T0" fmla="*/ 2147483647 w 96"/>
              <a:gd name="T1" fmla="*/ 2147483647 h 184"/>
              <a:gd name="T2" fmla="*/ 2147483647 w 96"/>
              <a:gd name="T3" fmla="*/ 2147483647 h 184"/>
              <a:gd name="T4" fmla="*/ 2147483647 w 96"/>
              <a:gd name="T5" fmla="*/ 2147483647 h 184"/>
              <a:gd name="T6" fmla="*/ 2147483647 w 96"/>
              <a:gd name="T7" fmla="*/ 2147483647 h 184"/>
              <a:gd name="T8" fmla="*/ 2147483647 w 96"/>
              <a:gd name="T9" fmla="*/ 2147483647 h 184"/>
              <a:gd name="T10" fmla="*/ 2147483647 w 96"/>
              <a:gd name="T11" fmla="*/ 2147483647 h 184"/>
              <a:gd name="T12" fmla="*/ 2147483647 w 96"/>
              <a:gd name="T13" fmla="*/ 2147483647 h 184"/>
              <a:gd name="T14" fmla="*/ 2147483647 w 96"/>
              <a:gd name="T15" fmla="*/ 2147483647 h 184"/>
              <a:gd name="T16" fmla="*/ 2147483647 w 96"/>
              <a:gd name="T17" fmla="*/ 2147483647 h 184"/>
              <a:gd name="T18" fmla="*/ 2147483647 w 96"/>
              <a:gd name="T19" fmla="*/ 2147483647 h 184"/>
              <a:gd name="T20" fmla="*/ 2147483647 w 96"/>
              <a:gd name="T21" fmla="*/ 2147483647 h 184"/>
              <a:gd name="T22" fmla="*/ 2147483647 w 96"/>
              <a:gd name="T23" fmla="*/ 2147483647 h 184"/>
              <a:gd name="T24" fmla="*/ 2147483647 w 96"/>
              <a:gd name="T25" fmla="*/ 2147483647 h 184"/>
              <a:gd name="T26" fmla="*/ 2147483647 w 96"/>
              <a:gd name="T27" fmla="*/ 2147483647 h 184"/>
              <a:gd name="T28" fmla="*/ 2147483647 w 96"/>
              <a:gd name="T29" fmla="*/ 2147483647 h 184"/>
              <a:gd name="T30" fmla="*/ 0 w 96"/>
              <a:gd name="T31" fmla="*/ 2147483647 h 184"/>
              <a:gd name="T32" fmla="*/ 0 w 96"/>
              <a:gd name="T33" fmla="*/ 2147483647 h 184"/>
              <a:gd name="T34" fmla="*/ 0 w 96"/>
              <a:gd name="T35" fmla="*/ 2147483647 h 184"/>
              <a:gd name="T36" fmla="*/ 0 w 96"/>
              <a:gd name="T37" fmla="*/ 2147483647 h 184"/>
              <a:gd name="T38" fmla="*/ 0 w 96"/>
              <a:gd name="T39" fmla="*/ 2147483647 h 184"/>
              <a:gd name="T40" fmla="*/ 2147483647 w 96"/>
              <a:gd name="T41" fmla="*/ 2147483647 h 184"/>
              <a:gd name="T42" fmla="*/ 2147483647 w 96"/>
              <a:gd name="T43" fmla="*/ 0 h 184"/>
              <a:gd name="T44" fmla="*/ 2147483647 w 96"/>
              <a:gd name="T45" fmla="*/ 0 h 184"/>
              <a:gd name="T46" fmla="*/ 2147483647 w 96"/>
              <a:gd name="T47" fmla="*/ 0 h 184"/>
              <a:gd name="T48" fmla="*/ 2147483647 w 96"/>
              <a:gd name="T49" fmla="*/ 2147483647 h 184"/>
              <a:gd name="T50" fmla="*/ 2147483647 w 96"/>
              <a:gd name="T51" fmla="*/ 2147483647 h 184"/>
              <a:gd name="T52" fmla="*/ 2147483647 w 96"/>
              <a:gd name="T53" fmla="*/ 2147483647 h 184"/>
              <a:gd name="T54" fmla="*/ 2147483647 w 96"/>
              <a:gd name="T55" fmla="*/ 2147483647 h 184"/>
              <a:gd name="T56" fmla="*/ 2147483647 w 96"/>
              <a:gd name="T57" fmla="*/ 2147483647 h 184"/>
              <a:gd name="T58" fmla="*/ 2147483647 w 96"/>
              <a:gd name="T59" fmla="*/ 2147483647 h 184"/>
              <a:gd name="T60" fmla="*/ 2147483647 w 96"/>
              <a:gd name="T61" fmla="*/ 2147483647 h 184"/>
              <a:gd name="T62" fmla="*/ 2147483647 w 96"/>
              <a:gd name="T63" fmla="*/ 2147483647 h 184"/>
              <a:gd name="T64" fmla="*/ 2147483647 w 96"/>
              <a:gd name="T65" fmla="*/ 2147483647 h 184"/>
              <a:gd name="T66" fmla="*/ 2147483647 w 96"/>
              <a:gd name="T67" fmla="*/ 2147483647 h 184"/>
              <a:gd name="T68" fmla="*/ 2147483647 w 96"/>
              <a:gd name="T69" fmla="*/ 2147483647 h 184"/>
              <a:gd name="T70" fmla="*/ 2147483647 w 96"/>
              <a:gd name="T71" fmla="*/ 2147483647 h 184"/>
              <a:gd name="T72" fmla="*/ 2147483647 w 96"/>
              <a:gd name="T73" fmla="*/ 2147483647 h 184"/>
              <a:gd name="T74" fmla="*/ 2147483647 w 96"/>
              <a:gd name="T75" fmla="*/ 2147483647 h 184"/>
              <a:gd name="T76" fmla="*/ 2147483647 w 96"/>
              <a:gd name="T77" fmla="*/ 2147483647 h 184"/>
              <a:gd name="T78" fmla="*/ 2147483647 w 96"/>
              <a:gd name="T79" fmla="*/ 2147483647 h 184"/>
              <a:gd name="T80" fmla="*/ 2147483647 w 96"/>
              <a:gd name="T81" fmla="*/ 2147483647 h 184"/>
              <a:gd name="T82" fmla="*/ 2147483647 w 96"/>
              <a:gd name="T83" fmla="*/ 2147483647 h 184"/>
              <a:gd name="T84" fmla="*/ 2147483647 w 96"/>
              <a:gd name="T85" fmla="*/ 2147483647 h 184"/>
              <a:gd name="T86" fmla="*/ 2147483647 w 96"/>
              <a:gd name="T87" fmla="*/ 2147483647 h 184"/>
              <a:gd name="T88" fmla="*/ 2147483647 w 96"/>
              <a:gd name="T89" fmla="*/ 2147483647 h 184"/>
              <a:gd name="T90" fmla="*/ 2147483647 w 96"/>
              <a:gd name="T91" fmla="*/ 2147483647 h 184"/>
              <a:gd name="T92" fmla="*/ 2147483647 w 96"/>
              <a:gd name="T93" fmla="*/ 2147483647 h 184"/>
              <a:gd name="T94" fmla="*/ 2147483647 w 96"/>
              <a:gd name="T95" fmla="*/ 2147483647 h 184"/>
              <a:gd name="T96" fmla="*/ 2147483647 w 96"/>
              <a:gd name="T97" fmla="*/ 2147483647 h 184"/>
              <a:gd name="T98" fmla="*/ 2147483647 w 96"/>
              <a:gd name="T99" fmla="*/ 2147483647 h 184"/>
              <a:gd name="T100" fmla="*/ 2147483647 w 96"/>
              <a:gd name="T101" fmla="*/ 2147483647 h 184"/>
              <a:gd name="T102" fmla="*/ 2147483647 w 96"/>
              <a:gd name="T103" fmla="*/ 2147483647 h 184"/>
              <a:gd name="T104" fmla="*/ 2147483647 w 96"/>
              <a:gd name="T105" fmla="*/ 2147483647 h 184"/>
              <a:gd name="T106" fmla="*/ 2147483647 w 96"/>
              <a:gd name="T107" fmla="*/ 2147483647 h 184"/>
              <a:gd name="T108" fmla="*/ 2147483647 w 96"/>
              <a:gd name="T109" fmla="*/ 2147483647 h 184"/>
              <a:gd name="T110" fmla="*/ 2147483647 w 96"/>
              <a:gd name="T111" fmla="*/ 2147483647 h 184"/>
              <a:gd name="T112" fmla="*/ 2147483647 w 96"/>
              <a:gd name="T113" fmla="*/ 2147483647 h 184"/>
              <a:gd name="T114" fmla="*/ 2147483647 w 96"/>
              <a:gd name="T115" fmla="*/ 2147483647 h 184"/>
              <a:gd name="T116" fmla="*/ 2147483647 w 96"/>
              <a:gd name="T117" fmla="*/ 2147483647 h 184"/>
              <a:gd name="T118" fmla="*/ 2147483647 w 96"/>
              <a:gd name="T119" fmla="*/ 2147483647 h 18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6"/>
              <a:gd name="T181" fmla="*/ 0 h 184"/>
              <a:gd name="T182" fmla="*/ 96 w 96"/>
              <a:gd name="T183" fmla="*/ 184 h 18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6" h="184">
                <a:moveTo>
                  <a:pt x="16" y="144"/>
                </a:moveTo>
                <a:lnTo>
                  <a:pt x="24" y="136"/>
                </a:lnTo>
                <a:lnTo>
                  <a:pt x="24" y="128"/>
                </a:lnTo>
                <a:lnTo>
                  <a:pt x="16" y="128"/>
                </a:lnTo>
                <a:lnTo>
                  <a:pt x="24" y="120"/>
                </a:lnTo>
                <a:lnTo>
                  <a:pt x="40" y="112"/>
                </a:lnTo>
                <a:lnTo>
                  <a:pt x="40" y="104"/>
                </a:lnTo>
                <a:lnTo>
                  <a:pt x="40" y="96"/>
                </a:lnTo>
                <a:lnTo>
                  <a:pt x="32" y="88"/>
                </a:lnTo>
                <a:lnTo>
                  <a:pt x="24" y="88"/>
                </a:lnTo>
                <a:lnTo>
                  <a:pt x="16" y="88"/>
                </a:lnTo>
                <a:lnTo>
                  <a:pt x="16" y="80"/>
                </a:lnTo>
                <a:lnTo>
                  <a:pt x="16" y="64"/>
                </a:lnTo>
                <a:lnTo>
                  <a:pt x="8" y="64"/>
                </a:lnTo>
                <a:lnTo>
                  <a:pt x="8" y="72"/>
                </a:lnTo>
                <a:lnTo>
                  <a:pt x="0" y="64"/>
                </a:lnTo>
                <a:lnTo>
                  <a:pt x="0" y="48"/>
                </a:lnTo>
                <a:lnTo>
                  <a:pt x="0" y="40"/>
                </a:lnTo>
                <a:lnTo>
                  <a:pt x="0" y="32"/>
                </a:lnTo>
                <a:lnTo>
                  <a:pt x="0" y="24"/>
                </a:lnTo>
                <a:lnTo>
                  <a:pt x="8" y="16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24" y="16"/>
                </a:lnTo>
                <a:lnTo>
                  <a:pt x="32" y="24"/>
                </a:lnTo>
                <a:lnTo>
                  <a:pt x="40" y="16"/>
                </a:lnTo>
                <a:lnTo>
                  <a:pt x="56" y="24"/>
                </a:lnTo>
                <a:lnTo>
                  <a:pt x="48" y="32"/>
                </a:lnTo>
                <a:lnTo>
                  <a:pt x="48" y="40"/>
                </a:lnTo>
                <a:lnTo>
                  <a:pt x="40" y="56"/>
                </a:lnTo>
                <a:lnTo>
                  <a:pt x="48" y="64"/>
                </a:lnTo>
                <a:lnTo>
                  <a:pt x="56" y="64"/>
                </a:lnTo>
                <a:lnTo>
                  <a:pt x="64" y="88"/>
                </a:lnTo>
                <a:lnTo>
                  <a:pt x="72" y="96"/>
                </a:lnTo>
                <a:lnTo>
                  <a:pt x="80" y="112"/>
                </a:lnTo>
                <a:lnTo>
                  <a:pt x="80" y="120"/>
                </a:lnTo>
                <a:lnTo>
                  <a:pt x="80" y="128"/>
                </a:lnTo>
                <a:lnTo>
                  <a:pt x="88" y="128"/>
                </a:lnTo>
                <a:lnTo>
                  <a:pt x="96" y="128"/>
                </a:lnTo>
                <a:lnTo>
                  <a:pt x="96" y="144"/>
                </a:lnTo>
                <a:lnTo>
                  <a:pt x="88" y="152"/>
                </a:lnTo>
                <a:lnTo>
                  <a:pt x="88" y="160"/>
                </a:lnTo>
                <a:lnTo>
                  <a:pt x="96" y="160"/>
                </a:lnTo>
                <a:lnTo>
                  <a:pt x="88" y="160"/>
                </a:lnTo>
                <a:lnTo>
                  <a:pt x="72" y="168"/>
                </a:lnTo>
                <a:lnTo>
                  <a:pt x="56" y="168"/>
                </a:lnTo>
                <a:lnTo>
                  <a:pt x="48" y="176"/>
                </a:lnTo>
                <a:lnTo>
                  <a:pt x="40" y="168"/>
                </a:lnTo>
                <a:lnTo>
                  <a:pt x="32" y="176"/>
                </a:lnTo>
                <a:lnTo>
                  <a:pt x="24" y="176"/>
                </a:lnTo>
                <a:lnTo>
                  <a:pt x="16" y="176"/>
                </a:lnTo>
                <a:lnTo>
                  <a:pt x="16" y="184"/>
                </a:lnTo>
                <a:lnTo>
                  <a:pt x="8" y="184"/>
                </a:lnTo>
                <a:lnTo>
                  <a:pt x="8" y="176"/>
                </a:lnTo>
                <a:lnTo>
                  <a:pt x="24" y="168"/>
                </a:lnTo>
                <a:lnTo>
                  <a:pt x="32" y="152"/>
                </a:lnTo>
                <a:lnTo>
                  <a:pt x="24" y="152"/>
                </a:lnTo>
                <a:lnTo>
                  <a:pt x="16" y="152"/>
                </a:lnTo>
                <a:lnTo>
                  <a:pt x="16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reeform 561"/>
          <p:cNvSpPr/>
          <p:nvPr/>
        </p:nvSpPr>
        <p:spPr bwMode="auto">
          <a:xfrm>
            <a:off x="4719918" y="1789633"/>
            <a:ext cx="344931" cy="430534"/>
          </a:xfrm>
          <a:custGeom>
            <a:avLst/>
            <a:gdLst>
              <a:gd name="T0" fmla="*/ 2147483647 w 224"/>
              <a:gd name="T1" fmla="*/ 2147483647 h 280"/>
              <a:gd name="T2" fmla="*/ 2147483647 w 224"/>
              <a:gd name="T3" fmla="*/ 2147483647 h 280"/>
              <a:gd name="T4" fmla="*/ 2147483647 w 224"/>
              <a:gd name="T5" fmla="*/ 2147483647 h 280"/>
              <a:gd name="T6" fmla="*/ 2147483647 w 224"/>
              <a:gd name="T7" fmla="*/ 2147483647 h 280"/>
              <a:gd name="T8" fmla="*/ 2147483647 w 224"/>
              <a:gd name="T9" fmla="*/ 2147483647 h 280"/>
              <a:gd name="T10" fmla="*/ 2147483647 w 224"/>
              <a:gd name="T11" fmla="*/ 2147483647 h 280"/>
              <a:gd name="T12" fmla="*/ 2147483647 w 224"/>
              <a:gd name="T13" fmla="*/ 2147483647 h 280"/>
              <a:gd name="T14" fmla="*/ 2147483647 w 224"/>
              <a:gd name="T15" fmla="*/ 2147483647 h 280"/>
              <a:gd name="T16" fmla="*/ 2147483647 w 224"/>
              <a:gd name="T17" fmla="*/ 2147483647 h 280"/>
              <a:gd name="T18" fmla="*/ 2147483647 w 224"/>
              <a:gd name="T19" fmla="*/ 2147483647 h 280"/>
              <a:gd name="T20" fmla="*/ 2147483647 w 224"/>
              <a:gd name="T21" fmla="*/ 0 h 280"/>
              <a:gd name="T22" fmla="*/ 2147483647 w 224"/>
              <a:gd name="T23" fmla="*/ 0 h 280"/>
              <a:gd name="T24" fmla="*/ 2147483647 w 224"/>
              <a:gd name="T25" fmla="*/ 2147483647 h 280"/>
              <a:gd name="T26" fmla="*/ 2147483647 w 224"/>
              <a:gd name="T27" fmla="*/ 2147483647 h 280"/>
              <a:gd name="T28" fmla="*/ 2147483647 w 224"/>
              <a:gd name="T29" fmla="*/ 2147483647 h 280"/>
              <a:gd name="T30" fmla="*/ 2147483647 w 224"/>
              <a:gd name="T31" fmla="*/ 2147483647 h 280"/>
              <a:gd name="T32" fmla="*/ 2147483647 w 224"/>
              <a:gd name="T33" fmla="*/ 2147483647 h 280"/>
              <a:gd name="T34" fmla="*/ 2147483647 w 224"/>
              <a:gd name="T35" fmla="*/ 2147483647 h 280"/>
              <a:gd name="T36" fmla="*/ 2147483647 w 224"/>
              <a:gd name="T37" fmla="*/ 2147483647 h 280"/>
              <a:gd name="T38" fmla="*/ 2147483647 w 224"/>
              <a:gd name="T39" fmla="*/ 2147483647 h 280"/>
              <a:gd name="T40" fmla="*/ 2147483647 w 224"/>
              <a:gd name="T41" fmla="*/ 2147483647 h 280"/>
              <a:gd name="T42" fmla="*/ 2147483647 w 224"/>
              <a:gd name="T43" fmla="*/ 2147483647 h 280"/>
              <a:gd name="T44" fmla="*/ 2147483647 w 224"/>
              <a:gd name="T45" fmla="*/ 2147483647 h 280"/>
              <a:gd name="T46" fmla="*/ 2147483647 w 224"/>
              <a:gd name="T47" fmla="*/ 2147483647 h 280"/>
              <a:gd name="T48" fmla="*/ 2147483647 w 224"/>
              <a:gd name="T49" fmla="*/ 2147483647 h 280"/>
              <a:gd name="T50" fmla="*/ 2147483647 w 224"/>
              <a:gd name="T51" fmla="*/ 2147483647 h 280"/>
              <a:gd name="T52" fmla="*/ 2147483647 w 224"/>
              <a:gd name="T53" fmla="*/ 2147483647 h 280"/>
              <a:gd name="T54" fmla="*/ 0 w 224"/>
              <a:gd name="T55" fmla="*/ 2147483647 h 280"/>
              <a:gd name="T56" fmla="*/ 2147483647 w 224"/>
              <a:gd name="T57" fmla="*/ 2147483647 h 280"/>
              <a:gd name="T58" fmla="*/ 2147483647 w 224"/>
              <a:gd name="T59" fmla="*/ 2147483647 h 280"/>
              <a:gd name="T60" fmla="*/ 2147483647 w 224"/>
              <a:gd name="T61" fmla="*/ 2147483647 h 280"/>
              <a:gd name="T62" fmla="*/ 2147483647 w 224"/>
              <a:gd name="T63" fmla="*/ 2147483647 h 280"/>
              <a:gd name="T64" fmla="*/ 2147483647 w 224"/>
              <a:gd name="T65" fmla="*/ 2147483647 h 2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4"/>
              <a:gd name="T100" fmla="*/ 0 h 280"/>
              <a:gd name="T101" fmla="*/ 224 w 224"/>
              <a:gd name="T102" fmla="*/ 280 h 2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4" h="280">
                <a:moveTo>
                  <a:pt x="80" y="280"/>
                </a:moveTo>
                <a:lnTo>
                  <a:pt x="64" y="264"/>
                </a:lnTo>
                <a:lnTo>
                  <a:pt x="48" y="216"/>
                </a:lnTo>
                <a:lnTo>
                  <a:pt x="64" y="184"/>
                </a:lnTo>
                <a:lnTo>
                  <a:pt x="96" y="120"/>
                </a:lnTo>
                <a:lnTo>
                  <a:pt x="128" y="96"/>
                </a:lnTo>
                <a:lnTo>
                  <a:pt x="144" y="72"/>
                </a:lnTo>
                <a:lnTo>
                  <a:pt x="168" y="64"/>
                </a:lnTo>
                <a:lnTo>
                  <a:pt x="192" y="48"/>
                </a:lnTo>
                <a:lnTo>
                  <a:pt x="224" y="16"/>
                </a:lnTo>
                <a:lnTo>
                  <a:pt x="216" y="0"/>
                </a:lnTo>
                <a:lnTo>
                  <a:pt x="192" y="0"/>
                </a:lnTo>
                <a:lnTo>
                  <a:pt x="176" y="16"/>
                </a:lnTo>
                <a:lnTo>
                  <a:pt x="168" y="24"/>
                </a:lnTo>
                <a:lnTo>
                  <a:pt x="144" y="32"/>
                </a:lnTo>
                <a:lnTo>
                  <a:pt x="120" y="32"/>
                </a:lnTo>
                <a:lnTo>
                  <a:pt x="112" y="40"/>
                </a:lnTo>
                <a:lnTo>
                  <a:pt x="104" y="48"/>
                </a:lnTo>
                <a:lnTo>
                  <a:pt x="72" y="80"/>
                </a:lnTo>
                <a:lnTo>
                  <a:pt x="56" y="88"/>
                </a:lnTo>
                <a:lnTo>
                  <a:pt x="56" y="112"/>
                </a:lnTo>
                <a:lnTo>
                  <a:pt x="40" y="120"/>
                </a:lnTo>
                <a:lnTo>
                  <a:pt x="24" y="144"/>
                </a:lnTo>
                <a:lnTo>
                  <a:pt x="24" y="160"/>
                </a:lnTo>
                <a:lnTo>
                  <a:pt x="16" y="176"/>
                </a:lnTo>
                <a:lnTo>
                  <a:pt x="8" y="192"/>
                </a:lnTo>
                <a:lnTo>
                  <a:pt x="8" y="216"/>
                </a:lnTo>
                <a:lnTo>
                  <a:pt x="0" y="232"/>
                </a:lnTo>
                <a:lnTo>
                  <a:pt x="8" y="256"/>
                </a:lnTo>
                <a:lnTo>
                  <a:pt x="32" y="264"/>
                </a:lnTo>
                <a:lnTo>
                  <a:pt x="32" y="272"/>
                </a:lnTo>
                <a:lnTo>
                  <a:pt x="48" y="280"/>
                </a:lnTo>
                <a:lnTo>
                  <a:pt x="80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reeform 562"/>
          <p:cNvSpPr/>
          <p:nvPr/>
        </p:nvSpPr>
        <p:spPr bwMode="auto">
          <a:xfrm>
            <a:off x="3522733" y="2898698"/>
            <a:ext cx="86863" cy="134699"/>
          </a:xfrm>
          <a:custGeom>
            <a:avLst/>
            <a:gdLst>
              <a:gd name="T0" fmla="*/ 2147483647 w 56"/>
              <a:gd name="T1" fmla="*/ 2147483647 h 88"/>
              <a:gd name="T2" fmla="*/ 0 w 56"/>
              <a:gd name="T3" fmla="*/ 2147483647 h 88"/>
              <a:gd name="T4" fmla="*/ 0 w 56"/>
              <a:gd name="T5" fmla="*/ 2147483647 h 88"/>
              <a:gd name="T6" fmla="*/ 0 w 56"/>
              <a:gd name="T7" fmla="*/ 2147483647 h 88"/>
              <a:gd name="T8" fmla="*/ 2147483647 w 56"/>
              <a:gd name="T9" fmla="*/ 2147483647 h 88"/>
              <a:gd name="T10" fmla="*/ 2147483647 w 56"/>
              <a:gd name="T11" fmla="*/ 2147483647 h 88"/>
              <a:gd name="T12" fmla="*/ 0 w 56"/>
              <a:gd name="T13" fmla="*/ 2147483647 h 88"/>
              <a:gd name="T14" fmla="*/ 2147483647 w 56"/>
              <a:gd name="T15" fmla="*/ 2147483647 h 88"/>
              <a:gd name="T16" fmla="*/ 0 w 56"/>
              <a:gd name="T17" fmla="*/ 2147483647 h 88"/>
              <a:gd name="T18" fmla="*/ 2147483647 w 56"/>
              <a:gd name="T19" fmla="*/ 2147483647 h 88"/>
              <a:gd name="T20" fmla="*/ 2147483647 w 56"/>
              <a:gd name="T21" fmla="*/ 2147483647 h 88"/>
              <a:gd name="T22" fmla="*/ 2147483647 w 56"/>
              <a:gd name="T23" fmla="*/ 0 h 88"/>
              <a:gd name="T24" fmla="*/ 2147483647 w 56"/>
              <a:gd name="T25" fmla="*/ 2147483647 h 88"/>
              <a:gd name="T26" fmla="*/ 2147483647 w 56"/>
              <a:gd name="T27" fmla="*/ 2147483647 h 88"/>
              <a:gd name="T28" fmla="*/ 2147483647 w 56"/>
              <a:gd name="T29" fmla="*/ 2147483647 h 88"/>
              <a:gd name="T30" fmla="*/ 2147483647 w 56"/>
              <a:gd name="T31" fmla="*/ 2147483647 h 88"/>
              <a:gd name="T32" fmla="*/ 2147483647 w 56"/>
              <a:gd name="T33" fmla="*/ 2147483647 h 88"/>
              <a:gd name="T34" fmla="*/ 2147483647 w 56"/>
              <a:gd name="T35" fmla="*/ 2147483647 h 88"/>
              <a:gd name="T36" fmla="*/ 2147483647 w 56"/>
              <a:gd name="T37" fmla="*/ 2147483647 h 88"/>
              <a:gd name="T38" fmla="*/ 2147483647 w 56"/>
              <a:gd name="T39" fmla="*/ 2147483647 h 88"/>
              <a:gd name="T40" fmla="*/ 2147483647 w 56"/>
              <a:gd name="T41" fmla="*/ 2147483647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88"/>
              <a:gd name="T65" fmla="*/ 56 w 56"/>
              <a:gd name="T66" fmla="*/ 88 h 8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88">
                <a:moveTo>
                  <a:pt x="8" y="88"/>
                </a:moveTo>
                <a:lnTo>
                  <a:pt x="0" y="80"/>
                </a:lnTo>
                <a:lnTo>
                  <a:pt x="0" y="72"/>
                </a:lnTo>
                <a:lnTo>
                  <a:pt x="0" y="64"/>
                </a:lnTo>
                <a:lnTo>
                  <a:pt x="8" y="5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0" y="24"/>
                </a:lnTo>
                <a:lnTo>
                  <a:pt x="16" y="24"/>
                </a:lnTo>
                <a:lnTo>
                  <a:pt x="16" y="16"/>
                </a:lnTo>
                <a:lnTo>
                  <a:pt x="32" y="0"/>
                </a:lnTo>
                <a:lnTo>
                  <a:pt x="40" y="8"/>
                </a:lnTo>
                <a:lnTo>
                  <a:pt x="48" y="8"/>
                </a:lnTo>
                <a:lnTo>
                  <a:pt x="48" y="16"/>
                </a:lnTo>
                <a:lnTo>
                  <a:pt x="56" y="24"/>
                </a:lnTo>
                <a:lnTo>
                  <a:pt x="48" y="32"/>
                </a:lnTo>
                <a:lnTo>
                  <a:pt x="48" y="48"/>
                </a:lnTo>
                <a:lnTo>
                  <a:pt x="48" y="64"/>
                </a:lnTo>
                <a:lnTo>
                  <a:pt x="32" y="72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563"/>
          <p:cNvSpPr/>
          <p:nvPr/>
        </p:nvSpPr>
        <p:spPr bwMode="auto">
          <a:xfrm>
            <a:off x="4719918" y="1789633"/>
            <a:ext cx="344931" cy="430534"/>
          </a:xfrm>
          <a:custGeom>
            <a:avLst/>
            <a:gdLst>
              <a:gd name="T0" fmla="*/ 2147483647 w 224"/>
              <a:gd name="T1" fmla="*/ 2147483647 h 280"/>
              <a:gd name="T2" fmla="*/ 2147483647 w 224"/>
              <a:gd name="T3" fmla="*/ 2147483647 h 280"/>
              <a:gd name="T4" fmla="*/ 2147483647 w 224"/>
              <a:gd name="T5" fmla="*/ 2147483647 h 280"/>
              <a:gd name="T6" fmla="*/ 2147483647 w 224"/>
              <a:gd name="T7" fmla="*/ 2147483647 h 280"/>
              <a:gd name="T8" fmla="*/ 2147483647 w 224"/>
              <a:gd name="T9" fmla="*/ 2147483647 h 280"/>
              <a:gd name="T10" fmla="*/ 2147483647 w 224"/>
              <a:gd name="T11" fmla="*/ 2147483647 h 280"/>
              <a:gd name="T12" fmla="*/ 2147483647 w 224"/>
              <a:gd name="T13" fmla="*/ 2147483647 h 280"/>
              <a:gd name="T14" fmla="*/ 2147483647 w 224"/>
              <a:gd name="T15" fmla="*/ 2147483647 h 280"/>
              <a:gd name="T16" fmla="*/ 2147483647 w 224"/>
              <a:gd name="T17" fmla="*/ 2147483647 h 280"/>
              <a:gd name="T18" fmla="*/ 2147483647 w 224"/>
              <a:gd name="T19" fmla="*/ 2147483647 h 280"/>
              <a:gd name="T20" fmla="*/ 2147483647 w 224"/>
              <a:gd name="T21" fmla="*/ 0 h 280"/>
              <a:gd name="T22" fmla="*/ 2147483647 w 224"/>
              <a:gd name="T23" fmla="*/ 0 h 280"/>
              <a:gd name="T24" fmla="*/ 2147483647 w 224"/>
              <a:gd name="T25" fmla="*/ 2147483647 h 280"/>
              <a:gd name="T26" fmla="*/ 2147483647 w 224"/>
              <a:gd name="T27" fmla="*/ 2147483647 h 280"/>
              <a:gd name="T28" fmla="*/ 2147483647 w 224"/>
              <a:gd name="T29" fmla="*/ 2147483647 h 280"/>
              <a:gd name="T30" fmla="*/ 2147483647 w 224"/>
              <a:gd name="T31" fmla="*/ 2147483647 h 280"/>
              <a:gd name="T32" fmla="*/ 2147483647 w 224"/>
              <a:gd name="T33" fmla="*/ 2147483647 h 280"/>
              <a:gd name="T34" fmla="*/ 2147483647 w 224"/>
              <a:gd name="T35" fmla="*/ 2147483647 h 280"/>
              <a:gd name="T36" fmla="*/ 2147483647 w 224"/>
              <a:gd name="T37" fmla="*/ 2147483647 h 280"/>
              <a:gd name="T38" fmla="*/ 2147483647 w 224"/>
              <a:gd name="T39" fmla="*/ 2147483647 h 280"/>
              <a:gd name="T40" fmla="*/ 2147483647 w 224"/>
              <a:gd name="T41" fmla="*/ 2147483647 h 280"/>
              <a:gd name="T42" fmla="*/ 2147483647 w 224"/>
              <a:gd name="T43" fmla="*/ 2147483647 h 280"/>
              <a:gd name="T44" fmla="*/ 2147483647 w 224"/>
              <a:gd name="T45" fmla="*/ 2147483647 h 280"/>
              <a:gd name="T46" fmla="*/ 2147483647 w 224"/>
              <a:gd name="T47" fmla="*/ 2147483647 h 280"/>
              <a:gd name="T48" fmla="*/ 2147483647 w 224"/>
              <a:gd name="T49" fmla="*/ 2147483647 h 280"/>
              <a:gd name="T50" fmla="*/ 2147483647 w 224"/>
              <a:gd name="T51" fmla="*/ 2147483647 h 280"/>
              <a:gd name="T52" fmla="*/ 2147483647 w 224"/>
              <a:gd name="T53" fmla="*/ 2147483647 h 280"/>
              <a:gd name="T54" fmla="*/ 0 w 224"/>
              <a:gd name="T55" fmla="*/ 2147483647 h 280"/>
              <a:gd name="T56" fmla="*/ 2147483647 w 224"/>
              <a:gd name="T57" fmla="*/ 2147483647 h 280"/>
              <a:gd name="T58" fmla="*/ 2147483647 w 224"/>
              <a:gd name="T59" fmla="*/ 2147483647 h 280"/>
              <a:gd name="T60" fmla="*/ 2147483647 w 224"/>
              <a:gd name="T61" fmla="*/ 2147483647 h 280"/>
              <a:gd name="T62" fmla="*/ 2147483647 w 224"/>
              <a:gd name="T63" fmla="*/ 2147483647 h 280"/>
              <a:gd name="T64" fmla="*/ 2147483647 w 224"/>
              <a:gd name="T65" fmla="*/ 2147483647 h 2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4"/>
              <a:gd name="T100" fmla="*/ 0 h 280"/>
              <a:gd name="T101" fmla="*/ 224 w 224"/>
              <a:gd name="T102" fmla="*/ 280 h 28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4" h="280">
                <a:moveTo>
                  <a:pt x="80" y="280"/>
                </a:moveTo>
                <a:lnTo>
                  <a:pt x="64" y="264"/>
                </a:lnTo>
                <a:lnTo>
                  <a:pt x="48" y="216"/>
                </a:lnTo>
                <a:lnTo>
                  <a:pt x="64" y="184"/>
                </a:lnTo>
                <a:lnTo>
                  <a:pt x="96" y="120"/>
                </a:lnTo>
                <a:lnTo>
                  <a:pt x="128" y="96"/>
                </a:lnTo>
                <a:lnTo>
                  <a:pt x="144" y="72"/>
                </a:lnTo>
                <a:lnTo>
                  <a:pt x="168" y="64"/>
                </a:lnTo>
                <a:lnTo>
                  <a:pt x="192" y="48"/>
                </a:lnTo>
                <a:lnTo>
                  <a:pt x="224" y="16"/>
                </a:lnTo>
                <a:lnTo>
                  <a:pt x="216" y="0"/>
                </a:lnTo>
                <a:lnTo>
                  <a:pt x="192" y="0"/>
                </a:lnTo>
                <a:lnTo>
                  <a:pt x="176" y="16"/>
                </a:lnTo>
                <a:lnTo>
                  <a:pt x="168" y="24"/>
                </a:lnTo>
                <a:lnTo>
                  <a:pt x="144" y="32"/>
                </a:lnTo>
                <a:lnTo>
                  <a:pt x="120" y="32"/>
                </a:lnTo>
                <a:lnTo>
                  <a:pt x="112" y="40"/>
                </a:lnTo>
                <a:lnTo>
                  <a:pt x="104" y="48"/>
                </a:lnTo>
                <a:lnTo>
                  <a:pt x="72" y="80"/>
                </a:lnTo>
                <a:lnTo>
                  <a:pt x="56" y="88"/>
                </a:lnTo>
                <a:lnTo>
                  <a:pt x="56" y="112"/>
                </a:lnTo>
                <a:lnTo>
                  <a:pt x="40" y="120"/>
                </a:lnTo>
                <a:lnTo>
                  <a:pt x="24" y="144"/>
                </a:lnTo>
                <a:lnTo>
                  <a:pt x="24" y="160"/>
                </a:lnTo>
                <a:lnTo>
                  <a:pt x="16" y="176"/>
                </a:lnTo>
                <a:lnTo>
                  <a:pt x="8" y="192"/>
                </a:lnTo>
                <a:lnTo>
                  <a:pt x="8" y="216"/>
                </a:lnTo>
                <a:lnTo>
                  <a:pt x="0" y="232"/>
                </a:lnTo>
                <a:lnTo>
                  <a:pt x="8" y="256"/>
                </a:lnTo>
                <a:lnTo>
                  <a:pt x="32" y="264"/>
                </a:lnTo>
                <a:lnTo>
                  <a:pt x="32" y="272"/>
                </a:lnTo>
                <a:lnTo>
                  <a:pt x="48" y="280"/>
                </a:lnTo>
                <a:lnTo>
                  <a:pt x="80" y="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reeform 564"/>
          <p:cNvSpPr/>
          <p:nvPr/>
        </p:nvSpPr>
        <p:spPr bwMode="auto">
          <a:xfrm>
            <a:off x="4549971" y="4438295"/>
            <a:ext cx="123369" cy="271916"/>
          </a:xfrm>
          <a:custGeom>
            <a:avLst/>
            <a:gdLst>
              <a:gd name="T0" fmla="*/ 0 w 80"/>
              <a:gd name="T1" fmla="*/ 2147483647 h 176"/>
              <a:gd name="T2" fmla="*/ 0 w 80"/>
              <a:gd name="T3" fmla="*/ 2147483647 h 176"/>
              <a:gd name="T4" fmla="*/ 2147483647 w 80"/>
              <a:gd name="T5" fmla="*/ 2147483647 h 176"/>
              <a:gd name="T6" fmla="*/ 2147483647 w 80"/>
              <a:gd name="T7" fmla="*/ 2147483647 h 176"/>
              <a:gd name="T8" fmla="*/ 2147483647 w 80"/>
              <a:gd name="T9" fmla="*/ 2147483647 h 176"/>
              <a:gd name="T10" fmla="*/ 2147483647 w 80"/>
              <a:gd name="T11" fmla="*/ 2147483647 h 176"/>
              <a:gd name="T12" fmla="*/ 2147483647 w 80"/>
              <a:gd name="T13" fmla="*/ 2147483647 h 176"/>
              <a:gd name="T14" fmla="*/ 2147483647 w 80"/>
              <a:gd name="T15" fmla="*/ 2147483647 h 176"/>
              <a:gd name="T16" fmla="*/ 2147483647 w 80"/>
              <a:gd name="T17" fmla="*/ 0 h 176"/>
              <a:gd name="T18" fmla="*/ 2147483647 w 80"/>
              <a:gd name="T19" fmla="*/ 2147483647 h 176"/>
              <a:gd name="T20" fmla="*/ 2147483647 w 80"/>
              <a:gd name="T21" fmla="*/ 2147483647 h 176"/>
              <a:gd name="T22" fmla="*/ 2147483647 w 80"/>
              <a:gd name="T23" fmla="*/ 2147483647 h 176"/>
              <a:gd name="T24" fmla="*/ 2147483647 w 80"/>
              <a:gd name="T25" fmla="*/ 2147483647 h 176"/>
              <a:gd name="T26" fmla="*/ 2147483647 w 80"/>
              <a:gd name="T27" fmla="*/ 2147483647 h 176"/>
              <a:gd name="T28" fmla="*/ 2147483647 w 80"/>
              <a:gd name="T29" fmla="*/ 2147483647 h 176"/>
              <a:gd name="T30" fmla="*/ 0 w 80"/>
              <a:gd name="T31" fmla="*/ 2147483647 h 176"/>
              <a:gd name="T32" fmla="*/ 0 w 80"/>
              <a:gd name="T33" fmla="*/ 2147483647 h 1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176"/>
              <a:gd name="T53" fmla="*/ 80 w 80"/>
              <a:gd name="T54" fmla="*/ 176 h 1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176">
                <a:moveTo>
                  <a:pt x="0" y="144"/>
                </a:moveTo>
                <a:lnTo>
                  <a:pt x="0" y="128"/>
                </a:lnTo>
                <a:lnTo>
                  <a:pt x="8" y="112"/>
                </a:lnTo>
                <a:lnTo>
                  <a:pt x="16" y="88"/>
                </a:lnTo>
                <a:lnTo>
                  <a:pt x="8" y="56"/>
                </a:lnTo>
                <a:lnTo>
                  <a:pt x="16" y="48"/>
                </a:lnTo>
                <a:lnTo>
                  <a:pt x="32" y="40"/>
                </a:lnTo>
                <a:lnTo>
                  <a:pt x="48" y="16"/>
                </a:lnTo>
                <a:lnTo>
                  <a:pt x="72" y="0"/>
                </a:lnTo>
                <a:lnTo>
                  <a:pt x="80" y="16"/>
                </a:lnTo>
                <a:lnTo>
                  <a:pt x="80" y="40"/>
                </a:lnTo>
                <a:lnTo>
                  <a:pt x="80" y="56"/>
                </a:lnTo>
                <a:lnTo>
                  <a:pt x="48" y="168"/>
                </a:lnTo>
                <a:lnTo>
                  <a:pt x="32" y="168"/>
                </a:lnTo>
                <a:lnTo>
                  <a:pt x="16" y="176"/>
                </a:lnTo>
                <a:lnTo>
                  <a:pt x="0" y="160"/>
                </a:lnTo>
                <a:lnTo>
                  <a:pt x="0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reeform 565"/>
          <p:cNvSpPr/>
          <p:nvPr/>
        </p:nvSpPr>
        <p:spPr bwMode="auto">
          <a:xfrm>
            <a:off x="5275080" y="4019092"/>
            <a:ext cx="36507" cy="50355"/>
          </a:xfrm>
          <a:custGeom>
            <a:avLst/>
            <a:gdLst>
              <a:gd name="T0" fmla="*/ 0 w 24"/>
              <a:gd name="T1" fmla="*/ 0 h 32"/>
              <a:gd name="T2" fmla="*/ 0 w 24"/>
              <a:gd name="T3" fmla="*/ 2147483647 h 32"/>
              <a:gd name="T4" fmla="*/ 0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0 w 24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"/>
              <a:gd name="T19" fmla="*/ 0 h 32"/>
              <a:gd name="T20" fmla="*/ 24 w 24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" h="32">
                <a:moveTo>
                  <a:pt x="0" y="0"/>
                </a:move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reeform 566"/>
          <p:cNvSpPr/>
          <p:nvPr/>
        </p:nvSpPr>
        <p:spPr bwMode="auto">
          <a:xfrm>
            <a:off x="5841571" y="3797531"/>
            <a:ext cx="36507" cy="37766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0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0 w 24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24"/>
              <a:gd name="T23" fmla="*/ 24 w 24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24">
                <a:moveTo>
                  <a:pt x="0" y="16"/>
                </a:moveTo>
                <a:lnTo>
                  <a:pt x="8" y="8"/>
                </a:lnTo>
                <a:lnTo>
                  <a:pt x="16" y="0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Freeform 567"/>
          <p:cNvSpPr/>
          <p:nvPr/>
        </p:nvSpPr>
        <p:spPr bwMode="auto">
          <a:xfrm>
            <a:off x="5275080" y="4019092"/>
            <a:ext cx="36507" cy="50355"/>
          </a:xfrm>
          <a:custGeom>
            <a:avLst/>
            <a:gdLst>
              <a:gd name="T0" fmla="*/ 0 w 24"/>
              <a:gd name="T1" fmla="*/ 0 h 32"/>
              <a:gd name="T2" fmla="*/ 0 w 24"/>
              <a:gd name="T3" fmla="*/ 2147483647 h 32"/>
              <a:gd name="T4" fmla="*/ 0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0 w 24"/>
              <a:gd name="T11" fmla="*/ 0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"/>
              <a:gd name="T19" fmla="*/ 0 h 32"/>
              <a:gd name="T20" fmla="*/ 24 w 24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" h="32">
                <a:moveTo>
                  <a:pt x="0" y="0"/>
                </a:move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Freeform 568"/>
          <p:cNvSpPr/>
          <p:nvPr/>
        </p:nvSpPr>
        <p:spPr bwMode="auto">
          <a:xfrm>
            <a:off x="5841571" y="3797531"/>
            <a:ext cx="36507" cy="37766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2147483647 h 24"/>
              <a:gd name="T4" fmla="*/ 2147483647 w 24"/>
              <a:gd name="T5" fmla="*/ 0 h 24"/>
              <a:gd name="T6" fmla="*/ 2147483647 w 24"/>
              <a:gd name="T7" fmla="*/ 2147483647 h 24"/>
              <a:gd name="T8" fmla="*/ 2147483647 w 24"/>
              <a:gd name="T9" fmla="*/ 2147483647 h 24"/>
              <a:gd name="T10" fmla="*/ 2147483647 w 24"/>
              <a:gd name="T11" fmla="*/ 2147483647 h 24"/>
              <a:gd name="T12" fmla="*/ 0 w 24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24"/>
              <a:gd name="T23" fmla="*/ 24 w 24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24">
                <a:moveTo>
                  <a:pt x="0" y="16"/>
                </a:moveTo>
                <a:lnTo>
                  <a:pt x="8" y="8"/>
                </a:lnTo>
                <a:lnTo>
                  <a:pt x="16" y="0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Freeform 569"/>
          <p:cNvSpPr/>
          <p:nvPr/>
        </p:nvSpPr>
        <p:spPr bwMode="auto">
          <a:xfrm>
            <a:off x="6063133" y="3686751"/>
            <a:ext cx="25177" cy="74273"/>
          </a:xfrm>
          <a:custGeom>
            <a:avLst/>
            <a:gdLst>
              <a:gd name="T0" fmla="*/ 0 w 16"/>
              <a:gd name="T1" fmla="*/ 2147483647 h 48"/>
              <a:gd name="T2" fmla="*/ 0 w 16"/>
              <a:gd name="T3" fmla="*/ 2147483647 h 48"/>
              <a:gd name="T4" fmla="*/ 2147483647 w 16"/>
              <a:gd name="T5" fmla="*/ 0 h 48"/>
              <a:gd name="T6" fmla="*/ 2147483647 w 16"/>
              <a:gd name="T7" fmla="*/ 2147483647 h 48"/>
              <a:gd name="T8" fmla="*/ 2147483647 w 16"/>
              <a:gd name="T9" fmla="*/ 2147483647 h 48"/>
              <a:gd name="T10" fmla="*/ 0 w 16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48"/>
              <a:gd name="T20" fmla="*/ 16 w 1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48">
                <a:moveTo>
                  <a:pt x="0" y="32"/>
                </a:moveTo>
                <a:lnTo>
                  <a:pt x="0" y="16"/>
                </a:lnTo>
                <a:lnTo>
                  <a:pt x="16" y="0"/>
                </a:lnTo>
                <a:lnTo>
                  <a:pt x="16" y="16"/>
                </a:lnTo>
                <a:lnTo>
                  <a:pt x="8" y="48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Freeform 570"/>
          <p:cNvSpPr/>
          <p:nvPr/>
        </p:nvSpPr>
        <p:spPr bwMode="auto">
          <a:xfrm>
            <a:off x="6248187" y="3501697"/>
            <a:ext cx="36507" cy="49096"/>
          </a:xfrm>
          <a:custGeom>
            <a:avLst/>
            <a:gdLst>
              <a:gd name="T0" fmla="*/ 0 w 24"/>
              <a:gd name="T1" fmla="*/ 2147483647 h 32"/>
              <a:gd name="T2" fmla="*/ 2147483647 w 24"/>
              <a:gd name="T3" fmla="*/ 2147483647 h 32"/>
              <a:gd name="T4" fmla="*/ 2147483647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2147483647 w 24"/>
              <a:gd name="T11" fmla="*/ 0 h 32"/>
              <a:gd name="T12" fmla="*/ 0 w 24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32"/>
              <a:gd name="T23" fmla="*/ 24 w 2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32">
                <a:moveTo>
                  <a:pt x="0" y="8"/>
                </a:moveTo>
                <a:lnTo>
                  <a:pt x="8" y="24"/>
                </a:lnTo>
                <a:lnTo>
                  <a:pt x="8" y="32"/>
                </a:lnTo>
                <a:lnTo>
                  <a:pt x="24" y="24"/>
                </a:lnTo>
                <a:lnTo>
                  <a:pt x="24" y="8"/>
                </a:lnTo>
                <a:lnTo>
                  <a:pt x="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571"/>
          <p:cNvSpPr/>
          <p:nvPr/>
        </p:nvSpPr>
        <p:spPr bwMode="auto">
          <a:xfrm>
            <a:off x="6063133" y="3686751"/>
            <a:ext cx="25177" cy="74273"/>
          </a:xfrm>
          <a:custGeom>
            <a:avLst/>
            <a:gdLst>
              <a:gd name="T0" fmla="*/ 0 w 16"/>
              <a:gd name="T1" fmla="*/ 2147483647 h 48"/>
              <a:gd name="T2" fmla="*/ 0 w 16"/>
              <a:gd name="T3" fmla="*/ 2147483647 h 48"/>
              <a:gd name="T4" fmla="*/ 2147483647 w 16"/>
              <a:gd name="T5" fmla="*/ 0 h 48"/>
              <a:gd name="T6" fmla="*/ 2147483647 w 16"/>
              <a:gd name="T7" fmla="*/ 2147483647 h 48"/>
              <a:gd name="T8" fmla="*/ 2147483647 w 16"/>
              <a:gd name="T9" fmla="*/ 2147483647 h 48"/>
              <a:gd name="T10" fmla="*/ 0 w 16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48"/>
              <a:gd name="T20" fmla="*/ 16 w 16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48">
                <a:moveTo>
                  <a:pt x="0" y="32"/>
                </a:moveTo>
                <a:lnTo>
                  <a:pt x="0" y="16"/>
                </a:lnTo>
                <a:lnTo>
                  <a:pt x="16" y="0"/>
                </a:lnTo>
                <a:lnTo>
                  <a:pt x="16" y="16"/>
                </a:lnTo>
                <a:lnTo>
                  <a:pt x="8" y="48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572"/>
          <p:cNvSpPr/>
          <p:nvPr/>
        </p:nvSpPr>
        <p:spPr bwMode="auto">
          <a:xfrm>
            <a:off x="6248187" y="3501697"/>
            <a:ext cx="36507" cy="49096"/>
          </a:xfrm>
          <a:custGeom>
            <a:avLst/>
            <a:gdLst>
              <a:gd name="T0" fmla="*/ 0 w 24"/>
              <a:gd name="T1" fmla="*/ 2147483647 h 32"/>
              <a:gd name="T2" fmla="*/ 2147483647 w 24"/>
              <a:gd name="T3" fmla="*/ 2147483647 h 32"/>
              <a:gd name="T4" fmla="*/ 2147483647 w 24"/>
              <a:gd name="T5" fmla="*/ 2147483647 h 32"/>
              <a:gd name="T6" fmla="*/ 2147483647 w 24"/>
              <a:gd name="T7" fmla="*/ 2147483647 h 32"/>
              <a:gd name="T8" fmla="*/ 2147483647 w 24"/>
              <a:gd name="T9" fmla="*/ 2147483647 h 32"/>
              <a:gd name="T10" fmla="*/ 2147483647 w 24"/>
              <a:gd name="T11" fmla="*/ 0 h 32"/>
              <a:gd name="T12" fmla="*/ 0 w 24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32"/>
              <a:gd name="T23" fmla="*/ 24 w 2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32">
                <a:moveTo>
                  <a:pt x="0" y="8"/>
                </a:moveTo>
                <a:lnTo>
                  <a:pt x="8" y="24"/>
                </a:lnTo>
                <a:lnTo>
                  <a:pt x="8" y="32"/>
                </a:lnTo>
                <a:lnTo>
                  <a:pt x="24" y="24"/>
                </a:lnTo>
                <a:lnTo>
                  <a:pt x="24" y="8"/>
                </a:lnTo>
                <a:lnTo>
                  <a:pt x="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Freeform 573"/>
          <p:cNvSpPr/>
          <p:nvPr/>
        </p:nvSpPr>
        <p:spPr bwMode="auto">
          <a:xfrm>
            <a:off x="6297282" y="3218451"/>
            <a:ext cx="270658" cy="295833"/>
          </a:xfrm>
          <a:custGeom>
            <a:avLst/>
            <a:gdLst>
              <a:gd name="T0" fmla="*/ 0 w 176"/>
              <a:gd name="T1" fmla="*/ 2147483647 h 192"/>
              <a:gd name="T2" fmla="*/ 2147483647 w 176"/>
              <a:gd name="T3" fmla="*/ 2147483647 h 192"/>
              <a:gd name="T4" fmla="*/ 2147483647 w 176"/>
              <a:gd name="T5" fmla="*/ 2147483647 h 192"/>
              <a:gd name="T6" fmla="*/ 2147483647 w 176"/>
              <a:gd name="T7" fmla="*/ 2147483647 h 192"/>
              <a:gd name="T8" fmla="*/ 2147483647 w 176"/>
              <a:gd name="T9" fmla="*/ 2147483647 h 192"/>
              <a:gd name="T10" fmla="*/ 2147483647 w 176"/>
              <a:gd name="T11" fmla="*/ 2147483647 h 192"/>
              <a:gd name="T12" fmla="*/ 2147483647 w 176"/>
              <a:gd name="T13" fmla="*/ 2147483647 h 192"/>
              <a:gd name="T14" fmla="*/ 2147483647 w 176"/>
              <a:gd name="T15" fmla="*/ 2147483647 h 192"/>
              <a:gd name="T16" fmla="*/ 2147483647 w 176"/>
              <a:gd name="T17" fmla="*/ 2147483647 h 192"/>
              <a:gd name="T18" fmla="*/ 2147483647 w 176"/>
              <a:gd name="T19" fmla="*/ 2147483647 h 192"/>
              <a:gd name="T20" fmla="*/ 2147483647 w 176"/>
              <a:gd name="T21" fmla="*/ 0 h 192"/>
              <a:gd name="T22" fmla="*/ 2147483647 w 176"/>
              <a:gd name="T23" fmla="*/ 2147483647 h 192"/>
              <a:gd name="T24" fmla="*/ 2147483647 w 176"/>
              <a:gd name="T25" fmla="*/ 2147483647 h 192"/>
              <a:gd name="T26" fmla="*/ 2147483647 w 176"/>
              <a:gd name="T27" fmla="*/ 2147483647 h 192"/>
              <a:gd name="T28" fmla="*/ 2147483647 w 176"/>
              <a:gd name="T29" fmla="*/ 2147483647 h 192"/>
              <a:gd name="T30" fmla="*/ 2147483647 w 176"/>
              <a:gd name="T31" fmla="*/ 2147483647 h 192"/>
              <a:gd name="T32" fmla="*/ 2147483647 w 176"/>
              <a:gd name="T33" fmla="*/ 2147483647 h 192"/>
              <a:gd name="T34" fmla="*/ 2147483647 w 176"/>
              <a:gd name="T35" fmla="*/ 2147483647 h 192"/>
              <a:gd name="T36" fmla="*/ 2147483647 w 176"/>
              <a:gd name="T37" fmla="*/ 2147483647 h 192"/>
              <a:gd name="T38" fmla="*/ 2147483647 w 176"/>
              <a:gd name="T39" fmla="*/ 2147483647 h 192"/>
              <a:gd name="T40" fmla="*/ 2147483647 w 176"/>
              <a:gd name="T41" fmla="*/ 2147483647 h 192"/>
              <a:gd name="T42" fmla="*/ 2147483647 w 176"/>
              <a:gd name="T43" fmla="*/ 2147483647 h 192"/>
              <a:gd name="T44" fmla="*/ 2147483647 w 176"/>
              <a:gd name="T45" fmla="*/ 2147483647 h 192"/>
              <a:gd name="T46" fmla="*/ 2147483647 w 176"/>
              <a:gd name="T47" fmla="*/ 2147483647 h 192"/>
              <a:gd name="T48" fmla="*/ 2147483647 w 176"/>
              <a:gd name="T49" fmla="*/ 2147483647 h 192"/>
              <a:gd name="T50" fmla="*/ 2147483647 w 176"/>
              <a:gd name="T51" fmla="*/ 2147483647 h 192"/>
              <a:gd name="T52" fmla="*/ 2147483647 w 176"/>
              <a:gd name="T53" fmla="*/ 2147483647 h 192"/>
              <a:gd name="T54" fmla="*/ 2147483647 w 176"/>
              <a:gd name="T55" fmla="*/ 2147483647 h 192"/>
              <a:gd name="T56" fmla="*/ 2147483647 w 176"/>
              <a:gd name="T57" fmla="*/ 2147483647 h 192"/>
              <a:gd name="T58" fmla="*/ 2147483647 w 176"/>
              <a:gd name="T59" fmla="*/ 2147483647 h 192"/>
              <a:gd name="T60" fmla="*/ 2147483647 w 176"/>
              <a:gd name="T61" fmla="*/ 2147483647 h 192"/>
              <a:gd name="T62" fmla="*/ 2147483647 w 176"/>
              <a:gd name="T63" fmla="*/ 2147483647 h 192"/>
              <a:gd name="T64" fmla="*/ 2147483647 w 176"/>
              <a:gd name="T65" fmla="*/ 2147483647 h 192"/>
              <a:gd name="T66" fmla="*/ 0 w 176"/>
              <a:gd name="T67" fmla="*/ 2147483647 h 192"/>
              <a:gd name="T68" fmla="*/ 0 w 176"/>
              <a:gd name="T69" fmla="*/ 2147483647 h 19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6"/>
              <a:gd name="T106" fmla="*/ 0 h 192"/>
              <a:gd name="T107" fmla="*/ 176 w 176"/>
              <a:gd name="T108" fmla="*/ 192 h 19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6" h="192">
                <a:moveTo>
                  <a:pt x="0" y="160"/>
                </a:moveTo>
                <a:lnTo>
                  <a:pt x="24" y="152"/>
                </a:lnTo>
                <a:lnTo>
                  <a:pt x="40" y="152"/>
                </a:lnTo>
                <a:lnTo>
                  <a:pt x="72" y="128"/>
                </a:lnTo>
                <a:lnTo>
                  <a:pt x="88" y="120"/>
                </a:lnTo>
                <a:lnTo>
                  <a:pt x="96" y="104"/>
                </a:lnTo>
                <a:lnTo>
                  <a:pt x="104" y="72"/>
                </a:lnTo>
                <a:lnTo>
                  <a:pt x="104" y="48"/>
                </a:lnTo>
                <a:lnTo>
                  <a:pt x="112" y="32"/>
                </a:lnTo>
                <a:lnTo>
                  <a:pt x="112" y="8"/>
                </a:lnTo>
                <a:lnTo>
                  <a:pt x="120" y="0"/>
                </a:lnTo>
                <a:lnTo>
                  <a:pt x="136" y="8"/>
                </a:lnTo>
                <a:lnTo>
                  <a:pt x="160" y="16"/>
                </a:lnTo>
                <a:lnTo>
                  <a:pt x="176" y="16"/>
                </a:lnTo>
                <a:lnTo>
                  <a:pt x="160" y="32"/>
                </a:lnTo>
                <a:lnTo>
                  <a:pt x="144" y="40"/>
                </a:lnTo>
                <a:lnTo>
                  <a:pt x="136" y="56"/>
                </a:lnTo>
                <a:lnTo>
                  <a:pt x="120" y="40"/>
                </a:lnTo>
                <a:lnTo>
                  <a:pt x="104" y="64"/>
                </a:lnTo>
                <a:lnTo>
                  <a:pt x="120" y="88"/>
                </a:lnTo>
                <a:lnTo>
                  <a:pt x="112" y="112"/>
                </a:lnTo>
                <a:lnTo>
                  <a:pt x="104" y="128"/>
                </a:lnTo>
                <a:lnTo>
                  <a:pt x="104" y="152"/>
                </a:lnTo>
                <a:lnTo>
                  <a:pt x="96" y="160"/>
                </a:lnTo>
                <a:lnTo>
                  <a:pt x="88" y="160"/>
                </a:lnTo>
                <a:lnTo>
                  <a:pt x="80" y="160"/>
                </a:lnTo>
                <a:lnTo>
                  <a:pt x="64" y="160"/>
                </a:lnTo>
                <a:lnTo>
                  <a:pt x="56" y="160"/>
                </a:lnTo>
                <a:lnTo>
                  <a:pt x="40" y="176"/>
                </a:lnTo>
                <a:lnTo>
                  <a:pt x="40" y="168"/>
                </a:lnTo>
                <a:lnTo>
                  <a:pt x="32" y="176"/>
                </a:lnTo>
                <a:lnTo>
                  <a:pt x="24" y="176"/>
                </a:lnTo>
                <a:lnTo>
                  <a:pt x="8" y="192"/>
                </a:lnTo>
                <a:lnTo>
                  <a:pt x="0" y="168"/>
                </a:lnTo>
                <a:lnTo>
                  <a:pt x="0" y="1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Freeform 574"/>
          <p:cNvSpPr/>
          <p:nvPr/>
        </p:nvSpPr>
        <p:spPr bwMode="auto">
          <a:xfrm>
            <a:off x="6482337" y="2947793"/>
            <a:ext cx="49096" cy="234150"/>
          </a:xfrm>
          <a:custGeom>
            <a:avLst/>
            <a:gdLst>
              <a:gd name="T0" fmla="*/ 2147483647 w 32"/>
              <a:gd name="T1" fmla="*/ 2147483647 h 152"/>
              <a:gd name="T2" fmla="*/ 2147483647 w 32"/>
              <a:gd name="T3" fmla="*/ 2147483647 h 152"/>
              <a:gd name="T4" fmla="*/ 2147483647 w 32"/>
              <a:gd name="T5" fmla="*/ 2147483647 h 152"/>
              <a:gd name="T6" fmla="*/ 0 w 32"/>
              <a:gd name="T7" fmla="*/ 2147483647 h 152"/>
              <a:gd name="T8" fmla="*/ 2147483647 w 32"/>
              <a:gd name="T9" fmla="*/ 2147483647 h 152"/>
              <a:gd name="T10" fmla="*/ 2147483647 w 32"/>
              <a:gd name="T11" fmla="*/ 0 h 152"/>
              <a:gd name="T12" fmla="*/ 2147483647 w 32"/>
              <a:gd name="T13" fmla="*/ 2147483647 h 152"/>
              <a:gd name="T14" fmla="*/ 2147483647 w 32"/>
              <a:gd name="T15" fmla="*/ 2147483647 h 152"/>
              <a:gd name="T16" fmla="*/ 2147483647 w 32"/>
              <a:gd name="T17" fmla="*/ 2147483647 h 152"/>
              <a:gd name="T18" fmla="*/ 2147483647 w 32"/>
              <a:gd name="T19" fmla="*/ 2147483647 h 152"/>
              <a:gd name="T20" fmla="*/ 2147483647 w 32"/>
              <a:gd name="T21" fmla="*/ 2147483647 h 152"/>
              <a:gd name="T22" fmla="*/ 2147483647 w 32"/>
              <a:gd name="T23" fmla="*/ 2147483647 h 152"/>
              <a:gd name="T24" fmla="*/ 2147483647 w 32"/>
              <a:gd name="T25" fmla="*/ 2147483647 h 152"/>
              <a:gd name="T26" fmla="*/ 2147483647 w 32"/>
              <a:gd name="T27" fmla="*/ 2147483647 h 1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2"/>
              <a:gd name="T43" fmla="*/ 0 h 152"/>
              <a:gd name="T44" fmla="*/ 32 w 32"/>
              <a:gd name="T45" fmla="*/ 152 h 1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2" h="152">
                <a:moveTo>
                  <a:pt x="8" y="144"/>
                </a:moveTo>
                <a:lnTo>
                  <a:pt x="8" y="120"/>
                </a:lnTo>
                <a:lnTo>
                  <a:pt x="8" y="56"/>
                </a:lnTo>
                <a:lnTo>
                  <a:pt x="0" y="40"/>
                </a:lnTo>
                <a:lnTo>
                  <a:pt x="8" y="16"/>
                </a:lnTo>
                <a:lnTo>
                  <a:pt x="8" y="0"/>
                </a:lnTo>
                <a:lnTo>
                  <a:pt x="16" y="24"/>
                </a:lnTo>
                <a:lnTo>
                  <a:pt x="16" y="40"/>
                </a:lnTo>
                <a:lnTo>
                  <a:pt x="32" y="104"/>
                </a:lnTo>
                <a:lnTo>
                  <a:pt x="24" y="96"/>
                </a:lnTo>
                <a:lnTo>
                  <a:pt x="16" y="112"/>
                </a:lnTo>
                <a:lnTo>
                  <a:pt x="16" y="128"/>
                </a:lnTo>
                <a:lnTo>
                  <a:pt x="32" y="152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Freeform 575"/>
          <p:cNvSpPr/>
          <p:nvPr/>
        </p:nvSpPr>
        <p:spPr bwMode="auto">
          <a:xfrm>
            <a:off x="6974555" y="5066472"/>
            <a:ext cx="135958" cy="161135"/>
          </a:xfrm>
          <a:custGeom>
            <a:avLst/>
            <a:gdLst>
              <a:gd name="T0" fmla="*/ 0 w 88"/>
              <a:gd name="T1" fmla="*/ 2147483647 h 104"/>
              <a:gd name="T2" fmla="*/ 2147483647 w 88"/>
              <a:gd name="T3" fmla="*/ 2147483647 h 104"/>
              <a:gd name="T4" fmla="*/ 2147483647 w 88"/>
              <a:gd name="T5" fmla="*/ 2147483647 h 104"/>
              <a:gd name="T6" fmla="*/ 2147483647 w 88"/>
              <a:gd name="T7" fmla="*/ 2147483647 h 104"/>
              <a:gd name="T8" fmla="*/ 2147483647 w 88"/>
              <a:gd name="T9" fmla="*/ 2147483647 h 104"/>
              <a:gd name="T10" fmla="*/ 2147483647 w 88"/>
              <a:gd name="T11" fmla="*/ 2147483647 h 104"/>
              <a:gd name="T12" fmla="*/ 2147483647 w 88"/>
              <a:gd name="T13" fmla="*/ 0 h 104"/>
              <a:gd name="T14" fmla="*/ 2147483647 w 88"/>
              <a:gd name="T15" fmla="*/ 2147483647 h 104"/>
              <a:gd name="T16" fmla="*/ 2147483647 w 88"/>
              <a:gd name="T17" fmla="*/ 2147483647 h 104"/>
              <a:gd name="T18" fmla="*/ 2147483647 w 88"/>
              <a:gd name="T19" fmla="*/ 2147483647 h 104"/>
              <a:gd name="T20" fmla="*/ 2147483647 w 88"/>
              <a:gd name="T21" fmla="*/ 2147483647 h 104"/>
              <a:gd name="T22" fmla="*/ 2147483647 w 88"/>
              <a:gd name="T23" fmla="*/ 2147483647 h 104"/>
              <a:gd name="T24" fmla="*/ 2147483647 w 88"/>
              <a:gd name="T25" fmla="*/ 2147483647 h 104"/>
              <a:gd name="T26" fmla="*/ 2147483647 w 88"/>
              <a:gd name="T27" fmla="*/ 2147483647 h 104"/>
              <a:gd name="T28" fmla="*/ 2147483647 w 88"/>
              <a:gd name="T29" fmla="*/ 2147483647 h 104"/>
              <a:gd name="T30" fmla="*/ 2147483647 w 88"/>
              <a:gd name="T31" fmla="*/ 2147483647 h 104"/>
              <a:gd name="T32" fmla="*/ 2147483647 w 88"/>
              <a:gd name="T33" fmla="*/ 2147483647 h 104"/>
              <a:gd name="T34" fmla="*/ 0 w 88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8"/>
              <a:gd name="T55" fmla="*/ 0 h 104"/>
              <a:gd name="T56" fmla="*/ 88 w 88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8" h="104">
                <a:moveTo>
                  <a:pt x="0" y="88"/>
                </a:moveTo>
                <a:lnTo>
                  <a:pt x="8" y="64"/>
                </a:lnTo>
                <a:lnTo>
                  <a:pt x="16" y="48"/>
                </a:lnTo>
                <a:lnTo>
                  <a:pt x="40" y="40"/>
                </a:lnTo>
                <a:lnTo>
                  <a:pt x="48" y="32"/>
                </a:lnTo>
                <a:lnTo>
                  <a:pt x="56" y="16"/>
                </a:lnTo>
                <a:lnTo>
                  <a:pt x="64" y="0"/>
                </a:lnTo>
                <a:lnTo>
                  <a:pt x="72" y="8"/>
                </a:lnTo>
                <a:lnTo>
                  <a:pt x="88" y="8"/>
                </a:lnTo>
                <a:lnTo>
                  <a:pt x="88" y="24"/>
                </a:lnTo>
                <a:lnTo>
                  <a:pt x="72" y="32"/>
                </a:lnTo>
                <a:lnTo>
                  <a:pt x="64" y="40"/>
                </a:lnTo>
                <a:lnTo>
                  <a:pt x="48" y="56"/>
                </a:lnTo>
                <a:lnTo>
                  <a:pt x="48" y="72"/>
                </a:lnTo>
                <a:lnTo>
                  <a:pt x="40" y="96"/>
                </a:lnTo>
                <a:lnTo>
                  <a:pt x="24" y="104"/>
                </a:lnTo>
                <a:lnTo>
                  <a:pt x="8" y="96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Freeform 576"/>
          <p:cNvSpPr/>
          <p:nvPr/>
        </p:nvSpPr>
        <p:spPr bwMode="auto">
          <a:xfrm>
            <a:off x="6482337" y="2947793"/>
            <a:ext cx="49096" cy="234150"/>
          </a:xfrm>
          <a:custGeom>
            <a:avLst/>
            <a:gdLst>
              <a:gd name="T0" fmla="*/ 2147483647 w 32"/>
              <a:gd name="T1" fmla="*/ 2147483647 h 152"/>
              <a:gd name="T2" fmla="*/ 2147483647 w 32"/>
              <a:gd name="T3" fmla="*/ 2147483647 h 152"/>
              <a:gd name="T4" fmla="*/ 2147483647 w 32"/>
              <a:gd name="T5" fmla="*/ 2147483647 h 152"/>
              <a:gd name="T6" fmla="*/ 0 w 32"/>
              <a:gd name="T7" fmla="*/ 2147483647 h 152"/>
              <a:gd name="T8" fmla="*/ 2147483647 w 32"/>
              <a:gd name="T9" fmla="*/ 2147483647 h 152"/>
              <a:gd name="T10" fmla="*/ 2147483647 w 32"/>
              <a:gd name="T11" fmla="*/ 0 h 152"/>
              <a:gd name="T12" fmla="*/ 2147483647 w 32"/>
              <a:gd name="T13" fmla="*/ 2147483647 h 152"/>
              <a:gd name="T14" fmla="*/ 2147483647 w 32"/>
              <a:gd name="T15" fmla="*/ 2147483647 h 152"/>
              <a:gd name="T16" fmla="*/ 2147483647 w 32"/>
              <a:gd name="T17" fmla="*/ 2147483647 h 152"/>
              <a:gd name="T18" fmla="*/ 2147483647 w 32"/>
              <a:gd name="T19" fmla="*/ 2147483647 h 152"/>
              <a:gd name="T20" fmla="*/ 2147483647 w 32"/>
              <a:gd name="T21" fmla="*/ 2147483647 h 152"/>
              <a:gd name="T22" fmla="*/ 2147483647 w 32"/>
              <a:gd name="T23" fmla="*/ 2147483647 h 152"/>
              <a:gd name="T24" fmla="*/ 2147483647 w 32"/>
              <a:gd name="T25" fmla="*/ 2147483647 h 152"/>
              <a:gd name="T26" fmla="*/ 2147483647 w 32"/>
              <a:gd name="T27" fmla="*/ 2147483647 h 1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2"/>
              <a:gd name="T43" fmla="*/ 0 h 152"/>
              <a:gd name="T44" fmla="*/ 32 w 32"/>
              <a:gd name="T45" fmla="*/ 152 h 15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2" h="152">
                <a:moveTo>
                  <a:pt x="8" y="144"/>
                </a:moveTo>
                <a:lnTo>
                  <a:pt x="8" y="120"/>
                </a:lnTo>
                <a:lnTo>
                  <a:pt x="8" y="56"/>
                </a:lnTo>
                <a:lnTo>
                  <a:pt x="0" y="40"/>
                </a:lnTo>
                <a:lnTo>
                  <a:pt x="8" y="16"/>
                </a:lnTo>
                <a:lnTo>
                  <a:pt x="8" y="0"/>
                </a:lnTo>
                <a:lnTo>
                  <a:pt x="16" y="24"/>
                </a:lnTo>
                <a:lnTo>
                  <a:pt x="16" y="40"/>
                </a:lnTo>
                <a:lnTo>
                  <a:pt x="32" y="104"/>
                </a:lnTo>
                <a:lnTo>
                  <a:pt x="24" y="96"/>
                </a:lnTo>
                <a:lnTo>
                  <a:pt x="16" y="112"/>
                </a:lnTo>
                <a:lnTo>
                  <a:pt x="16" y="128"/>
                </a:lnTo>
                <a:lnTo>
                  <a:pt x="32" y="152"/>
                </a:lnTo>
                <a:lnTo>
                  <a:pt x="8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577"/>
          <p:cNvSpPr/>
          <p:nvPr/>
        </p:nvSpPr>
        <p:spPr bwMode="auto">
          <a:xfrm>
            <a:off x="6974555" y="5066472"/>
            <a:ext cx="135958" cy="161135"/>
          </a:xfrm>
          <a:custGeom>
            <a:avLst/>
            <a:gdLst>
              <a:gd name="T0" fmla="*/ 0 w 88"/>
              <a:gd name="T1" fmla="*/ 2147483647 h 104"/>
              <a:gd name="T2" fmla="*/ 2147483647 w 88"/>
              <a:gd name="T3" fmla="*/ 2147483647 h 104"/>
              <a:gd name="T4" fmla="*/ 2147483647 w 88"/>
              <a:gd name="T5" fmla="*/ 2147483647 h 104"/>
              <a:gd name="T6" fmla="*/ 2147483647 w 88"/>
              <a:gd name="T7" fmla="*/ 2147483647 h 104"/>
              <a:gd name="T8" fmla="*/ 2147483647 w 88"/>
              <a:gd name="T9" fmla="*/ 2147483647 h 104"/>
              <a:gd name="T10" fmla="*/ 2147483647 w 88"/>
              <a:gd name="T11" fmla="*/ 2147483647 h 104"/>
              <a:gd name="T12" fmla="*/ 2147483647 w 88"/>
              <a:gd name="T13" fmla="*/ 0 h 104"/>
              <a:gd name="T14" fmla="*/ 2147483647 w 88"/>
              <a:gd name="T15" fmla="*/ 2147483647 h 104"/>
              <a:gd name="T16" fmla="*/ 2147483647 w 88"/>
              <a:gd name="T17" fmla="*/ 2147483647 h 104"/>
              <a:gd name="T18" fmla="*/ 2147483647 w 88"/>
              <a:gd name="T19" fmla="*/ 2147483647 h 104"/>
              <a:gd name="T20" fmla="*/ 2147483647 w 88"/>
              <a:gd name="T21" fmla="*/ 2147483647 h 104"/>
              <a:gd name="T22" fmla="*/ 2147483647 w 88"/>
              <a:gd name="T23" fmla="*/ 2147483647 h 104"/>
              <a:gd name="T24" fmla="*/ 2147483647 w 88"/>
              <a:gd name="T25" fmla="*/ 2147483647 h 104"/>
              <a:gd name="T26" fmla="*/ 2147483647 w 88"/>
              <a:gd name="T27" fmla="*/ 2147483647 h 104"/>
              <a:gd name="T28" fmla="*/ 2147483647 w 88"/>
              <a:gd name="T29" fmla="*/ 2147483647 h 104"/>
              <a:gd name="T30" fmla="*/ 2147483647 w 88"/>
              <a:gd name="T31" fmla="*/ 2147483647 h 104"/>
              <a:gd name="T32" fmla="*/ 2147483647 w 88"/>
              <a:gd name="T33" fmla="*/ 2147483647 h 104"/>
              <a:gd name="T34" fmla="*/ 0 w 88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8"/>
              <a:gd name="T55" fmla="*/ 0 h 104"/>
              <a:gd name="T56" fmla="*/ 88 w 88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8" h="104">
                <a:moveTo>
                  <a:pt x="0" y="88"/>
                </a:moveTo>
                <a:lnTo>
                  <a:pt x="8" y="64"/>
                </a:lnTo>
                <a:lnTo>
                  <a:pt x="16" y="48"/>
                </a:lnTo>
                <a:lnTo>
                  <a:pt x="40" y="40"/>
                </a:lnTo>
                <a:lnTo>
                  <a:pt x="48" y="32"/>
                </a:lnTo>
                <a:lnTo>
                  <a:pt x="56" y="16"/>
                </a:lnTo>
                <a:lnTo>
                  <a:pt x="64" y="0"/>
                </a:lnTo>
                <a:lnTo>
                  <a:pt x="72" y="8"/>
                </a:lnTo>
                <a:lnTo>
                  <a:pt x="88" y="8"/>
                </a:lnTo>
                <a:lnTo>
                  <a:pt x="88" y="24"/>
                </a:lnTo>
                <a:lnTo>
                  <a:pt x="72" y="32"/>
                </a:lnTo>
                <a:lnTo>
                  <a:pt x="64" y="40"/>
                </a:lnTo>
                <a:lnTo>
                  <a:pt x="48" y="56"/>
                </a:lnTo>
                <a:lnTo>
                  <a:pt x="48" y="72"/>
                </a:lnTo>
                <a:lnTo>
                  <a:pt x="40" y="96"/>
                </a:lnTo>
                <a:lnTo>
                  <a:pt x="24" y="104"/>
                </a:lnTo>
                <a:lnTo>
                  <a:pt x="8" y="96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Freeform 578"/>
          <p:cNvSpPr/>
          <p:nvPr/>
        </p:nvSpPr>
        <p:spPr bwMode="auto">
          <a:xfrm>
            <a:off x="7097924" y="4919184"/>
            <a:ext cx="99451" cy="159877"/>
          </a:xfrm>
          <a:custGeom>
            <a:avLst/>
            <a:gdLst>
              <a:gd name="T0" fmla="*/ 0 w 64"/>
              <a:gd name="T1" fmla="*/ 2147483647 h 104"/>
              <a:gd name="T2" fmla="*/ 2147483647 w 64"/>
              <a:gd name="T3" fmla="*/ 2147483647 h 104"/>
              <a:gd name="T4" fmla="*/ 2147483647 w 64"/>
              <a:gd name="T5" fmla="*/ 2147483647 h 104"/>
              <a:gd name="T6" fmla="*/ 0 w 64"/>
              <a:gd name="T7" fmla="*/ 0 h 104"/>
              <a:gd name="T8" fmla="*/ 2147483647 w 64"/>
              <a:gd name="T9" fmla="*/ 2147483647 h 104"/>
              <a:gd name="T10" fmla="*/ 2147483647 w 64"/>
              <a:gd name="T11" fmla="*/ 2147483647 h 104"/>
              <a:gd name="T12" fmla="*/ 2147483647 w 64"/>
              <a:gd name="T13" fmla="*/ 2147483647 h 104"/>
              <a:gd name="T14" fmla="*/ 2147483647 w 64"/>
              <a:gd name="T15" fmla="*/ 2147483647 h 104"/>
              <a:gd name="T16" fmla="*/ 2147483647 w 64"/>
              <a:gd name="T17" fmla="*/ 2147483647 h 104"/>
              <a:gd name="T18" fmla="*/ 2147483647 w 64"/>
              <a:gd name="T19" fmla="*/ 2147483647 h 104"/>
              <a:gd name="T20" fmla="*/ 2147483647 w 64"/>
              <a:gd name="T21" fmla="*/ 2147483647 h 104"/>
              <a:gd name="T22" fmla="*/ 2147483647 w 64"/>
              <a:gd name="T23" fmla="*/ 2147483647 h 104"/>
              <a:gd name="T24" fmla="*/ 2147483647 w 64"/>
              <a:gd name="T25" fmla="*/ 2147483647 h 104"/>
              <a:gd name="T26" fmla="*/ 2147483647 w 64"/>
              <a:gd name="T27" fmla="*/ 2147483647 h 104"/>
              <a:gd name="T28" fmla="*/ 2147483647 w 64"/>
              <a:gd name="T29" fmla="*/ 2147483647 h 104"/>
              <a:gd name="T30" fmla="*/ 2147483647 w 64"/>
              <a:gd name="T31" fmla="*/ 2147483647 h 104"/>
              <a:gd name="T32" fmla="*/ 2147483647 w 64"/>
              <a:gd name="T33" fmla="*/ 2147483647 h 104"/>
              <a:gd name="T34" fmla="*/ 0 w 64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4"/>
              <a:gd name="T55" fmla="*/ 0 h 104"/>
              <a:gd name="T56" fmla="*/ 64 w 64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4" h="104">
                <a:moveTo>
                  <a:pt x="0" y="72"/>
                </a:moveTo>
                <a:lnTo>
                  <a:pt x="16" y="48"/>
                </a:lnTo>
                <a:lnTo>
                  <a:pt x="16" y="32"/>
                </a:lnTo>
                <a:lnTo>
                  <a:pt x="0" y="0"/>
                </a:lnTo>
                <a:lnTo>
                  <a:pt x="16" y="8"/>
                </a:lnTo>
                <a:lnTo>
                  <a:pt x="16" y="24"/>
                </a:lnTo>
                <a:lnTo>
                  <a:pt x="24" y="40"/>
                </a:lnTo>
                <a:lnTo>
                  <a:pt x="40" y="48"/>
                </a:lnTo>
                <a:lnTo>
                  <a:pt x="56" y="40"/>
                </a:lnTo>
                <a:lnTo>
                  <a:pt x="64" y="48"/>
                </a:lnTo>
                <a:lnTo>
                  <a:pt x="56" y="56"/>
                </a:lnTo>
                <a:lnTo>
                  <a:pt x="48" y="64"/>
                </a:lnTo>
                <a:lnTo>
                  <a:pt x="40" y="72"/>
                </a:lnTo>
                <a:lnTo>
                  <a:pt x="40" y="88"/>
                </a:lnTo>
                <a:lnTo>
                  <a:pt x="24" y="104"/>
                </a:lnTo>
                <a:lnTo>
                  <a:pt x="16" y="96"/>
                </a:lnTo>
                <a:lnTo>
                  <a:pt x="16" y="80"/>
                </a:lnTo>
                <a:lnTo>
                  <a:pt x="0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Freeform 579"/>
          <p:cNvSpPr/>
          <p:nvPr/>
        </p:nvSpPr>
        <p:spPr bwMode="auto">
          <a:xfrm>
            <a:off x="5927175" y="4425707"/>
            <a:ext cx="776724" cy="591669"/>
          </a:xfrm>
          <a:custGeom>
            <a:avLst/>
            <a:gdLst>
              <a:gd name="T0" fmla="*/ 2147483647 w 504"/>
              <a:gd name="T1" fmla="*/ 2147483647 h 384"/>
              <a:gd name="T2" fmla="*/ 2147483647 w 504"/>
              <a:gd name="T3" fmla="*/ 2147483647 h 384"/>
              <a:gd name="T4" fmla="*/ 0 w 504"/>
              <a:gd name="T5" fmla="*/ 2147483647 h 384"/>
              <a:gd name="T6" fmla="*/ 2147483647 w 504"/>
              <a:gd name="T7" fmla="*/ 2147483647 h 384"/>
              <a:gd name="T8" fmla="*/ 2147483647 w 504"/>
              <a:gd name="T9" fmla="*/ 2147483647 h 384"/>
              <a:gd name="T10" fmla="*/ 2147483647 w 504"/>
              <a:gd name="T11" fmla="*/ 2147483647 h 384"/>
              <a:gd name="T12" fmla="*/ 2147483647 w 504"/>
              <a:gd name="T13" fmla="*/ 2147483647 h 384"/>
              <a:gd name="T14" fmla="*/ 2147483647 w 504"/>
              <a:gd name="T15" fmla="*/ 2147483647 h 384"/>
              <a:gd name="T16" fmla="*/ 2147483647 w 504"/>
              <a:gd name="T17" fmla="*/ 2147483647 h 384"/>
              <a:gd name="T18" fmla="*/ 2147483647 w 504"/>
              <a:gd name="T19" fmla="*/ 2147483647 h 384"/>
              <a:gd name="T20" fmla="*/ 2147483647 w 504"/>
              <a:gd name="T21" fmla="*/ 0 h 384"/>
              <a:gd name="T22" fmla="*/ 2147483647 w 504"/>
              <a:gd name="T23" fmla="*/ 2147483647 h 384"/>
              <a:gd name="T24" fmla="*/ 2147483647 w 504"/>
              <a:gd name="T25" fmla="*/ 2147483647 h 384"/>
              <a:gd name="T26" fmla="*/ 2147483647 w 504"/>
              <a:gd name="T27" fmla="*/ 2147483647 h 384"/>
              <a:gd name="T28" fmla="*/ 2147483647 w 504"/>
              <a:gd name="T29" fmla="*/ 2147483647 h 384"/>
              <a:gd name="T30" fmla="*/ 2147483647 w 504"/>
              <a:gd name="T31" fmla="*/ 2147483647 h 384"/>
              <a:gd name="T32" fmla="*/ 2147483647 w 504"/>
              <a:gd name="T33" fmla="*/ 2147483647 h 384"/>
              <a:gd name="T34" fmla="*/ 2147483647 w 504"/>
              <a:gd name="T35" fmla="*/ 2147483647 h 384"/>
              <a:gd name="T36" fmla="*/ 2147483647 w 504"/>
              <a:gd name="T37" fmla="*/ 2147483647 h 384"/>
              <a:gd name="T38" fmla="*/ 2147483647 w 504"/>
              <a:gd name="T39" fmla="*/ 2147483647 h 384"/>
              <a:gd name="T40" fmla="*/ 2147483647 w 504"/>
              <a:gd name="T41" fmla="*/ 2147483647 h 384"/>
              <a:gd name="T42" fmla="*/ 2147483647 w 504"/>
              <a:gd name="T43" fmla="*/ 2147483647 h 384"/>
              <a:gd name="T44" fmla="*/ 2147483647 w 504"/>
              <a:gd name="T45" fmla="*/ 2147483647 h 384"/>
              <a:gd name="T46" fmla="*/ 2147483647 w 504"/>
              <a:gd name="T47" fmla="*/ 2147483647 h 384"/>
              <a:gd name="T48" fmla="*/ 2147483647 w 504"/>
              <a:gd name="T49" fmla="*/ 2147483647 h 384"/>
              <a:gd name="T50" fmla="*/ 2147483647 w 504"/>
              <a:gd name="T51" fmla="*/ 2147483647 h 384"/>
              <a:gd name="T52" fmla="*/ 2147483647 w 504"/>
              <a:gd name="T53" fmla="*/ 2147483647 h 384"/>
              <a:gd name="T54" fmla="*/ 2147483647 w 504"/>
              <a:gd name="T55" fmla="*/ 2147483647 h 384"/>
              <a:gd name="T56" fmla="*/ 2147483647 w 504"/>
              <a:gd name="T57" fmla="*/ 2147483647 h 384"/>
              <a:gd name="T58" fmla="*/ 2147483647 w 504"/>
              <a:gd name="T59" fmla="*/ 2147483647 h 384"/>
              <a:gd name="T60" fmla="*/ 2147483647 w 504"/>
              <a:gd name="T61" fmla="*/ 2147483647 h 384"/>
              <a:gd name="T62" fmla="*/ 2147483647 w 504"/>
              <a:gd name="T63" fmla="*/ 2147483647 h 384"/>
              <a:gd name="T64" fmla="*/ 2147483647 w 504"/>
              <a:gd name="T65" fmla="*/ 2147483647 h 384"/>
              <a:gd name="T66" fmla="*/ 2147483647 w 504"/>
              <a:gd name="T67" fmla="*/ 2147483647 h 384"/>
              <a:gd name="T68" fmla="*/ 2147483647 w 504"/>
              <a:gd name="T69" fmla="*/ 2147483647 h 384"/>
              <a:gd name="T70" fmla="*/ 2147483647 w 504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4"/>
              <a:gd name="T109" fmla="*/ 0 h 384"/>
              <a:gd name="T110" fmla="*/ 504 w 504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4" h="384">
                <a:moveTo>
                  <a:pt x="24" y="304"/>
                </a:moveTo>
                <a:lnTo>
                  <a:pt x="24" y="272"/>
                </a:lnTo>
                <a:lnTo>
                  <a:pt x="24" y="256"/>
                </a:lnTo>
                <a:lnTo>
                  <a:pt x="8" y="200"/>
                </a:lnTo>
                <a:lnTo>
                  <a:pt x="8" y="184"/>
                </a:lnTo>
                <a:lnTo>
                  <a:pt x="0" y="160"/>
                </a:lnTo>
                <a:lnTo>
                  <a:pt x="8" y="144"/>
                </a:lnTo>
                <a:lnTo>
                  <a:pt x="24" y="128"/>
                </a:lnTo>
                <a:lnTo>
                  <a:pt x="56" y="112"/>
                </a:lnTo>
                <a:lnTo>
                  <a:pt x="80" y="96"/>
                </a:lnTo>
                <a:lnTo>
                  <a:pt x="96" y="96"/>
                </a:lnTo>
                <a:lnTo>
                  <a:pt x="104" y="72"/>
                </a:lnTo>
                <a:lnTo>
                  <a:pt x="120" y="64"/>
                </a:lnTo>
                <a:lnTo>
                  <a:pt x="136" y="56"/>
                </a:lnTo>
                <a:lnTo>
                  <a:pt x="160" y="40"/>
                </a:lnTo>
                <a:lnTo>
                  <a:pt x="176" y="32"/>
                </a:lnTo>
                <a:lnTo>
                  <a:pt x="192" y="40"/>
                </a:lnTo>
                <a:lnTo>
                  <a:pt x="200" y="40"/>
                </a:lnTo>
                <a:lnTo>
                  <a:pt x="208" y="24"/>
                </a:lnTo>
                <a:lnTo>
                  <a:pt x="224" y="16"/>
                </a:lnTo>
                <a:lnTo>
                  <a:pt x="240" y="8"/>
                </a:lnTo>
                <a:lnTo>
                  <a:pt x="248" y="0"/>
                </a:lnTo>
                <a:lnTo>
                  <a:pt x="264" y="0"/>
                </a:lnTo>
                <a:lnTo>
                  <a:pt x="296" y="8"/>
                </a:lnTo>
                <a:lnTo>
                  <a:pt x="288" y="24"/>
                </a:lnTo>
                <a:lnTo>
                  <a:pt x="280" y="40"/>
                </a:lnTo>
                <a:lnTo>
                  <a:pt x="296" y="48"/>
                </a:lnTo>
                <a:lnTo>
                  <a:pt x="312" y="48"/>
                </a:lnTo>
                <a:lnTo>
                  <a:pt x="328" y="72"/>
                </a:lnTo>
                <a:lnTo>
                  <a:pt x="344" y="72"/>
                </a:lnTo>
                <a:lnTo>
                  <a:pt x="360" y="56"/>
                </a:lnTo>
                <a:lnTo>
                  <a:pt x="360" y="16"/>
                </a:lnTo>
                <a:lnTo>
                  <a:pt x="376" y="0"/>
                </a:lnTo>
                <a:lnTo>
                  <a:pt x="384" y="24"/>
                </a:lnTo>
                <a:lnTo>
                  <a:pt x="392" y="32"/>
                </a:lnTo>
                <a:lnTo>
                  <a:pt x="400" y="40"/>
                </a:lnTo>
                <a:lnTo>
                  <a:pt x="408" y="80"/>
                </a:lnTo>
                <a:lnTo>
                  <a:pt x="432" y="96"/>
                </a:lnTo>
                <a:lnTo>
                  <a:pt x="456" y="104"/>
                </a:lnTo>
                <a:lnTo>
                  <a:pt x="464" y="128"/>
                </a:lnTo>
                <a:lnTo>
                  <a:pt x="472" y="136"/>
                </a:lnTo>
                <a:lnTo>
                  <a:pt x="480" y="160"/>
                </a:lnTo>
                <a:lnTo>
                  <a:pt x="504" y="176"/>
                </a:lnTo>
                <a:lnTo>
                  <a:pt x="504" y="192"/>
                </a:lnTo>
                <a:lnTo>
                  <a:pt x="504" y="216"/>
                </a:lnTo>
                <a:lnTo>
                  <a:pt x="504" y="248"/>
                </a:lnTo>
                <a:lnTo>
                  <a:pt x="480" y="312"/>
                </a:lnTo>
                <a:lnTo>
                  <a:pt x="464" y="344"/>
                </a:lnTo>
                <a:lnTo>
                  <a:pt x="464" y="360"/>
                </a:lnTo>
                <a:lnTo>
                  <a:pt x="456" y="360"/>
                </a:lnTo>
                <a:lnTo>
                  <a:pt x="440" y="368"/>
                </a:lnTo>
                <a:lnTo>
                  <a:pt x="424" y="384"/>
                </a:lnTo>
                <a:lnTo>
                  <a:pt x="416" y="384"/>
                </a:lnTo>
                <a:lnTo>
                  <a:pt x="400" y="368"/>
                </a:lnTo>
                <a:lnTo>
                  <a:pt x="384" y="376"/>
                </a:lnTo>
                <a:lnTo>
                  <a:pt x="360" y="368"/>
                </a:lnTo>
                <a:lnTo>
                  <a:pt x="336" y="352"/>
                </a:lnTo>
                <a:lnTo>
                  <a:pt x="320" y="336"/>
                </a:lnTo>
                <a:lnTo>
                  <a:pt x="312" y="320"/>
                </a:lnTo>
                <a:lnTo>
                  <a:pt x="296" y="320"/>
                </a:lnTo>
                <a:lnTo>
                  <a:pt x="280" y="304"/>
                </a:lnTo>
                <a:lnTo>
                  <a:pt x="256" y="280"/>
                </a:lnTo>
                <a:lnTo>
                  <a:pt x="208" y="272"/>
                </a:lnTo>
                <a:lnTo>
                  <a:pt x="176" y="272"/>
                </a:lnTo>
                <a:lnTo>
                  <a:pt x="136" y="288"/>
                </a:lnTo>
                <a:lnTo>
                  <a:pt x="136" y="296"/>
                </a:lnTo>
                <a:lnTo>
                  <a:pt x="112" y="304"/>
                </a:lnTo>
                <a:lnTo>
                  <a:pt x="96" y="304"/>
                </a:lnTo>
                <a:lnTo>
                  <a:pt x="80" y="312"/>
                </a:lnTo>
                <a:lnTo>
                  <a:pt x="56" y="320"/>
                </a:lnTo>
                <a:lnTo>
                  <a:pt x="40" y="320"/>
                </a:lnTo>
                <a:lnTo>
                  <a:pt x="24" y="3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Freeform 580"/>
          <p:cNvSpPr/>
          <p:nvPr/>
        </p:nvSpPr>
        <p:spPr bwMode="auto">
          <a:xfrm>
            <a:off x="7097924" y="4919184"/>
            <a:ext cx="99451" cy="159877"/>
          </a:xfrm>
          <a:custGeom>
            <a:avLst/>
            <a:gdLst>
              <a:gd name="T0" fmla="*/ 0 w 64"/>
              <a:gd name="T1" fmla="*/ 2147483647 h 104"/>
              <a:gd name="T2" fmla="*/ 2147483647 w 64"/>
              <a:gd name="T3" fmla="*/ 2147483647 h 104"/>
              <a:gd name="T4" fmla="*/ 2147483647 w 64"/>
              <a:gd name="T5" fmla="*/ 2147483647 h 104"/>
              <a:gd name="T6" fmla="*/ 0 w 64"/>
              <a:gd name="T7" fmla="*/ 0 h 104"/>
              <a:gd name="T8" fmla="*/ 2147483647 w 64"/>
              <a:gd name="T9" fmla="*/ 2147483647 h 104"/>
              <a:gd name="T10" fmla="*/ 2147483647 w 64"/>
              <a:gd name="T11" fmla="*/ 2147483647 h 104"/>
              <a:gd name="T12" fmla="*/ 2147483647 w 64"/>
              <a:gd name="T13" fmla="*/ 2147483647 h 104"/>
              <a:gd name="T14" fmla="*/ 2147483647 w 64"/>
              <a:gd name="T15" fmla="*/ 2147483647 h 104"/>
              <a:gd name="T16" fmla="*/ 2147483647 w 64"/>
              <a:gd name="T17" fmla="*/ 2147483647 h 104"/>
              <a:gd name="T18" fmla="*/ 2147483647 w 64"/>
              <a:gd name="T19" fmla="*/ 2147483647 h 104"/>
              <a:gd name="T20" fmla="*/ 2147483647 w 64"/>
              <a:gd name="T21" fmla="*/ 2147483647 h 104"/>
              <a:gd name="T22" fmla="*/ 2147483647 w 64"/>
              <a:gd name="T23" fmla="*/ 2147483647 h 104"/>
              <a:gd name="T24" fmla="*/ 2147483647 w 64"/>
              <a:gd name="T25" fmla="*/ 2147483647 h 104"/>
              <a:gd name="T26" fmla="*/ 2147483647 w 64"/>
              <a:gd name="T27" fmla="*/ 2147483647 h 104"/>
              <a:gd name="T28" fmla="*/ 2147483647 w 64"/>
              <a:gd name="T29" fmla="*/ 2147483647 h 104"/>
              <a:gd name="T30" fmla="*/ 2147483647 w 64"/>
              <a:gd name="T31" fmla="*/ 2147483647 h 104"/>
              <a:gd name="T32" fmla="*/ 2147483647 w 64"/>
              <a:gd name="T33" fmla="*/ 2147483647 h 104"/>
              <a:gd name="T34" fmla="*/ 0 w 64"/>
              <a:gd name="T35" fmla="*/ 2147483647 h 1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4"/>
              <a:gd name="T55" fmla="*/ 0 h 104"/>
              <a:gd name="T56" fmla="*/ 64 w 64"/>
              <a:gd name="T57" fmla="*/ 104 h 104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4" h="104">
                <a:moveTo>
                  <a:pt x="0" y="72"/>
                </a:moveTo>
                <a:lnTo>
                  <a:pt x="16" y="48"/>
                </a:lnTo>
                <a:lnTo>
                  <a:pt x="16" y="32"/>
                </a:lnTo>
                <a:lnTo>
                  <a:pt x="0" y="0"/>
                </a:lnTo>
                <a:lnTo>
                  <a:pt x="16" y="8"/>
                </a:lnTo>
                <a:lnTo>
                  <a:pt x="16" y="24"/>
                </a:lnTo>
                <a:lnTo>
                  <a:pt x="24" y="40"/>
                </a:lnTo>
                <a:lnTo>
                  <a:pt x="40" y="48"/>
                </a:lnTo>
                <a:lnTo>
                  <a:pt x="56" y="40"/>
                </a:lnTo>
                <a:lnTo>
                  <a:pt x="64" y="48"/>
                </a:lnTo>
                <a:lnTo>
                  <a:pt x="56" y="56"/>
                </a:lnTo>
                <a:lnTo>
                  <a:pt x="48" y="64"/>
                </a:lnTo>
                <a:lnTo>
                  <a:pt x="40" y="72"/>
                </a:lnTo>
                <a:lnTo>
                  <a:pt x="40" y="88"/>
                </a:lnTo>
                <a:lnTo>
                  <a:pt x="24" y="104"/>
                </a:lnTo>
                <a:lnTo>
                  <a:pt x="16" y="96"/>
                </a:lnTo>
                <a:lnTo>
                  <a:pt x="16" y="80"/>
                </a:lnTo>
                <a:lnTo>
                  <a:pt x="0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Freeform 581"/>
          <p:cNvSpPr/>
          <p:nvPr/>
        </p:nvSpPr>
        <p:spPr bwMode="auto">
          <a:xfrm>
            <a:off x="5927175" y="4425707"/>
            <a:ext cx="776724" cy="591669"/>
          </a:xfrm>
          <a:custGeom>
            <a:avLst/>
            <a:gdLst>
              <a:gd name="T0" fmla="*/ 2147483647 w 504"/>
              <a:gd name="T1" fmla="*/ 2147483647 h 384"/>
              <a:gd name="T2" fmla="*/ 2147483647 w 504"/>
              <a:gd name="T3" fmla="*/ 2147483647 h 384"/>
              <a:gd name="T4" fmla="*/ 0 w 504"/>
              <a:gd name="T5" fmla="*/ 2147483647 h 384"/>
              <a:gd name="T6" fmla="*/ 2147483647 w 504"/>
              <a:gd name="T7" fmla="*/ 2147483647 h 384"/>
              <a:gd name="T8" fmla="*/ 2147483647 w 504"/>
              <a:gd name="T9" fmla="*/ 2147483647 h 384"/>
              <a:gd name="T10" fmla="*/ 2147483647 w 504"/>
              <a:gd name="T11" fmla="*/ 2147483647 h 384"/>
              <a:gd name="T12" fmla="*/ 2147483647 w 504"/>
              <a:gd name="T13" fmla="*/ 2147483647 h 384"/>
              <a:gd name="T14" fmla="*/ 2147483647 w 504"/>
              <a:gd name="T15" fmla="*/ 2147483647 h 384"/>
              <a:gd name="T16" fmla="*/ 2147483647 w 504"/>
              <a:gd name="T17" fmla="*/ 2147483647 h 384"/>
              <a:gd name="T18" fmla="*/ 2147483647 w 504"/>
              <a:gd name="T19" fmla="*/ 2147483647 h 384"/>
              <a:gd name="T20" fmla="*/ 2147483647 w 504"/>
              <a:gd name="T21" fmla="*/ 0 h 384"/>
              <a:gd name="T22" fmla="*/ 2147483647 w 504"/>
              <a:gd name="T23" fmla="*/ 2147483647 h 384"/>
              <a:gd name="T24" fmla="*/ 2147483647 w 504"/>
              <a:gd name="T25" fmla="*/ 2147483647 h 384"/>
              <a:gd name="T26" fmla="*/ 2147483647 w 504"/>
              <a:gd name="T27" fmla="*/ 2147483647 h 384"/>
              <a:gd name="T28" fmla="*/ 2147483647 w 504"/>
              <a:gd name="T29" fmla="*/ 2147483647 h 384"/>
              <a:gd name="T30" fmla="*/ 2147483647 w 504"/>
              <a:gd name="T31" fmla="*/ 2147483647 h 384"/>
              <a:gd name="T32" fmla="*/ 2147483647 w 504"/>
              <a:gd name="T33" fmla="*/ 2147483647 h 384"/>
              <a:gd name="T34" fmla="*/ 2147483647 w 504"/>
              <a:gd name="T35" fmla="*/ 2147483647 h 384"/>
              <a:gd name="T36" fmla="*/ 2147483647 w 504"/>
              <a:gd name="T37" fmla="*/ 2147483647 h 384"/>
              <a:gd name="T38" fmla="*/ 2147483647 w 504"/>
              <a:gd name="T39" fmla="*/ 2147483647 h 384"/>
              <a:gd name="T40" fmla="*/ 2147483647 w 504"/>
              <a:gd name="T41" fmla="*/ 2147483647 h 384"/>
              <a:gd name="T42" fmla="*/ 2147483647 w 504"/>
              <a:gd name="T43" fmla="*/ 2147483647 h 384"/>
              <a:gd name="T44" fmla="*/ 2147483647 w 504"/>
              <a:gd name="T45" fmla="*/ 2147483647 h 384"/>
              <a:gd name="T46" fmla="*/ 2147483647 w 504"/>
              <a:gd name="T47" fmla="*/ 2147483647 h 384"/>
              <a:gd name="T48" fmla="*/ 2147483647 w 504"/>
              <a:gd name="T49" fmla="*/ 2147483647 h 384"/>
              <a:gd name="T50" fmla="*/ 2147483647 w 504"/>
              <a:gd name="T51" fmla="*/ 2147483647 h 384"/>
              <a:gd name="T52" fmla="*/ 2147483647 w 504"/>
              <a:gd name="T53" fmla="*/ 2147483647 h 384"/>
              <a:gd name="T54" fmla="*/ 2147483647 w 504"/>
              <a:gd name="T55" fmla="*/ 2147483647 h 384"/>
              <a:gd name="T56" fmla="*/ 2147483647 w 504"/>
              <a:gd name="T57" fmla="*/ 2147483647 h 384"/>
              <a:gd name="T58" fmla="*/ 2147483647 w 504"/>
              <a:gd name="T59" fmla="*/ 2147483647 h 384"/>
              <a:gd name="T60" fmla="*/ 2147483647 w 504"/>
              <a:gd name="T61" fmla="*/ 2147483647 h 384"/>
              <a:gd name="T62" fmla="*/ 2147483647 w 504"/>
              <a:gd name="T63" fmla="*/ 2147483647 h 384"/>
              <a:gd name="T64" fmla="*/ 2147483647 w 504"/>
              <a:gd name="T65" fmla="*/ 2147483647 h 384"/>
              <a:gd name="T66" fmla="*/ 2147483647 w 504"/>
              <a:gd name="T67" fmla="*/ 2147483647 h 384"/>
              <a:gd name="T68" fmla="*/ 2147483647 w 504"/>
              <a:gd name="T69" fmla="*/ 2147483647 h 384"/>
              <a:gd name="T70" fmla="*/ 2147483647 w 504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04"/>
              <a:gd name="T109" fmla="*/ 0 h 384"/>
              <a:gd name="T110" fmla="*/ 504 w 504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04" h="384">
                <a:moveTo>
                  <a:pt x="24" y="304"/>
                </a:moveTo>
                <a:lnTo>
                  <a:pt x="24" y="272"/>
                </a:lnTo>
                <a:lnTo>
                  <a:pt x="24" y="256"/>
                </a:lnTo>
                <a:lnTo>
                  <a:pt x="8" y="200"/>
                </a:lnTo>
                <a:lnTo>
                  <a:pt x="8" y="184"/>
                </a:lnTo>
                <a:lnTo>
                  <a:pt x="0" y="160"/>
                </a:lnTo>
                <a:lnTo>
                  <a:pt x="8" y="144"/>
                </a:lnTo>
                <a:lnTo>
                  <a:pt x="24" y="128"/>
                </a:lnTo>
                <a:lnTo>
                  <a:pt x="56" y="112"/>
                </a:lnTo>
                <a:lnTo>
                  <a:pt x="80" y="96"/>
                </a:lnTo>
                <a:lnTo>
                  <a:pt x="96" y="96"/>
                </a:lnTo>
                <a:lnTo>
                  <a:pt x="104" y="72"/>
                </a:lnTo>
                <a:lnTo>
                  <a:pt x="120" y="64"/>
                </a:lnTo>
                <a:lnTo>
                  <a:pt x="136" y="56"/>
                </a:lnTo>
                <a:lnTo>
                  <a:pt x="160" y="40"/>
                </a:lnTo>
                <a:lnTo>
                  <a:pt x="176" y="32"/>
                </a:lnTo>
                <a:lnTo>
                  <a:pt x="192" y="40"/>
                </a:lnTo>
                <a:lnTo>
                  <a:pt x="200" y="40"/>
                </a:lnTo>
                <a:lnTo>
                  <a:pt x="208" y="24"/>
                </a:lnTo>
                <a:lnTo>
                  <a:pt x="224" y="16"/>
                </a:lnTo>
                <a:lnTo>
                  <a:pt x="240" y="8"/>
                </a:lnTo>
                <a:lnTo>
                  <a:pt x="248" y="0"/>
                </a:lnTo>
                <a:lnTo>
                  <a:pt x="264" y="0"/>
                </a:lnTo>
                <a:lnTo>
                  <a:pt x="296" y="8"/>
                </a:lnTo>
                <a:lnTo>
                  <a:pt x="288" y="24"/>
                </a:lnTo>
                <a:lnTo>
                  <a:pt x="280" y="40"/>
                </a:lnTo>
                <a:lnTo>
                  <a:pt x="296" y="48"/>
                </a:lnTo>
                <a:lnTo>
                  <a:pt x="312" y="48"/>
                </a:lnTo>
                <a:lnTo>
                  <a:pt x="328" y="72"/>
                </a:lnTo>
                <a:lnTo>
                  <a:pt x="344" y="72"/>
                </a:lnTo>
                <a:lnTo>
                  <a:pt x="360" y="56"/>
                </a:lnTo>
                <a:lnTo>
                  <a:pt x="360" y="16"/>
                </a:lnTo>
                <a:lnTo>
                  <a:pt x="376" y="0"/>
                </a:lnTo>
                <a:lnTo>
                  <a:pt x="384" y="24"/>
                </a:lnTo>
                <a:lnTo>
                  <a:pt x="392" y="32"/>
                </a:lnTo>
                <a:lnTo>
                  <a:pt x="400" y="40"/>
                </a:lnTo>
                <a:lnTo>
                  <a:pt x="408" y="80"/>
                </a:lnTo>
                <a:lnTo>
                  <a:pt x="432" y="96"/>
                </a:lnTo>
                <a:lnTo>
                  <a:pt x="456" y="104"/>
                </a:lnTo>
                <a:lnTo>
                  <a:pt x="464" y="128"/>
                </a:lnTo>
                <a:lnTo>
                  <a:pt x="472" y="136"/>
                </a:lnTo>
                <a:lnTo>
                  <a:pt x="480" y="160"/>
                </a:lnTo>
                <a:lnTo>
                  <a:pt x="504" y="176"/>
                </a:lnTo>
                <a:lnTo>
                  <a:pt x="504" y="192"/>
                </a:lnTo>
                <a:lnTo>
                  <a:pt x="504" y="216"/>
                </a:lnTo>
                <a:lnTo>
                  <a:pt x="504" y="248"/>
                </a:lnTo>
                <a:lnTo>
                  <a:pt x="480" y="312"/>
                </a:lnTo>
                <a:lnTo>
                  <a:pt x="464" y="344"/>
                </a:lnTo>
                <a:lnTo>
                  <a:pt x="464" y="360"/>
                </a:lnTo>
                <a:lnTo>
                  <a:pt x="456" y="360"/>
                </a:lnTo>
                <a:lnTo>
                  <a:pt x="440" y="368"/>
                </a:lnTo>
                <a:lnTo>
                  <a:pt x="424" y="384"/>
                </a:lnTo>
                <a:lnTo>
                  <a:pt x="416" y="384"/>
                </a:lnTo>
                <a:lnTo>
                  <a:pt x="400" y="368"/>
                </a:lnTo>
                <a:lnTo>
                  <a:pt x="384" y="376"/>
                </a:lnTo>
                <a:lnTo>
                  <a:pt x="360" y="368"/>
                </a:lnTo>
                <a:lnTo>
                  <a:pt x="336" y="352"/>
                </a:lnTo>
                <a:lnTo>
                  <a:pt x="320" y="336"/>
                </a:lnTo>
                <a:lnTo>
                  <a:pt x="312" y="320"/>
                </a:lnTo>
                <a:lnTo>
                  <a:pt x="296" y="320"/>
                </a:lnTo>
                <a:lnTo>
                  <a:pt x="280" y="304"/>
                </a:lnTo>
                <a:lnTo>
                  <a:pt x="256" y="280"/>
                </a:lnTo>
                <a:lnTo>
                  <a:pt x="208" y="272"/>
                </a:lnTo>
                <a:lnTo>
                  <a:pt x="176" y="272"/>
                </a:lnTo>
                <a:lnTo>
                  <a:pt x="136" y="288"/>
                </a:lnTo>
                <a:lnTo>
                  <a:pt x="136" y="296"/>
                </a:lnTo>
                <a:lnTo>
                  <a:pt x="112" y="304"/>
                </a:lnTo>
                <a:lnTo>
                  <a:pt x="96" y="304"/>
                </a:lnTo>
                <a:lnTo>
                  <a:pt x="80" y="312"/>
                </a:lnTo>
                <a:lnTo>
                  <a:pt x="56" y="320"/>
                </a:lnTo>
                <a:lnTo>
                  <a:pt x="40" y="320"/>
                </a:lnTo>
                <a:lnTo>
                  <a:pt x="24" y="3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Freeform 582"/>
          <p:cNvSpPr/>
          <p:nvPr/>
        </p:nvSpPr>
        <p:spPr bwMode="auto">
          <a:xfrm>
            <a:off x="6544021" y="5055142"/>
            <a:ext cx="61686" cy="85603"/>
          </a:xfrm>
          <a:custGeom>
            <a:avLst/>
            <a:gdLst>
              <a:gd name="T0" fmla="*/ 0 w 40"/>
              <a:gd name="T1" fmla="*/ 2147483647 h 56"/>
              <a:gd name="T2" fmla="*/ 2147483647 w 40"/>
              <a:gd name="T3" fmla="*/ 2147483647 h 56"/>
              <a:gd name="T4" fmla="*/ 2147483647 w 40"/>
              <a:gd name="T5" fmla="*/ 2147483647 h 56"/>
              <a:gd name="T6" fmla="*/ 2147483647 w 40"/>
              <a:gd name="T7" fmla="*/ 2147483647 h 56"/>
              <a:gd name="T8" fmla="*/ 2147483647 w 40"/>
              <a:gd name="T9" fmla="*/ 2147483647 h 56"/>
              <a:gd name="T10" fmla="*/ 2147483647 w 40"/>
              <a:gd name="T11" fmla="*/ 2147483647 h 56"/>
              <a:gd name="T12" fmla="*/ 2147483647 w 40"/>
              <a:gd name="T13" fmla="*/ 0 h 56"/>
              <a:gd name="T14" fmla="*/ 2147483647 w 40"/>
              <a:gd name="T15" fmla="*/ 2147483647 h 56"/>
              <a:gd name="T16" fmla="*/ 0 w 40"/>
              <a:gd name="T17" fmla="*/ 2147483647 h 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56"/>
              <a:gd name="T29" fmla="*/ 40 w 40"/>
              <a:gd name="T30" fmla="*/ 56 h 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56">
                <a:moveTo>
                  <a:pt x="0" y="8"/>
                </a:moveTo>
                <a:lnTo>
                  <a:pt x="8" y="32"/>
                </a:lnTo>
                <a:lnTo>
                  <a:pt x="8" y="48"/>
                </a:lnTo>
                <a:lnTo>
                  <a:pt x="24" y="56"/>
                </a:lnTo>
                <a:lnTo>
                  <a:pt x="32" y="40"/>
                </a:lnTo>
                <a:lnTo>
                  <a:pt x="40" y="16"/>
                </a:lnTo>
                <a:lnTo>
                  <a:pt x="40" y="0"/>
                </a:lnTo>
                <a:lnTo>
                  <a:pt x="24" y="8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Freeform 583"/>
          <p:cNvSpPr/>
          <p:nvPr/>
        </p:nvSpPr>
        <p:spPr bwMode="auto">
          <a:xfrm>
            <a:off x="5594833" y="4093365"/>
            <a:ext cx="197643" cy="210231"/>
          </a:xfrm>
          <a:custGeom>
            <a:avLst/>
            <a:gdLst>
              <a:gd name="T0" fmla="*/ 0 w 128"/>
              <a:gd name="T1" fmla="*/ 0 h 136"/>
              <a:gd name="T2" fmla="*/ 2147483647 w 128"/>
              <a:gd name="T3" fmla="*/ 0 h 136"/>
              <a:gd name="T4" fmla="*/ 2147483647 w 128"/>
              <a:gd name="T5" fmla="*/ 2147483647 h 136"/>
              <a:gd name="T6" fmla="*/ 2147483647 w 128"/>
              <a:gd name="T7" fmla="*/ 2147483647 h 136"/>
              <a:gd name="T8" fmla="*/ 2147483647 w 128"/>
              <a:gd name="T9" fmla="*/ 2147483647 h 136"/>
              <a:gd name="T10" fmla="*/ 2147483647 w 128"/>
              <a:gd name="T11" fmla="*/ 2147483647 h 136"/>
              <a:gd name="T12" fmla="*/ 2147483647 w 128"/>
              <a:gd name="T13" fmla="*/ 2147483647 h 136"/>
              <a:gd name="T14" fmla="*/ 2147483647 w 128"/>
              <a:gd name="T15" fmla="*/ 2147483647 h 136"/>
              <a:gd name="T16" fmla="*/ 2147483647 w 128"/>
              <a:gd name="T17" fmla="*/ 2147483647 h 136"/>
              <a:gd name="T18" fmla="*/ 2147483647 w 128"/>
              <a:gd name="T19" fmla="*/ 2147483647 h 136"/>
              <a:gd name="T20" fmla="*/ 2147483647 w 128"/>
              <a:gd name="T21" fmla="*/ 2147483647 h 136"/>
              <a:gd name="T22" fmla="*/ 2147483647 w 128"/>
              <a:gd name="T23" fmla="*/ 2147483647 h 136"/>
              <a:gd name="T24" fmla="*/ 2147483647 w 128"/>
              <a:gd name="T25" fmla="*/ 2147483647 h 136"/>
              <a:gd name="T26" fmla="*/ 2147483647 w 128"/>
              <a:gd name="T27" fmla="*/ 2147483647 h 136"/>
              <a:gd name="T28" fmla="*/ 2147483647 w 128"/>
              <a:gd name="T29" fmla="*/ 2147483647 h 136"/>
              <a:gd name="T30" fmla="*/ 2147483647 w 128"/>
              <a:gd name="T31" fmla="*/ 2147483647 h 136"/>
              <a:gd name="T32" fmla="*/ 0 w 128"/>
              <a:gd name="T33" fmla="*/ 0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8"/>
              <a:gd name="T52" fmla="*/ 0 h 136"/>
              <a:gd name="T53" fmla="*/ 128 w 128"/>
              <a:gd name="T54" fmla="*/ 136 h 1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8" h="136">
                <a:moveTo>
                  <a:pt x="0" y="0"/>
                </a:moveTo>
                <a:lnTo>
                  <a:pt x="16" y="0"/>
                </a:lnTo>
                <a:lnTo>
                  <a:pt x="32" y="24"/>
                </a:lnTo>
                <a:lnTo>
                  <a:pt x="48" y="32"/>
                </a:lnTo>
                <a:lnTo>
                  <a:pt x="64" y="40"/>
                </a:lnTo>
                <a:lnTo>
                  <a:pt x="96" y="72"/>
                </a:lnTo>
                <a:lnTo>
                  <a:pt x="104" y="80"/>
                </a:lnTo>
                <a:lnTo>
                  <a:pt x="120" y="104"/>
                </a:lnTo>
                <a:lnTo>
                  <a:pt x="128" y="128"/>
                </a:lnTo>
                <a:lnTo>
                  <a:pt x="112" y="136"/>
                </a:lnTo>
                <a:lnTo>
                  <a:pt x="88" y="120"/>
                </a:lnTo>
                <a:lnTo>
                  <a:pt x="64" y="104"/>
                </a:lnTo>
                <a:lnTo>
                  <a:pt x="48" y="72"/>
                </a:lnTo>
                <a:lnTo>
                  <a:pt x="40" y="64"/>
                </a:lnTo>
                <a:lnTo>
                  <a:pt x="24" y="48"/>
                </a:lnTo>
                <a:lnTo>
                  <a:pt x="8" y="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Freeform 584"/>
          <p:cNvSpPr/>
          <p:nvPr/>
        </p:nvSpPr>
        <p:spPr bwMode="auto">
          <a:xfrm>
            <a:off x="5854160" y="4056859"/>
            <a:ext cx="183795" cy="208972"/>
          </a:xfrm>
          <a:custGeom>
            <a:avLst/>
            <a:gdLst>
              <a:gd name="T0" fmla="*/ 2147483647 w 120"/>
              <a:gd name="T1" fmla="*/ 2147483647 h 136"/>
              <a:gd name="T2" fmla="*/ 0 w 120"/>
              <a:gd name="T3" fmla="*/ 2147483647 h 136"/>
              <a:gd name="T4" fmla="*/ 0 w 120"/>
              <a:gd name="T5" fmla="*/ 2147483647 h 136"/>
              <a:gd name="T6" fmla="*/ 2147483647 w 120"/>
              <a:gd name="T7" fmla="*/ 2147483647 h 136"/>
              <a:gd name="T8" fmla="*/ 2147483647 w 120"/>
              <a:gd name="T9" fmla="*/ 2147483647 h 136"/>
              <a:gd name="T10" fmla="*/ 2147483647 w 120"/>
              <a:gd name="T11" fmla="*/ 2147483647 h 136"/>
              <a:gd name="T12" fmla="*/ 2147483647 w 120"/>
              <a:gd name="T13" fmla="*/ 2147483647 h 136"/>
              <a:gd name="T14" fmla="*/ 2147483647 w 120"/>
              <a:gd name="T15" fmla="*/ 0 h 136"/>
              <a:gd name="T16" fmla="*/ 2147483647 w 120"/>
              <a:gd name="T17" fmla="*/ 2147483647 h 136"/>
              <a:gd name="T18" fmla="*/ 2147483647 w 120"/>
              <a:gd name="T19" fmla="*/ 2147483647 h 136"/>
              <a:gd name="T20" fmla="*/ 2147483647 w 120"/>
              <a:gd name="T21" fmla="*/ 2147483647 h 136"/>
              <a:gd name="T22" fmla="*/ 2147483647 w 120"/>
              <a:gd name="T23" fmla="*/ 2147483647 h 136"/>
              <a:gd name="T24" fmla="*/ 2147483647 w 120"/>
              <a:gd name="T25" fmla="*/ 2147483647 h 136"/>
              <a:gd name="T26" fmla="*/ 2147483647 w 120"/>
              <a:gd name="T27" fmla="*/ 2147483647 h 136"/>
              <a:gd name="T28" fmla="*/ 2147483647 w 120"/>
              <a:gd name="T29" fmla="*/ 2147483647 h 136"/>
              <a:gd name="T30" fmla="*/ 2147483647 w 120"/>
              <a:gd name="T31" fmla="*/ 2147483647 h 136"/>
              <a:gd name="T32" fmla="*/ 2147483647 w 120"/>
              <a:gd name="T33" fmla="*/ 2147483647 h 136"/>
              <a:gd name="T34" fmla="*/ 2147483647 w 120"/>
              <a:gd name="T35" fmla="*/ 2147483647 h 136"/>
              <a:gd name="T36" fmla="*/ 2147483647 w 120"/>
              <a:gd name="T37" fmla="*/ 2147483647 h 136"/>
              <a:gd name="T38" fmla="*/ 2147483647 w 120"/>
              <a:gd name="T39" fmla="*/ 2147483647 h 136"/>
              <a:gd name="T40" fmla="*/ 2147483647 w 120"/>
              <a:gd name="T41" fmla="*/ 2147483647 h 136"/>
              <a:gd name="T42" fmla="*/ 2147483647 w 120"/>
              <a:gd name="T43" fmla="*/ 2147483647 h 136"/>
              <a:gd name="T44" fmla="*/ 2147483647 w 120"/>
              <a:gd name="T45" fmla="*/ 2147483647 h 136"/>
              <a:gd name="T46" fmla="*/ 2147483647 w 120"/>
              <a:gd name="T47" fmla="*/ 2147483647 h 1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"/>
              <a:gd name="T73" fmla="*/ 0 h 136"/>
              <a:gd name="T74" fmla="*/ 120 w 120"/>
              <a:gd name="T75" fmla="*/ 136 h 1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" h="136">
                <a:moveTo>
                  <a:pt x="8" y="112"/>
                </a:moveTo>
                <a:lnTo>
                  <a:pt x="0" y="96"/>
                </a:lnTo>
                <a:lnTo>
                  <a:pt x="0" y="72"/>
                </a:lnTo>
                <a:lnTo>
                  <a:pt x="8" y="64"/>
                </a:lnTo>
                <a:lnTo>
                  <a:pt x="24" y="56"/>
                </a:lnTo>
                <a:lnTo>
                  <a:pt x="40" y="48"/>
                </a:lnTo>
                <a:lnTo>
                  <a:pt x="64" y="16"/>
                </a:lnTo>
                <a:lnTo>
                  <a:pt x="96" y="0"/>
                </a:lnTo>
                <a:lnTo>
                  <a:pt x="112" y="8"/>
                </a:lnTo>
                <a:lnTo>
                  <a:pt x="120" y="24"/>
                </a:lnTo>
                <a:lnTo>
                  <a:pt x="104" y="32"/>
                </a:lnTo>
                <a:lnTo>
                  <a:pt x="104" y="48"/>
                </a:lnTo>
                <a:lnTo>
                  <a:pt x="104" y="64"/>
                </a:lnTo>
                <a:lnTo>
                  <a:pt x="120" y="72"/>
                </a:lnTo>
                <a:lnTo>
                  <a:pt x="104" y="80"/>
                </a:lnTo>
                <a:lnTo>
                  <a:pt x="104" y="88"/>
                </a:lnTo>
                <a:lnTo>
                  <a:pt x="96" y="104"/>
                </a:lnTo>
                <a:lnTo>
                  <a:pt x="88" y="112"/>
                </a:lnTo>
                <a:lnTo>
                  <a:pt x="80" y="136"/>
                </a:lnTo>
                <a:lnTo>
                  <a:pt x="64" y="136"/>
                </a:lnTo>
                <a:lnTo>
                  <a:pt x="48" y="128"/>
                </a:lnTo>
                <a:lnTo>
                  <a:pt x="32" y="128"/>
                </a:lnTo>
                <a:lnTo>
                  <a:pt x="16" y="128"/>
                </a:lnTo>
                <a:lnTo>
                  <a:pt x="8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Freeform 585"/>
          <p:cNvSpPr/>
          <p:nvPr/>
        </p:nvSpPr>
        <p:spPr bwMode="auto">
          <a:xfrm>
            <a:off x="6272105" y="4204145"/>
            <a:ext cx="357519" cy="197643"/>
          </a:xfrm>
          <a:custGeom>
            <a:avLst/>
            <a:gdLst>
              <a:gd name="T0" fmla="*/ 0 w 232"/>
              <a:gd name="T1" fmla="*/ 2147483647 h 128"/>
              <a:gd name="T2" fmla="*/ 2147483647 w 232"/>
              <a:gd name="T3" fmla="*/ 2147483647 h 128"/>
              <a:gd name="T4" fmla="*/ 2147483647 w 232"/>
              <a:gd name="T5" fmla="*/ 2147483647 h 128"/>
              <a:gd name="T6" fmla="*/ 2147483647 w 232"/>
              <a:gd name="T7" fmla="*/ 2147483647 h 128"/>
              <a:gd name="T8" fmla="*/ 2147483647 w 232"/>
              <a:gd name="T9" fmla="*/ 2147483647 h 128"/>
              <a:gd name="T10" fmla="*/ 2147483647 w 232"/>
              <a:gd name="T11" fmla="*/ 2147483647 h 128"/>
              <a:gd name="T12" fmla="*/ 2147483647 w 232"/>
              <a:gd name="T13" fmla="*/ 2147483647 h 128"/>
              <a:gd name="T14" fmla="*/ 2147483647 w 232"/>
              <a:gd name="T15" fmla="*/ 2147483647 h 128"/>
              <a:gd name="T16" fmla="*/ 2147483647 w 232"/>
              <a:gd name="T17" fmla="*/ 2147483647 h 128"/>
              <a:gd name="T18" fmla="*/ 2147483647 w 232"/>
              <a:gd name="T19" fmla="*/ 2147483647 h 128"/>
              <a:gd name="T20" fmla="*/ 2147483647 w 232"/>
              <a:gd name="T21" fmla="*/ 2147483647 h 128"/>
              <a:gd name="T22" fmla="*/ 2147483647 w 232"/>
              <a:gd name="T23" fmla="*/ 2147483647 h 128"/>
              <a:gd name="T24" fmla="*/ 2147483647 w 232"/>
              <a:gd name="T25" fmla="*/ 2147483647 h 128"/>
              <a:gd name="T26" fmla="*/ 2147483647 w 232"/>
              <a:gd name="T27" fmla="*/ 2147483647 h 128"/>
              <a:gd name="T28" fmla="*/ 2147483647 w 232"/>
              <a:gd name="T29" fmla="*/ 2147483647 h 128"/>
              <a:gd name="T30" fmla="*/ 2147483647 w 232"/>
              <a:gd name="T31" fmla="*/ 2147483647 h 128"/>
              <a:gd name="T32" fmla="*/ 2147483647 w 232"/>
              <a:gd name="T33" fmla="*/ 2147483647 h 128"/>
              <a:gd name="T34" fmla="*/ 2147483647 w 232"/>
              <a:gd name="T35" fmla="*/ 2147483647 h 128"/>
              <a:gd name="T36" fmla="*/ 2147483647 w 232"/>
              <a:gd name="T37" fmla="*/ 2147483647 h 128"/>
              <a:gd name="T38" fmla="*/ 2147483647 w 232"/>
              <a:gd name="T39" fmla="*/ 2147483647 h 128"/>
              <a:gd name="T40" fmla="*/ 2147483647 w 232"/>
              <a:gd name="T41" fmla="*/ 2147483647 h 128"/>
              <a:gd name="T42" fmla="*/ 2147483647 w 232"/>
              <a:gd name="T43" fmla="*/ 2147483647 h 128"/>
              <a:gd name="T44" fmla="*/ 2147483647 w 232"/>
              <a:gd name="T45" fmla="*/ 2147483647 h 128"/>
              <a:gd name="T46" fmla="*/ 2147483647 w 232"/>
              <a:gd name="T47" fmla="*/ 2147483647 h 128"/>
              <a:gd name="T48" fmla="*/ 2147483647 w 232"/>
              <a:gd name="T49" fmla="*/ 2147483647 h 128"/>
              <a:gd name="T50" fmla="*/ 2147483647 w 232"/>
              <a:gd name="T51" fmla="*/ 2147483647 h 128"/>
              <a:gd name="T52" fmla="*/ 2147483647 w 232"/>
              <a:gd name="T53" fmla="*/ 2147483647 h 128"/>
              <a:gd name="T54" fmla="*/ 2147483647 w 232"/>
              <a:gd name="T55" fmla="*/ 2147483647 h 128"/>
              <a:gd name="T56" fmla="*/ 2147483647 w 232"/>
              <a:gd name="T57" fmla="*/ 2147483647 h 128"/>
              <a:gd name="T58" fmla="*/ 2147483647 w 232"/>
              <a:gd name="T59" fmla="*/ 2147483647 h 128"/>
              <a:gd name="T60" fmla="*/ 2147483647 w 232"/>
              <a:gd name="T61" fmla="*/ 0 h 128"/>
              <a:gd name="T62" fmla="*/ 2147483647 w 232"/>
              <a:gd name="T63" fmla="*/ 0 h 128"/>
              <a:gd name="T64" fmla="*/ 0 w 232"/>
              <a:gd name="T65" fmla="*/ 2147483647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2"/>
              <a:gd name="T100" fmla="*/ 0 h 128"/>
              <a:gd name="T101" fmla="*/ 232 w 232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2" h="128">
                <a:moveTo>
                  <a:pt x="0" y="16"/>
                </a:moveTo>
                <a:lnTo>
                  <a:pt x="16" y="24"/>
                </a:lnTo>
                <a:lnTo>
                  <a:pt x="24" y="32"/>
                </a:lnTo>
                <a:lnTo>
                  <a:pt x="24" y="48"/>
                </a:lnTo>
                <a:lnTo>
                  <a:pt x="40" y="48"/>
                </a:lnTo>
                <a:lnTo>
                  <a:pt x="48" y="48"/>
                </a:lnTo>
                <a:lnTo>
                  <a:pt x="72" y="64"/>
                </a:lnTo>
                <a:lnTo>
                  <a:pt x="104" y="80"/>
                </a:lnTo>
                <a:lnTo>
                  <a:pt x="104" y="88"/>
                </a:lnTo>
                <a:lnTo>
                  <a:pt x="88" y="96"/>
                </a:lnTo>
                <a:lnTo>
                  <a:pt x="104" y="96"/>
                </a:lnTo>
                <a:lnTo>
                  <a:pt x="120" y="104"/>
                </a:lnTo>
                <a:lnTo>
                  <a:pt x="136" y="112"/>
                </a:lnTo>
                <a:lnTo>
                  <a:pt x="144" y="112"/>
                </a:lnTo>
                <a:lnTo>
                  <a:pt x="160" y="96"/>
                </a:lnTo>
                <a:lnTo>
                  <a:pt x="176" y="88"/>
                </a:lnTo>
                <a:lnTo>
                  <a:pt x="192" y="96"/>
                </a:lnTo>
                <a:lnTo>
                  <a:pt x="216" y="120"/>
                </a:lnTo>
                <a:lnTo>
                  <a:pt x="232" y="128"/>
                </a:lnTo>
                <a:lnTo>
                  <a:pt x="232" y="104"/>
                </a:lnTo>
                <a:lnTo>
                  <a:pt x="208" y="96"/>
                </a:lnTo>
                <a:lnTo>
                  <a:pt x="208" y="80"/>
                </a:lnTo>
                <a:lnTo>
                  <a:pt x="216" y="72"/>
                </a:lnTo>
                <a:lnTo>
                  <a:pt x="192" y="64"/>
                </a:lnTo>
                <a:lnTo>
                  <a:pt x="184" y="48"/>
                </a:lnTo>
                <a:lnTo>
                  <a:pt x="160" y="32"/>
                </a:lnTo>
                <a:lnTo>
                  <a:pt x="96" y="16"/>
                </a:lnTo>
                <a:lnTo>
                  <a:pt x="72" y="32"/>
                </a:lnTo>
                <a:lnTo>
                  <a:pt x="56" y="32"/>
                </a:lnTo>
                <a:lnTo>
                  <a:pt x="40" y="16"/>
                </a:lnTo>
                <a:lnTo>
                  <a:pt x="24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Freeform 586"/>
          <p:cNvSpPr/>
          <p:nvPr/>
        </p:nvSpPr>
        <p:spPr bwMode="auto">
          <a:xfrm>
            <a:off x="5854160" y="4056859"/>
            <a:ext cx="183795" cy="208972"/>
          </a:xfrm>
          <a:custGeom>
            <a:avLst/>
            <a:gdLst>
              <a:gd name="T0" fmla="*/ 2147483647 w 120"/>
              <a:gd name="T1" fmla="*/ 2147483647 h 136"/>
              <a:gd name="T2" fmla="*/ 0 w 120"/>
              <a:gd name="T3" fmla="*/ 2147483647 h 136"/>
              <a:gd name="T4" fmla="*/ 0 w 120"/>
              <a:gd name="T5" fmla="*/ 2147483647 h 136"/>
              <a:gd name="T6" fmla="*/ 2147483647 w 120"/>
              <a:gd name="T7" fmla="*/ 2147483647 h 136"/>
              <a:gd name="T8" fmla="*/ 2147483647 w 120"/>
              <a:gd name="T9" fmla="*/ 2147483647 h 136"/>
              <a:gd name="T10" fmla="*/ 2147483647 w 120"/>
              <a:gd name="T11" fmla="*/ 2147483647 h 136"/>
              <a:gd name="T12" fmla="*/ 2147483647 w 120"/>
              <a:gd name="T13" fmla="*/ 2147483647 h 136"/>
              <a:gd name="T14" fmla="*/ 2147483647 w 120"/>
              <a:gd name="T15" fmla="*/ 0 h 136"/>
              <a:gd name="T16" fmla="*/ 2147483647 w 120"/>
              <a:gd name="T17" fmla="*/ 2147483647 h 136"/>
              <a:gd name="T18" fmla="*/ 2147483647 w 120"/>
              <a:gd name="T19" fmla="*/ 2147483647 h 136"/>
              <a:gd name="T20" fmla="*/ 2147483647 w 120"/>
              <a:gd name="T21" fmla="*/ 2147483647 h 136"/>
              <a:gd name="T22" fmla="*/ 2147483647 w 120"/>
              <a:gd name="T23" fmla="*/ 2147483647 h 136"/>
              <a:gd name="T24" fmla="*/ 2147483647 w 120"/>
              <a:gd name="T25" fmla="*/ 2147483647 h 136"/>
              <a:gd name="T26" fmla="*/ 2147483647 w 120"/>
              <a:gd name="T27" fmla="*/ 2147483647 h 136"/>
              <a:gd name="T28" fmla="*/ 2147483647 w 120"/>
              <a:gd name="T29" fmla="*/ 2147483647 h 136"/>
              <a:gd name="T30" fmla="*/ 2147483647 w 120"/>
              <a:gd name="T31" fmla="*/ 2147483647 h 136"/>
              <a:gd name="T32" fmla="*/ 2147483647 w 120"/>
              <a:gd name="T33" fmla="*/ 2147483647 h 136"/>
              <a:gd name="T34" fmla="*/ 2147483647 w 120"/>
              <a:gd name="T35" fmla="*/ 2147483647 h 136"/>
              <a:gd name="T36" fmla="*/ 2147483647 w 120"/>
              <a:gd name="T37" fmla="*/ 2147483647 h 136"/>
              <a:gd name="T38" fmla="*/ 2147483647 w 120"/>
              <a:gd name="T39" fmla="*/ 2147483647 h 136"/>
              <a:gd name="T40" fmla="*/ 2147483647 w 120"/>
              <a:gd name="T41" fmla="*/ 2147483647 h 136"/>
              <a:gd name="T42" fmla="*/ 2147483647 w 120"/>
              <a:gd name="T43" fmla="*/ 2147483647 h 136"/>
              <a:gd name="T44" fmla="*/ 2147483647 w 120"/>
              <a:gd name="T45" fmla="*/ 2147483647 h 136"/>
              <a:gd name="T46" fmla="*/ 2147483647 w 120"/>
              <a:gd name="T47" fmla="*/ 2147483647 h 1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20"/>
              <a:gd name="T73" fmla="*/ 0 h 136"/>
              <a:gd name="T74" fmla="*/ 120 w 120"/>
              <a:gd name="T75" fmla="*/ 136 h 1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20" h="136">
                <a:moveTo>
                  <a:pt x="8" y="112"/>
                </a:moveTo>
                <a:lnTo>
                  <a:pt x="0" y="96"/>
                </a:lnTo>
                <a:lnTo>
                  <a:pt x="0" y="72"/>
                </a:lnTo>
                <a:lnTo>
                  <a:pt x="8" y="64"/>
                </a:lnTo>
                <a:lnTo>
                  <a:pt x="24" y="56"/>
                </a:lnTo>
                <a:lnTo>
                  <a:pt x="40" y="48"/>
                </a:lnTo>
                <a:lnTo>
                  <a:pt x="64" y="16"/>
                </a:lnTo>
                <a:lnTo>
                  <a:pt x="96" y="0"/>
                </a:lnTo>
                <a:lnTo>
                  <a:pt x="112" y="8"/>
                </a:lnTo>
                <a:lnTo>
                  <a:pt x="120" y="24"/>
                </a:lnTo>
                <a:lnTo>
                  <a:pt x="104" y="32"/>
                </a:lnTo>
                <a:lnTo>
                  <a:pt x="104" y="48"/>
                </a:lnTo>
                <a:lnTo>
                  <a:pt x="104" y="64"/>
                </a:lnTo>
                <a:lnTo>
                  <a:pt x="120" y="72"/>
                </a:lnTo>
                <a:lnTo>
                  <a:pt x="104" y="80"/>
                </a:lnTo>
                <a:lnTo>
                  <a:pt x="104" y="88"/>
                </a:lnTo>
                <a:lnTo>
                  <a:pt x="96" y="104"/>
                </a:lnTo>
                <a:lnTo>
                  <a:pt x="88" y="112"/>
                </a:lnTo>
                <a:lnTo>
                  <a:pt x="80" y="136"/>
                </a:lnTo>
                <a:lnTo>
                  <a:pt x="64" y="136"/>
                </a:lnTo>
                <a:lnTo>
                  <a:pt x="48" y="128"/>
                </a:lnTo>
                <a:lnTo>
                  <a:pt x="32" y="128"/>
                </a:lnTo>
                <a:lnTo>
                  <a:pt x="16" y="128"/>
                </a:lnTo>
                <a:lnTo>
                  <a:pt x="8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Freeform 587"/>
          <p:cNvSpPr/>
          <p:nvPr/>
        </p:nvSpPr>
        <p:spPr bwMode="auto">
          <a:xfrm>
            <a:off x="6272105" y="4204145"/>
            <a:ext cx="357519" cy="197643"/>
          </a:xfrm>
          <a:custGeom>
            <a:avLst/>
            <a:gdLst>
              <a:gd name="T0" fmla="*/ 0 w 232"/>
              <a:gd name="T1" fmla="*/ 2147483647 h 128"/>
              <a:gd name="T2" fmla="*/ 2147483647 w 232"/>
              <a:gd name="T3" fmla="*/ 2147483647 h 128"/>
              <a:gd name="T4" fmla="*/ 2147483647 w 232"/>
              <a:gd name="T5" fmla="*/ 2147483647 h 128"/>
              <a:gd name="T6" fmla="*/ 2147483647 w 232"/>
              <a:gd name="T7" fmla="*/ 2147483647 h 128"/>
              <a:gd name="T8" fmla="*/ 2147483647 w 232"/>
              <a:gd name="T9" fmla="*/ 2147483647 h 128"/>
              <a:gd name="T10" fmla="*/ 2147483647 w 232"/>
              <a:gd name="T11" fmla="*/ 2147483647 h 128"/>
              <a:gd name="T12" fmla="*/ 2147483647 w 232"/>
              <a:gd name="T13" fmla="*/ 2147483647 h 128"/>
              <a:gd name="T14" fmla="*/ 2147483647 w 232"/>
              <a:gd name="T15" fmla="*/ 2147483647 h 128"/>
              <a:gd name="T16" fmla="*/ 2147483647 w 232"/>
              <a:gd name="T17" fmla="*/ 2147483647 h 128"/>
              <a:gd name="T18" fmla="*/ 2147483647 w 232"/>
              <a:gd name="T19" fmla="*/ 2147483647 h 128"/>
              <a:gd name="T20" fmla="*/ 2147483647 w 232"/>
              <a:gd name="T21" fmla="*/ 2147483647 h 128"/>
              <a:gd name="T22" fmla="*/ 2147483647 w 232"/>
              <a:gd name="T23" fmla="*/ 2147483647 h 128"/>
              <a:gd name="T24" fmla="*/ 2147483647 w 232"/>
              <a:gd name="T25" fmla="*/ 2147483647 h 128"/>
              <a:gd name="T26" fmla="*/ 2147483647 w 232"/>
              <a:gd name="T27" fmla="*/ 2147483647 h 128"/>
              <a:gd name="T28" fmla="*/ 2147483647 w 232"/>
              <a:gd name="T29" fmla="*/ 2147483647 h 128"/>
              <a:gd name="T30" fmla="*/ 2147483647 w 232"/>
              <a:gd name="T31" fmla="*/ 2147483647 h 128"/>
              <a:gd name="T32" fmla="*/ 2147483647 w 232"/>
              <a:gd name="T33" fmla="*/ 2147483647 h 128"/>
              <a:gd name="T34" fmla="*/ 2147483647 w 232"/>
              <a:gd name="T35" fmla="*/ 2147483647 h 128"/>
              <a:gd name="T36" fmla="*/ 2147483647 w 232"/>
              <a:gd name="T37" fmla="*/ 2147483647 h 128"/>
              <a:gd name="T38" fmla="*/ 2147483647 w 232"/>
              <a:gd name="T39" fmla="*/ 2147483647 h 128"/>
              <a:gd name="T40" fmla="*/ 2147483647 w 232"/>
              <a:gd name="T41" fmla="*/ 2147483647 h 128"/>
              <a:gd name="T42" fmla="*/ 2147483647 w 232"/>
              <a:gd name="T43" fmla="*/ 2147483647 h 128"/>
              <a:gd name="T44" fmla="*/ 2147483647 w 232"/>
              <a:gd name="T45" fmla="*/ 2147483647 h 128"/>
              <a:gd name="T46" fmla="*/ 2147483647 w 232"/>
              <a:gd name="T47" fmla="*/ 2147483647 h 128"/>
              <a:gd name="T48" fmla="*/ 2147483647 w 232"/>
              <a:gd name="T49" fmla="*/ 2147483647 h 128"/>
              <a:gd name="T50" fmla="*/ 2147483647 w 232"/>
              <a:gd name="T51" fmla="*/ 2147483647 h 128"/>
              <a:gd name="T52" fmla="*/ 2147483647 w 232"/>
              <a:gd name="T53" fmla="*/ 2147483647 h 128"/>
              <a:gd name="T54" fmla="*/ 2147483647 w 232"/>
              <a:gd name="T55" fmla="*/ 2147483647 h 128"/>
              <a:gd name="T56" fmla="*/ 2147483647 w 232"/>
              <a:gd name="T57" fmla="*/ 2147483647 h 128"/>
              <a:gd name="T58" fmla="*/ 2147483647 w 232"/>
              <a:gd name="T59" fmla="*/ 2147483647 h 128"/>
              <a:gd name="T60" fmla="*/ 2147483647 w 232"/>
              <a:gd name="T61" fmla="*/ 0 h 128"/>
              <a:gd name="T62" fmla="*/ 2147483647 w 232"/>
              <a:gd name="T63" fmla="*/ 0 h 128"/>
              <a:gd name="T64" fmla="*/ 0 w 232"/>
              <a:gd name="T65" fmla="*/ 2147483647 h 1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32"/>
              <a:gd name="T100" fmla="*/ 0 h 128"/>
              <a:gd name="T101" fmla="*/ 232 w 232"/>
              <a:gd name="T102" fmla="*/ 128 h 1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32" h="128">
                <a:moveTo>
                  <a:pt x="0" y="16"/>
                </a:moveTo>
                <a:lnTo>
                  <a:pt x="16" y="24"/>
                </a:lnTo>
                <a:lnTo>
                  <a:pt x="24" y="32"/>
                </a:lnTo>
                <a:lnTo>
                  <a:pt x="24" y="48"/>
                </a:lnTo>
                <a:lnTo>
                  <a:pt x="40" y="48"/>
                </a:lnTo>
                <a:lnTo>
                  <a:pt x="48" y="48"/>
                </a:lnTo>
                <a:lnTo>
                  <a:pt x="72" y="64"/>
                </a:lnTo>
                <a:lnTo>
                  <a:pt x="104" y="80"/>
                </a:lnTo>
                <a:lnTo>
                  <a:pt x="104" y="88"/>
                </a:lnTo>
                <a:lnTo>
                  <a:pt x="88" y="96"/>
                </a:lnTo>
                <a:lnTo>
                  <a:pt x="104" y="96"/>
                </a:lnTo>
                <a:lnTo>
                  <a:pt x="120" y="104"/>
                </a:lnTo>
                <a:lnTo>
                  <a:pt x="136" y="112"/>
                </a:lnTo>
                <a:lnTo>
                  <a:pt x="144" y="112"/>
                </a:lnTo>
                <a:lnTo>
                  <a:pt x="160" y="96"/>
                </a:lnTo>
                <a:lnTo>
                  <a:pt x="176" y="88"/>
                </a:lnTo>
                <a:lnTo>
                  <a:pt x="192" y="96"/>
                </a:lnTo>
                <a:lnTo>
                  <a:pt x="216" y="120"/>
                </a:lnTo>
                <a:lnTo>
                  <a:pt x="232" y="128"/>
                </a:lnTo>
                <a:lnTo>
                  <a:pt x="232" y="104"/>
                </a:lnTo>
                <a:lnTo>
                  <a:pt x="208" y="96"/>
                </a:lnTo>
                <a:lnTo>
                  <a:pt x="208" y="80"/>
                </a:lnTo>
                <a:lnTo>
                  <a:pt x="216" y="72"/>
                </a:lnTo>
                <a:lnTo>
                  <a:pt x="192" y="64"/>
                </a:lnTo>
                <a:lnTo>
                  <a:pt x="184" y="48"/>
                </a:lnTo>
                <a:lnTo>
                  <a:pt x="160" y="32"/>
                </a:lnTo>
                <a:lnTo>
                  <a:pt x="96" y="16"/>
                </a:lnTo>
                <a:lnTo>
                  <a:pt x="72" y="32"/>
                </a:lnTo>
                <a:lnTo>
                  <a:pt x="56" y="32"/>
                </a:lnTo>
                <a:lnTo>
                  <a:pt x="40" y="16"/>
                </a:lnTo>
                <a:lnTo>
                  <a:pt x="24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Freeform 588"/>
          <p:cNvSpPr/>
          <p:nvPr/>
        </p:nvSpPr>
        <p:spPr bwMode="auto">
          <a:xfrm>
            <a:off x="6050545" y="3835297"/>
            <a:ext cx="110780" cy="147288"/>
          </a:xfrm>
          <a:custGeom>
            <a:avLst/>
            <a:gdLst>
              <a:gd name="T0" fmla="*/ 2147483647 w 72"/>
              <a:gd name="T1" fmla="*/ 2147483647 h 96"/>
              <a:gd name="T2" fmla="*/ 0 w 72"/>
              <a:gd name="T3" fmla="*/ 2147483647 h 96"/>
              <a:gd name="T4" fmla="*/ 2147483647 w 72"/>
              <a:gd name="T5" fmla="*/ 2147483647 h 96"/>
              <a:gd name="T6" fmla="*/ 2147483647 w 72"/>
              <a:gd name="T7" fmla="*/ 2147483647 h 96"/>
              <a:gd name="T8" fmla="*/ 2147483647 w 72"/>
              <a:gd name="T9" fmla="*/ 2147483647 h 96"/>
              <a:gd name="T10" fmla="*/ 2147483647 w 72"/>
              <a:gd name="T11" fmla="*/ 2147483647 h 96"/>
              <a:gd name="T12" fmla="*/ 2147483647 w 72"/>
              <a:gd name="T13" fmla="*/ 2147483647 h 96"/>
              <a:gd name="T14" fmla="*/ 2147483647 w 72"/>
              <a:gd name="T15" fmla="*/ 2147483647 h 96"/>
              <a:gd name="T16" fmla="*/ 2147483647 w 72"/>
              <a:gd name="T17" fmla="*/ 2147483647 h 96"/>
              <a:gd name="T18" fmla="*/ 2147483647 w 72"/>
              <a:gd name="T19" fmla="*/ 2147483647 h 96"/>
              <a:gd name="T20" fmla="*/ 2147483647 w 72"/>
              <a:gd name="T21" fmla="*/ 2147483647 h 96"/>
              <a:gd name="T22" fmla="*/ 2147483647 w 72"/>
              <a:gd name="T23" fmla="*/ 2147483647 h 96"/>
              <a:gd name="T24" fmla="*/ 2147483647 w 72"/>
              <a:gd name="T25" fmla="*/ 2147483647 h 96"/>
              <a:gd name="T26" fmla="*/ 2147483647 w 72"/>
              <a:gd name="T27" fmla="*/ 0 h 96"/>
              <a:gd name="T28" fmla="*/ 2147483647 w 72"/>
              <a:gd name="T29" fmla="*/ 2147483647 h 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2"/>
              <a:gd name="T46" fmla="*/ 0 h 96"/>
              <a:gd name="T47" fmla="*/ 72 w 72"/>
              <a:gd name="T48" fmla="*/ 96 h 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2" h="96">
                <a:moveTo>
                  <a:pt x="8" y="8"/>
                </a:moveTo>
                <a:lnTo>
                  <a:pt x="0" y="24"/>
                </a:lnTo>
                <a:lnTo>
                  <a:pt x="8" y="48"/>
                </a:lnTo>
                <a:lnTo>
                  <a:pt x="16" y="56"/>
                </a:lnTo>
                <a:lnTo>
                  <a:pt x="24" y="56"/>
                </a:lnTo>
                <a:lnTo>
                  <a:pt x="48" y="72"/>
                </a:lnTo>
                <a:lnTo>
                  <a:pt x="56" y="88"/>
                </a:lnTo>
                <a:lnTo>
                  <a:pt x="72" y="96"/>
                </a:lnTo>
                <a:lnTo>
                  <a:pt x="72" y="80"/>
                </a:lnTo>
                <a:lnTo>
                  <a:pt x="56" y="56"/>
                </a:lnTo>
                <a:lnTo>
                  <a:pt x="32" y="40"/>
                </a:lnTo>
                <a:lnTo>
                  <a:pt x="32" y="32"/>
                </a:lnTo>
                <a:lnTo>
                  <a:pt x="40" y="8"/>
                </a:lnTo>
                <a:lnTo>
                  <a:pt x="24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589"/>
          <p:cNvSpPr/>
          <p:nvPr/>
        </p:nvSpPr>
        <p:spPr bwMode="auto">
          <a:xfrm>
            <a:off x="6099640" y="4007762"/>
            <a:ext cx="86861" cy="73015"/>
          </a:xfrm>
          <a:custGeom>
            <a:avLst/>
            <a:gdLst>
              <a:gd name="T0" fmla="*/ 0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2147483647 w 56"/>
              <a:gd name="T17" fmla="*/ 2147483647 h 48"/>
              <a:gd name="T18" fmla="*/ 0 w 56"/>
              <a:gd name="T19" fmla="*/ 2147483647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48"/>
              <a:gd name="T32" fmla="*/ 56 w 56"/>
              <a:gd name="T33" fmla="*/ 48 h 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48">
                <a:moveTo>
                  <a:pt x="0" y="40"/>
                </a:moveTo>
                <a:lnTo>
                  <a:pt x="8" y="16"/>
                </a:lnTo>
                <a:lnTo>
                  <a:pt x="24" y="16"/>
                </a:lnTo>
                <a:lnTo>
                  <a:pt x="40" y="0"/>
                </a:lnTo>
                <a:lnTo>
                  <a:pt x="56" y="16"/>
                </a:lnTo>
                <a:lnTo>
                  <a:pt x="56" y="48"/>
                </a:lnTo>
                <a:lnTo>
                  <a:pt x="40" y="40"/>
                </a:lnTo>
                <a:lnTo>
                  <a:pt x="24" y="40"/>
                </a:lnTo>
                <a:lnTo>
                  <a:pt x="16" y="32"/>
                </a:lnTo>
                <a:lnTo>
                  <a:pt x="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Freeform 590"/>
          <p:cNvSpPr/>
          <p:nvPr/>
        </p:nvSpPr>
        <p:spPr bwMode="auto">
          <a:xfrm>
            <a:off x="6055580" y="3835297"/>
            <a:ext cx="110780" cy="147288"/>
          </a:xfrm>
          <a:custGeom>
            <a:avLst/>
            <a:gdLst>
              <a:gd name="T0" fmla="*/ 2147483647 w 72"/>
              <a:gd name="T1" fmla="*/ 2147483647 h 96"/>
              <a:gd name="T2" fmla="*/ 0 w 72"/>
              <a:gd name="T3" fmla="*/ 2147483647 h 96"/>
              <a:gd name="T4" fmla="*/ 2147483647 w 72"/>
              <a:gd name="T5" fmla="*/ 2147483647 h 96"/>
              <a:gd name="T6" fmla="*/ 2147483647 w 72"/>
              <a:gd name="T7" fmla="*/ 2147483647 h 96"/>
              <a:gd name="T8" fmla="*/ 2147483647 w 72"/>
              <a:gd name="T9" fmla="*/ 2147483647 h 96"/>
              <a:gd name="T10" fmla="*/ 2147483647 w 72"/>
              <a:gd name="T11" fmla="*/ 2147483647 h 96"/>
              <a:gd name="T12" fmla="*/ 2147483647 w 72"/>
              <a:gd name="T13" fmla="*/ 2147483647 h 96"/>
              <a:gd name="T14" fmla="*/ 2147483647 w 72"/>
              <a:gd name="T15" fmla="*/ 2147483647 h 96"/>
              <a:gd name="T16" fmla="*/ 2147483647 w 72"/>
              <a:gd name="T17" fmla="*/ 2147483647 h 96"/>
              <a:gd name="T18" fmla="*/ 2147483647 w 72"/>
              <a:gd name="T19" fmla="*/ 2147483647 h 96"/>
              <a:gd name="T20" fmla="*/ 2147483647 w 72"/>
              <a:gd name="T21" fmla="*/ 2147483647 h 96"/>
              <a:gd name="T22" fmla="*/ 2147483647 w 72"/>
              <a:gd name="T23" fmla="*/ 2147483647 h 96"/>
              <a:gd name="T24" fmla="*/ 2147483647 w 72"/>
              <a:gd name="T25" fmla="*/ 2147483647 h 96"/>
              <a:gd name="T26" fmla="*/ 2147483647 w 72"/>
              <a:gd name="T27" fmla="*/ 0 h 96"/>
              <a:gd name="T28" fmla="*/ 2147483647 w 72"/>
              <a:gd name="T29" fmla="*/ 2147483647 h 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2"/>
              <a:gd name="T46" fmla="*/ 0 h 96"/>
              <a:gd name="T47" fmla="*/ 72 w 72"/>
              <a:gd name="T48" fmla="*/ 96 h 9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2" h="96">
                <a:moveTo>
                  <a:pt x="8" y="8"/>
                </a:moveTo>
                <a:lnTo>
                  <a:pt x="0" y="24"/>
                </a:lnTo>
                <a:lnTo>
                  <a:pt x="8" y="48"/>
                </a:lnTo>
                <a:lnTo>
                  <a:pt x="16" y="56"/>
                </a:lnTo>
                <a:lnTo>
                  <a:pt x="24" y="56"/>
                </a:lnTo>
                <a:lnTo>
                  <a:pt x="48" y="72"/>
                </a:lnTo>
                <a:lnTo>
                  <a:pt x="56" y="88"/>
                </a:lnTo>
                <a:lnTo>
                  <a:pt x="72" y="96"/>
                </a:lnTo>
                <a:lnTo>
                  <a:pt x="72" y="80"/>
                </a:lnTo>
                <a:lnTo>
                  <a:pt x="56" y="56"/>
                </a:lnTo>
                <a:lnTo>
                  <a:pt x="32" y="40"/>
                </a:lnTo>
                <a:lnTo>
                  <a:pt x="32" y="32"/>
                </a:lnTo>
                <a:lnTo>
                  <a:pt x="40" y="8"/>
                </a:lnTo>
                <a:lnTo>
                  <a:pt x="24" y="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Freeform 591"/>
          <p:cNvSpPr/>
          <p:nvPr/>
        </p:nvSpPr>
        <p:spPr bwMode="auto">
          <a:xfrm>
            <a:off x="6099640" y="4007762"/>
            <a:ext cx="86861" cy="73015"/>
          </a:xfrm>
          <a:custGeom>
            <a:avLst/>
            <a:gdLst>
              <a:gd name="T0" fmla="*/ 0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2147483647 w 56"/>
              <a:gd name="T17" fmla="*/ 2147483647 h 48"/>
              <a:gd name="T18" fmla="*/ 0 w 56"/>
              <a:gd name="T19" fmla="*/ 2147483647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6"/>
              <a:gd name="T31" fmla="*/ 0 h 48"/>
              <a:gd name="T32" fmla="*/ 56 w 56"/>
              <a:gd name="T33" fmla="*/ 48 h 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6" h="48">
                <a:moveTo>
                  <a:pt x="0" y="40"/>
                </a:moveTo>
                <a:lnTo>
                  <a:pt x="8" y="16"/>
                </a:lnTo>
                <a:lnTo>
                  <a:pt x="24" y="16"/>
                </a:lnTo>
                <a:lnTo>
                  <a:pt x="40" y="0"/>
                </a:lnTo>
                <a:lnTo>
                  <a:pt x="56" y="16"/>
                </a:lnTo>
                <a:lnTo>
                  <a:pt x="56" y="48"/>
                </a:lnTo>
                <a:lnTo>
                  <a:pt x="40" y="40"/>
                </a:lnTo>
                <a:lnTo>
                  <a:pt x="24" y="40"/>
                </a:lnTo>
                <a:lnTo>
                  <a:pt x="16" y="32"/>
                </a:lnTo>
                <a:lnTo>
                  <a:pt x="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Freeform 592"/>
          <p:cNvSpPr/>
          <p:nvPr/>
        </p:nvSpPr>
        <p:spPr bwMode="auto">
          <a:xfrm>
            <a:off x="6037955" y="4167639"/>
            <a:ext cx="112040" cy="135958"/>
          </a:xfrm>
          <a:custGeom>
            <a:avLst/>
            <a:gdLst>
              <a:gd name="T0" fmla="*/ 2147483647 w 72"/>
              <a:gd name="T1" fmla="*/ 2147483647 h 88"/>
              <a:gd name="T2" fmla="*/ 2147483647 w 72"/>
              <a:gd name="T3" fmla="*/ 2147483647 h 88"/>
              <a:gd name="T4" fmla="*/ 0 w 72"/>
              <a:gd name="T5" fmla="*/ 2147483647 h 88"/>
              <a:gd name="T6" fmla="*/ 0 w 72"/>
              <a:gd name="T7" fmla="*/ 2147483647 h 88"/>
              <a:gd name="T8" fmla="*/ 2147483647 w 72"/>
              <a:gd name="T9" fmla="*/ 2147483647 h 88"/>
              <a:gd name="T10" fmla="*/ 2147483647 w 72"/>
              <a:gd name="T11" fmla="*/ 2147483647 h 88"/>
              <a:gd name="T12" fmla="*/ 2147483647 w 72"/>
              <a:gd name="T13" fmla="*/ 2147483647 h 88"/>
              <a:gd name="T14" fmla="*/ 2147483647 w 72"/>
              <a:gd name="T15" fmla="*/ 0 h 88"/>
              <a:gd name="T16" fmla="*/ 2147483647 w 72"/>
              <a:gd name="T17" fmla="*/ 2147483647 h 88"/>
              <a:gd name="T18" fmla="*/ 2147483647 w 72"/>
              <a:gd name="T19" fmla="*/ 2147483647 h 88"/>
              <a:gd name="T20" fmla="*/ 2147483647 w 72"/>
              <a:gd name="T21" fmla="*/ 2147483647 h 88"/>
              <a:gd name="T22" fmla="*/ 2147483647 w 72"/>
              <a:gd name="T23" fmla="*/ 2147483647 h 88"/>
              <a:gd name="T24" fmla="*/ 2147483647 w 72"/>
              <a:gd name="T25" fmla="*/ 2147483647 h 88"/>
              <a:gd name="T26" fmla="*/ 2147483647 w 72"/>
              <a:gd name="T27" fmla="*/ 2147483647 h 88"/>
              <a:gd name="T28" fmla="*/ 2147483647 w 72"/>
              <a:gd name="T29" fmla="*/ 2147483647 h 88"/>
              <a:gd name="T30" fmla="*/ 2147483647 w 72"/>
              <a:gd name="T31" fmla="*/ 2147483647 h 88"/>
              <a:gd name="T32" fmla="*/ 2147483647 w 72"/>
              <a:gd name="T33" fmla="*/ 2147483647 h 88"/>
              <a:gd name="T34" fmla="*/ 2147483647 w 72"/>
              <a:gd name="T35" fmla="*/ 2147483647 h 88"/>
              <a:gd name="T36" fmla="*/ 2147483647 w 72"/>
              <a:gd name="T37" fmla="*/ 2147483647 h 88"/>
              <a:gd name="T38" fmla="*/ 2147483647 w 72"/>
              <a:gd name="T39" fmla="*/ 2147483647 h 88"/>
              <a:gd name="T40" fmla="*/ 2147483647 w 72"/>
              <a:gd name="T41" fmla="*/ 2147483647 h 88"/>
              <a:gd name="T42" fmla="*/ 2147483647 w 72"/>
              <a:gd name="T43" fmla="*/ 2147483647 h 88"/>
              <a:gd name="T44" fmla="*/ 2147483647 w 72"/>
              <a:gd name="T45" fmla="*/ 2147483647 h 88"/>
              <a:gd name="T46" fmla="*/ 2147483647 w 72"/>
              <a:gd name="T47" fmla="*/ 2147483647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2"/>
              <a:gd name="T73" fmla="*/ 0 h 88"/>
              <a:gd name="T74" fmla="*/ 72 w 72"/>
              <a:gd name="T75" fmla="*/ 88 h 8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2" h="88">
                <a:moveTo>
                  <a:pt x="8" y="88"/>
                </a:moveTo>
                <a:lnTo>
                  <a:pt x="8" y="72"/>
                </a:lnTo>
                <a:lnTo>
                  <a:pt x="0" y="56"/>
                </a:lnTo>
                <a:lnTo>
                  <a:pt x="0" y="48"/>
                </a:lnTo>
                <a:lnTo>
                  <a:pt x="16" y="16"/>
                </a:lnTo>
                <a:lnTo>
                  <a:pt x="24" y="8"/>
                </a:lnTo>
                <a:lnTo>
                  <a:pt x="40" y="8"/>
                </a:lnTo>
                <a:lnTo>
                  <a:pt x="72" y="0"/>
                </a:lnTo>
                <a:lnTo>
                  <a:pt x="72" y="8"/>
                </a:lnTo>
                <a:lnTo>
                  <a:pt x="56" y="8"/>
                </a:lnTo>
                <a:lnTo>
                  <a:pt x="32" y="16"/>
                </a:lnTo>
                <a:lnTo>
                  <a:pt x="24" y="32"/>
                </a:lnTo>
                <a:lnTo>
                  <a:pt x="56" y="32"/>
                </a:lnTo>
                <a:lnTo>
                  <a:pt x="56" y="40"/>
                </a:lnTo>
                <a:lnTo>
                  <a:pt x="48" y="48"/>
                </a:lnTo>
                <a:lnTo>
                  <a:pt x="40" y="56"/>
                </a:lnTo>
                <a:lnTo>
                  <a:pt x="56" y="72"/>
                </a:lnTo>
                <a:lnTo>
                  <a:pt x="64" y="88"/>
                </a:lnTo>
                <a:lnTo>
                  <a:pt x="48" y="88"/>
                </a:lnTo>
                <a:lnTo>
                  <a:pt x="32" y="72"/>
                </a:lnTo>
                <a:lnTo>
                  <a:pt x="24" y="56"/>
                </a:lnTo>
                <a:lnTo>
                  <a:pt x="24" y="80"/>
                </a:lnTo>
                <a:lnTo>
                  <a:pt x="24" y="88"/>
                </a:lnTo>
                <a:lnTo>
                  <a:pt x="8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593"/>
          <p:cNvSpPr/>
          <p:nvPr/>
        </p:nvSpPr>
        <p:spPr bwMode="auto">
          <a:xfrm>
            <a:off x="5779887" y="4327515"/>
            <a:ext cx="208972" cy="49096"/>
          </a:xfrm>
          <a:custGeom>
            <a:avLst/>
            <a:gdLst>
              <a:gd name="T0" fmla="*/ 0 w 136"/>
              <a:gd name="T1" fmla="*/ 0 h 32"/>
              <a:gd name="T2" fmla="*/ 2147483647 w 136"/>
              <a:gd name="T3" fmla="*/ 0 h 32"/>
              <a:gd name="T4" fmla="*/ 2147483647 w 136"/>
              <a:gd name="T5" fmla="*/ 0 h 32"/>
              <a:gd name="T6" fmla="*/ 2147483647 w 136"/>
              <a:gd name="T7" fmla="*/ 0 h 32"/>
              <a:gd name="T8" fmla="*/ 2147483647 w 136"/>
              <a:gd name="T9" fmla="*/ 2147483647 h 32"/>
              <a:gd name="T10" fmla="*/ 2147483647 w 136"/>
              <a:gd name="T11" fmla="*/ 2147483647 h 32"/>
              <a:gd name="T12" fmla="*/ 2147483647 w 136"/>
              <a:gd name="T13" fmla="*/ 2147483647 h 32"/>
              <a:gd name="T14" fmla="*/ 2147483647 w 136"/>
              <a:gd name="T15" fmla="*/ 2147483647 h 32"/>
              <a:gd name="T16" fmla="*/ 2147483647 w 136"/>
              <a:gd name="T17" fmla="*/ 2147483647 h 32"/>
              <a:gd name="T18" fmla="*/ 2147483647 w 136"/>
              <a:gd name="T19" fmla="*/ 2147483647 h 32"/>
              <a:gd name="T20" fmla="*/ 0 w 136"/>
              <a:gd name="T21" fmla="*/ 0 h 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6"/>
              <a:gd name="T34" fmla="*/ 0 h 32"/>
              <a:gd name="T35" fmla="*/ 136 w 136"/>
              <a:gd name="T36" fmla="*/ 32 h 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6" h="32">
                <a:moveTo>
                  <a:pt x="0" y="0"/>
                </a:moveTo>
                <a:lnTo>
                  <a:pt x="40" y="0"/>
                </a:lnTo>
                <a:lnTo>
                  <a:pt x="64" y="0"/>
                </a:lnTo>
                <a:lnTo>
                  <a:pt x="80" y="0"/>
                </a:lnTo>
                <a:lnTo>
                  <a:pt x="96" y="8"/>
                </a:lnTo>
                <a:lnTo>
                  <a:pt x="128" y="16"/>
                </a:lnTo>
                <a:lnTo>
                  <a:pt x="136" y="32"/>
                </a:lnTo>
                <a:lnTo>
                  <a:pt x="104" y="24"/>
                </a:lnTo>
                <a:lnTo>
                  <a:pt x="80" y="24"/>
                </a:lnTo>
                <a:lnTo>
                  <a:pt x="32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594"/>
          <p:cNvSpPr/>
          <p:nvPr/>
        </p:nvSpPr>
        <p:spPr bwMode="auto">
          <a:xfrm>
            <a:off x="2562216" y="3020808"/>
            <a:ext cx="123369" cy="148547"/>
          </a:xfrm>
          <a:custGeom>
            <a:avLst/>
            <a:gdLst>
              <a:gd name="T0" fmla="*/ 0 w 80"/>
              <a:gd name="T1" fmla="*/ 2147483647 h 96"/>
              <a:gd name="T2" fmla="*/ 0 w 80"/>
              <a:gd name="T3" fmla="*/ 2147483647 h 96"/>
              <a:gd name="T4" fmla="*/ 0 w 80"/>
              <a:gd name="T5" fmla="*/ 2147483647 h 96"/>
              <a:gd name="T6" fmla="*/ 2147483647 w 80"/>
              <a:gd name="T7" fmla="*/ 2147483647 h 96"/>
              <a:gd name="T8" fmla="*/ 2147483647 w 80"/>
              <a:gd name="T9" fmla="*/ 0 h 96"/>
              <a:gd name="T10" fmla="*/ 2147483647 w 80"/>
              <a:gd name="T11" fmla="*/ 2147483647 h 96"/>
              <a:gd name="T12" fmla="*/ 2147483647 w 80"/>
              <a:gd name="T13" fmla="*/ 2147483647 h 96"/>
              <a:gd name="T14" fmla="*/ 2147483647 w 80"/>
              <a:gd name="T15" fmla="*/ 2147483647 h 96"/>
              <a:gd name="T16" fmla="*/ 2147483647 w 80"/>
              <a:gd name="T17" fmla="*/ 2147483647 h 96"/>
              <a:gd name="T18" fmla="*/ 2147483647 w 80"/>
              <a:gd name="T19" fmla="*/ 2147483647 h 96"/>
              <a:gd name="T20" fmla="*/ 2147483647 w 80"/>
              <a:gd name="T21" fmla="*/ 2147483647 h 96"/>
              <a:gd name="T22" fmla="*/ 2147483647 w 80"/>
              <a:gd name="T23" fmla="*/ 2147483647 h 96"/>
              <a:gd name="T24" fmla="*/ 2147483647 w 80"/>
              <a:gd name="T25" fmla="*/ 2147483647 h 96"/>
              <a:gd name="T26" fmla="*/ 2147483647 w 80"/>
              <a:gd name="T27" fmla="*/ 2147483647 h 96"/>
              <a:gd name="T28" fmla="*/ 2147483647 w 80"/>
              <a:gd name="T29" fmla="*/ 2147483647 h 96"/>
              <a:gd name="T30" fmla="*/ 2147483647 w 80"/>
              <a:gd name="T31" fmla="*/ 2147483647 h 96"/>
              <a:gd name="T32" fmla="*/ 0 w 80"/>
              <a:gd name="T33" fmla="*/ 2147483647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96"/>
              <a:gd name="T53" fmla="*/ 80 w 80"/>
              <a:gd name="T54" fmla="*/ 96 h 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96">
                <a:moveTo>
                  <a:pt x="0" y="80"/>
                </a:moveTo>
                <a:lnTo>
                  <a:pt x="0" y="64"/>
                </a:lnTo>
                <a:lnTo>
                  <a:pt x="0" y="48"/>
                </a:lnTo>
                <a:lnTo>
                  <a:pt x="24" y="16"/>
                </a:lnTo>
                <a:lnTo>
                  <a:pt x="40" y="0"/>
                </a:lnTo>
                <a:lnTo>
                  <a:pt x="40" y="16"/>
                </a:lnTo>
                <a:lnTo>
                  <a:pt x="32" y="32"/>
                </a:lnTo>
                <a:lnTo>
                  <a:pt x="40" y="40"/>
                </a:lnTo>
                <a:lnTo>
                  <a:pt x="72" y="56"/>
                </a:lnTo>
                <a:lnTo>
                  <a:pt x="80" y="72"/>
                </a:lnTo>
                <a:lnTo>
                  <a:pt x="80" y="88"/>
                </a:lnTo>
                <a:lnTo>
                  <a:pt x="64" y="96"/>
                </a:lnTo>
                <a:lnTo>
                  <a:pt x="56" y="80"/>
                </a:lnTo>
                <a:lnTo>
                  <a:pt x="40" y="88"/>
                </a:lnTo>
                <a:lnTo>
                  <a:pt x="32" y="80"/>
                </a:lnTo>
                <a:lnTo>
                  <a:pt x="8" y="72"/>
                </a:lnTo>
                <a:lnTo>
                  <a:pt x="0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595"/>
          <p:cNvSpPr/>
          <p:nvPr/>
        </p:nvSpPr>
        <p:spPr bwMode="auto">
          <a:xfrm>
            <a:off x="2044819" y="3735846"/>
            <a:ext cx="221561" cy="61686"/>
          </a:xfrm>
          <a:custGeom>
            <a:avLst/>
            <a:gdLst>
              <a:gd name="T0" fmla="*/ 2147483647 w 144"/>
              <a:gd name="T1" fmla="*/ 2147483647 h 40"/>
              <a:gd name="T2" fmla="*/ 2147483647 w 144"/>
              <a:gd name="T3" fmla="*/ 0 h 40"/>
              <a:gd name="T4" fmla="*/ 2147483647 w 144"/>
              <a:gd name="T5" fmla="*/ 0 h 40"/>
              <a:gd name="T6" fmla="*/ 2147483647 w 144"/>
              <a:gd name="T7" fmla="*/ 2147483647 h 40"/>
              <a:gd name="T8" fmla="*/ 2147483647 w 144"/>
              <a:gd name="T9" fmla="*/ 2147483647 h 40"/>
              <a:gd name="T10" fmla="*/ 2147483647 w 144"/>
              <a:gd name="T11" fmla="*/ 2147483647 h 40"/>
              <a:gd name="T12" fmla="*/ 2147483647 w 144"/>
              <a:gd name="T13" fmla="*/ 2147483647 h 40"/>
              <a:gd name="T14" fmla="*/ 2147483647 w 144"/>
              <a:gd name="T15" fmla="*/ 2147483647 h 40"/>
              <a:gd name="T16" fmla="*/ 2147483647 w 144"/>
              <a:gd name="T17" fmla="*/ 2147483647 h 40"/>
              <a:gd name="T18" fmla="*/ 2147483647 w 144"/>
              <a:gd name="T19" fmla="*/ 2147483647 h 40"/>
              <a:gd name="T20" fmla="*/ 2147483647 w 144"/>
              <a:gd name="T21" fmla="*/ 2147483647 h 40"/>
              <a:gd name="T22" fmla="*/ 2147483647 w 144"/>
              <a:gd name="T23" fmla="*/ 2147483647 h 40"/>
              <a:gd name="T24" fmla="*/ 2147483647 w 144"/>
              <a:gd name="T25" fmla="*/ 2147483647 h 40"/>
              <a:gd name="T26" fmla="*/ 2147483647 w 144"/>
              <a:gd name="T27" fmla="*/ 2147483647 h 40"/>
              <a:gd name="T28" fmla="*/ 0 w 144"/>
              <a:gd name="T29" fmla="*/ 2147483647 h 40"/>
              <a:gd name="T30" fmla="*/ 2147483647 w 144"/>
              <a:gd name="T31" fmla="*/ 2147483647 h 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4"/>
              <a:gd name="T49" fmla="*/ 0 h 40"/>
              <a:gd name="T50" fmla="*/ 144 w 144"/>
              <a:gd name="T51" fmla="*/ 40 h 4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4" h="40">
                <a:moveTo>
                  <a:pt x="8" y="8"/>
                </a:moveTo>
                <a:lnTo>
                  <a:pt x="32" y="0"/>
                </a:lnTo>
                <a:lnTo>
                  <a:pt x="80" y="0"/>
                </a:lnTo>
                <a:lnTo>
                  <a:pt x="104" y="16"/>
                </a:lnTo>
                <a:lnTo>
                  <a:pt x="112" y="24"/>
                </a:lnTo>
                <a:lnTo>
                  <a:pt x="136" y="32"/>
                </a:lnTo>
                <a:lnTo>
                  <a:pt x="144" y="40"/>
                </a:lnTo>
                <a:lnTo>
                  <a:pt x="136" y="40"/>
                </a:lnTo>
                <a:lnTo>
                  <a:pt x="104" y="40"/>
                </a:lnTo>
                <a:lnTo>
                  <a:pt x="96" y="32"/>
                </a:lnTo>
                <a:lnTo>
                  <a:pt x="88" y="24"/>
                </a:lnTo>
                <a:lnTo>
                  <a:pt x="64" y="16"/>
                </a:lnTo>
                <a:lnTo>
                  <a:pt x="40" y="16"/>
                </a:lnTo>
                <a:lnTo>
                  <a:pt x="24" y="16"/>
                </a:lnTo>
                <a:lnTo>
                  <a:pt x="0" y="16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Freeform 596"/>
          <p:cNvSpPr/>
          <p:nvPr/>
        </p:nvSpPr>
        <p:spPr bwMode="auto">
          <a:xfrm>
            <a:off x="2266381" y="3810120"/>
            <a:ext cx="134699" cy="36507"/>
          </a:xfrm>
          <a:custGeom>
            <a:avLst/>
            <a:gdLst>
              <a:gd name="T0" fmla="*/ 2147483647 w 88"/>
              <a:gd name="T1" fmla="*/ 0 h 24"/>
              <a:gd name="T2" fmla="*/ 2147483647 w 88"/>
              <a:gd name="T3" fmla="*/ 2147483647 h 24"/>
              <a:gd name="T4" fmla="*/ 0 w 88"/>
              <a:gd name="T5" fmla="*/ 2147483647 h 24"/>
              <a:gd name="T6" fmla="*/ 2147483647 w 88"/>
              <a:gd name="T7" fmla="*/ 2147483647 h 24"/>
              <a:gd name="T8" fmla="*/ 2147483647 w 88"/>
              <a:gd name="T9" fmla="*/ 2147483647 h 24"/>
              <a:gd name="T10" fmla="*/ 2147483647 w 88"/>
              <a:gd name="T11" fmla="*/ 2147483647 h 24"/>
              <a:gd name="T12" fmla="*/ 2147483647 w 88"/>
              <a:gd name="T13" fmla="*/ 2147483647 h 24"/>
              <a:gd name="T14" fmla="*/ 2147483647 w 88"/>
              <a:gd name="T15" fmla="*/ 2147483647 h 24"/>
              <a:gd name="T16" fmla="*/ 2147483647 w 88"/>
              <a:gd name="T17" fmla="*/ 2147483647 h 24"/>
              <a:gd name="T18" fmla="*/ 2147483647 w 88"/>
              <a:gd name="T19" fmla="*/ 0 h 24"/>
              <a:gd name="T20" fmla="*/ 2147483647 w 88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"/>
              <a:gd name="T34" fmla="*/ 0 h 24"/>
              <a:gd name="T35" fmla="*/ 88 w 88"/>
              <a:gd name="T36" fmla="*/ 24 h 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" h="24">
                <a:moveTo>
                  <a:pt x="16" y="0"/>
                </a:moveTo>
                <a:lnTo>
                  <a:pt x="16" y="8"/>
                </a:lnTo>
                <a:lnTo>
                  <a:pt x="0" y="8"/>
                </a:lnTo>
                <a:lnTo>
                  <a:pt x="16" y="16"/>
                </a:lnTo>
                <a:lnTo>
                  <a:pt x="24" y="24"/>
                </a:lnTo>
                <a:lnTo>
                  <a:pt x="40" y="24"/>
                </a:lnTo>
                <a:lnTo>
                  <a:pt x="56" y="16"/>
                </a:lnTo>
                <a:lnTo>
                  <a:pt x="88" y="16"/>
                </a:lnTo>
                <a:lnTo>
                  <a:pt x="72" y="8"/>
                </a:lnTo>
                <a:lnTo>
                  <a:pt x="48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Freeform 597"/>
          <p:cNvSpPr/>
          <p:nvPr/>
        </p:nvSpPr>
        <p:spPr bwMode="auto">
          <a:xfrm>
            <a:off x="2562216" y="3020808"/>
            <a:ext cx="123369" cy="148547"/>
          </a:xfrm>
          <a:custGeom>
            <a:avLst/>
            <a:gdLst>
              <a:gd name="T0" fmla="*/ 0 w 80"/>
              <a:gd name="T1" fmla="*/ 2147483647 h 96"/>
              <a:gd name="T2" fmla="*/ 0 w 80"/>
              <a:gd name="T3" fmla="*/ 2147483647 h 96"/>
              <a:gd name="T4" fmla="*/ 0 w 80"/>
              <a:gd name="T5" fmla="*/ 2147483647 h 96"/>
              <a:gd name="T6" fmla="*/ 2147483647 w 80"/>
              <a:gd name="T7" fmla="*/ 2147483647 h 96"/>
              <a:gd name="T8" fmla="*/ 2147483647 w 80"/>
              <a:gd name="T9" fmla="*/ 0 h 96"/>
              <a:gd name="T10" fmla="*/ 2147483647 w 80"/>
              <a:gd name="T11" fmla="*/ 2147483647 h 96"/>
              <a:gd name="T12" fmla="*/ 2147483647 w 80"/>
              <a:gd name="T13" fmla="*/ 2147483647 h 96"/>
              <a:gd name="T14" fmla="*/ 2147483647 w 80"/>
              <a:gd name="T15" fmla="*/ 2147483647 h 96"/>
              <a:gd name="T16" fmla="*/ 2147483647 w 80"/>
              <a:gd name="T17" fmla="*/ 2147483647 h 96"/>
              <a:gd name="T18" fmla="*/ 2147483647 w 80"/>
              <a:gd name="T19" fmla="*/ 2147483647 h 96"/>
              <a:gd name="T20" fmla="*/ 2147483647 w 80"/>
              <a:gd name="T21" fmla="*/ 2147483647 h 96"/>
              <a:gd name="T22" fmla="*/ 2147483647 w 80"/>
              <a:gd name="T23" fmla="*/ 2147483647 h 96"/>
              <a:gd name="T24" fmla="*/ 2147483647 w 80"/>
              <a:gd name="T25" fmla="*/ 2147483647 h 96"/>
              <a:gd name="T26" fmla="*/ 2147483647 w 80"/>
              <a:gd name="T27" fmla="*/ 2147483647 h 96"/>
              <a:gd name="T28" fmla="*/ 2147483647 w 80"/>
              <a:gd name="T29" fmla="*/ 2147483647 h 96"/>
              <a:gd name="T30" fmla="*/ 2147483647 w 80"/>
              <a:gd name="T31" fmla="*/ 2147483647 h 96"/>
              <a:gd name="T32" fmla="*/ 0 w 80"/>
              <a:gd name="T33" fmla="*/ 2147483647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96"/>
              <a:gd name="T53" fmla="*/ 80 w 80"/>
              <a:gd name="T54" fmla="*/ 96 h 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96">
                <a:moveTo>
                  <a:pt x="0" y="80"/>
                </a:moveTo>
                <a:lnTo>
                  <a:pt x="0" y="64"/>
                </a:lnTo>
                <a:lnTo>
                  <a:pt x="0" y="48"/>
                </a:lnTo>
                <a:lnTo>
                  <a:pt x="24" y="16"/>
                </a:lnTo>
                <a:lnTo>
                  <a:pt x="40" y="0"/>
                </a:lnTo>
                <a:lnTo>
                  <a:pt x="40" y="16"/>
                </a:lnTo>
                <a:lnTo>
                  <a:pt x="32" y="32"/>
                </a:lnTo>
                <a:lnTo>
                  <a:pt x="40" y="40"/>
                </a:lnTo>
                <a:lnTo>
                  <a:pt x="72" y="56"/>
                </a:lnTo>
                <a:lnTo>
                  <a:pt x="80" y="72"/>
                </a:lnTo>
                <a:lnTo>
                  <a:pt x="80" y="88"/>
                </a:lnTo>
                <a:lnTo>
                  <a:pt x="64" y="96"/>
                </a:lnTo>
                <a:lnTo>
                  <a:pt x="56" y="80"/>
                </a:lnTo>
                <a:lnTo>
                  <a:pt x="40" y="88"/>
                </a:lnTo>
                <a:lnTo>
                  <a:pt x="32" y="80"/>
                </a:lnTo>
                <a:lnTo>
                  <a:pt x="8" y="72"/>
                </a:lnTo>
                <a:lnTo>
                  <a:pt x="0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" name="Freeform 598"/>
          <p:cNvSpPr/>
          <p:nvPr/>
        </p:nvSpPr>
        <p:spPr bwMode="auto">
          <a:xfrm>
            <a:off x="2266381" y="3810120"/>
            <a:ext cx="134699" cy="36507"/>
          </a:xfrm>
          <a:custGeom>
            <a:avLst/>
            <a:gdLst>
              <a:gd name="T0" fmla="*/ 2147483647 w 88"/>
              <a:gd name="T1" fmla="*/ 0 h 24"/>
              <a:gd name="T2" fmla="*/ 2147483647 w 88"/>
              <a:gd name="T3" fmla="*/ 2147483647 h 24"/>
              <a:gd name="T4" fmla="*/ 0 w 88"/>
              <a:gd name="T5" fmla="*/ 2147483647 h 24"/>
              <a:gd name="T6" fmla="*/ 2147483647 w 88"/>
              <a:gd name="T7" fmla="*/ 2147483647 h 24"/>
              <a:gd name="T8" fmla="*/ 2147483647 w 88"/>
              <a:gd name="T9" fmla="*/ 2147483647 h 24"/>
              <a:gd name="T10" fmla="*/ 2147483647 w 88"/>
              <a:gd name="T11" fmla="*/ 2147483647 h 24"/>
              <a:gd name="T12" fmla="*/ 2147483647 w 88"/>
              <a:gd name="T13" fmla="*/ 2147483647 h 24"/>
              <a:gd name="T14" fmla="*/ 2147483647 w 88"/>
              <a:gd name="T15" fmla="*/ 2147483647 h 24"/>
              <a:gd name="T16" fmla="*/ 2147483647 w 88"/>
              <a:gd name="T17" fmla="*/ 2147483647 h 24"/>
              <a:gd name="T18" fmla="*/ 2147483647 w 88"/>
              <a:gd name="T19" fmla="*/ 0 h 24"/>
              <a:gd name="T20" fmla="*/ 2147483647 w 88"/>
              <a:gd name="T21" fmla="*/ 0 h 2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8"/>
              <a:gd name="T34" fmla="*/ 0 h 24"/>
              <a:gd name="T35" fmla="*/ 88 w 88"/>
              <a:gd name="T36" fmla="*/ 24 h 2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8" h="24">
                <a:moveTo>
                  <a:pt x="16" y="0"/>
                </a:moveTo>
                <a:lnTo>
                  <a:pt x="16" y="8"/>
                </a:lnTo>
                <a:lnTo>
                  <a:pt x="0" y="8"/>
                </a:lnTo>
                <a:lnTo>
                  <a:pt x="16" y="16"/>
                </a:lnTo>
                <a:lnTo>
                  <a:pt x="24" y="24"/>
                </a:lnTo>
                <a:lnTo>
                  <a:pt x="40" y="24"/>
                </a:lnTo>
                <a:lnTo>
                  <a:pt x="56" y="16"/>
                </a:lnTo>
                <a:lnTo>
                  <a:pt x="88" y="16"/>
                </a:lnTo>
                <a:lnTo>
                  <a:pt x="72" y="8"/>
                </a:lnTo>
                <a:lnTo>
                  <a:pt x="48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" name="Freeform 599"/>
          <p:cNvSpPr/>
          <p:nvPr/>
        </p:nvSpPr>
        <p:spPr bwMode="auto">
          <a:xfrm>
            <a:off x="3943196" y="3390915"/>
            <a:ext cx="61686" cy="37766"/>
          </a:xfrm>
          <a:custGeom>
            <a:avLst/>
            <a:gdLst>
              <a:gd name="T0" fmla="*/ 0 w 40"/>
              <a:gd name="T1" fmla="*/ 2147483647 h 24"/>
              <a:gd name="T2" fmla="*/ 2147483647 w 40"/>
              <a:gd name="T3" fmla="*/ 0 h 24"/>
              <a:gd name="T4" fmla="*/ 2147483647 w 40"/>
              <a:gd name="T5" fmla="*/ 0 h 24"/>
              <a:gd name="T6" fmla="*/ 2147483647 w 40"/>
              <a:gd name="T7" fmla="*/ 2147483647 h 24"/>
              <a:gd name="T8" fmla="*/ 2147483647 w 40"/>
              <a:gd name="T9" fmla="*/ 2147483647 h 24"/>
              <a:gd name="T10" fmla="*/ 2147483647 w 40"/>
              <a:gd name="T11" fmla="*/ 2147483647 h 24"/>
              <a:gd name="T12" fmla="*/ 0 w 40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4"/>
              <a:gd name="T23" fmla="*/ 40 w 4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4">
                <a:moveTo>
                  <a:pt x="0" y="8"/>
                </a:moveTo>
                <a:lnTo>
                  <a:pt x="24" y="0"/>
                </a:lnTo>
                <a:lnTo>
                  <a:pt x="40" y="0"/>
                </a:lnTo>
                <a:lnTo>
                  <a:pt x="40" y="8"/>
                </a:lnTo>
                <a:lnTo>
                  <a:pt x="40" y="24"/>
                </a:lnTo>
                <a:lnTo>
                  <a:pt x="24" y="16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Freeform 600"/>
          <p:cNvSpPr/>
          <p:nvPr/>
        </p:nvSpPr>
        <p:spPr bwMode="auto">
          <a:xfrm>
            <a:off x="3881511" y="3316642"/>
            <a:ext cx="25177" cy="50355"/>
          </a:xfrm>
          <a:custGeom>
            <a:avLst/>
            <a:gdLst>
              <a:gd name="T0" fmla="*/ 0 w 16"/>
              <a:gd name="T1" fmla="*/ 2147483647 h 32"/>
              <a:gd name="T2" fmla="*/ 0 w 16"/>
              <a:gd name="T3" fmla="*/ 2147483647 h 32"/>
              <a:gd name="T4" fmla="*/ 2147483647 w 16"/>
              <a:gd name="T5" fmla="*/ 0 h 32"/>
              <a:gd name="T6" fmla="*/ 2147483647 w 16"/>
              <a:gd name="T7" fmla="*/ 2147483647 h 32"/>
              <a:gd name="T8" fmla="*/ 2147483647 w 16"/>
              <a:gd name="T9" fmla="*/ 2147483647 h 32"/>
              <a:gd name="T10" fmla="*/ 0 w 16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32"/>
              <a:gd name="T20" fmla="*/ 16 w 16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32">
                <a:moveTo>
                  <a:pt x="0" y="32"/>
                </a:move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lnTo>
                  <a:pt x="16" y="32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3" name="Freeform 601"/>
          <p:cNvSpPr/>
          <p:nvPr/>
        </p:nvSpPr>
        <p:spPr bwMode="auto">
          <a:xfrm>
            <a:off x="3943196" y="3390915"/>
            <a:ext cx="61686" cy="37766"/>
          </a:xfrm>
          <a:custGeom>
            <a:avLst/>
            <a:gdLst>
              <a:gd name="T0" fmla="*/ 0 w 40"/>
              <a:gd name="T1" fmla="*/ 2147483647 h 24"/>
              <a:gd name="T2" fmla="*/ 2147483647 w 40"/>
              <a:gd name="T3" fmla="*/ 0 h 24"/>
              <a:gd name="T4" fmla="*/ 2147483647 w 40"/>
              <a:gd name="T5" fmla="*/ 0 h 24"/>
              <a:gd name="T6" fmla="*/ 2147483647 w 40"/>
              <a:gd name="T7" fmla="*/ 2147483647 h 24"/>
              <a:gd name="T8" fmla="*/ 2147483647 w 40"/>
              <a:gd name="T9" fmla="*/ 2147483647 h 24"/>
              <a:gd name="T10" fmla="*/ 2147483647 w 40"/>
              <a:gd name="T11" fmla="*/ 2147483647 h 24"/>
              <a:gd name="T12" fmla="*/ 0 w 40"/>
              <a:gd name="T13" fmla="*/ 2147483647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"/>
              <a:gd name="T22" fmla="*/ 0 h 24"/>
              <a:gd name="T23" fmla="*/ 40 w 40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" h="24">
                <a:moveTo>
                  <a:pt x="0" y="8"/>
                </a:moveTo>
                <a:lnTo>
                  <a:pt x="24" y="0"/>
                </a:lnTo>
                <a:lnTo>
                  <a:pt x="40" y="0"/>
                </a:lnTo>
                <a:lnTo>
                  <a:pt x="40" y="8"/>
                </a:lnTo>
                <a:lnTo>
                  <a:pt x="40" y="24"/>
                </a:lnTo>
                <a:lnTo>
                  <a:pt x="24" y="16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4" name="Freeform 602"/>
          <p:cNvSpPr/>
          <p:nvPr/>
        </p:nvSpPr>
        <p:spPr bwMode="auto">
          <a:xfrm>
            <a:off x="3881511" y="3316642"/>
            <a:ext cx="25177" cy="50355"/>
          </a:xfrm>
          <a:custGeom>
            <a:avLst/>
            <a:gdLst>
              <a:gd name="T0" fmla="*/ 0 w 16"/>
              <a:gd name="T1" fmla="*/ 2147483647 h 32"/>
              <a:gd name="T2" fmla="*/ 0 w 16"/>
              <a:gd name="T3" fmla="*/ 2147483647 h 32"/>
              <a:gd name="T4" fmla="*/ 2147483647 w 16"/>
              <a:gd name="T5" fmla="*/ 0 h 32"/>
              <a:gd name="T6" fmla="*/ 2147483647 w 16"/>
              <a:gd name="T7" fmla="*/ 2147483647 h 32"/>
              <a:gd name="T8" fmla="*/ 2147483647 w 16"/>
              <a:gd name="T9" fmla="*/ 2147483647 h 32"/>
              <a:gd name="T10" fmla="*/ 0 w 16"/>
              <a:gd name="T11" fmla="*/ 2147483647 h 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"/>
              <a:gd name="T19" fmla="*/ 0 h 32"/>
              <a:gd name="T20" fmla="*/ 16 w 16"/>
              <a:gd name="T21" fmla="*/ 32 h 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" h="32">
                <a:moveTo>
                  <a:pt x="0" y="32"/>
                </a:move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lnTo>
                  <a:pt x="16" y="32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5" name="Freeform 603"/>
          <p:cNvSpPr/>
          <p:nvPr/>
        </p:nvSpPr>
        <p:spPr bwMode="auto">
          <a:xfrm>
            <a:off x="3870181" y="3267546"/>
            <a:ext cx="36507" cy="37766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0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0 w 2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24"/>
              <a:gd name="T17" fmla="*/ 24 w 2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24">
                <a:moveTo>
                  <a:pt x="0" y="8"/>
                </a:moveTo>
                <a:lnTo>
                  <a:pt x="16" y="0"/>
                </a:lnTo>
                <a:lnTo>
                  <a:pt x="24" y="16"/>
                </a:lnTo>
                <a:lnTo>
                  <a:pt x="16" y="24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" name="Freeform 604"/>
          <p:cNvSpPr/>
          <p:nvPr/>
        </p:nvSpPr>
        <p:spPr bwMode="auto">
          <a:xfrm>
            <a:off x="4510946" y="3416093"/>
            <a:ext cx="36507" cy="12589"/>
          </a:xfrm>
          <a:custGeom>
            <a:avLst/>
            <a:gdLst>
              <a:gd name="T0" fmla="*/ 2147483647 w 24"/>
              <a:gd name="T1" fmla="*/ 0 h 8"/>
              <a:gd name="T2" fmla="*/ 2147483647 w 24"/>
              <a:gd name="T3" fmla="*/ 0 h 8"/>
              <a:gd name="T4" fmla="*/ 0 w 24"/>
              <a:gd name="T5" fmla="*/ 2147483647 h 8"/>
              <a:gd name="T6" fmla="*/ 2147483647 w 24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8"/>
              <a:gd name="T14" fmla="*/ 24 w 24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8">
                <a:moveTo>
                  <a:pt x="16" y="0"/>
                </a:moveTo>
                <a:lnTo>
                  <a:pt x="24" y="0"/>
                </a:lnTo>
                <a:lnTo>
                  <a:pt x="0" y="8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7" name="Freeform 605"/>
          <p:cNvSpPr/>
          <p:nvPr/>
        </p:nvSpPr>
        <p:spPr bwMode="auto">
          <a:xfrm>
            <a:off x="3870181" y="3267546"/>
            <a:ext cx="36507" cy="37766"/>
          </a:xfrm>
          <a:custGeom>
            <a:avLst/>
            <a:gdLst>
              <a:gd name="T0" fmla="*/ 0 w 24"/>
              <a:gd name="T1" fmla="*/ 2147483647 h 24"/>
              <a:gd name="T2" fmla="*/ 2147483647 w 24"/>
              <a:gd name="T3" fmla="*/ 0 h 24"/>
              <a:gd name="T4" fmla="*/ 2147483647 w 24"/>
              <a:gd name="T5" fmla="*/ 2147483647 h 24"/>
              <a:gd name="T6" fmla="*/ 2147483647 w 24"/>
              <a:gd name="T7" fmla="*/ 2147483647 h 24"/>
              <a:gd name="T8" fmla="*/ 0 w 24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24"/>
              <a:gd name="T17" fmla="*/ 24 w 2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24">
                <a:moveTo>
                  <a:pt x="0" y="8"/>
                </a:moveTo>
                <a:lnTo>
                  <a:pt x="16" y="0"/>
                </a:lnTo>
                <a:lnTo>
                  <a:pt x="24" y="16"/>
                </a:lnTo>
                <a:lnTo>
                  <a:pt x="16" y="24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Freeform 606"/>
          <p:cNvSpPr/>
          <p:nvPr/>
        </p:nvSpPr>
        <p:spPr bwMode="auto">
          <a:xfrm>
            <a:off x="4510946" y="3416093"/>
            <a:ext cx="36507" cy="12589"/>
          </a:xfrm>
          <a:custGeom>
            <a:avLst/>
            <a:gdLst>
              <a:gd name="T0" fmla="*/ 2147483647 w 24"/>
              <a:gd name="T1" fmla="*/ 0 h 8"/>
              <a:gd name="T2" fmla="*/ 2147483647 w 24"/>
              <a:gd name="T3" fmla="*/ 0 h 8"/>
              <a:gd name="T4" fmla="*/ 0 w 24"/>
              <a:gd name="T5" fmla="*/ 2147483647 h 8"/>
              <a:gd name="T6" fmla="*/ 2147483647 w 24"/>
              <a:gd name="T7" fmla="*/ 0 h 8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8"/>
              <a:gd name="T14" fmla="*/ 24 w 24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8">
                <a:moveTo>
                  <a:pt x="16" y="0"/>
                </a:moveTo>
                <a:lnTo>
                  <a:pt x="24" y="0"/>
                </a:lnTo>
                <a:lnTo>
                  <a:pt x="0" y="8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" name="Rectangle 607"/>
          <p:cNvSpPr>
            <a:spLocks noChangeArrowheads="1"/>
          </p:cNvSpPr>
          <p:nvPr/>
        </p:nvSpPr>
        <p:spPr bwMode="auto">
          <a:xfrm>
            <a:off x="4398907" y="3601148"/>
            <a:ext cx="0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60" name="Freeform 608"/>
          <p:cNvSpPr/>
          <p:nvPr/>
        </p:nvSpPr>
        <p:spPr bwMode="auto">
          <a:xfrm>
            <a:off x="4226442" y="3305312"/>
            <a:ext cx="357519" cy="134699"/>
          </a:xfrm>
          <a:custGeom>
            <a:avLst/>
            <a:gdLst>
              <a:gd name="T0" fmla="*/ 2147483647 w 232"/>
              <a:gd name="T1" fmla="*/ 2147483647 h 88"/>
              <a:gd name="T2" fmla="*/ 2147483647 w 232"/>
              <a:gd name="T3" fmla="*/ 2147483647 h 88"/>
              <a:gd name="T4" fmla="*/ 2147483647 w 232"/>
              <a:gd name="T5" fmla="*/ 2147483647 h 88"/>
              <a:gd name="T6" fmla="*/ 2147483647 w 232"/>
              <a:gd name="T7" fmla="*/ 2147483647 h 88"/>
              <a:gd name="T8" fmla="*/ 2147483647 w 232"/>
              <a:gd name="T9" fmla="*/ 2147483647 h 88"/>
              <a:gd name="T10" fmla="*/ 2147483647 w 232"/>
              <a:gd name="T11" fmla="*/ 2147483647 h 88"/>
              <a:gd name="T12" fmla="*/ 2147483647 w 232"/>
              <a:gd name="T13" fmla="*/ 2147483647 h 88"/>
              <a:gd name="T14" fmla="*/ 2147483647 w 232"/>
              <a:gd name="T15" fmla="*/ 2147483647 h 88"/>
              <a:gd name="T16" fmla="*/ 2147483647 w 232"/>
              <a:gd name="T17" fmla="*/ 2147483647 h 88"/>
              <a:gd name="T18" fmla="*/ 2147483647 w 232"/>
              <a:gd name="T19" fmla="*/ 0 h 88"/>
              <a:gd name="T20" fmla="*/ 2147483647 w 232"/>
              <a:gd name="T21" fmla="*/ 0 h 88"/>
              <a:gd name="T22" fmla="*/ 2147483647 w 232"/>
              <a:gd name="T23" fmla="*/ 0 h 88"/>
              <a:gd name="T24" fmla="*/ 2147483647 w 232"/>
              <a:gd name="T25" fmla="*/ 2147483647 h 88"/>
              <a:gd name="T26" fmla="*/ 2147483647 w 232"/>
              <a:gd name="T27" fmla="*/ 2147483647 h 88"/>
              <a:gd name="T28" fmla="*/ 2147483647 w 232"/>
              <a:gd name="T29" fmla="*/ 2147483647 h 88"/>
              <a:gd name="T30" fmla="*/ 2147483647 w 232"/>
              <a:gd name="T31" fmla="*/ 0 h 88"/>
              <a:gd name="T32" fmla="*/ 2147483647 w 232"/>
              <a:gd name="T33" fmla="*/ 0 h 88"/>
              <a:gd name="T34" fmla="*/ 2147483647 w 232"/>
              <a:gd name="T35" fmla="*/ 0 h 88"/>
              <a:gd name="T36" fmla="*/ 2147483647 w 232"/>
              <a:gd name="T37" fmla="*/ 0 h 88"/>
              <a:gd name="T38" fmla="*/ 2147483647 w 232"/>
              <a:gd name="T39" fmla="*/ 0 h 88"/>
              <a:gd name="T40" fmla="*/ 2147483647 w 232"/>
              <a:gd name="T41" fmla="*/ 2147483647 h 88"/>
              <a:gd name="T42" fmla="*/ 2147483647 w 232"/>
              <a:gd name="T43" fmla="*/ 2147483647 h 88"/>
              <a:gd name="T44" fmla="*/ 2147483647 w 232"/>
              <a:gd name="T45" fmla="*/ 2147483647 h 88"/>
              <a:gd name="T46" fmla="*/ 2147483647 w 232"/>
              <a:gd name="T47" fmla="*/ 2147483647 h 88"/>
              <a:gd name="T48" fmla="*/ 2147483647 w 232"/>
              <a:gd name="T49" fmla="*/ 2147483647 h 88"/>
              <a:gd name="T50" fmla="*/ 0 w 232"/>
              <a:gd name="T51" fmla="*/ 2147483647 h 88"/>
              <a:gd name="T52" fmla="*/ 2147483647 w 232"/>
              <a:gd name="T53" fmla="*/ 2147483647 h 88"/>
              <a:gd name="T54" fmla="*/ 2147483647 w 232"/>
              <a:gd name="T55" fmla="*/ 2147483647 h 88"/>
              <a:gd name="T56" fmla="*/ 2147483647 w 232"/>
              <a:gd name="T57" fmla="*/ 2147483647 h 88"/>
              <a:gd name="T58" fmla="*/ 2147483647 w 232"/>
              <a:gd name="T59" fmla="*/ 2147483647 h 88"/>
              <a:gd name="T60" fmla="*/ 2147483647 w 232"/>
              <a:gd name="T61" fmla="*/ 2147483647 h 88"/>
              <a:gd name="T62" fmla="*/ 2147483647 w 232"/>
              <a:gd name="T63" fmla="*/ 2147483647 h 88"/>
              <a:gd name="T64" fmla="*/ 2147483647 w 232"/>
              <a:gd name="T65" fmla="*/ 2147483647 h 88"/>
              <a:gd name="T66" fmla="*/ 2147483647 w 232"/>
              <a:gd name="T67" fmla="*/ 2147483647 h 88"/>
              <a:gd name="T68" fmla="*/ 2147483647 w 232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2"/>
              <a:gd name="T106" fmla="*/ 0 h 88"/>
              <a:gd name="T107" fmla="*/ 232 w 232"/>
              <a:gd name="T108" fmla="*/ 88 h 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2" h="88">
                <a:moveTo>
                  <a:pt x="136" y="80"/>
                </a:moveTo>
                <a:lnTo>
                  <a:pt x="144" y="80"/>
                </a:lnTo>
                <a:lnTo>
                  <a:pt x="184" y="80"/>
                </a:lnTo>
                <a:lnTo>
                  <a:pt x="208" y="72"/>
                </a:lnTo>
                <a:lnTo>
                  <a:pt x="224" y="72"/>
                </a:lnTo>
                <a:lnTo>
                  <a:pt x="232" y="72"/>
                </a:lnTo>
                <a:lnTo>
                  <a:pt x="232" y="64"/>
                </a:lnTo>
                <a:lnTo>
                  <a:pt x="232" y="32"/>
                </a:lnTo>
                <a:lnTo>
                  <a:pt x="216" y="8"/>
                </a:lnTo>
                <a:lnTo>
                  <a:pt x="208" y="0"/>
                </a:lnTo>
                <a:lnTo>
                  <a:pt x="200" y="0"/>
                </a:lnTo>
                <a:lnTo>
                  <a:pt x="192" y="0"/>
                </a:lnTo>
                <a:lnTo>
                  <a:pt x="176" y="8"/>
                </a:lnTo>
                <a:lnTo>
                  <a:pt x="160" y="8"/>
                </a:lnTo>
                <a:lnTo>
                  <a:pt x="152" y="8"/>
                </a:lnTo>
                <a:lnTo>
                  <a:pt x="136" y="0"/>
                </a:lnTo>
                <a:lnTo>
                  <a:pt x="128" y="0"/>
                </a:lnTo>
                <a:lnTo>
                  <a:pt x="96" y="0"/>
                </a:lnTo>
                <a:lnTo>
                  <a:pt x="88" y="0"/>
                </a:lnTo>
                <a:lnTo>
                  <a:pt x="72" y="0"/>
                </a:lnTo>
                <a:lnTo>
                  <a:pt x="64" y="8"/>
                </a:lnTo>
                <a:lnTo>
                  <a:pt x="48" y="16"/>
                </a:lnTo>
                <a:lnTo>
                  <a:pt x="40" y="8"/>
                </a:lnTo>
                <a:lnTo>
                  <a:pt x="32" y="24"/>
                </a:lnTo>
                <a:lnTo>
                  <a:pt x="16" y="24"/>
                </a:lnTo>
                <a:lnTo>
                  <a:pt x="0" y="32"/>
                </a:lnTo>
                <a:lnTo>
                  <a:pt x="8" y="48"/>
                </a:lnTo>
                <a:lnTo>
                  <a:pt x="16" y="64"/>
                </a:lnTo>
                <a:lnTo>
                  <a:pt x="24" y="80"/>
                </a:lnTo>
                <a:lnTo>
                  <a:pt x="56" y="80"/>
                </a:lnTo>
                <a:lnTo>
                  <a:pt x="64" y="80"/>
                </a:lnTo>
                <a:lnTo>
                  <a:pt x="88" y="88"/>
                </a:lnTo>
                <a:lnTo>
                  <a:pt x="104" y="80"/>
                </a:lnTo>
                <a:lnTo>
                  <a:pt x="120" y="88"/>
                </a:lnTo>
                <a:lnTo>
                  <a:pt x="13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Freeform 609"/>
          <p:cNvSpPr/>
          <p:nvPr/>
        </p:nvSpPr>
        <p:spPr bwMode="auto">
          <a:xfrm>
            <a:off x="4398907" y="3416093"/>
            <a:ext cx="135958" cy="123369"/>
          </a:xfrm>
          <a:custGeom>
            <a:avLst/>
            <a:gdLst>
              <a:gd name="T0" fmla="*/ 2147483647 w 88"/>
              <a:gd name="T1" fmla="*/ 2147483647 h 80"/>
              <a:gd name="T2" fmla="*/ 2147483647 w 88"/>
              <a:gd name="T3" fmla="*/ 2147483647 h 80"/>
              <a:gd name="T4" fmla="*/ 2147483647 w 88"/>
              <a:gd name="T5" fmla="*/ 2147483647 h 80"/>
              <a:gd name="T6" fmla="*/ 2147483647 w 88"/>
              <a:gd name="T7" fmla="*/ 2147483647 h 80"/>
              <a:gd name="T8" fmla="*/ 2147483647 w 88"/>
              <a:gd name="T9" fmla="*/ 2147483647 h 80"/>
              <a:gd name="T10" fmla="*/ 2147483647 w 88"/>
              <a:gd name="T11" fmla="*/ 2147483647 h 80"/>
              <a:gd name="T12" fmla="*/ 2147483647 w 88"/>
              <a:gd name="T13" fmla="*/ 0 h 80"/>
              <a:gd name="T14" fmla="*/ 2147483647 w 88"/>
              <a:gd name="T15" fmla="*/ 2147483647 h 80"/>
              <a:gd name="T16" fmla="*/ 2147483647 w 88"/>
              <a:gd name="T17" fmla="*/ 2147483647 h 80"/>
              <a:gd name="T18" fmla="*/ 2147483647 w 88"/>
              <a:gd name="T19" fmla="*/ 2147483647 h 80"/>
              <a:gd name="T20" fmla="*/ 2147483647 w 88"/>
              <a:gd name="T21" fmla="*/ 2147483647 h 80"/>
              <a:gd name="T22" fmla="*/ 2147483647 w 88"/>
              <a:gd name="T23" fmla="*/ 2147483647 h 80"/>
              <a:gd name="T24" fmla="*/ 0 w 88"/>
              <a:gd name="T25" fmla="*/ 2147483647 h 80"/>
              <a:gd name="T26" fmla="*/ 2147483647 w 88"/>
              <a:gd name="T27" fmla="*/ 2147483647 h 80"/>
              <a:gd name="T28" fmla="*/ 2147483647 w 88"/>
              <a:gd name="T29" fmla="*/ 2147483647 h 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8"/>
              <a:gd name="T46" fmla="*/ 0 h 80"/>
              <a:gd name="T47" fmla="*/ 88 w 88"/>
              <a:gd name="T48" fmla="*/ 80 h 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8" h="80">
                <a:moveTo>
                  <a:pt x="16" y="80"/>
                </a:moveTo>
                <a:lnTo>
                  <a:pt x="40" y="64"/>
                </a:lnTo>
                <a:lnTo>
                  <a:pt x="48" y="64"/>
                </a:lnTo>
                <a:lnTo>
                  <a:pt x="72" y="48"/>
                </a:lnTo>
                <a:lnTo>
                  <a:pt x="80" y="16"/>
                </a:lnTo>
                <a:lnTo>
                  <a:pt x="88" y="8"/>
                </a:lnTo>
                <a:lnTo>
                  <a:pt x="88" y="0"/>
                </a:lnTo>
                <a:lnTo>
                  <a:pt x="72" y="8"/>
                </a:lnTo>
                <a:lnTo>
                  <a:pt x="32" y="8"/>
                </a:lnTo>
                <a:lnTo>
                  <a:pt x="24" y="8"/>
                </a:lnTo>
                <a:lnTo>
                  <a:pt x="8" y="16"/>
                </a:lnTo>
                <a:lnTo>
                  <a:pt x="16" y="32"/>
                </a:lnTo>
                <a:lnTo>
                  <a:pt x="0" y="72"/>
                </a:lnTo>
                <a:lnTo>
                  <a:pt x="8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Freeform 610"/>
          <p:cNvSpPr/>
          <p:nvPr/>
        </p:nvSpPr>
        <p:spPr bwMode="auto">
          <a:xfrm>
            <a:off x="4374988" y="3514285"/>
            <a:ext cx="98192" cy="86863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0 h 56"/>
              <a:gd name="T4" fmla="*/ 2147483647 w 64"/>
              <a:gd name="T5" fmla="*/ 0 h 56"/>
              <a:gd name="T6" fmla="*/ 2147483647 w 64"/>
              <a:gd name="T7" fmla="*/ 2147483647 h 56"/>
              <a:gd name="T8" fmla="*/ 2147483647 w 64"/>
              <a:gd name="T9" fmla="*/ 2147483647 h 56"/>
              <a:gd name="T10" fmla="*/ 2147483647 w 64"/>
              <a:gd name="T11" fmla="*/ 2147483647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2147483647 w 64"/>
              <a:gd name="T31" fmla="*/ 2147483647 h 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56"/>
              <a:gd name="T50" fmla="*/ 64 w 64"/>
              <a:gd name="T51" fmla="*/ 56 h 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56">
                <a:moveTo>
                  <a:pt x="64" y="16"/>
                </a:move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3" name="Freeform 611"/>
          <p:cNvSpPr/>
          <p:nvPr/>
        </p:nvSpPr>
        <p:spPr bwMode="auto">
          <a:xfrm>
            <a:off x="4398907" y="3416093"/>
            <a:ext cx="135958" cy="123369"/>
          </a:xfrm>
          <a:custGeom>
            <a:avLst/>
            <a:gdLst>
              <a:gd name="T0" fmla="*/ 2147483647 w 88"/>
              <a:gd name="T1" fmla="*/ 2147483647 h 80"/>
              <a:gd name="T2" fmla="*/ 2147483647 w 88"/>
              <a:gd name="T3" fmla="*/ 2147483647 h 80"/>
              <a:gd name="T4" fmla="*/ 2147483647 w 88"/>
              <a:gd name="T5" fmla="*/ 2147483647 h 80"/>
              <a:gd name="T6" fmla="*/ 2147483647 w 88"/>
              <a:gd name="T7" fmla="*/ 2147483647 h 80"/>
              <a:gd name="T8" fmla="*/ 2147483647 w 88"/>
              <a:gd name="T9" fmla="*/ 2147483647 h 80"/>
              <a:gd name="T10" fmla="*/ 2147483647 w 88"/>
              <a:gd name="T11" fmla="*/ 2147483647 h 80"/>
              <a:gd name="T12" fmla="*/ 2147483647 w 88"/>
              <a:gd name="T13" fmla="*/ 0 h 80"/>
              <a:gd name="T14" fmla="*/ 2147483647 w 88"/>
              <a:gd name="T15" fmla="*/ 2147483647 h 80"/>
              <a:gd name="T16" fmla="*/ 2147483647 w 88"/>
              <a:gd name="T17" fmla="*/ 2147483647 h 80"/>
              <a:gd name="T18" fmla="*/ 2147483647 w 88"/>
              <a:gd name="T19" fmla="*/ 2147483647 h 80"/>
              <a:gd name="T20" fmla="*/ 2147483647 w 88"/>
              <a:gd name="T21" fmla="*/ 2147483647 h 80"/>
              <a:gd name="T22" fmla="*/ 2147483647 w 88"/>
              <a:gd name="T23" fmla="*/ 2147483647 h 80"/>
              <a:gd name="T24" fmla="*/ 2147483647 w 88"/>
              <a:gd name="T25" fmla="*/ 2147483647 h 80"/>
              <a:gd name="T26" fmla="*/ 0 w 88"/>
              <a:gd name="T27" fmla="*/ 2147483647 h 80"/>
              <a:gd name="T28" fmla="*/ 2147483647 w 88"/>
              <a:gd name="T29" fmla="*/ 2147483647 h 80"/>
              <a:gd name="T30" fmla="*/ 2147483647 w 88"/>
              <a:gd name="T31" fmla="*/ 2147483647 h 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"/>
              <a:gd name="T49" fmla="*/ 0 h 80"/>
              <a:gd name="T50" fmla="*/ 88 w 88"/>
              <a:gd name="T51" fmla="*/ 80 h 8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" h="80">
                <a:moveTo>
                  <a:pt x="16" y="80"/>
                </a:moveTo>
                <a:lnTo>
                  <a:pt x="40" y="64"/>
                </a:lnTo>
                <a:lnTo>
                  <a:pt x="48" y="64"/>
                </a:lnTo>
                <a:lnTo>
                  <a:pt x="72" y="48"/>
                </a:lnTo>
                <a:lnTo>
                  <a:pt x="80" y="16"/>
                </a:lnTo>
                <a:lnTo>
                  <a:pt x="88" y="8"/>
                </a:lnTo>
                <a:lnTo>
                  <a:pt x="88" y="0"/>
                </a:lnTo>
                <a:lnTo>
                  <a:pt x="72" y="8"/>
                </a:lnTo>
                <a:lnTo>
                  <a:pt x="32" y="8"/>
                </a:lnTo>
                <a:lnTo>
                  <a:pt x="24" y="8"/>
                </a:lnTo>
                <a:lnTo>
                  <a:pt x="8" y="16"/>
                </a:lnTo>
                <a:lnTo>
                  <a:pt x="16" y="32"/>
                </a:lnTo>
                <a:lnTo>
                  <a:pt x="0" y="72"/>
                </a:lnTo>
                <a:lnTo>
                  <a:pt x="8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Freeform 612"/>
          <p:cNvSpPr/>
          <p:nvPr/>
        </p:nvSpPr>
        <p:spPr bwMode="auto">
          <a:xfrm>
            <a:off x="4374988" y="3514285"/>
            <a:ext cx="98192" cy="86863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0 h 56"/>
              <a:gd name="T4" fmla="*/ 2147483647 w 64"/>
              <a:gd name="T5" fmla="*/ 0 h 56"/>
              <a:gd name="T6" fmla="*/ 2147483647 w 64"/>
              <a:gd name="T7" fmla="*/ 2147483647 h 56"/>
              <a:gd name="T8" fmla="*/ 2147483647 w 64"/>
              <a:gd name="T9" fmla="*/ 2147483647 h 56"/>
              <a:gd name="T10" fmla="*/ 2147483647 w 64"/>
              <a:gd name="T11" fmla="*/ 2147483647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2147483647 w 64"/>
              <a:gd name="T31" fmla="*/ 2147483647 h 56"/>
              <a:gd name="T32" fmla="*/ 2147483647 w 64"/>
              <a:gd name="T33" fmla="*/ 2147483647 h 56"/>
              <a:gd name="T34" fmla="*/ 2147483647 w 64"/>
              <a:gd name="T35" fmla="*/ 2147483647 h 56"/>
              <a:gd name="T36" fmla="*/ 2147483647 w 64"/>
              <a:gd name="T37" fmla="*/ 2147483647 h 56"/>
              <a:gd name="T38" fmla="*/ 2147483647 w 64"/>
              <a:gd name="T39" fmla="*/ 2147483647 h 56"/>
              <a:gd name="T40" fmla="*/ 2147483647 w 64"/>
              <a:gd name="T41" fmla="*/ 0 h 56"/>
              <a:gd name="T42" fmla="*/ 2147483647 w 64"/>
              <a:gd name="T43" fmla="*/ 0 h 56"/>
              <a:gd name="T44" fmla="*/ 2147483647 w 64"/>
              <a:gd name="T45" fmla="*/ 2147483647 h 56"/>
              <a:gd name="T46" fmla="*/ 2147483647 w 64"/>
              <a:gd name="T47" fmla="*/ 2147483647 h 56"/>
              <a:gd name="T48" fmla="*/ 2147483647 w 64"/>
              <a:gd name="T49" fmla="*/ 2147483647 h 56"/>
              <a:gd name="T50" fmla="*/ 2147483647 w 64"/>
              <a:gd name="T51" fmla="*/ 2147483647 h 56"/>
              <a:gd name="T52" fmla="*/ 0 w 64"/>
              <a:gd name="T53" fmla="*/ 2147483647 h 56"/>
              <a:gd name="T54" fmla="*/ 2147483647 w 64"/>
              <a:gd name="T55" fmla="*/ 2147483647 h 56"/>
              <a:gd name="T56" fmla="*/ 2147483647 w 64"/>
              <a:gd name="T57" fmla="*/ 2147483647 h 56"/>
              <a:gd name="T58" fmla="*/ 2147483647 w 64"/>
              <a:gd name="T59" fmla="*/ 2147483647 h 56"/>
              <a:gd name="T60" fmla="*/ 2147483647 w 64"/>
              <a:gd name="T61" fmla="*/ 2147483647 h 56"/>
              <a:gd name="T62" fmla="*/ 2147483647 w 64"/>
              <a:gd name="T63" fmla="*/ 2147483647 h 56"/>
              <a:gd name="T64" fmla="*/ 2147483647 w 64"/>
              <a:gd name="T65" fmla="*/ 2147483647 h 56"/>
              <a:gd name="T66" fmla="*/ 2147483647 w 64"/>
              <a:gd name="T67" fmla="*/ 2147483647 h 56"/>
              <a:gd name="T68" fmla="*/ 2147483647 w 64"/>
              <a:gd name="T69" fmla="*/ 2147483647 h 56"/>
              <a:gd name="T70" fmla="*/ 2147483647 w 64"/>
              <a:gd name="T71" fmla="*/ 2147483647 h 56"/>
              <a:gd name="T72" fmla="*/ 2147483647 w 64"/>
              <a:gd name="T73" fmla="*/ 2147483647 h 56"/>
              <a:gd name="T74" fmla="*/ 2147483647 w 64"/>
              <a:gd name="T75" fmla="*/ 2147483647 h 56"/>
              <a:gd name="T76" fmla="*/ 2147483647 w 64"/>
              <a:gd name="T77" fmla="*/ 2147483647 h 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64"/>
              <a:gd name="T118" fmla="*/ 0 h 56"/>
              <a:gd name="T119" fmla="*/ 64 w 64"/>
              <a:gd name="T120" fmla="*/ 56 h 5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64" h="56">
                <a:moveTo>
                  <a:pt x="64" y="16"/>
                </a:move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16" y="56"/>
                </a:lnTo>
                <a:lnTo>
                  <a:pt x="24" y="56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0" y="24"/>
                </a:lnTo>
                <a:lnTo>
                  <a:pt x="56" y="16"/>
                </a:lnTo>
                <a:lnTo>
                  <a:pt x="6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5" name="Freeform 613"/>
          <p:cNvSpPr/>
          <p:nvPr/>
        </p:nvSpPr>
        <p:spPr bwMode="auto">
          <a:xfrm>
            <a:off x="4719918" y="3686751"/>
            <a:ext cx="98192" cy="61684"/>
          </a:xfrm>
          <a:custGeom>
            <a:avLst/>
            <a:gdLst>
              <a:gd name="T0" fmla="*/ 2147483647 w 64"/>
              <a:gd name="T1" fmla="*/ 2147483647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0 h 40"/>
              <a:gd name="T10" fmla="*/ 2147483647 w 64"/>
              <a:gd name="T11" fmla="*/ 2147483647 h 40"/>
              <a:gd name="T12" fmla="*/ 2147483647 w 64"/>
              <a:gd name="T13" fmla="*/ 0 h 40"/>
              <a:gd name="T14" fmla="*/ 0 w 64"/>
              <a:gd name="T15" fmla="*/ 2147483647 h 40"/>
              <a:gd name="T16" fmla="*/ 2147483647 w 64"/>
              <a:gd name="T17" fmla="*/ 2147483647 h 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40"/>
              <a:gd name="T29" fmla="*/ 64 w 64"/>
              <a:gd name="T30" fmla="*/ 40 h 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40">
                <a:moveTo>
                  <a:pt x="16" y="32"/>
                </a:moveTo>
                <a:lnTo>
                  <a:pt x="48" y="40"/>
                </a:lnTo>
                <a:lnTo>
                  <a:pt x="56" y="16"/>
                </a:lnTo>
                <a:lnTo>
                  <a:pt x="64" y="16"/>
                </a:lnTo>
                <a:lnTo>
                  <a:pt x="56" y="0"/>
                </a:ln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6" name="Freeform 614"/>
          <p:cNvSpPr/>
          <p:nvPr/>
        </p:nvSpPr>
        <p:spPr bwMode="auto">
          <a:xfrm>
            <a:off x="4732508" y="3711928"/>
            <a:ext cx="147288" cy="1724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0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2147483647 h 112"/>
              <a:gd name="T16" fmla="*/ 2147483647 w 96"/>
              <a:gd name="T17" fmla="*/ 2147483647 h 112"/>
              <a:gd name="T18" fmla="*/ 2147483647 w 96"/>
              <a:gd name="T19" fmla="*/ 2147483647 h 112"/>
              <a:gd name="T20" fmla="*/ 2147483647 w 96"/>
              <a:gd name="T21" fmla="*/ 0 h 112"/>
              <a:gd name="T22" fmla="*/ 2147483647 w 96"/>
              <a:gd name="T23" fmla="*/ 0 h 112"/>
              <a:gd name="T24" fmla="*/ 2147483647 w 96"/>
              <a:gd name="T25" fmla="*/ 0 h 112"/>
              <a:gd name="T26" fmla="*/ 2147483647 w 96"/>
              <a:gd name="T27" fmla="*/ 2147483647 h 1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6"/>
              <a:gd name="T43" fmla="*/ 0 h 112"/>
              <a:gd name="T44" fmla="*/ 96 w 96"/>
              <a:gd name="T45" fmla="*/ 112 h 11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6" h="112">
                <a:moveTo>
                  <a:pt x="40" y="24"/>
                </a:moveTo>
                <a:lnTo>
                  <a:pt x="40" y="48"/>
                </a:lnTo>
                <a:lnTo>
                  <a:pt x="16" y="64"/>
                </a:lnTo>
                <a:lnTo>
                  <a:pt x="0" y="72"/>
                </a:lnTo>
                <a:lnTo>
                  <a:pt x="8" y="80"/>
                </a:lnTo>
                <a:lnTo>
                  <a:pt x="16" y="112"/>
                </a:lnTo>
                <a:lnTo>
                  <a:pt x="48" y="88"/>
                </a:lnTo>
                <a:lnTo>
                  <a:pt x="72" y="56"/>
                </a:lnTo>
                <a:lnTo>
                  <a:pt x="80" y="40"/>
                </a:lnTo>
                <a:lnTo>
                  <a:pt x="96" y="24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" name="Freeform 615"/>
          <p:cNvSpPr/>
          <p:nvPr/>
        </p:nvSpPr>
        <p:spPr bwMode="auto">
          <a:xfrm>
            <a:off x="4547454" y="3822708"/>
            <a:ext cx="208972" cy="123369"/>
          </a:xfrm>
          <a:custGeom>
            <a:avLst/>
            <a:gdLst>
              <a:gd name="T0" fmla="*/ 2147483647 w 136"/>
              <a:gd name="T1" fmla="*/ 0 h 80"/>
              <a:gd name="T2" fmla="*/ 2147483647 w 136"/>
              <a:gd name="T3" fmla="*/ 2147483647 h 80"/>
              <a:gd name="T4" fmla="*/ 2147483647 w 136"/>
              <a:gd name="T5" fmla="*/ 2147483647 h 80"/>
              <a:gd name="T6" fmla="*/ 2147483647 w 136"/>
              <a:gd name="T7" fmla="*/ 2147483647 h 80"/>
              <a:gd name="T8" fmla="*/ 0 w 136"/>
              <a:gd name="T9" fmla="*/ 2147483647 h 80"/>
              <a:gd name="T10" fmla="*/ 2147483647 w 136"/>
              <a:gd name="T11" fmla="*/ 2147483647 h 80"/>
              <a:gd name="T12" fmla="*/ 2147483647 w 136"/>
              <a:gd name="T13" fmla="*/ 2147483647 h 80"/>
              <a:gd name="T14" fmla="*/ 2147483647 w 136"/>
              <a:gd name="T15" fmla="*/ 2147483647 h 80"/>
              <a:gd name="T16" fmla="*/ 2147483647 w 136"/>
              <a:gd name="T17" fmla="*/ 2147483647 h 80"/>
              <a:gd name="T18" fmla="*/ 2147483647 w 136"/>
              <a:gd name="T19" fmla="*/ 2147483647 h 80"/>
              <a:gd name="T20" fmla="*/ 2147483647 w 136"/>
              <a:gd name="T21" fmla="*/ 2147483647 h 80"/>
              <a:gd name="T22" fmla="*/ 2147483647 w 136"/>
              <a:gd name="T23" fmla="*/ 2147483647 h 80"/>
              <a:gd name="T24" fmla="*/ 2147483647 w 136"/>
              <a:gd name="T25" fmla="*/ 2147483647 h 80"/>
              <a:gd name="T26" fmla="*/ 2147483647 w 136"/>
              <a:gd name="T27" fmla="*/ 0 h 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36"/>
              <a:gd name="T43" fmla="*/ 0 h 80"/>
              <a:gd name="T44" fmla="*/ 136 w 136"/>
              <a:gd name="T45" fmla="*/ 80 h 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36" h="80">
                <a:moveTo>
                  <a:pt x="120" y="0"/>
                </a:moveTo>
                <a:lnTo>
                  <a:pt x="72" y="16"/>
                </a:lnTo>
                <a:lnTo>
                  <a:pt x="56" y="24"/>
                </a:lnTo>
                <a:lnTo>
                  <a:pt x="16" y="24"/>
                </a:lnTo>
                <a:lnTo>
                  <a:pt x="0" y="32"/>
                </a:lnTo>
                <a:lnTo>
                  <a:pt x="8" y="48"/>
                </a:lnTo>
                <a:lnTo>
                  <a:pt x="24" y="80"/>
                </a:lnTo>
                <a:lnTo>
                  <a:pt x="48" y="72"/>
                </a:lnTo>
                <a:lnTo>
                  <a:pt x="64" y="72"/>
                </a:lnTo>
                <a:lnTo>
                  <a:pt x="80" y="56"/>
                </a:lnTo>
                <a:lnTo>
                  <a:pt x="104" y="48"/>
                </a:lnTo>
                <a:lnTo>
                  <a:pt x="136" y="40"/>
                </a:lnTo>
                <a:lnTo>
                  <a:pt x="128" y="8"/>
                </a:lnTo>
                <a:lnTo>
                  <a:pt x="1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8" name="Freeform 616"/>
          <p:cNvSpPr/>
          <p:nvPr/>
        </p:nvSpPr>
        <p:spPr bwMode="auto">
          <a:xfrm>
            <a:off x="4398907" y="3539462"/>
            <a:ext cx="395286" cy="332342"/>
          </a:xfrm>
          <a:custGeom>
            <a:avLst/>
            <a:gdLst>
              <a:gd name="T0" fmla="*/ 2147483647 w 256"/>
              <a:gd name="T1" fmla="*/ 2147483647 h 216"/>
              <a:gd name="T2" fmla="*/ 2147483647 w 256"/>
              <a:gd name="T3" fmla="*/ 2147483647 h 216"/>
              <a:gd name="T4" fmla="*/ 2147483647 w 256"/>
              <a:gd name="T5" fmla="*/ 2147483647 h 216"/>
              <a:gd name="T6" fmla="*/ 2147483647 w 256"/>
              <a:gd name="T7" fmla="*/ 2147483647 h 216"/>
              <a:gd name="T8" fmla="*/ 2147483647 w 256"/>
              <a:gd name="T9" fmla="*/ 2147483647 h 216"/>
              <a:gd name="T10" fmla="*/ 2147483647 w 256"/>
              <a:gd name="T11" fmla="*/ 2147483647 h 216"/>
              <a:gd name="T12" fmla="*/ 2147483647 w 256"/>
              <a:gd name="T13" fmla="*/ 2147483647 h 216"/>
              <a:gd name="T14" fmla="*/ 2147483647 w 256"/>
              <a:gd name="T15" fmla="*/ 2147483647 h 216"/>
              <a:gd name="T16" fmla="*/ 2147483647 w 256"/>
              <a:gd name="T17" fmla="*/ 2147483647 h 216"/>
              <a:gd name="T18" fmla="*/ 2147483647 w 256"/>
              <a:gd name="T19" fmla="*/ 2147483647 h 216"/>
              <a:gd name="T20" fmla="*/ 2147483647 w 256"/>
              <a:gd name="T21" fmla="*/ 2147483647 h 216"/>
              <a:gd name="T22" fmla="*/ 2147483647 w 256"/>
              <a:gd name="T23" fmla="*/ 2147483647 h 216"/>
              <a:gd name="T24" fmla="*/ 2147483647 w 256"/>
              <a:gd name="T25" fmla="*/ 0 h 216"/>
              <a:gd name="T26" fmla="*/ 2147483647 w 256"/>
              <a:gd name="T27" fmla="*/ 0 h 216"/>
              <a:gd name="T28" fmla="*/ 2147483647 w 256"/>
              <a:gd name="T29" fmla="*/ 0 h 216"/>
              <a:gd name="T30" fmla="*/ 2147483647 w 256"/>
              <a:gd name="T31" fmla="*/ 2147483647 h 216"/>
              <a:gd name="T32" fmla="*/ 2147483647 w 256"/>
              <a:gd name="T33" fmla="*/ 2147483647 h 216"/>
              <a:gd name="T34" fmla="*/ 2147483647 w 256"/>
              <a:gd name="T35" fmla="*/ 2147483647 h 216"/>
              <a:gd name="T36" fmla="*/ 2147483647 w 256"/>
              <a:gd name="T37" fmla="*/ 2147483647 h 216"/>
              <a:gd name="T38" fmla="*/ 2147483647 w 256"/>
              <a:gd name="T39" fmla="*/ 2147483647 h 216"/>
              <a:gd name="T40" fmla="*/ 0 w 256"/>
              <a:gd name="T41" fmla="*/ 2147483647 h 216"/>
              <a:gd name="T42" fmla="*/ 2147483647 w 256"/>
              <a:gd name="T43" fmla="*/ 2147483647 h 216"/>
              <a:gd name="T44" fmla="*/ 2147483647 w 256"/>
              <a:gd name="T45" fmla="*/ 2147483647 h 216"/>
              <a:gd name="T46" fmla="*/ 2147483647 w 256"/>
              <a:gd name="T47" fmla="*/ 2147483647 h 216"/>
              <a:gd name="T48" fmla="*/ 2147483647 w 256"/>
              <a:gd name="T49" fmla="*/ 2147483647 h 216"/>
              <a:gd name="T50" fmla="*/ 2147483647 w 256"/>
              <a:gd name="T51" fmla="*/ 2147483647 h 216"/>
              <a:gd name="T52" fmla="*/ 2147483647 w 256"/>
              <a:gd name="T53" fmla="*/ 2147483647 h 216"/>
              <a:gd name="T54" fmla="*/ 2147483647 w 256"/>
              <a:gd name="T55" fmla="*/ 2147483647 h 216"/>
              <a:gd name="T56" fmla="*/ 2147483647 w 256"/>
              <a:gd name="T57" fmla="*/ 2147483647 h 216"/>
              <a:gd name="T58" fmla="*/ 2147483647 w 256"/>
              <a:gd name="T59" fmla="*/ 2147483647 h 216"/>
              <a:gd name="T60" fmla="*/ 2147483647 w 256"/>
              <a:gd name="T61" fmla="*/ 2147483647 h 216"/>
              <a:gd name="T62" fmla="*/ 2147483647 w 256"/>
              <a:gd name="T63" fmla="*/ 2147483647 h 216"/>
              <a:gd name="T64" fmla="*/ 2147483647 w 256"/>
              <a:gd name="T65" fmla="*/ 2147483647 h 2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6"/>
              <a:gd name="T100" fmla="*/ 0 h 216"/>
              <a:gd name="T101" fmla="*/ 256 w 256"/>
              <a:gd name="T102" fmla="*/ 216 h 21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6" h="216">
                <a:moveTo>
                  <a:pt x="256" y="136"/>
                </a:moveTo>
                <a:lnTo>
                  <a:pt x="224" y="128"/>
                </a:lnTo>
                <a:lnTo>
                  <a:pt x="208" y="112"/>
                </a:lnTo>
                <a:lnTo>
                  <a:pt x="216" y="96"/>
                </a:lnTo>
                <a:lnTo>
                  <a:pt x="208" y="96"/>
                </a:lnTo>
                <a:lnTo>
                  <a:pt x="192" y="88"/>
                </a:lnTo>
                <a:lnTo>
                  <a:pt x="184" y="64"/>
                </a:lnTo>
                <a:lnTo>
                  <a:pt x="168" y="48"/>
                </a:lnTo>
                <a:lnTo>
                  <a:pt x="160" y="48"/>
                </a:lnTo>
                <a:lnTo>
                  <a:pt x="144" y="40"/>
                </a:lnTo>
                <a:lnTo>
                  <a:pt x="112" y="32"/>
                </a:lnTo>
                <a:lnTo>
                  <a:pt x="104" y="24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24" y="8"/>
                </a:lnTo>
                <a:lnTo>
                  <a:pt x="32" y="24"/>
                </a:lnTo>
                <a:lnTo>
                  <a:pt x="32" y="32"/>
                </a:lnTo>
                <a:lnTo>
                  <a:pt x="16" y="32"/>
                </a:lnTo>
                <a:lnTo>
                  <a:pt x="8" y="40"/>
                </a:lnTo>
                <a:lnTo>
                  <a:pt x="0" y="40"/>
                </a:lnTo>
                <a:lnTo>
                  <a:pt x="8" y="56"/>
                </a:lnTo>
                <a:lnTo>
                  <a:pt x="40" y="112"/>
                </a:lnTo>
                <a:lnTo>
                  <a:pt x="56" y="128"/>
                </a:lnTo>
                <a:lnTo>
                  <a:pt x="64" y="152"/>
                </a:lnTo>
                <a:lnTo>
                  <a:pt x="72" y="184"/>
                </a:lnTo>
                <a:lnTo>
                  <a:pt x="96" y="208"/>
                </a:lnTo>
                <a:lnTo>
                  <a:pt x="96" y="216"/>
                </a:lnTo>
                <a:lnTo>
                  <a:pt x="112" y="208"/>
                </a:lnTo>
                <a:lnTo>
                  <a:pt x="152" y="208"/>
                </a:lnTo>
                <a:lnTo>
                  <a:pt x="168" y="200"/>
                </a:lnTo>
                <a:lnTo>
                  <a:pt x="216" y="184"/>
                </a:lnTo>
                <a:lnTo>
                  <a:pt x="256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9" name="Freeform 617"/>
          <p:cNvSpPr/>
          <p:nvPr/>
        </p:nvSpPr>
        <p:spPr bwMode="auto">
          <a:xfrm>
            <a:off x="4732508" y="3748434"/>
            <a:ext cx="61684" cy="74274"/>
          </a:xfrm>
          <a:custGeom>
            <a:avLst/>
            <a:gdLst>
              <a:gd name="T0" fmla="*/ 0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0 h 48"/>
              <a:gd name="T8" fmla="*/ 0 w 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0" y="48"/>
                </a:moveTo>
                <a:lnTo>
                  <a:pt x="16" y="40"/>
                </a:lnTo>
                <a:lnTo>
                  <a:pt x="40" y="24"/>
                </a:lnTo>
                <a:lnTo>
                  <a:pt x="40" y="0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" name="Freeform 618"/>
          <p:cNvSpPr/>
          <p:nvPr/>
        </p:nvSpPr>
        <p:spPr bwMode="auto">
          <a:xfrm>
            <a:off x="4473181" y="3416093"/>
            <a:ext cx="197642" cy="196384"/>
          </a:xfrm>
          <a:custGeom>
            <a:avLst/>
            <a:gdLst>
              <a:gd name="T0" fmla="*/ 2147483647 w 128"/>
              <a:gd name="T1" fmla="*/ 2147483647 h 128"/>
              <a:gd name="T2" fmla="*/ 2147483647 w 128"/>
              <a:gd name="T3" fmla="*/ 2147483647 h 128"/>
              <a:gd name="T4" fmla="*/ 2147483647 w 128"/>
              <a:gd name="T5" fmla="*/ 2147483647 h 128"/>
              <a:gd name="T6" fmla="*/ 2147483647 w 128"/>
              <a:gd name="T7" fmla="*/ 2147483647 h 128"/>
              <a:gd name="T8" fmla="*/ 2147483647 w 128"/>
              <a:gd name="T9" fmla="*/ 0 h 128"/>
              <a:gd name="T10" fmla="*/ 2147483647 w 128"/>
              <a:gd name="T11" fmla="*/ 0 h 128"/>
              <a:gd name="T12" fmla="*/ 2147483647 w 128"/>
              <a:gd name="T13" fmla="*/ 0 h 128"/>
              <a:gd name="T14" fmla="*/ 2147483647 w 128"/>
              <a:gd name="T15" fmla="*/ 0 h 128"/>
              <a:gd name="T16" fmla="*/ 2147483647 w 128"/>
              <a:gd name="T17" fmla="*/ 2147483647 h 128"/>
              <a:gd name="T18" fmla="*/ 2147483647 w 128"/>
              <a:gd name="T19" fmla="*/ 2147483647 h 128"/>
              <a:gd name="T20" fmla="*/ 2147483647 w 128"/>
              <a:gd name="T21" fmla="*/ 2147483647 h 128"/>
              <a:gd name="T22" fmla="*/ 0 w 128"/>
              <a:gd name="T23" fmla="*/ 2147483647 h 128"/>
              <a:gd name="T24" fmla="*/ 0 w 128"/>
              <a:gd name="T25" fmla="*/ 2147483647 h 128"/>
              <a:gd name="T26" fmla="*/ 2147483647 w 128"/>
              <a:gd name="T27" fmla="*/ 2147483647 h 128"/>
              <a:gd name="T28" fmla="*/ 2147483647 w 128"/>
              <a:gd name="T29" fmla="*/ 2147483647 h 128"/>
              <a:gd name="T30" fmla="*/ 2147483647 w 128"/>
              <a:gd name="T31" fmla="*/ 2147483647 h 128"/>
              <a:gd name="T32" fmla="*/ 2147483647 w 128"/>
              <a:gd name="T33" fmla="*/ 2147483647 h 128"/>
              <a:gd name="T34" fmla="*/ 2147483647 w 128"/>
              <a:gd name="T35" fmla="*/ 2147483647 h 128"/>
              <a:gd name="T36" fmla="*/ 2147483647 w 128"/>
              <a:gd name="T37" fmla="*/ 2147483647 h 128"/>
              <a:gd name="T38" fmla="*/ 2147483647 w 128"/>
              <a:gd name="T39" fmla="*/ 2147483647 h 128"/>
              <a:gd name="T40" fmla="*/ 2147483647 w 128"/>
              <a:gd name="T41" fmla="*/ 2147483647 h 128"/>
              <a:gd name="T42" fmla="*/ 2147483647 w 128"/>
              <a:gd name="T43" fmla="*/ 2147483647 h 128"/>
              <a:gd name="T44" fmla="*/ 2147483647 w 128"/>
              <a:gd name="T45" fmla="*/ 2147483647 h 1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128"/>
              <a:gd name="T71" fmla="*/ 128 w 128"/>
              <a:gd name="T72" fmla="*/ 128 h 12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128">
                <a:moveTo>
                  <a:pt x="112" y="80"/>
                </a:moveTo>
                <a:lnTo>
                  <a:pt x="88" y="56"/>
                </a:lnTo>
                <a:lnTo>
                  <a:pt x="88" y="40"/>
                </a:lnTo>
                <a:lnTo>
                  <a:pt x="88" y="24"/>
                </a:lnTo>
                <a:lnTo>
                  <a:pt x="72" y="0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40" y="8"/>
                </a:lnTo>
                <a:lnTo>
                  <a:pt x="32" y="16"/>
                </a:lnTo>
                <a:lnTo>
                  <a:pt x="24" y="48"/>
                </a:lnTo>
                <a:lnTo>
                  <a:pt x="0" y="64"/>
                </a:lnTo>
                <a:lnTo>
                  <a:pt x="0" y="80"/>
                </a:lnTo>
                <a:lnTo>
                  <a:pt x="16" y="80"/>
                </a:lnTo>
                <a:lnTo>
                  <a:pt x="56" y="104"/>
                </a:lnTo>
                <a:lnTo>
                  <a:pt x="64" y="112"/>
                </a:lnTo>
                <a:lnTo>
                  <a:pt x="96" y="120"/>
                </a:lnTo>
                <a:lnTo>
                  <a:pt x="112" y="128"/>
                </a:lnTo>
                <a:lnTo>
                  <a:pt x="120" y="128"/>
                </a:lnTo>
                <a:lnTo>
                  <a:pt x="120" y="120"/>
                </a:lnTo>
                <a:lnTo>
                  <a:pt x="128" y="112"/>
                </a:lnTo>
                <a:lnTo>
                  <a:pt x="120" y="96"/>
                </a:lnTo>
                <a:lnTo>
                  <a:pt x="11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1" name="Freeform 619"/>
          <p:cNvSpPr/>
          <p:nvPr/>
        </p:nvSpPr>
        <p:spPr bwMode="auto">
          <a:xfrm>
            <a:off x="4719918" y="3686751"/>
            <a:ext cx="98192" cy="61684"/>
          </a:xfrm>
          <a:custGeom>
            <a:avLst/>
            <a:gdLst>
              <a:gd name="T0" fmla="*/ 2147483647 w 64"/>
              <a:gd name="T1" fmla="*/ 2147483647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0 h 40"/>
              <a:gd name="T10" fmla="*/ 2147483647 w 64"/>
              <a:gd name="T11" fmla="*/ 2147483647 h 40"/>
              <a:gd name="T12" fmla="*/ 2147483647 w 64"/>
              <a:gd name="T13" fmla="*/ 0 h 40"/>
              <a:gd name="T14" fmla="*/ 0 w 64"/>
              <a:gd name="T15" fmla="*/ 2147483647 h 40"/>
              <a:gd name="T16" fmla="*/ 2147483647 w 64"/>
              <a:gd name="T17" fmla="*/ 2147483647 h 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40"/>
              <a:gd name="T29" fmla="*/ 64 w 64"/>
              <a:gd name="T30" fmla="*/ 40 h 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40">
                <a:moveTo>
                  <a:pt x="16" y="32"/>
                </a:moveTo>
                <a:lnTo>
                  <a:pt x="48" y="40"/>
                </a:lnTo>
                <a:lnTo>
                  <a:pt x="56" y="16"/>
                </a:lnTo>
                <a:lnTo>
                  <a:pt x="64" y="16"/>
                </a:lnTo>
                <a:lnTo>
                  <a:pt x="56" y="0"/>
                </a:ln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Freeform 620"/>
          <p:cNvSpPr/>
          <p:nvPr/>
        </p:nvSpPr>
        <p:spPr bwMode="auto">
          <a:xfrm>
            <a:off x="4473181" y="3416093"/>
            <a:ext cx="197642" cy="196384"/>
          </a:xfrm>
          <a:custGeom>
            <a:avLst/>
            <a:gdLst>
              <a:gd name="T0" fmla="*/ 2147483647 w 128"/>
              <a:gd name="T1" fmla="*/ 2147483647 h 128"/>
              <a:gd name="T2" fmla="*/ 2147483647 w 128"/>
              <a:gd name="T3" fmla="*/ 2147483647 h 128"/>
              <a:gd name="T4" fmla="*/ 2147483647 w 128"/>
              <a:gd name="T5" fmla="*/ 2147483647 h 128"/>
              <a:gd name="T6" fmla="*/ 2147483647 w 128"/>
              <a:gd name="T7" fmla="*/ 2147483647 h 128"/>
              <a:gd name="T8" fmla="*/ 2147483647 w 128"/>
              <a:gd name="T9" fmla="*/ 0 h 128"/>
              <a:gd name="T10" fmla="*/ 2147483647 w 128"/>
              <a:gd name="T11" fmla="*/ 0 h 128"/>
              <a:gd name="T12" fmla="*/ 2147483647 w 128"/>
              <a:gd name="T13" fmla="*/ 0 h 128"/>
              <a:gd name="T14" fmla="*/ 2147483647 w 128"/>
              <a:gd name="T15" fmla="*/ 0 h 128"/>
              <a:gd name="T16" fmla="*/ 2147483647 w 128"/>
              <a:gd name="T17" fmla="*/ 2147483647 h 128"/>
              <a:gd name="T18" fmla="*/ 2147483647 w 128"/>
              <a:gd name="T19" fmla="*/ 2147483647 h 128"/>
              <a:gd name="T20" fmla="*/ 2147483647 w 128"/>
              <a:gd name="T21" fmla="*/ 2147483647 h 128"/>
              <a:gd name="T22" fmla="*/ 0 w 128"/>
              <a:gd name="T23" fmla="*/ 2147483647 h 128"/>
              <a:gd name="T24" fmla="*/ 0 w 128"/>
              <a:gd name="T25" fmla="*/ 2147483647 h 128"/>
              <a:gd name="T26" fmla="*/ 2147483647 w 128"/>
              <a:gd name="T27" fmla="*/ 2147483647 h 128"/>
              <a:gd name="T28" fmla="*/ 2147483647 w 128"/>
              <a:gd name="T29" fmla="*/ 2147483647 h 128"/>
              <a:gd name="T30" fmla="*/ 2147483647 w 128"/>
              <a:gd name="T31" fmla="*/ 2147483647 h 128"/>
              <a:gd name="T32" fmla="*/ 2147483647 w 128"/>
              <a:gd name="T33" fmla="*/ 2147483647 h 128"/>
              <a:gd name="T34" fmla="*/ 2147483647 w 128"/>
              <a:gd name="T35" fmla="*/ 2147483647 h 128"/>
              <a:gd name="T36" fmla="*/ 2147483647 w 128"/>
              <a:gd name="T37" fmla="*/ 2147483647 h 128"/>
              <a:gd name="T38" fmla="*/ 2147483647 w 128"/>
              <a:gd name="T39" fmla="*/ 2147483647 h 128"/>
              <a:gd name="T40" fmla="*/ 2147483647 w 128"/>
              <a:gd name="T41" fmla="*/ 2147483647 h 128"/>
              <a:gd name="T42" fmla="*/ 2147483647 w 128"/>
              <a:gd name="T43" fmla="*/ 2147483647 h 128"/>
              <a:gd name="T44" fmla="*/ 2147483647 w 128"/>
              <a:gd name="T45" fmla="*/ 2147483647 h 1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128"/>
              <a:gd name="T71" fmla="*/ 128 w 128"/>
              <a:gd name="T72" fmla="*/ 128 h 12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128">
                <a:moveTo>
                  <a:pt x="112" y="80"/>
                </a:moveTo>
                <a:lnTo>
                  <a:pt x="88" y="56"/>
                </a:lnTo>
                <a:lnTo>
                  <a:pt x="88" y="40"/>
                </a:lnTo>
                <a:lnTo>
                  <a:pt x="88" y="24"/>
                </a:lnTo>
                <a:lnTo>
                  <a:pt x="72" y="0"/>
                </a:lnTo>
                <a:lnTo>
                  <a:pt x="64" y="0"/>
                </a:lnTo>
                <a:lnTo>
                  <a:pt x="48" y="0"/>
                </a:lnTo>
                <a:lnTo>
                  <a:pt x="40" y="0"/>
                </a:lnTo>
                <a:lnTo>
                  <a:pt x="40" y="8"/>
                </a:lnTo>
                <a:lnTo>
                  <a:pt x="32" y="16"/>
                </a:lnTo>
                <a:lnTo>
                  <a:pt x="24" y="48"/>
                </a:lnTo>
                <a:lnTo>
                  <a:pt x="0" y="64"/>
                </a:lnTo>
                <a:lnTo>
                  <a:pt x="0" y="80"/>
                </a:lnTo>
                <a:lnTo>
                  <a:pt x="16" y="80"/>
                </a:lnTo>
                <a:lnTo>
                  <a:pt x="56" y="104"/>
                </a:lnTo>
                <a:lnTo>
                  <a:pt x="64" y="112"/>
                </a:lnTo>
                <a:lnTo>
                  <a:pt x="96" y="120"/>
                </a:lnTo>
                <a:lnTo>
                  <a:pt x="112" y="128"/>
                </a:lnTo>
                <a:lnTo>
                  <a:pt x="120" y="128"/>
                </a:lnTo>
                <a:lnTo>
                  <a:pt x="120" y="120"/>
                </a:lnTo>
                <a:lnTo>
                  <a:pt x="128" y="112"/>
                </a:lnTo>
                <a:lnTo>
                  <a:pt x="120" y="96"/>
                </a:lnTo>
                <a:lnTo>
                  <a:pt x="11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Freeform 621"/>
          <p:cNvSpPr/>
          <p:nvPr/>
        </p:nvSpPr>
        <p:spPr bwMode="auto">
          <a:xfrm>
            <a:off x="4583961" y="3354409"/>
            <a:ext cx="370108" cy="344931"/>
          </a:xfrm>
          <a:custGeom>
            <a:avLst/>
            <a:gdLst>
              <a:gd name="T0" fmla="*/ 2147483647 w 240"/>
              <a:gd name="T1" fmla="*/ 2147483647 h 224"/>
              <a:gd name="T2" fmla="*/ 2147483647 w 240"/>
              <a:gd name="T3" fmla="*/ 2147483647 h 224"/>
              <a:gd name="T4" fmla="*/ 2147483647 w 240"/>
              <a:gd name="T5" fmla="*/ 2147483647 h 224"/>
              <a:gd name="T6" fmla="*/ 2147483647 w 240"/>
              <a:gd name="T7" fmla="*/ 2147483647 h 224"/>
              <a:gd name="T8" fmla="*/ 2147483647 w 240"/>
              <a:gd name="T9" fmla="*/ 2147483647 h 224"/>
              <a:gd name="T10" fmla="*/ 2147483647 w 240"/>
              <a:gd name="T11" fmla="*/ 2147483647 h 224"/>
              <a:gd name="T12" fmla="*/ 2147483647 w 240"/>
              <a:gd name="T13" fmla="*/ 2147483647 h 224"/>
              <a:gd name="T14" fmla="*/ 2147483647 w 240"/>
              <a:gd name="T15" fmla="*/ 2147483647 h 224"/>
              <a:gd name="T16" fmla="*/ 2147483647 w 240"/>
              <a:gd name="T17" fmla="*/ 2147483647 h 224"/>
              <a:gd name="T18" fmla="*/ 2147483647 w 240"/>
              <a:gd name="T19" fmla="*/ 2147483647 h 224"/>
              <a:gd name="T20" fmla="*/ 2147483647 w 240"/>
              <a:gd name="T21" fmla="*/ 2147483647 h 224"/>
              <a:gd name="T22" fmla="*/ 2147483647 w 240"/>
              <a:gd name="T23" fmla="*/ 2147483647 h 224"/>
              <a:gd name="T24" fmla="*/ 2147483647 w 240"/>
              <a:gd name="T25" fmla="*/ 2147483647 h 224"/>
              <a:gd name="T26" fmla="*/ 2147483647 w 240"/>
              <a:gd name="T27" fmla="*/ 2147483647 h 224"/>
              <a:gd name="T28" fmla="*/ 2147483647 w 240"/>
              <a:gd name="T29" fmla="*/ 2147483647 h 224"/>
              <a:gd name="T30" fmla="*/ 2147483647 w 240"/>
              <a:gd name="T31" fmla="*/ 2147483647 h 224"/>
              <a:gd name="T32" fmla="*/ 2147483647 w 240"/>
              <a:gd name="T33" fmla="*/ 2147483647 h 224"/>
              <a:gd name="T34" fmla="*/ 2147483647 w 240"/>
              <a:gd name="T35" fmla="*/ 2147483647 h 224"/>
              <a:gd name="T36" fmla="*/ 2147483647 w 240"/>
              <a:gd name="T37" fmla="*/ 2147483647 h 224"/>
              <a:gd name="T38" fmla="*/ 2147483647 w 240"/>
              <a:gd name="T39" fmla="*/ 0 h 224"/>
              <a:gd name="T40" fmla="*/ 2147483647 w 240"/>
              <a:gd name="T41" fmla="*/ 2147483647 h 224"/>
              <a:gd name="T42" fmla="*/ 2147483647 w 240"/>
              <a:gd name="T43" fmla="*/ 2147483647 h 224"/>
              <a:gd name="T44" fmla="*/ 0 w 240"/>
              <a:gd name="T45" fmla="*/ 0 h 224"/>
              <a:gd name="T46" fmla="*/ 0 w 240"/>
              <a:gd name="T47" fmla="*/ 2147483647 h 224"/>
              <a:gd name="T48" fmla="*/ 0 w 240"/>
              <a:gd name="T49" fmla="*/ 2147483647 h 224"/>
              <a:gd name="T50" fmla="*/ 2147483647 w 240"/>
              <a:gd name="T51" fmla="*/ 2147483647 h 224"/>
              <a:gd name="T52" fmla="*/ 2147483647 w 240"/>
              <a:gd name="T53" fmla="*/ 2147483647 h 224"/>
              <a:gd name="T54" fmla="*/ 2147483647 w 240"/>
              <a:gd name="T55" fmla="*/ 2147483647 h 224"/>
              <a:gd name="T56" fmla="*/ 2147483647 w 240"/>
              <a:gd name="T57" fmla="*/ 2147483647 h 224"/>
              <a:gd name="T58" fmla="*/ 2147483647 w 240"/>
              <a:gd name="T59" fmla="*/ 2147483647 h 224"/>
              <a:gd name="T60" fmla="*/ 2147483647 w 240"/>
              <a:gd name="T61" fmla="*/ 2147483647 h 224"/>
              <a:gd name="T62" fmla="*/ 2147483647 w 240"/>
              <a:gd name="T63" fmla="*/ 2147483647 h 224"/>
              <a:gd name="T64" fmla="*/ 2147483647 w 240"/>
              <a:gd name="T65" fmla="*/ 2147483647 h 224"/>
              <a:gd name="T66" fmla="*/ 2147483647 w 240"/>
              <a:gd name="T67" fmla="*/ 2147483647 h 224"/>
              <a:gd name="T68" fmla="*/ 2147483647 w 240"/>
              <a:gd name="T69" fmla="*/ 2147483647 h 224"/>
              <a:gd name="T70" fmla="*/ 2147483647 w 240"/>
              <a:gd name="T71" fmla="*/ 2147483647 h 224"/>
              <a:gd name="T72" fmla="*/ 2147483647 w 240"/>
              <a:gd name="T73" fmla="*/ 2147483647 h 224"/>
              <a:gd name="T74" fmla="*/ 2147483647 w 240"/>
              <a:gd name="T75" fmla="*/ 2147483647 h 224"/>
              <a:gd name="T76" fmla="*/ 2147483647 w 240"/>
              <a:gd name="T77" fmla="*/ 2147483647 h 224"/>
              <a:gd name="T78" fmla="*/ 2147483647 w 240"/>
              <a:gd name="T79" fmla="*/ 2147483647 h 224"/>
              <a:gd name="T80" fmla="*/ 2147483647 w 240"/>
              <a:gd name="T81" fmla="*/ 2147483647 h 224"/>
              <a:gd name="T82" fmla="*/ 2147483647 w 240"/>
              <a:gd name="T83" fmla="*/ 2147483647 h 224"/>
              <a:gd name="T84" fmla="*/ 2147483647 w 240"/>
              <a:gd name="T85" fmla="*/ 2147483647 h 224"/>
              <a:gd name="T86" fmla="*/ 2147483647 w 240"/>
              <a:gd name="T87" fmla="*/ 2147483647 h 224"/>
              <a:gd name="T88" fmla="*/ 2147483647 w 240"/>
              <a:gd name="T89" fmla="*/ 2147483647 h 224"/>
              <a:gd name="T90" fmla="*/ 2147483647 w 240"/>
              <a:gd name="T91" fmla="*/ 2147483647 h 22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0"/>
              <a:gd name="T139" fmla="*/ 0 h 224"/>
              <a:gd name="T140" fmla="*/ 240 w 240"/>
              <a:gd name="T141" fmla="*/ 224 h 22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0" h="224">
                <a:moveTo>
                  <a:pt x="208" y="152"/>
                </a:moveTo>
                <a:lnTo>
                  <a:pt x="216" y="128"/>
                </a:lnTo>
                <a:lnTo>
                  <a:pt x="200" y="120"/>
                </a:lnTo>
                <a:lnTo>
                  <a:pt x="200" y="104"/>
                </a:lnTo>
                <a:lnTo>
                  <a:pt x="208" y="88"/>
                </a:lnTo>
                <a:lnTo>
                  <a:pt x="208" y="48"/>
                </a:lnTo>
                <a:lnTo>
                  <a:pt x="192" y="48"/>
                </a:lnTo>
                <a:lnTo>
                  <a:pt x="176" y="32"/>
                </a:lnTo>
                <a:lnTo>
                  <a:pt x="160" y="24"/>
                </a:lnTo>
                <a:lnTo>
                  <a:pt x="144" y="24"/>
                </a:lnTo>
                <a:lnTo>
                  <a:pt x="120" y="32"/>
                </a:lnTo>
                <a:lnTo>
                  <a:pt x="120" y="40"/>
                </a:lnTo>
                <a:lnTo>
                  <a:pt x="104" y="48"/>
                </a:lnTo>
                <a:lnTo>
                  <a:pt x="88" y="48"/>
                </a:lnTo>
                <a:lnTo>
                  <a:pt x="72" y="40"/>
                </a:lnTo>
                <a:lnTo>
                  <a:pt x="56" y="40"/>
                </a:lnTo>
                <a:lnTo>
                  <a:pt x="56" y="24"/>
                </a:lnTo>
                <a:lnTo>
                  <a:pt x="48" y="16"/>
                </a:lnTo>
                <a:lnTo>
                  <a:pt x="48" y="8"/>
                </a:lnTo>
                <a:lnTo>
                  <a:pt x="40" y="0"/>
                </a:lnTo>
                <a:lnTo>
                  <a:pt x="24" y="16"/>
                </a:lnTo>
                <a:lnTo>
                  <a:pt x="8" y="8"/>
                </a:lnTo>
                <a:lnTo>
                  <a:pt x="0" y="0"/>
                </a:lnTo>
                <a:lnTo>
                  <a:pt x="0" y="32"/>
                </a:lnTo>
                <a:lnTo>
                  <a:pt x="0" y="40"/>
                </a:lnTo>
                <a:lnTo>
                  <a:pt x="16" y="64"/>
                </a:lnTo>
                <a:lnTo>
                  <a:pt x="16" y="80"/>
                </a:lnTo>
                <a:lnTo>
                  <a:pt x="16" y="96"/>
                </a:lnTo>
                <a:lnTo>
                  <a:pt x="40" y="120"/>
                </a:lnTo>
                <a:lnTo>
                  <a:pt x="48" y="136"/>
                </a:lnTo>
                <a:lnTo>
                  <a:pt x="56" y="152"/>
                </a:lnTo>
                <a:lnTo>
                  <a:pt x="56" y="144"/>
                </a:lnTo>
                <a:lnTo>
                  <a:pt x="72" y="160"/>
                </a:lnTo>
                <a:lnTo>
                  <a:pt x="88" y="176"/>
                </a:lnTo>
                <a:lnTo>
                  <a:pt x="112" y="192"/>
                </a:lnTo>
                <a:lnTo>
                  <a:pt x="136" y="200"/>
                </a:lnTo>
                <a:lnTo>
                  <a:pt x="152" y="192"/>
                </a:lnTo>
                <a:lnTo>
                  <a:pt x="168" y="208"/>
                </a:lnTo>
                <a:lnTo>
                  <a:pt x="208" y="224"/>
                </a:lnTo>
                <a:lnTo>
                  <a:pt x="216" y="224"/>
                </a:lnTo>
                <a:lnTo>
                  <a:pt x="216" y="208"/>
                </a:lnTo>
                <a:lnTo>
                  <a:pt x="240" y="200"/>
                </a:lnTo>
                <a:lnTo>
                  <a:pt x="232" y="184"/>
                </a:lnTo>
                <a:lnTo>
                  <a:pt x="232" y="176"/>
                </a:lnTo>
                <a:lnTo>
                  <a:pt x="216" y="160"/>
                </a:lnTo>
                <a:lnTo>
                  <a:pt x="208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4" name="Freeform 622"/>
          <p:cNvSpPr/>
          <p:nvPr/>
        </p:nvSpPr>
        <p:spPr bwMode="auto">
          <a:xfrm>
            <a:off x="4904973" y="3428682"/>
            <a:ext cx="319754" cy="294575"/>
          </a:xfrm>
          <a:custGeom>
            <a:avLst/>
            <a:gdLst>
              <a:gd name="T0" fmla="*/ 2147483647 w 208"/>
              <a:gd name="T1" fmla="*/ 2147483647 h 192"/>
              <a:gd name="T2" fmla="*/ 2147483647 w 208"/>
              <a:gd name="T3" fmla="*/ 2147483647 h 192"/>
              <a:gd name="T4" fmla="*/ 2147483647 w 208"/>
              <a:gd name="T5" fmla="*/ 2147483647 h 192"/>
              <a:gd name="T6" fmla="*/ 2147483647 w 208"/>
              <a:gd name="T7" fmla="*/ 2147483647 h 192"/>
              <a:gd name="T8" fmla="*/ 2147483647 w 208"/>
              <a:gd name="T9" fmla="*/ 2147483647 h 192"/>
              <a:gd name="T10" fmla="*/ 2147483647 w 208"/>
              <a:gd name="T11" fmla="*/ 2147483647 h 192"/>
              <a:gd name="T12" fmla="*/ 2147483647 w 208"/>
              <a:gd name="T13" fmla="*/ 2147483647 h 192"/>
              <a:gd name="T14" fmla="*/ 2147483647 w 208"/>
              <a:gd name="T15" fmla="*/ 2147483647 h 192"/>
              <a:gd name="T16" fmla="*/ 2147483647 w 208"/>
              <a:gd name="T17" fmla="*/ 2147483647 h 192"/>
              <a:gd name="T18" fmla="*/ 2147483647 w 208"/>
              <a:gd name="T19" fmla="*/ 2147483647 h 192"/>
              <a:gd name="T20" fmla="*/ 2147483647 w 208"/>
              <a:gd name="T21" fmla="*/ 2147483647 h 192"/>
              <a:gd name="T22" fmla="*/ 2147483647 w 208"/>
              <a:gd name="T23" fmla="*/ 2147483647 h 192"/>
              <a:gd name="T24" fmla="*/ 2147483647 w 208"/>
              <a:gd name="T25" fmla="*/ 0 h 192"/>
              <a:gd name="T26" fmla="*/ 2147483647 w 208"/>
              <a:gd name="T27" fmla="*/ 0 h 192"/>
              <a:gd name="T28" fmla="*/ 2147483647 w 208"/>
              <a:gd name="T29" fmla="*/ 0 h 192"/>
              <a:gd name="T30" fmla="*/ 2147483647 w 208"/>
              <a:gd name="T31" fmla="*/ 2147483647 h 192"/>
              <a:gd name="T32" fmla="*/ 2147483647 w 208"/>
              <a:gd name="T33" fmla="*/ 2147483647 h 192"/>
              <a:gd name="T34" fmla="*/ 2147483647 w 208"/>
              <a:gd name="T35" fmla="*/ 2147483647 h 192"/>
              <a:gd name="T36" fmla="*/ 2147483647 w 208"/>
              <a:gd name="T37" fmla="*/ 2147483647 h 192"/>
              <a:gd name="T38" fmla="*/ 2147483647 w 208"/>
              <a:gd name="T39" fmla="*/ 2147483647 h 192"/>
              <a:gd name="T40" fmla="*/ 2147483647 w 208"/>
              <a:gd name="T41" fmla="*/ 2147483647 h 192"/>
              <a:gd name="T42" fmla="*/ 2147483647 w 208"/>
              <a:gd name="T43" fmla="*/ 2147483647 h 192"/>
              <a:gd name="T44" fmla="*/ 2147483647 w 208"/>
              <a:gd name="T45" fmla="*/ 2147483647 h 192"/>
              <a:gd name="T46" fmla="*/ 2147483647 w 208"/>
              <a:gd name="T47" fmla="*/ 2147483647 h 192"/>
              <a:gd name="T48" fmla="*/ 2147483647 w 208"/>
              <a:gd name="T49" fmla="*/ 2147483647 h 192"/>
              <a:gd name="T50" fmla="*/ 2147483647 w 208"/>
              <a:gd name="T51" fmla="*/ 2147483647 h 192"/>
              <a:gd name="T52" fmla="*/ 0 w 208"/>
              <a:gd name="T53" fmla="*/ 2147483647 h 192"/>
              <a:gd name="T54" fmla="*/ 2147483647 w 208"/>
              <a:gd name="T55" fmla="*/ 2147483647 h 192"/>
              <a:gd name="T56" fmla="*/ 2147483647 w 208"/>
              <a:gd name="T57" fmla="*/ 2147483647 h 192"/>
              <a:gd name="T58" fmla="*/ 2147483647 w 208"/>
              <a:gd name="T59" fmla="*/ 2147483647 h 192"/>
              <a:gd name="T60" fmla="*/ 2147483647 w 208"/>
              <a:gd name="T61" fmla="*/ 2147483647 h 192"/>
              <a:gd name="T62" fmla="*/ 2147483647 w 208"/>
              <a:gd name="T63" fmla="*/ 2147483647 h 192"/>
              <a:gd name="T64" fmla="*/ 2147483647 w 208"/>
              <a:gd name="T65" fmla="*/ 2147483647 h 192"/>
              <a:gd name="T66" fmla="*/ 2147483647 w 208"/>
              <a:gd name="T67" fmla="*/ 2147483647 h 192"/>
              <a:gd name="T68" fmla="*/ 2147483647 w 208"/>
              <a:gd name="T69" fmla="*/ 2147483647 h 192"/>
              <a:gd name="T70" fmla="*/ 2147483647 w 208"/>
              <a:gd name="T71" fmla="*/ 2147483647 h 192"/>
              <a:gd name="T72" fmla="*/ 2147483647 w 208"/>
              <a:gd name="T73" fmla="*/ 2147483647 h 192"/>
              <a:gd name="T74" fmla="*/ 2147483647 w 208"/>
              <a:gd name="T75" fmla="*/ 2147483647 h 19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8"/>
              <a:gd name="T115" fmla="*/ 0 h 192"/>
              <a:gd name="T116" fmla="*/ 208 w 208"/>
              <a:gd name="T117" fmla="*/ 192 h 19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8" h="192">
                <a:moveTo>
                  <a:pt x="112" y="184"/>
                </a:moveTo>
                <a:lnTo>
                  <a:pt x="128" y="176"/>
                </a:lnTo>
                <a:lnTo>
                  <a:pt x="120" y="160"/>
                </a:lnTo>
                <a:lnTo>
                  <a:pt x="112" y="144"/>
                </a:lnTo>
                <a:lnTo>
                  <a:pt x="120" y="136"/>
                </a:lnTo>
                <a:lnTo>
                  <a:pt x="136" y="136"/>
                </a:lnTo>
                <a:lnTo>
                  <a:pt x="160" y="96"/>
                </a:lnTo>
                <a:lnTo>
                  <a:pt x="168" y="80"/>
                </a:lnTo>
                <a:lnTo>
                  <a:pt x="176" y="64"/>
                </a:lnTo>
                <a:lnTo>
                  <a:pt x="168" y="56"/>
                </a:lnTo>
                <a:lnTo>
                  <a:pt x="168" y="32"/>
                </a:lnTo>
                <a:lnTo>
                  <a:pt x="208" y="24"/>
                </a:lnTo>
                <a:lnTo>
                  <a:pt x="192" y="0"/>
                </a:lnTo>
                <a:lnTo>
                  <a:pt x="176" y="0"/>
                </a:lnTo>
                <a:lnTo>
                  <a:pt x="152" y="0"/>
                </a:lnTo>
                <a:lnTo>
                  <a:pt x="128" y="8"/>
                </a:lnTo>
                <a:lnTo>
                  <a:pt x="128" y="24"/>
                </a:lnTo>
                <a:lnTo>
                  <a:pt x="120" y="40"/>
                </a:lnTo>
                <a:lnTo>
                  <a:pt x="112" y="48"/>
                </a:lnTo>
                <a:lnTo>
                  <a:pt x="112" y="56"/>
                </a:lnTo>
                <a:lnTo>
                  <a:pt x="104" y="72"/>
                </a:lnTo>
                <a:lnTo>
                  <a:pt x="80" y="80"/>
                </a:lnTo>
                <a:lnTo>
                  <a:pt x="72" y="88"/>
                </a:lnTo>
                <a:lnTo>
                  <a:pt x="56" y="112"/>
                </a:lnTo>
                <a:lnTo>
                  <a:pt x="32" y="112"/>
                </a:lnTo>
                <a:lnTo>
                  <a:pt x="16" y="104"/>
                </a:lnTo>
                <a:lnTo>
                  <a:pt x="0" y="104"/>
                </a:lnTo>
                <a:lnTo>
                  <a:pt x="8" y="112"/>
                </a:lnTo>
                <a:lnTo>
                  <a:pt x="24" y="128"/>
                </a:lnTo>
                <a:lnTo>
                  <a:pt x="24" y="136"/>
                </a:lnTo>
                <a:lnTo>
                  <a:pt x="32" y="152"/>
                </a:lnTo>
                <a:lnTo>
                  <a:pt x="8" y="160"/>
                </a:lnTo>
                <a:lnTo>
                  <a:pt x="8" y="176"/>
                </a:lnTo>
                <a:lnTo>
                  <a:pt x="32" y="168"/>
                </a:lnTo>
                <a:lnTo>
                  <a:pt x="72" y="168"/>
                </a:lnTo>
                <a:lnTo>
                  <a:pt x="88" y="192"/>
                </a:lnTo>
                <a:lnTo>
                  <a:pt x="96" y="192"/>
                </a:lnTo>
                <a:lnTo>
                  <a:pt x="112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5" name="Freeform 623"/>
          <p:cNvSpPr/>
          <p:nvPr/>
        </p:nvSpPr>
        <p:spPr bwMode="auto">
          <a:xfrm>
            <a:off x="5040930" y="3452601"/>
            <a:ext cx="566491" cy="591669"/>
          </a:xfrm>
          <a:custGeom>
            <a:avLst/>
            <a:gdLst>
              <a:gd name="T0" fmla="*/ 2147483647 w 368"/>
              <a:gd name="T1" fmla="*/ 2147483647 h 384"/>
              <a:gd name="T2" fmla="*/ 2147483647 w 368"/>
              <a:gd name="T3" fmla="*/ 2147483647 h 384"/>
              <a:gd name="T4" fmla="*/ 2147483647 w 368"/>
              <a:gd name="T5" fmla="*/ 2147483647 h 384"/>
              <a:gd name="T6" fmla="*/ 2147483647 w 368"/>
              <a:gd name="T7" fmla="*/ 2147483647 h 384"/>
              <a:gd name="T8" fmla="*/ 2147483647 w 368"/>
              <a:gd name="T9" fmla="*/ 2147483647 h 384"/>
              <a:gd name="T10" fmla="*/ 2147483647 w 368"/>
              <a:gd name="T11" fmla="*/ 2147483647 h 384"/>
              <a:gd name="T12" fmla="*/ 2147483647 w 368"/>
              <a:gd name="T13" fmla="*/ 2147483647 h 384"/>
              <a:gd name="T14" fmla="*/ 2147483647 w 368"/>
              <a:gd name="T15" fmla="*/ 2147483647 h 384"/>
              <a:gd name="T16" fmla="*/ 2147483647 w 368"/>
              <a:gd name="T17" fmla="*/ 2147483647 h 384"/>
              <a:gd name="T18" fmla="*/ 2147483647 w 368"/>
              <a:gd name="T19" fmla="*/ 2147483647 h 384"/>
              <a:gd name="T20" fmla="*/ 2147483647 w 368"/>
              <a:gd name="T21" fmla="*/ 2147483647 h 384"/>
              <a:gd name="T22" fmla="*/ 2147483647 w 368"/>
              <a:gd name="T23" fmla="*/ 2147483647 h 384"/>
              <a:gd name="T24" fmla="*/ 2147483647 w 368"/>
              <a:gd name="T25" fmla="*/ 0 h 384"/>
              <a:gd name="T26" fmla="*/ 2147483647 w 368"/>
              <a:gd name="T27" fmla="*/ 2147483647 h 384"/>
              <a:gd name="T28" fmla="*/ 2147483647 w 368"/>
              <a:gd name="T29" fmla="*/ 2147483647 h 384"/>
              <a:gd name="T30" fmla="*/ 2147483647 w 368"/>
              <a:gd name="T31" fmla="*/ 2147483647 h 384"/>
              <a:gd name="T32" fmla="*/ 2147483647 w 368"/>
              <a:gd name="T33" fmla="*/ 2147483647 h 384"/>
              <a:gd name="T34" fmla="*/ 2147483647 w 368"/>
              <a:gd name="T35" fmla="*/ 2147483647 h 384"/>
              <a:gd name="T36" fmla="*/ 2147483647 w 368"/>
              <a:gd name="T37" fmla="*/ 2147483647 h 384"/>
              <a:gd name="T38" fmla="*/ 2147483647 w 368"/>
              <a:gd name="T39" fmla="*/ 2147483647 h 384"/>
              <a:gd name="T40" fmla="*/ 2147483647 w 368"/>
              <a:gd name="T41" fmla="*/ 2147483647 h 384"/>
              <a:gd name="T42" fmla="*/ 2147483647 w 368"/>
              <a:gd name="T43" fmla="*/ 2147483647 h 384"/>
              <a:gd name="T44" fmla="*/ 2147483647 w 368"/>
              <a:gd name="T45" fmla="*/ 2147483647 h 384"/>
              <a:gd name="T46" fmla="*/ 2147483647 w 368"/>
              <a:gd name="T47" fmla="*/ 2147483647 h 384"/>
              <a:gd name="T48" fmla="*/ 2147483647 w 368"/>
              <a:gd name="T49" fmla="*/ 2147483647 h 384"/>
              <a:gd name="T50" fmla="*/ 2147483647 w 368"/>
              <a:gd name="T51" fmla="*/ 2147483647 h 384"/>
              <a:gd name="T52" fmla="*/ 2147483647 w 368"/>
              <a:gd name="T53" fmla="*/ 2147483647 h 384"/>
              <a:gd name="T54" fmla="*/ 2147483647 w 368"/>
              <a:gd name="T55" fmla="*/ 2147483647 h 384"/>
              <a:gd name="T56" fmla="*/ 2147483647 w 368"/>
              <a:gd name="T57" fmla="*/ 2147483647 h 384"/>
              <a:gd name="T58" fmla="*/ 2147483647 w 368"/>
              <a:gd name="T59" fmla="*/ 2147483647 h 384"/>
              <a:gd name="T60" fmla="*/ 2147483647 w 368"/>
              <a:gd name="T61" fmla="*/ 2147483647 h 384"/>
              <a:gd name="T62" fmla="*/ 2147483647 w 368"/>
              <a:gd name="T63" fmla="*/ 2147483647 h 384"/>
              <a:gd name="T64" fmla="*/ 2147483647 w 368"/>
              <a:gd name="T65" fmla="*/ 2147483647 h 384"/>
              <a:gd name="T66" fmla="*/ 2147483647 w 368"/>
              <a:gd name="T67" fmla="*/ 2147483647 h 384"/>
              <a:gd name="T68" fmla="*/ 2147483647 w 368"/>
              <a:gd name="T69" fmla="*/ 2147483647 h 384"/>
              <a:gd name="T70" fmla="*/ 2147483647 w 368"/>
              <a:gd name="T71" fmla="*/ 2147483647 h 3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68"/>
              <a:gd name="T109" fmla="*/ 0 h 384"/>
              <a:gd name="T110" fmla="*/ 368 w 368"/>
              <a:gd name="T111" fmla="*/ 384 h 3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68" h="384">
                <a:moveTo>
                  <a:pt x="328" y="168"/>
                </a:moveTo>
                <a:lnTo>
                  <a:pt x="344" y="160"/>
                </a:lnTo>
                <a:lnTo>
                  <a:pt x="352" y="136"/>
                </a:lnTo>
                <a:lnTo>
                  <a:pt x="368" y="120"/>
                </a:lnTo>
                <a:lnTo>
                  <a:pt x="368" y="112"/>
                </a:lnTo>
                <a:lnTo>
                  <a:pt x="352" y="104"/>
                </a:lnTo>
                <a:lnTo>
                  <a:pt x="336" y="104"/>
                </a:lnTo>
                <a:lnTo>
                  <a:pt x="320" y="112"/>
                </a:lnTo>
                <a:lnTo>
                  <a:pt x="304" y="128"/>
                </a:lnTo>
                <a:lnTo>
                  <a:pt x="288" y="128"/>
                </a:lnTo>
                <a:lnTo>
                  <a:pt x="272" y="128"/>
                </a:lnTo>
                <a:lnTo>
                  <a:pt x="264" y="120"/>
                </a:lnTo>
                <a:lnTo>
                  <a:pt x="256" y="120"/>
                </a:lnTo>
                <a:lnTo>
                  <a:pt x="248" y="136"/>
                </a:lnTo>
                <a:lnTo>
                  <a:pt x="240" y="136"/>
                </a:lnTo>
                <a:lnTo>
                  <a:pt x="224" y="128"/>
                </a:lnTo>
                <a:lnTo>
                  <a:pt x="192" y="128"/>
                </a:lnTo>
                <a:lnTo>
                  <a:pt x="152" y="104"/>
                </a:lnTo>
                <a:lnTo>
                  <a:pt x="168" y="80"/>
                </a:lnTo>
                <a:lnTo>
                  <a:pt x="144" y="72"/>
                </a:lnTo>
                <a:lnTo>
                  <a:pt x="136" y="56"/>
                </a:lnTo>
                <a:lnTo>
                  <a:pt x="144" y="48"/>
                </a:lnTo>
                <a:lnTo>
                  <a:pt x="144" y="32"/>
                </a:lnTo>
                <a:lnTo>
                  <a:pt x="160" y="8"/>
                </a:lnTo>
                <a:lnTo>
                  <a:pt x="152" y="0"/>
                </a:lnTo>
                <a:lnTo>
                  <a:pt x="128" y="0"/>
                </a:lnTo>
                <a:lnTo>
                  <a:pt x="112" y="0"/>
                </a:lnTo>
                <a:lnTo>
                  <a:pt x="120" y="8"/>
                </a:lnTo>
                <a:lnTo>
                  <a:pt x="80" y="16"/>
                </a:lnTo>
                <a:lnTo>
                  <a:pt x="80" y="40"/>
                </a:lnTo>
                <a:lnTo>
                  <a:pt x="88" y="48"/>
                </a:lnTo>
                <a:lnTo>
                  <a:pt x="80" y="64"/>
                </a:lnTo>
                <a:lnTo>
                  <a:pt x="72" y="80"/>
                </a:lnTo>
                <a:lnTo>
                  <a:pt x="48" y="120"/>
                </a:lnTo>
                <a:lnTo>
                  <a:pt x="32" y="120"/>
                </a:lnTo>
                <a:lnTo>
                  <a:pt x="24" y="128"/>
                </a:lnTo>
                <a:lnTo>
                  <a:pt x="32" y="144"/>
                </a:lnTo>
                <a:lnTo>
                  <a:pt x="40" y="160"/>
                </a:lnTo>
                <a:lnTo>
                  <a:pt x="24" y="168"/>
                </a:lnTo>
                <a:lnTo>
                  <a:pt x="8" y="176"/>
                </a:lnTo>
                <a:lnTo>
                  <a:pt x="0" y="176"/>
                </a:lnTo>
                <a:lnTo>
                  <a:pt x="16" y="200"/>
                </a:lnTo>
                <a:lnTo>
                  <a:pt x="32" y="216"/>
                </a:lnTo>
                <a:lnTo>
                  <a:pt x="56" y="200"/>
                </a:lnTo>
                <a:lnTo>
                  <a:pt x="64" y="272"/>
                </a:lnTo>
                <a:lnTo>
                  <a:pt x="72" y="304"/>
                </a:lnTo>
                <a:lnTo>
                  <a:pt x="96" y="344"/>
                </a:lnTo>
                <a:lnTo>
                  <a:pt x="104" y="360"/>
                </a:lnTo>
                <a:lnTo>
                  <a:pt x="120" y="384"/>
                </a:lnTo>
                <a:lnTo>
                  <a:pt x="128" y="368"/>
                </a:lnTo>
                <a:lnTo>
                  <a:pt x="144" y="352"/>
                </a:lnTo>
                <a:lnTo>
                  <a:pt x="152" y="336"/>
                </a:lnTo>
                <a:lnTo>
                  <a:pt x="152" y="304"/>
                </a:lnTo>
                <a:lnTo>
                  <a:pt x="160" y="280"/>
                </a:lnTo>
                <a:lnTo>
                  <a:pt x="184" y="256"/>
                </a:lnTo>
                <a:lnTo>
                  <a:pt x="216" y="240"/>
                </a:lnTo>
                <a:lnTo>
                  <a:pt x="232" y="224"/>
                </a:lnTo>
                <a:lnTo>
                  <a:pt x="240" y="200"/>
                </a:lnTo>
                <a:lnTo>
                  <a:pt x="264" y="200"/>
                </a:lnTo>
                <a:lnTo>
                  <a:pt x="256" y="168"/>
                </a:lnTo>
                <a:lnTo>
                  <a:pt x="248" y="160"/>
                </a:lnTo>
                <a:lnTo>
                  <a:pt x="256" y="152"/>
                </a:lnTo>
                <a:lnTo>
                  <a:pt x="256" y="144"/>
                </a:lnTo>
                <a:lnTo>
                  <a:pt x="272" y="144"/>
                </a:lnTo>
                <a:lnTo>
                  <a:pt x="280" y="152"/>
                </a:lnTo>
                <a:lnTo>
                  <a:pt x="304" y="160"/>
                </a:lnTo>
                <a:lnTo>
                  <a:pt x="304" y="168"/>
                </a:lnTo>
                <a:lnTo>
                  <a:pt x="296" y="176"/>
                </a:lnTo>
                <a:lnTo>
                  <a:pt x="312" y="176"/>
                </a:lnTo>
                <a:lnTo>
                  <a:pt x="304" y="192"/>
                </a:lnTo>
                <a:lnTo>
                  <a:pt x="312" y="208"/>
                </a:lnTo>
                <a:lnTo>
                  <a:pt x="320" y="192"/>
                </a:lnTo>
                <a:lnTo>
                  <a:pt x="32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6" name="Freeform 624"/>
          <p:cNvSpPr/>
          <p:nvPr/>
        </p:nvSpPr>
        <p:spPr bwMode="auto">
          <a:xfrm>
            <a:off x="4892383" y="3390915"/>
            <a:ext cx="283246" cy="210231"/>
          </a:xfrm>
          <a:custGeom>
            <a:avLst/>
            <a:gdLst>
              <a:gd name="T0" fmla="*/ 2147483647 w 184"/>
              <a:gd name="T1" fmla="*/ 2147483647 h 136"/>
              <a:gd name="T2" fmla="*/ 2147483647 w 184"/>
              <a:gd name="T3" fmla="*/ 2147483647 h 136"/>
              <a:gd name="T4" fmla="*/ 2147483647 w 184"/>
              <a:gd name="T5" fmla="*/ 2147483647 h 136"/>
              <a:gd name="T6" fmla="*/ 2147483647 w 184"/>
              <a:gd name="T7" fmla="*/ 0 h 136"/>
              <a:gd name="T8" fmla="*/ 2147483647 w 184"/>
              <a:gd name="T9" fmla="*/ 2147483647 h 136"/>
              <a:gd name="T10" fmla="*/ 2147483647 w 184"/>
              <a:gd name="T11" fmla="*/ 2147483647 h 136"/>
              <a:gd name="T12" fmla="*/ 2147483647 w 184"/>
              <a:gd name="T13" fmla="*/ 2147483647 h 136"/>
              <a:gd name="T14" fmla="*/ 2147483647 w 184"/>
              <a:gd name="T15" fmla="*/ 2147483647 h 136"/>
              <a:gd name="T16" fmla="*/ 2147483647 w 184"/>
              <a:gd name="T17" fmla="*/ 2147483647 h 136"/>
              <a:gd name="T18" fmla="*/ 2147483647 w 184"/>
              <a:gd name="T19" fmla="*/ 2147483647 h 136"/>
              <a:gd name="T20" fmla="*/ 2147483647 w 184"/>
              <a:gd name="T21" fmla="*/ 2147483647 h 136"/>
              <a:gd name="T22" fmla="*/ 2147483647 w 184"/>
              <a:gd name="T23" fmla="*/ 2147483647 h 136"/>
              <a:gd name="T24" fmla="*/ 2147483647 w 184"/>
              <a:gd name="T25" fmla="*/ 2147483647 h 136"/>
              <a:gd name="T26" fmla="*/ 2147483647 w 184"/>
              <a:gd name="T27" fmla="*/ 2147483647 h 136"/>
              <a:gd name="T28" fmla="*/ 2147483647 w 184"/>
              <a:gd name="T29" fmla="*/ 2147483647 h 136"/>
              <a:gd name="T30" fmla="*/ 2147483647 w 184"/>
              <a:gd name="T31" fmla="*/ 2147483647 h 136"/>
              <a:gd name="T32" fmla="*/ 0 w 184"/>
              <a:gd name="T33" fmla="*/ 2147483647 h 136"/>
              <a:gd name="T34" fmla="*/ 0 w 184"/>
              <a:gd name="T35" fmla="*/ 2147483647 h 136"/>
              <a:gd name="T36" fmla="*/ 2147483647 w 184"/>
              <a:gd name="T37" fmla="*/ 2147483647 h 136"/>
              <a:gd name="T38" fmla="*/ 2147483647 w 184"/>
              <a:gd name="T39" fmla="*/ 2147483647 h 136"/>
              <a:gd name="T40" fmla="*/ 2147483647 w 184"/>
              <a:gd name="T41" fmla="*/ 2147483647 h 136"/>
              <a:gd name="T42" fmla="*/ 2147483647 w 184"/>
              <a:gd name="T43" fmla="*/ 2147483647 h 136"/>
              <a:gd name="T44" fmla="*/ 2147483647 w 184"/>
              <a:gd name="T45" fmla="*/ 2147483647 h 136"/>
              <a:gd name="T46" fmla="*/ 2147483647 w 184"/>
              <a:gd name="T47" fmla="*/ 2147483647 h 136"/>
              <a:gd name="T48" fmla="*/ 2147483647 w 184"/>
              <a:gd name="T49" fmla="*/ 2147483647 h 136"/>
              <a:gd name="T50" fmla="*/ 2147483647 w 184"/>
              <a:gd name="T51" fmla="*/ 2147483647 h 136"/>
              <a:gd name="T52" fmla="*/ 2147483647 w 184"/>
              <a:gd name="T53" fmla="*/ 2147483647 h 136"/>
              <a:gd name="T54" fmla="*/ 2147483647 w 184"/>
              <a:gd name="T55" fmla="*/ 2147483647 h 136"/>
              <a:gd name="T56" fmla="*/ 2147483647 w 184"/>
              <a:gd name="T57" fmla="*/ 2147483647 h 136"/>
              <a:gd name="T58" fmla="*/ 2147483647 w 184"/>
              <a:gd name="T59" fmla="*/ 2147483647 h 136"/>
              <a:gd name="T60" fmla="*/ 2147483647 w 184"/>
              <a:gd name="T61" fmla="*/ 2147483647 h 136"/>
              <a:gd name="T62" fmla="*/ 2147483647 w 184"/>
              <a:gd name="T63" fmla="*/ 2147483647 h 136"/>
              <a:gd name="T64" fmla="*/ 2147483647 w 184"/>
              <a:gd name="T65" fmla="*/ 2147483647 h 136"/>
              <a:gd name="T66" fmla="*/ 2147483647 w 184"/>
              <a:gd name="T67" fmla="*/ 2147483647 h 136"/>
              <a:gd name="T68" fmla="*/ 2147483647 w 184"/>
              <a:gd name="T69" fmla="*/ 2147483647 h 1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"/>
              <a:gd name="T106" fmla="*/ 0 h 136"/>
              <a:gd name="T107" fmla="*/ 184 w 184"/>
              <a:gd name="T108" fmla="*/ 136 h 1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" h="136">
                <a:moveTo>
                  <a:pt x="168" y="8"/>
                </a:moveTo>
                <a:lnTo>
                  <a:pt x="152" y="16"/>
                </a:lnTo>
                <a:lnTo>
                  <a:pt x="144" y="16"/>
                </a:lnTo>
                <a:lnTo>
                  <a:pt x="136" y="0"/>
                </a:lnTo>
                <a:lnTo>
                  <a:pt x="120" y="8"/>
                </a:lnTo>
                <a:lnTo>
                  <a:pt x="112" y="16"/>
                </a:lnTo>
                <a:lnTo>
                  <a:pt x="96" y="24"/>
                </a:lnTo>
                <a:lnTo>
                  <a:pt x="88" y="16"/>
                </a:lnTo>
                <a:lnTo>
                  <a:pt x="80" y="16"/>
                </a:lnTo>
                <a:lnTo>
                  <a:pt x="64" y="8"/>
                </a:lnTo>
                <a:lnTo>
                  <a:pt x="56" y="32"/>
                </a:lnTo>
                <a:lnTo>
                  <a:pt x="40" y="40"/>
                </a:lnTo>
                <a:lnTo>
                  <a:pt x="32" y="48"/>
                </a:lnTo>
                <a:lnTo>
                  <a:pt x="16" y="40"/>
                </a:lnTo>
                <a:lnTo>
                  <a:pt x="8" y="40"/>
                </a:lnTo>
                <a:lnTo>
                  <a:pt x="8" y="64"/>
                </a:lnTo>
                <a:lnTo>
                  <a:pt x="0" y="80"/>
                </a:lnTo>
                <a:lnTo>
                  <a:pt x="0" y="96"/>
                </a:lnTo>
                <a:lnTo>
                  <a:pt x="16" y="104"/>
                </a:lnTo>
                <a:lnTo>
                  <a:pt x="8" y="128"/>
                </a:lnTo>
                <a:lnTo>
                  <a:pt x="24" y="128"/>
                </a:lnTo>
                <a:lnTo>
                  <a:pt x="40" y="136"/>
                </a:lnTo>
                <a:lnTo>
                  <a:pt x="64" y="136"/>
                </a:lnTo>
                <a:lnTo>
                  <a:pt x="80" y="112"/>
                </a:lnTo>
                <a:lnTo>
                  <a:pt x="88" y="104"/>
                </a:lnTo>
                <a:lnTo>
                  <a:pt x="112" y="96"/>
                </a:lnTo>
                <a:lnTo>
                  <a:pt x="120" y="80"/>
                </a:lnTo>
                <a:lnTo>
                  <a:pt x="120" y="72"/>
                </a:lnTo>
                <a:lnTo>
                  <a:pt x="128" y="64"/>
                </a:lnTo>
                <a:lnTo>
                  <a:pt x="136" y="48"/>
                </a:lnTo>
                <a:lnTo>
                  <a:pt x="136" y="32"/>
                </a:lnTo>
                <a:lnTo>
                  <a:pt x="160" y="24"/>
                </a:lnTo>
                <a:lnTo>
                  <a:pt x="184" y="24"/>
                </a:lnTo>
                <a:lnTo>
                  <a:pt x="176" y="8"/>
                </a:lnTo>
                <a:lnTo>
                  <a:pt x="16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7" name="Freeform 625"/>
          <p:cNvSpPr/>
          <p:nvPr/>
        </p:nvSpPr>
        <p:spPr bwMode="auto">
          <a:xfrm>
            <a:off x="5520560" y="3625065"/>
            <a:ext cx="234150" cy="542573"/>
          </a:xfrm>
          <a:custGeom>
            <a:avLst/>
            <a:gdLst>
              <a:gd name="T0" fmla="*/ 2147483647 w 152"/>
              <a:gd name="T1" fmla="*/ 2147483647 h 352"/>
              <a:gd name="T2" fmla="*/ 2147483647 w 152"/>
              <a:gd name="T3" fmla="*/ 2147483647 h 352"/>
              <a:gd name="T4" fmla="*/ 2147483647 w 152"/>
              <a:gd name="T5" fmla="*/ 2147483647 h 352"/>
              <a:gd name="T6" fmla="*/ 2147483647 w 152"/>
              <a:gd name="T7" fmla="*/ 2147483647 h 352"/>
              <a:gd name="T8" fmla="*/ 2147483647 w 152"/>
              <a:gd name="T9" fmla="*/ 2147483647 h 352"/>
              <a:gd name="T10" fmla="*/ 2147483647 w 152"/>
              <a:gd name="T11" fmla="*/ 2147483647 h 352"/>
              <a:gd name="T12" fmla="*/ 2147483647 w 152"/>
              <a:gd name="T13" fmla="*/ 2147483647 h 352"/>
              <a:gd name="T14" fmla="*/ 2147483647 w 152"/>
              <a:gd name="T15" fmla="*/ 2147483647 h 352"/>
              <a:gd name="T16" fmla="*/ 2147483647 w 152"/>
              <a:gd name="T17" fmla="*/ 2147483647 h 352"/>
              <a:gd name="T18" fmla="*/ 2147483647 w 152"/>
              <a:gd name="T19" fmla="*/ 0 h 352"/>
              <a:gd name="T20" fmla="*/ 2147483647 w 152"/>
              <a:gd name="T21" fmla="*/ 0 h 352"/>
              <a:gd name="T22" fmla="*/ 2147483647 w 152"/>
              <a:gd name="T23" fmla="*/ 2147483647 h 352"/>
              <a:gd name="T24" fmla="*/ 2147483647 w 152"/>
              <a:gd name="T25" fmla="*/ 2147483647 h 352"/>
              <a:gd name="T26" fmla="*/ 2147483647 w 152"/>
              <a:gd name="T27" fmla="*/ 2147483647 h 352"/>
              <a:gd name="T28" fmla="*/ 2147483647 w 152"/>
              <a:gd name="T29" fmla="*/ 2147483647 h 352"/>
              <a:gd name="T30" fmla="*/ 2147483647 w 152"/>
              <a:gd name="T31" fmla="*/ 2147483647 h 352"/>
              <a:gd name="T32" fmla="*/ 0 w 152"/>
              <a:gd name="T33" fmla="*/ 2147483647 h 352"/>
              <a:gd name="T34" fmla="*/ 2147483647 w 152"/>
              <a:gd name="T35" fmla="*/ 2147483647 h 352"/>
              <a:gd name="T36" fmla="*/ 2147483647 w 152"/>
              <a:gd name="T37" fmla="*/ 2147483647 h 352"/>
              <a:gd name="T38" fmla="*/ 2147483647 w 152"/>
              <a:gd name="T39" fmla="*/ 2147483647 h 352"/>
              <a:gd name="T40" fmla="*/ 2147483647 w 152"/>
              <a:gd name="T41" fmla="*/ 2147483647 h 352"/>
              <a:gd name="T42" fmla="*/ 2147483647 w 152"/>
              <a:gd name="T43" fmla="*/ 2147483647 h 352"/>
              <a:gd name="T44" fmla="*/ 2147483647 w 152"/>
              <a:gd name="T45" fmla="*/ 2147483647 h 352"/>
              <a:gd name="T46" fmla="*/ 2147483647 w 152"/>
              <a:gd name="T47" fmla="*/ 2147483647 h 352"/>
              <a:gd name="T48" fmla="*/ 2147483647 w 152"/>
              <a:gd name="T49" fmla="*/ 2147483647 h 352"/>
              <a:gd name="T50" fmla="*/ 2147483647 w 152"/>
              <a:gd name="T51" fmla="*/ 2147483647 h 352"/>
              <a:gd name="T52" fmla="*/ 2147483647 w 152"/>
              <a:gd name="T53" fmla="*/ 2147483647 h 352"/>
              <a:gd name="T54" fmla="*/ 2147483647 w 152"/>
              <a:gd name="T55" fmla="*/ 2147483647 h 352"/>
              <a:gd name="T56" fmla="*/ 2147483647 w 152"/>
              <a:gd name="T57" fmla="*/ 2147483647 h 352"/>
              <a:gd name="T58" fmla="*/ 2147483647 w 152"/>
              <a:gd name="T59" fmla="*/ 2147483647 h 352"/>
              <a:gd name="T60" fmla="*/ 2147483647 w 152"/>
              <a:gd name="T61" fmla="*/ 2147483647 h 352"/>
              <a:gd name="T62" fmla="*/ 2147483647 w 152"/>
              <a:gd name="T63" fmla="*/ 2147483647 h 352"/>
              <a:gd name="T64" fmla="*/ 2147483647 w 152"/>
              <a:gd name="T65" fmla="*/ 2147483647 h 352"/>
              <a:gd name="T66" fmla="*/ 2147483647 w 152"/>
              <a:gd name="T67" fmla="*/ 2147483647 h 352"/>
              <a:gd name="T68" fmla="*/ 2147483647 w 152"/>
              <a:gd name="T69" fmla="*/ 2147483647 h 352"/>
              <a:gd name="T70" fmla="*/ 2147483647 w 152"/>
              <a:gd name="T71" fmla="*/ 2147483647 h 352"/>
              <a:gd name="T72" fmla="*/ 2147483647 w 152"/>
              <a:gd name="T73" fmla="*/ 2147483647 h 352"/>
              <a:gd name="T74" fmla="*/ 2147483647 w 152"/>
              <a:gd name="T75" fmla="*/ 2147483647 h 352"/>
              <a:gd name="T76" fmla="*/ 2147483647 w 152"/>
              <a:gd name="T77" fmla="*/ 2147483647 h 352"/>
              <a:gd name="T78" fmla="*/ 2147483647 w 152"/>
              <a:gd name="T79" fmla="*/ 2147483647 h 352"/>
              <a:gd name="T80" fmla="*/ 2147483647 w 152"/>
              <a:gd name="T81" fmla="*/ 2147483647 h 352"/>
              <a:gd name="T82" fmla="*/ 2147483647 w 152"/>
              <a:gd name="T83" fmla="*/ 2147483647 h 352"/>
              <a:gd name="T84" fmla="*/ 2147483647 w 152"/>
              <a:gd name="T85" fmla="*/ 2147483647 h 352"/>
              <a:gd name="T86" fmla="*/ 2147483647 w 152"/>
              <a:gd name="T87" fmla="*/ 2147483647 h 352"/>
              <a:gd name="T88" fmla="*/ 2147483647 w 152"/>
              <a:gd name="T89" fmla="*/ 2147483647 h 352"/>
              <a:gd name="T90" fmla="*/ 2147483647 w 152"/>
              <a:gd name="T91" fmla="*/ 2147483647 h 3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2"/>
              <a:gd name="T139" fmla="*/ 0 h 352"/>
              <a:gd name="T140" fmla="*/ 152 w 152"/>
              <a:gd name="T141" fmla="*/ 352 h 3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2" h="352">
                <a:moveTo>
                  <a:pt x="96" y="104"/>
                </a:move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Freeform 626"/>
          <p:cNvSpPr/>
          <p:nvPr/>
        </p:nvSpPr>
        <p:spPr bwMode="auto">
          <a:xfrm>
            <a:off x="5040930" y="3452601"/>
            <a:ext cx="566491" cy="591669"/>
          </a:xfrm>
          <a:custGeom>
            <a:avLst/>
            <a:gdLst>
              <a:gd name="T0" fmla="*/ 2147483647 w 368"/>
              <a:gd name="T1" fmla="*/ 2147483647 h 384"/>
              <a:gd name="T2" fmla="*/ 2147483647 w 368"/>
              <a:gd name="T3" fmla="*/ 2147483647 h 384"/>
              <a:gd name="T4" fmla="*/ 2147483647 w 368"/>
              <a:gd name="T5" fmla="*/ 2147483647 h 384"/>
              <a:gd name="T6" fmla="*/ 2147483647 w 368"/>
              <a:gd name="T7" fmla="*/ 2147483647 h 384"/>
              <a:gd name="T8" fmla="*/ 2147483647 w 368"/>
              <a:gd name="T9" fmla="*/ 2147483647 h 384"/>
              <a:gd name="T10" fmla="*/ 2147483647 w 368"/>
              <a:gd name="T11" fmla="*/ 2147483647 h 384"/>
              <a:gd name="T12" fmla="*/ 2147483647 w 368"/>
              <a:gd name="T13" fmla="*/ 2147483647 h 384"/>
              <a:gd name="T14" fmla="*/ 2147483647 w 368"/>
              <a:gd name="T15" fmla="*/ 2147483647 h 384"/>
              <a:gd name="T16" fmla="*/ 2147483647 w 368"/>
              <a:gd name="T17" fmla="*/ 2147483647 h 384"/>
              <a:gd name="T18" fmla="*/ 2147483647 w 368"/>
              <a:gd name="T19" fmla="*/ 2147483647 h 384"/>
              <a:gd name="T20" fmla="*/ 2147483647 w 368"/>
              <a:gd name="T21" fmla="*/ 2147483647 h 384"/>
              <a:gd name="T22" fmla="*/ 2147483647 w 368"/>
              <a:gd name="T23" fmla="*/ 2147483647 h 384"/>
              <a:gd name="T24" fmla="*/ 2147483647 w 368"/>
              <a:gd name="T25" fmla="*/ 0 h 384"/>
              <a:gd name="T26" fmla="*/ 2147483647 w 368"/>
              <a:gd name="T27" fmla="*/ 0 h 384"/>
              <a:gd name="T28" fmla="*/ 2147483647 w 368"/>
              <a:gd name="T29" fmla="*/ 2147483647 h 384"/>
              <a:gd name="T30" fmla="*/ 2147483647 w 368"/>
              <a:gd name="T31" fmla="*/ 2147483647 h 384"/>
              <a:gd name="T32" fmla="*/ 2147483647 w 368"/>
              <a:gd name="T33" fmla="*/ 2147483647 h 384"/>
              <a:gd name="T34" fmla="*/ 2147483647 w 368"/>
              <a:gd name="T35" fmla="*/ 2147483647 h 384"/>
              <a:gd name="T36" fmla="*/ 2147483647 w 368"/>
              <a:gd name="T37" fmla="*/ 2147483647 h 384"/>
              <a:gd name="T38" fmla="*/ 2147483647 w 368"/>
              <a:gd name="T39" fmla="*/ 2147483647 h 384"/>
              <a:gd name="T40" fmla="*/ 2147483647 w 368"/>
              <a:gd name="T41" fmla="*/ 2147483647 h 384"/>
              <a:gd name="T42" fmla="*/ 0 w 368"/>
              <a:gd name="T43" fmla="*/ 2147483647 h 384"/>
              <a:gd name="T44" fmla="*/ 2147483647 w 368"/>
              <a:gd name="T45" fmla="*/ 2147483647 h 384"/>
              <a:gd name="T46" fmla="*/ 2147483647 w 368"/>
              <a:gd name="T47" fmla="*/ 2147483647 h 384"/>
              <a:gd name="T48" fmla="*/ 2147483647 w 368"/>
              <a:gd name="T49" fmla="*/ 2147483647 h 384"/>
              <a:gd name="T50" fmla="*/ 2147483647 w 368"/>
              <a:gd name="T51" fmla="*/ 2147483647 h 384"/>
              <a:gd name="T52" fmla="*/ 2147483647 w 368"/>
              <a:gd name="T53" fmla="*/ 2147483647 h 384"/>
              <a:gd name="T54" fmla="*/ 2147483647 w 368"/>
              <a:gd name="T55" fmla="*/ 2147483647 h 384"/>
              <a:gd name="T56" fmla="*/ 2147483647 w 368"/>
              <a:gd name="T57" fmla="*/ 2147483647 h 384"/>
              <a:gd name="T58" fmla="*/ 2147483647 w 368"/>
              <a:gd name="T59" fmla="*/ 2147483647 h 384"/>
              <a:gd name="T60" fmla="*/ 2147483647 w 368"/>
              <a:gd name="T61" fmla="*/ 2147483647 h 384"/>
              <a:gd name="T62" fmla="*/ 2147483647 w 368"/>
              <a:gd name="T63" fmla="*/ 2147483647 h 384"/>
              <a:gd name="T64" fmla="*/ 2147483647 w 368"/>
              <a:gd name="T65" fmla="*/ 2147483647 h 384"/>
              <a:gd name="T66" fmla="*/ 2147483647 w 368"/>
              <a:gd name="T67" fmla="*/ 2147483647 h 384"/>
              <a:gd name="T68" fmla="*/ 2147483647 w 368"/>
              <a:gd name="T69" fmla="*/ 2147483647 h 384"/>
              <a:gd name="T70" fmla="*/ 2147483647 w 368"/>
              <a:gd name="T71" fmla="*/ 2147483647 h 384"/>
              <a:gd name="T72" fmla="*/ 2147483647 w 368"/>
              <a:gd name="T73" fmla="*/ 2147483647 h 384"/>
              <a:gd name="T74" fmla="*/ 2147483647 w 368"/>
              <a:gd name="T75" fmla="*/ 2147483647 h 3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68"/>
              <a:gd name="T115" fmla="*/ 0 h 384"/>
              <a:gd name="T116" fmla="*/ 368 w 368"/>
              <a:gd name="T117" fmla="*/ 384 h 3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68" h="384">
                <a:moveTo>
                  <a:pt x="328" y="168"/>
                </a:moveTo>
                <a:lnTo>
                  <a:pt x="344" y="160"/>
                </a:lnTo>
                <a:lnTo>
                  <a:pt x="352" y="136"/>
                </a:lnTo>
                <a:lnTo>
                  <a:pt x="368" y="120"/>
                </a:lnTo>
                <a:lnTo>
                  <a:pt x="368" y="112"/>
                </a:lnTo>
                <a:lnTo>
                  <a:pt x="352" y="104"/>
                </a:lnTo>
                <a:lnTo>
                  <a:pt x="336" y="104"/>
                </a:lnTo>
                <a:lnTo>
                  <a:pt x="320" y="112"/>
                </a:lnTo>
                <a:lnTo>
                  <a:pt x="304" y="128"/>
                </a:lnTo>
                <a:lnTo>
                  <a:pt x="288" y="128"/>
                </a:lnTo>
                <a:lnTo>
                  <a:pt x="272" y="128"/>
                </a:lnTo>
                <a:lnTo>
                  <a:pt x="264" y="120"/>
                </a:lnTo>
                <a:lnTo>
                  <a:pt x="256" y="120"/>
                </a:lnTo>
                <a:lnTo>
                  <a:pt x="248" y="136"/>
                </a:lnTo>
                <a:lnTo>
                  <a:pt x="240" y="136"/>
                </a:lnTo>
                <a:lnTo>
                  <a:pt x="224" y="128"/>
                </a:lnTo>
                <a:lnTo>
                  <a:pt x="192" y="128"/>
                </a:lnTo>
                <a:lnTo>
                  <a:pt x="152" y="104"/>
                </a:lnTo>
                <a:lnTo>
                  <a:pt x="168" y="80"/>
                </a:lnTo>
                <a:lnTo>
                  <a:pt x="144" y="72"/>
                </a:lnTo>
                <a:lnTo>
                  <a:pt x="136" y="56"/>
                </a:lnTo>
                <a:lnTo>
                  <a:pt x="144" y="48"/>
                </a:lnTo>
                <a:lnTo>
                  <a:pt x="144" y="32"/>
                </a:lnTo>
                <a:lnTo>
                  <a:pt x="160" y="8"/>
                </a:lnTo>
                <a:lnTo>
                  <a:pt x="152" y="0"/>
                </a:lnTo>
                <a:lnTo>
                  <a:pt x="128" y="0"/>
                </a:lnTo>
                <a:lnTo>
                  <a:pt x="112" y="0"/>
                </a:lnTo>
                <a:lnTo>
                  <a:pt x="120" y="8"/>
                </a:lnTo>
                <a:lnTo>
                  <a:pt x="80" y="16"/>
                </a:lnTo>
                <a:lnTo>
                  <a:pt x="80" y="40"/>
                </a:lnTo>
                <a:lnTo>
                  <a:pt x="88" y="48"/>
                </a:lnTo>
                <a:lnTo>
                  <a:pt x="80" y="64"/>
                </a:lnTo>
                <a:lnTo>
                  <a:pt x="72" y="80"/>
                </a:lnTo>
                <a:lnTo>
                  <a:pt x="48" y="120"/>
                </a:lnTo>
                <a:lnTo>
                  <a:pt x="32" y="120"/>
                </a:lnTo>
                <a:lnTo>
                  <a:pt x="24" y="128"/>
                </a:lnTo>
                <a:lnTo>
                  <a:pt x="32" y="144"/>
                </a:lnTo>
                <a:lnTo>
                  <a:pt x="40" y="160"/>
                </a:lnTo>
                <a:lnTo>
                  <a:pt x="24" y="168"/>
                </a:lnTo>
                <a:lnTo>
                  <a:pt x="8" y="176"/>
                </a:lnTo>
                <a:lnTo>
                  <a:pt x="0" y="176"/>
                </a:lnTo>
                <a:lnTo>
                  <a:pt x="16" y="200"/>
                </a:lnTo>
                <a:lnTo>
                  <a:pt x="32" y="216"/>
                </a:lnTo>
                <a:lnTo>
                  <a:pt x="56" y="200"/>
                </a:lnTo>
                <a:lnTo>
                  <a:pt x="64" y="272"/>
                </a:lnTo>
                <a:lnTo>
                  <a:pt x="72" y="304"/>
                </a:lnTo>
                <a:lnTo>
                  <a:pt x="96" y="344"/>
                </a:lnTo>
                <a:lnTo>
                  <a:pt x="104" y="360"/>
                </a:lnTo>
                <a:lnTo>
                  <a:pt x="120" y="384"/>
                </a:lnTo>
                <a:lnTo>
                  <a:pt x="128" y="368"/>
                </a:lnTo>
                <a:lnTo>
                  <a:pt x="144" y="352"/>
                </a:lnTo>
                <a:lnTo>
                  <a:pt x="152" y="336"/>
                </a:lnTo>
                <a:lnTo>
                  <a:pt x="152" y="304"/>
                </a:lnTo>
                <a:lnTo>
                  <a:pt x="160" y="280"/>
                </a:lnTo>
                <a:lnTo>
                  <a:pt x="184" y="256"/>
                </a:lnTo>
                <a:lnTo>
                  <a:pt x="216" y="240"/>
                </a:lnTo>
                <a:lnTo>
                  <a:pt x="232" y="224"/>
                </a:lnTo>
                <a:lnTo>
                  <a:pt x="240" y="200"/>
                </a:lnTo>
                <a:lnTo>
                  <a:pt x="264" y="200"/>
                </a:lnTo>
                <a:lnTo>
                  <a:pt x="256" y="168"/>
                </a:lnTo>
                <a:lnTo>
                  <a:pt x="248" y="160"/>
                </a:lnTo>
                <a:lnTo>
                  <a:pt x="256" y="152"/>
                </a:lnTo>
                <a:lnTo>
                  <a:pt x="256" y="144"/>
                </a:lnTo>
                <a:lnTo>
                  <a:pt x="272" y="144"/>
                </a:lnTo>
                <a:lnTo>
                  <a:pt x="280" y="152"/>
                </a:lnTo>
                <a:lnTo>
                  <a:pt x="304" y="160"/>
                </a:lnTo>
                <a:lnTo>
                  <a:pt x="304" y="168"/>
                </a:lnTo>
                <a:lnTo>
                  <a:pt x="296" y="176"/>
                </a:lnTo>
                <a:lnTo>
                  <a:pt x="312" y="176"/>
                </a:lnTo>
                <a:lnTo>
                  <a:pt x="304" y="192"/>
                </a:lnTo>
                <a:lnTo>
                  <a:pt x="312" y="208"/>
                </a:lnTo>
                <a:lnTo>
                  <a:pt x="320" y="192"/>
                </a:lnTo>
                <a:lnTo>
                  <a:pt x="32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Freeform 627"/>
          <p:cNvSpPr/>
          <p:nvPr/>
        </p:nvSpPr>
        <p:spPr bwMode="auto">
          <a:xfrm>
            <a:off x="5520560" y="3625065"/>
            <a:ext cx="234150" cy="542573"/>
          </a:xfrm>
          <a:custGeom>
            <a:avLst/>
            <a:gdLst>
              <a:gd name="T0" fmla="*/ 2147483647 w 152"/>
              <a:gd name="T1" fmla="*/ 2147483647 h 352"/>
              <a:gd name="T2" fmla="*/ 2147483647 w 152"/>
              <a:gd name="T3" fmla="*/ 2147483647 h 352"/>
              <a:gd name="T4" fmla="*/ 2147483647 w 152"/>
              <a:gd name="T5" fmla="*/ 2147483647 h 352"/>
              <a:gd name="T6" fmla="*/ 2147483647 w 152"/>
              <a:gd name="T7" fmla="*/ 2147483647 h 352"/>
              <a:gd name="T8" fmla="*/ 2147483647 w 152"/>
              <a:gd name="T9" fmla="*/ 2147483647 h 352"/>
              <a:gd name="T10" fmla="*/ 2147483647 w 152"/>
              <a:gd name="T11" fmla="*/ 0 h 352"/>
              <a:gd name="T12" fmla="*/ 2147483647 w 152"/>
              <a:gd name="T13" fmla="*/ 2147483647 h 352"/>
              <a:gd name="T14" fmla="*/ 2147483647 w 152"/>
              <a:gd name="T15" fmla="*/ 2147483647 h 352"/>
              <a:gd name="T16" fmla="*/ 0 w 152"/>
              <a:gd name="T17" fmla="*/ 2147483647 h 352"/>
              <a:gd name="T18" fmla="*/ 2147483647 w 152"/>
              <a:gd name="T19" fmla="*/ 2147483647 h 352"/>
              <a:gd name="T20" fmla="*/ 2147483647 w 152"/>
              <a:gd name="T21" fmla="*/ 2147483647 h 352"/>
              <a:gd name="T22" fmla="*/ 2147483647 w 152"/>
              <a:gd name="T23" fmla="*/ 2147483647 h 352"/>
              <a:gd name="T24" fmla="*/ 2147483647 w 152"/>
              <a:gd name="T25" fmla="*/ 2147483647 h 352"/>
              <a:gd name="T26" fmla="*/ 2147483647 w 152"/>
              <a:gd name="T27" fmla="*/ 2147483647 h 352"/>
              <a:gd name="T28" fmla="*/ 2147483647 w 152"/>
              <a:gd name="T29" fmla="*/ 2147483647 h 352"/>
              <a:gd name="T30" fmla="*/ 2147483647 w 152"/>
              <a:gd name="T31" fmla="*/ 2147483647 h 352"/>
              <a:gd name="T32" fmla="*/ 2147483647 w 152"/>
              <a:gd name="T33" fmla="*/ 2147483647 h 352"/>
              <a:gd name="T34" fmla="*/ 2147483647 w 152"/>
              <a:gd name="T35" fmla="*/ 2147483647 h 352"/>
              <a:gd name="T36" fmla="*/ 2147483647 w 152"/>
              <a:gd name="T37" fmla="*/ 2147483647 h 352"/>
              <a:gd name="T38" fmla="*/ 2147483647 w 152"/>
              <a:gd name="T39" fmla="*/ 2147483647 h 352"/>
              <a:gd name="T40" fmla="*/ 2147483647 w 152"/>
              <a:gd name="T41" fmla="*/ 2147483647 h 352"/>
              <a:gd name="T42" fmla="*/ 2147483647 w 152"/>
              <a:gd name="T43" fmla="*/ 2147483647 h 352"/>
              <a:gd name="T44" fmla="*/ 2147483647 w 152"/>
              <a:gd name="T45" fmla="*/ 2147483647 h 352"/>
              <a:gd name="T46" fmla="*/ 2147483647 w 152"/>
              <a:gd name="T47" fmla="*/ 2147483647 h 352"/>
              <a:gd name="T48" fmla="*/ 2147483647 w 152"/>
              <a:gd name="T49" fmla="*/ 2147483647 h 352"/>
              <a:gd name="T50" fmla="*/ 2147483647 w 152"/>
              <a:gd name="T51" fmla="*/ 2147483647 h 352"/>
              <a:gd name="T52" fmla="*/ 2147483647 w 152"/>
              <a:gd name="T53" fmla="*/ 2147483647 h 352"/>
              <a:gd name="T54" fmla="*/ 2147483647 w 152"/>
              <a:gd name="T55" fmla="*/ 2147483647 h 352"/>
              <a:gd name="T56" fmla="*/ 2147483647 w 152"/>
              <a:gd name="T57" fmla="*/ 0 h 352"/>
              <a:gd name="T58" fmla="*/ 2147483647 w 152"/>
              <a:gd name="T59" fmla="*/ 2147483647 h 352"/>
              <a:gd name="T60" fmla="*/ 2147483647 w 152"/>
              <a:gd name="T61" fmla="*/ 2147483647 h 352"/>
              <a:gd name="T62" fmla="*/ 0 w 152"/>
              <a:gd name="T63" fmla="*/ 2147483647 h 352"/>
              <a:gd name="T64" fmla="*/ 2147483647 w 152"/>
              <a:gd name="T65" fmla="*/ 2147483647 h 352"/>
              <a:gd name="T66" fmla="*/ 2147483647 w 152"/>
              <a:gd name="T67" fmla="*/ 2147483647 h 352"/>
              <a:gd name="T68" fmla="*/ 2147483647 w 152"/>
              <a:gd name="T69" fmla="*/ 2147483647 h 352"/>
              <a:gd name="T70" fmla="*/ 2147483647 w 152"/>
              <a:gd name="T71" fmla="*/ 2147483647 h 352"/>
              <a:gd name="T72" fmla="*/ 2147483647 w 152"/>
              <a:gd name="T73" fmla="*/ 2147483647 h 352"/>
              <a:gd name="T74" fmla="*/ 2147483647 w 152"/>
              <a:gd name="T75" fmla="*/ 2147483647 h 352"/>
              <a:gd name="T76" fmla="*/ 2147483647 w 152"/>
              <a:gd name="T77" fmla="*/ 2147483647 h 352"/>
              <a:gd name="T78" fmla="*/ 2147483647 w 152"/>
              <a:gd name="T79" fmla="*/ 2147483647 h 352"/>
              <a:gd name="T80" fmla="*/ 2147483647 w 152"/>
              <a:gd name="T81" fmla="*/ 2147483647 h 352"/>
              <a:gd name="T82" fmla="*/ 2147483647 w 152"/>
              <a:gd name="T83" fmla="*/ 2147483647 h 352"/>
              <a:gd name="T84" fmla="*/ 2147483647 w 152"/>
              <a:gd name="T85" fmla="*/ 2147483647 h 352"/>
              <a:gd name="T86" fmla="*/ 2147483647 w 152"/>
              <a:gd name="T87" fmla="*/ 2147483647 h 352"/>
              <a:gd name="T88" fmla="*/ 2147483647 w 152"/>
              <a:gd name="T89" fmla="*/ 2147483647 h 352"/>
              <a:gd name="T90" fmla="*/ 2147483647 w 152"/>
              <a:gd name="T91" fmla="*/ 2147483647 h 3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2"/>
              <a:gd name="T139" fmla="*/ 0 h 352"/>
              <a:gd name="T140" fmla="*/ 152 w 152"/>
              <a:gd name="T141" fmla="*/ 352 h 3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2" h="352">
                <a:moveTo>
                  <a:pt x="96" y="104"/>
                </a:moveTo>
                <a:lnTo>
                  <a:pt x="96" y="104"/>
                </a:ln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lnTo>
                  <a:pt x="112" y="88"/>
                </a:lnTo>
                <a:lnTo>
                  <a:pt x="88" y="80"/>
                </a:lnTo>
                <a:lnTo>
                  <a:pt x="88" y="72"/>
                </a:lnTo>
                <a:lnTo>
                  <a:pt x="80" y="64"/>
                </a:lnTo>
                <a:lnTo>
                  <a:pt x="72" y="56"/>
                </a:lnTo>
                <a:lnTo>
                  <a:pt x="72" y="48"/>
                </a:lnTo>
                <a:lnTo>
                  <a:pt x="80" y="24"/>
                </a:lnTo>
                <a:lnTo>
                  <a:pt x="72" y="8"/>
                </a:lnTo>
                <a:lnTo>
                  <a:pt x="64" y="0"/>
                </a:lnTo>
                <a:lnTo>
                  <a:pt x="56" y="0"/>
                </a:lnTo>
                <a:lnTo>
                  <a:pt x="56" y="8"/>
                </a:lnTo>
                <a:lnTo>
                  <a:pt x="40" y="24"/>
                </a:lnTo>
                <a:lnTo>
                  <a:pt x="32" y="48"/>
                </a:lnTo>
                <a:lnTo>
                  <a:pt x="16" y="56"/>
                </a:lnTo>
                <a:lnTo>
                  <a:pt x="8" y="80"/>
                </a:lnTo>
                <a:lnTo>
                  <a:pt x="0" y="96"/>
                </a:lnTo>
                <a:lnTo>
                  <a:pt x="8" y="112"/>
                </a:lnTo>
                <a:lnTo>
                  <a:pt x="24" y="160"/>
                </a:lnTo>
                <a:lnTo>
                  <a:pt x="40" y="168"/>
                </a:lnTo>
                <a:lnTo>
                  <a:pt x="56" y="160"/>
                </a:lnTo>
                <a:lnTo>
                  <a:pt x="64" y="168"/>
                </a:lnTo>
                <a:lnTo>
                  <a:pt x="72" y="192"/>
                </a:lnTo>
                <a:lnTo>
                  <a:pt x="72" y="224"/>
                </a:lnTo>
                <a:lnTo>
                  <a:pt x="72" y="264"/>
                </a:lnTo>
                <a:lnTo>
                  <a:pt x="88" y="280"/>
                </a:lnTo>
                <a:lnTo>
                  <a:pt x="96" y="296"/>
                </a:lnTo>
                <a:lnTo>
                  <a:pt x="104" y="312"/>
                </a:lnTo>
                <a:lnTo>
                  <a:pt x="120" y="328"/>
                </a:lnTo>
                <a:lnTo>
                  <a:pt x="144" y="352"/>
                </a:lnTo>
                <a:lnTo>
                  <a:pt x="152" y="344"/>
                </a:lnTo>
                <a:lnTo>
                  <a:pt x="144" y="320"/>
                </a:lnTo>
                <a:lnTo>
                  <a:pt x="136" y="304"/>
                </a:lnTo>
                <a:lnTo>
                  <a:pt x="120" y="288"/>
                </a:lnTo>
                <a:lnTo>
                  <a:pt x="104" y="280"/>
                </a:lnTo>
                <a:lnTo>
                  <a:pt x="96" y="272"/>
                </a:lnTo>
                <a:lnTo>
                  <a:pt x="88" y="240"/>
                </a:lnTo>
                <a:lnTo>
                  <a:pt x="88" y="224"/>
                </a:lnTo>
                <a:lnTo>
                  <a:pt x="96" y="216"/>
                </a:lnTo>
                <a:lnTo>
                  <a:pt x="80" y="192"/>
                </a:lnTo>
                <a:lnTo>
                  <a:pt x="80" y="176"/>
                </a:lnTo>
                <a:lnTo>
                  <a:pt x="80" y="168"/>
                </a:lnTo>
                <a:lnTo>
                  <a:pt x="80" y="152"/>
                </a:lnTo>
                <a:lnTo>
                  <a:pt x="72" y="128"/>
                </a:lnTo>
                <a:lnTo>
                  <a:pt x="88" y="112"/>
                </a:lnTo>
                <a:lnTo>
                  <a:pt x="9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Freeform 628"/>
          <p:cNvSpPr/>
          <p:nvPr/>
        </p:nvSpPr>
        <p:spPr bwMode="auto">
          <a:xfrm>
            <a:off x="5631341" y="3784943"/>
            <a:ext cx="148547" cy="1724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2147483647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0 h 112"/>
              <a:gd name="T16" fmla="*/ 2147483647 w 96"/>
              <a:gd name="T17" fmla="*/ 2147483647 h 112"/>
              <a:gd name="T18" fmla="*/ 0 w 96"/>
              <a:gd name="T19" fmla="*/ 2147483647 h 112"/>
              <a:gd name="T20" fmla="*/ 2147483647 w 96"/>
              <a:gd name="T21" fmla="*/ 2147483647 h 112"/>
              <a:gd name="T22" fmla="*/ 2147483647 w 96"/>
              <a:gd name="T23" fmla="*/ 2147483647 h 112"/>
              <a:gd name="T24" fmla="*/ 2147483647 w 96"/>
              <a:gd name="T25" fmla="*/ 2147483647 h 112"/>
              <a:gd name="T26" fmla="*/ 2147483647 w 96"/>
              <a:gd name="T27" fmla="*/ 2147483647 h 112"/>
              <a:gd name="T28" fmla="*/ 2147483647 w 96"/>
              <a:gd name="T29" fmla="*/ 2147483647 h 112"/>
              <a:gd name="T30" fmla="*/ 2147483647 w 96"/>
              <a:gd name="T31" fmla="*/ 2147483647 h 112"/>
              <a:gd name="T32" fmla="*/ 2147483647 w 96"/>
              <a:gd name="T33" fmla="*/ 2147483647 h 112"/>
              <a:gd name="T34" fmla="*/ 2147483647 w 96"/>
              <a:gd name="T35" fmla="*/ 2147483647 h 112"/>
              <a:gd name="T36" fmla="*/ 2147483647 w 96"/>
              <a:gd name="T37" fmla="*/ 2147483647 h 112"/>
              <a:gd name="T38" fmla="*/ 2147483647 w 96"/>
              <a:gd name="T39" fmla="*/ 2147483647 h 1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112"/>
              <a:gd name="T62" fmla="*/ 96 w 96"/>
              <a:gd name="T63" fmla="*/ 112 h 11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112">
                <a:moveTo>
                  <a:pt x="64" y="88"/>
                </a:moveTo>
                <a:lnTo>
                  <a:pt x="88" y="80"/>
                </a:lnTo>
                <a:lnTo>
                  <a:pt x="96" y="72"/>
                </a:lnTo>
                <a:lnTo>
                  <a:pt x="72" y="40"/>
                </a:lnTo>
                <a:lnTo>
                  <a:pt x="64" y="32"/>
                </a:lnTo>
                <a:lnTo>
                  <a:pt x="32" y="32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0" y="24"/>
                </a:lnTo>
                <a:lnTo>
                  <a:pt x="8" y="48"/>
                </a:lnTo>
                <a:lnTo>
                  <a:pt x="8" y="64"/>
                </a:lnTo>
                <a:lnTo>
                  <a:pt x="8" y="72"/>
                </a:lnTo>
                <a:lnTo>
                  <a:pt x="8" y="88"/>
                </a:lnTo>
                <a:lnTo>
                  <a:pt x="24" y="112"/>
                </a:lnTo>
                <a:lnTo>
                  <a:pt x="24" y="96"/>
                </a:lnTo>
                <a:lnTo>
                  <a:pt x="48" y="104"/>
                </a:lnTo>
                <a:lnTo>
                  <a:pt x="56" y="112"/>
                </a:lnTo>
                <a:lnTo>
                  <a:pt x="56" y="96"/>
                </a:lnTo>
                <a:lnTo>
                  <a:pt x="64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1" name="Freeform 629"/>
          <p:cNvSpPr/>
          <p:nvPr/>
        </p:nvSpPr>
        <p:spPr bwMode="auto">
          <a:xfrm>
            <a:off x="5422368" y="3674161"/>
            <a:ext cx="98192" cy="86861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2147483647 h 56"/>
              <a:gd name="T4" fmla="*/ 2147483647 w 64"/>
              <a:gd name="T5" fmla="*/ 2147483647 h 56"/>
              <a:gd name="T6" fmla="*/ 2147483647 w 64"/>
              <a:gd name="T7" fmla="*/ 2147483647 h 56"/>
              <a:gd name="T8" fmla="*/ 2147483647 w 64"/>
              <a:gd name="T9" fmla="*/ 0 h 56"/>
              <a:gd name="T10" fmla="*/ 2147483647 w 64"/>
              <a:gd name="T11" fmla="*/ 0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4"/>
              <a:gd name="T43" fmla="*/ 0 h 56"/>
              <a:gd name="T44" fmla="*/ 64 w 64"/>
              <a:gd name="T45" fmla="*/ 56 h 5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4" h="56">
                <a:moveTo>
                  <a:pt x="48" y="32"/>
                </a:moveTo>
                <a:lnTo>
                  <a:pt x="56" y="24"/>
                </a:lnTo>
                <a:lnTo>
                  <a:pt x="56" y="16"/>
                </a:lnTo>
                <a:lnTo>
                  <a:pt x="32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56"/>
                </a:lnTo>
                <a:lnTo>
                  <a:pt x="40" y="48"/>
                </a:lnTo>
                <a:lnTo>
                  <a:pt x="56" y="48"/>
                </a:lnTo>
                <a:lnTo>
                  <a:pt x="64" y="32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2" name="Freeform 630"/>
          <p:cNvSpPr/>
          <p:nvPr/>
        </p:nvSpPr>
        <p:spPr bwMode="auto">
          <a:xfrm>
            <a:off x="5631341" y="3784943"/>
            <a:ext cx="148547" cy="172465"/>
          </a:xfrm>
          <a:custGeom>
            <a:avLst/>
            <a:gdLst>
              <a:gd name="T0" fmla="*/ 2147483647 w 96"/>
              <a:gd name="T1" fmla="*/ 2147483647 h 112"/>
              <a:gd name="T2" fmla="*/ 2147483647 w 96"/>
              <a:gd name="T3" fmla="*/ 2147483647 h 112"/>
              <a:gd name="T4" fmla="*/ 2147483647 w 96"/>
              <a:gd name="T5" fmla="*/ 2147483647 h 112"/>
              <a:gd name="T6" fmla="*/ 2147483647 w 96"/>
              <a:gd name="T7" fmla="*/ 2147483647 h 112"/>
              <a:gd name="T8" fmla="*/ 2147483647 w 96"/>
              <a:gd name="T9" fmla="*/ 2147483647 h 112"/>
              <a:gd name="T10" fmla="*/ 2147483647 w 96"/>
              <a:gd name="T11" fmla="*/ 2147483647 h 112"/>
              <a:gd name="T12" fmla="*/ 2147483647 w 96"/>
              <a:gd name="T13" fmla="*/ 2147483647 h 112"/>
              <a:gd name="T14" fmla="*/ 2147483647 w 96"/>
              <a:gd name="T15" fmla="*/ 0 h 112"/>
              <a:gd name="T16" fmla="*/ 2147483647 w 96"/>
              <a:gd name="T17" fmla="*/ 2147483647 h 112"/>
              <a:gd name="T18" fmla="*/ 0 w 96"/>
              <a:gd name="T19" fmla="*/ 2147483647 h 112"/>
              <a:gd name="T20" fmla="*/ 2147483647 w 96"/>
              <a:gd name="T21" fmla="*/ 2147483647 h 112"/>
              <a:gd name="T22" fmla="*/ 2147483647 w 96"/>
              <a:gd name="T23" fmla="*/ 2147483647 h 112"/>
              <a:gd name="T24" fmla="*/ 2147483647 w 96"/>
              <a:gd name="T25" fmla="*/ 2147483647 h 112"/>
              <a:gd name="T26" fmla="*/ 2147483647 w 96"/>
              <a:gd name="T27" fmla="*/ 2147483647 h 112"/>
              <a:gd name="T28" fmla="*/ 2147483647 w 96"/>
              <a:gd name="T29" fmla="*/ 2147483647 h 112"/>
              <a:gd name="T30" fmla="*/ 2147483647 w 96"/>
              <a:gd name="T31" fmla="*/ 2147483647 h 112"/>
              <a:gd name="T32" fmla="*/ 2147483647 w 96"/>
              <a:gd name="T33" fmla="*/ 2147483647 h 112"/>
              <a:gd name="T34" fmla="*/ 2147483647 w 96"/>
              <a:gd name="T35" fmla="*/ 2147483647 h 112"/>
              <a:gd name="T36" fmla="*/ 2147483647 w 96"/>
              <a:gd name="T37" fmla="*/ 2147483647 h 112"/>
              <a:gd name="T38" fmla="*/ 2147483647 w 96"/>
              <a:gd name="T39" fmla="*/ 2147483647 h 11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112"/>
              <a:gd name="T62" fmla="*/ 96 w 96"/>
              <a:gd name="T63" fmla="*/ 112 h 11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112">
                <a:moveTo>
                  <a:pt x="64" y="88"/>
                </a:moveTo>
                <a:lnTo>
                  <a:pt x="88" y="80"/>
                </a:lnTo>
                <a:lnTo>
                  <a:pt x="96" y="72"/>
                </a:lnTo>
                <a:lnTo>
                  <a:pt x="72" y="40"/>
                </a:lnTo>
                <a:lnTo>
                  <a:pt x="64" y="32"/>
                </a:lnTo>
                <a:lnTo>
                  <a:pt x="32" y="32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0" y="24"/>
                </a:lnTo>
                <a:lnTo>
                  <a:pt x="8" y="48"/>
                </a:lnTo>
                <a:lnTo>
                  <a:pt x="8" y="64"/>
                </a:lnTo>
                <a:lnTo>
                  <a:pt x="8" y="72"/>
                </a:lnTo>
                <a:lnTo>
                  <a:pt x="8" y="88"/>
                </a:lnTo>
                <a:lnTo>
                  <a:pt x="24" y="112"/>
                </a:lnTo>
                <a:lnTo>
                  <a:pt x="24" y="96"/>
                </a:lnTo>
                <a:lnTo>
                  <a:pt x="48" y="104"/>
                </a:lnTo>
                <a:lnTo>
                  <a:pt x="56" y="112"/>
                </a:lnTo>
                <a:lnTo>
                  <a:pt x="56" y="96"/>
                </a:lnTo>
                <a:lnTo>
                  <a:pt x="64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3" name="Freeform 631"/>
          <p:cNvSpPr/>
          <p:nvPr/>
        </p:nvSpPr>
        <p:spPr bwMode="auto">
          <a:xfrm>
            <a:off x="5422368" y="3674161"/>
            <a:ext cx="98192" cy="86861"/>
          </a:xfrm>
          <a:custGeom>
            <a:avLst/>
            <a:gdLst>
              <a:gd name="T0" fmla="*/ 2147483647 w 64"/>
              <a:gd name="T1" fmla="*/ 2147483647 h 56"/>
              <a:gd name="T2" fmla="*/ 2147483647 w 64"/>
              <a:gd name="T3" fmla="*/ 2147483647 h 56"/>
              <a:gd name="T4" fmla="*/ 2147483647 w 64"/>
              <a:gd name="T5" fmla="*/ 2147483647 h 56"/>
              <a:gd name="T6" fmla="*/ 2147483647 w 64"/>
              <a:gd name="T7" fmla="*/ 2147483647 h 56"/>
              <a:gd name="T8" fmla="*/ 2147483647 w 64"/>
              <a:gd name="T9" fmla="*/ 0 h 56"/>
              <a:gd name="T10" fmla="*/ 2147483647 w 64"/>
              <a:gd name="T11" fmla="*/ 0 h 56"/>
              <a:gd name="T12" fmla="*/ 2147483647 w 64"/>
              <a:gd name="T13" fmla="*/ 2147483647 h 56"/>
              <a:gd name="T14" fmla="*/ 0 w 64"/>
              <a:gd name="T15" fmla="*/ 2147483647 h 56"/>
              <a:gd name="T16" fmla="*/ 2147483647 w 64"/>
              <a:gd name="T17" fmla="*/ 2147483647 h 56"/>
              <a:gd name="T18" fmla="*/ 2147483647 w 64"/>
              <a:gd name="T19" fmla="*/ 2147483647 h 56"/>
              <a:gd name="T20" fmla="*/ 2147483647 w 64"/>
              <a:gd name="T21" fmla="*/ 2147483647 h 56"/>
              <a:gd name="T22" fmla="*/ 2147483647 w 64"/>
              <a:gd name="T23" fmla="*/ 2147483647 h 56"/>
              <a:gd name="T24" fmla="*/ 2147483647 w 64"/>
              <a:gd name="T25" fmla="*/ 2147483647 h 56"/>
              <a:gd name="T26" fmla="*/ 2147483647 w 64"/>
              <a:gd name="T27" fmla="*/ 2147483647 h 56"/>
              <a:gd name="T28" fmla="*/ 2147483647 w 64"/>
              <a:gd name="T29" fmla="*/ 2147483647 h 5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4"/>
              <a:gd name="T46" fmla="*/ 0 h 56"/>
              <a:gd name="T47" fmla="*/ 64 w 64"/>
              <a:gd name="T48" fmla="*/ 56 h 5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4" h="56">
                <a:moveTo>
                  <a:pt x="48" y="32"/>
                </a:moveTo>
                <a:lnTo>
                  <a:pt x="56" y="24"/>
                </a:lnTo>
                <a:lnTo>
                  <a:pt x="56" y="16"/>
                </a:lnTo>
                <a:lnTo>
                  <a:pt x="32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56"/>
                </a:lnTo>
                <a:lnTo>
                  <a:pt x="40" y="48"/>
                </a:lnTo>
                <a:lnTo>
                  <a:pt x="56" y="48"/>
                </a:lnTo>
                <a:lnTo>
                  <a:pt x="64" y="32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4" name="Freeform 632"/>
          <p:cNvSpPr/>
          <p:nvPr/>
        </p:nvSpPr>
        <p:spPr bwMode="auto">
          <a:xfrm>
            <a:off x="4115662" y="2860931"/>
            <a:ext cx="123369" cy="86861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0 h 56"/>
              <a:gd name="T6" fmla="*/ 2147483647 w 80"/>
              <a:gd name="T7" fmla="*/ 2147483647 h 56"/>
              <a:gd name="T8" fmla="*/ 2147483647 w 80"/>
              <a:gd name="T9" fmla="*/ 0 h 56"/>
              <a:gd name="T10" fmla="*/ 2147483647 w 80"/>
              <a:gd name="T11" fmla="*/ 0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0 w 80"/>
              <a:gd name="T17" fmla="*/ 2147483647 h 56"/>
              <a:gd name="T18" fmla="*/ 2147483647 w 80"/>
              <a:gd name="T19" fmla="*/ 2147483647 h 56"/>
              <a:gd name="T20" fmla="*/ 2147483647 w 80"/>
              <a:gd name="T21" fmla="*/ 2147483647 h 56"/>
              <a:gd name="T22" fmla="*/ 2147483647 w 80"/>
              <a:gd name="T23" fmla="*/ 2147483647 h 56"/>
              <a:gd name="T24" fmla="*/ 2147483647 w 80"/>
              <a:gd name="T25" fmla="*/ 2147483647 h 56"/>
              <a:gd name="T26" fmla="*/ 2147483647 w 80"/>
              <a:gd name="T27" fmla="*/ 2147483647 h 56"/>
              <a:gd name="T28" fmla="*/ 2147483647 w 80"/>
              <a:gd name="T29" fmla="*/ 2147483647 h 56"/>
              <a:gd name="T30" fmla="*/ 2147483647 w 80"/>
              <a:gd name="T31" fmla="*/ 2147483647 h 56"/>
              <a:gd name="T32" fmla="*/ 2147483647 w 80"/>
              <a:gd name="T33" fmla="*/ 2147483647 h 56"/>
              <a:gd name="T34" fmla="*/ 2147483647 w 80"/>
              <a:gd name="T35" fmla="*/ 2147483647 h 56"/>
              <a:gd name="T36" fmla="*/ 2147483647 w 80"/>
              <a:gd name="T37" fmla="*/ 2147483647 h 56"/>
              <a:gd name="T38" fmla="*/ 2147483647 w 80"/>
              <a:gd name="T39" fmla="*/ 2147483647 h 56"/>
              <a:gd name="T40" fmla="*/ 2147483647 w 80"/>
              <a:gd name="T41" fmla="*/ 2147483647 h 56"/>
              <a:gd name="T42" fmla="*/ 2147483647 w 80"/>
              <a:gd name="T43" fmla="*/ 2147483647 h 5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0"/>
              <a:gd name="T67" fmla="*/ 0 h 56"/>
              <a:gd name="T68" fmla="*/ 80 w 80"/>
              <a:gd name="T69" fmla="*/ 56 h 5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0" h="56">
                <a:moveTo>
                  <a:pt x="80" y="16"/>
                </a:moveTo>
                <a:lnTo>
                  <a:pt x="72" y="8"/>
                </a:lnTo>
                <a:lnTo>
                  <a:pt x="64" y="0"/>
                </a:lnTo>
                <a:lnTo>
                  <a:pt x="56" y="8"/>
                </a:lnTo>
                <a:lnTo>
                  <a:pt x="40" y="0"/>
                </a:lnTo>
                <a:lnTo>
                  <a:pt x="24" y="0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24" y="48"/>
                </a:lnTo>
                <a:lnTo>
                  <a:pt x="32" y="48"/>
                </a:lnTo>
                <a:lnTo>
                  <a:pt x="40" y="56"/>
                </a:lnTo>
                <a:lnTo>
                  <a:pt x="48" y="56"/>
                </a:lnTo>
                <a:lnTo>
                  <a:pt x="56" y="48"/>
                </a:lnTo>
                <a:lnTo>
                  <a:pt x="64" y="48"/>
                </a:lnTo>
                <a:lnTo>
                  <a:pt x="64" y="40"/>
                </a:lnTo>
                <a:lnTo>
                  <a:pt x="72" y="32"/>
                </a:lnTo>
                <a:lnTo>
                  <a:pt x="8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5" name="Freeform 633"/>
          <p:cNvSpPr/>
          <p:nvPr/>
        </p:nvSpPr>
        <p:spPr bwMode="auto">
          <a:xfrm>
            <a:off x="4177345" y="2750151"/>
            <a:ext cx="86863" cy="74273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0 h 48"/>
              <a:gd name="T10" fmla="*/ 2147483647 w 56"/>
              <a:gd name="T11" fmla="*/ 0 h 48"/>
              <a:gd name="T12" fmla="*/ 2147483647 w 56"/>
              <a:gd name="T13" fmla="*/ 0 h 48"/>
              <a:gd name="T14" fmla="*/ 0 w 56"/>
              <a:gd name="T15" fmla="*/ 2147483647 h 48"/>
              <a:gd name="T16" fmla="*/ 0 w 56"/>
              <a:gd name="T17" fmla="*/ 2147483647 h 48"/>
              <a:gd name="T18" fmla="*/ 0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32" y="40"/>
                </a:moveTo>
                <a:lnTo>
                  <a:pt x="48" y="48"/>
                </a:lnTo>
                <a:lnTo>
                  <a:pt x="56" y="24"/>
                </a:lnTo>
                <a:lnTo>
                  <a:pt x="56" y="16"/>
                </a:lnTo>
                <a:lnTo>
                  <a:pt x="56" y="0"/>
                </a:lnTo>
                <a:lnTo>
                  <a:pt x="48" y="0"/>
                </a:lnTo>
                <a:lnTo>
                  <a:pt x="24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8" y="32"/>
                </a:lnTo>
                <a:lnTo>
                  <a:pt x="8" y="40"/>
                </a:lnTo>
                <a:lnTo>
                  <a:pt x="24" y="32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6" name="Freeform 634"/>
          <p:cNvSpPr/>
          <p:nvPr/>
        </p:nvSpPr>
        <p:spPr bwMode="auto">
          <a:xfrm>
            <a:off x="4164756" y="2873520"/>
            <a:ext cx="185054" cy="159876"/>
          </a:xfrm>
          <a:custGeom>
            <a:avLst/>
            <a:gdLst>
              <a:gd name="T0" fmla="*/ 2147483647 w 120"/>
              <a:gd name="T1" fmla="*/ 2147483647 h 104"/>
              <a:gd name="T2" fmla="*/ 2147483647 w 120"/>
              <a:gd name="T3" fmla="*/ 2147483647 h 104"/>
              <a:gd name="T4" fmla="*/ 2147483647 w 120"/>
              <a:gd name="T5" fmla="*/ 2147483647 h 104"/>
              <a:gd name="T6" fmla="*/ 2147483647 w 120"/>
              <a:gd name="T7" fmla="*/ 2147483647 h 104"/>
              <a:gd name="T8" fmla="*/ 2147483647 w 120"/>
              <a:gd name="T9" fmla="*/ 0 h 104"/>
              <a:gd name="T10" fmla="*/ 2147483647 w 120"/>
              <a:gd name="T11" fmla="*/ 2147483647 h 104"/>
              <a:gd name="T12" fmla="*/ 2147483647 w 120"/>
              <a:gd name="T13" fmla="*/ 2147483647 h 104"/>
              <a:gd name="T14" fmla="*/ 2147483647 w 120"/>
              <a:gd name="T15" fmla="*/ 2147483647 h 104"/>
              <a:gd name="T16" fmla="*/ 2147483647 w 120"/>
              <a:gd name="T17" fmla="*/ 2147483647 h 104"/>
              <a:gd name="T18" fmla="*/ 2147483647 w 120"/>
              <a:gd name="T19" fmla="*/ 2147483647 h 104"/>
              <a:gd name="T20" fmla="*/ 2147483647 w 120"/>
              <a:gd name="T21" fmla="*/ 2147483647 h 104"/>
              <a:gd name="T22" fmla="*/ 2147483647 w 120"/>
              <a:gd name="T23" fmla="*/ 2147483647 h 104"/>
              <a:gd name="T24" fmla="*/ 2147483647 w 120"/>
              <a:gd name="T25" fmla="*/ 2147483647 h 104"/>
              <a:gd name="T26" fmla="*/ 2147483647 w 120"/>
              <a:gd name="T27" fmla="*/ 2147483647 h 104"/>
              <a:gd name="T28" fmla="*/ 2147483647 w 120"/>
              <a:gd name="T29" fmla="*/ 2147483647 h 104"/>
              <a:gd name="T30" fmla="*/ 0 w 120"/>
              <a:gd name="T31" fmla="*/ 2147483647 h 104"/>
              <a:gd name="T32" fmla="*/ 2147483647 w 120"/>
              <a:gd name="T33" fmla="*/ 2147483647 h 104"/>
              <a:gd name="T34" fmla="*/ 2147483647 w 120"/>
              <a:gd name="T35" fmla="*/ 2147483647 h 104"/>
              <a:gd name="T36" fmla="*/ 2147483647 w 120"/>
              <a:gd name="T37" fmla="*/ 2147483647 h 104"/>
              <a:gd name="T38" fmla="*/ 2147483647 w 120"/>
              <a:gd name="T39" fmla="*/ 2147483647 h 104"/>
              <a:gd name="T40" fmla="*/ 2147483647 w 120"/>
              <a:gd name="T41" fmla="*/ 2147483647 h 104"/>
              <a:gd name="T42" fmla="*/ 2147483647 w 120"/>
              <a:gd name="T43" fmla="*/ 2147483647 h 104"/>
              <a:gd name="T44" fmla="*/ 2147483647 w 120"/>
              <a:gd name="T45" fmla="*/ 2147483647 h 104"/>
              <a:gd name="T46" fmla="*/ 2147483647 w 120"/>
              <a:gd name="T47" fmla="*/ 2147483647 h 104"/>
              <a:gd name="T48" fmla="*/ 2147483647 w 120"/>
              <a:gd name="T49" fmla="*/ 2147483647 h 104"/>
              <a:gd name="T50" fmla="*/ 2147483647 w 120"/>
              <a:gd name="T51" fmla="*/ 2147483647 h 104"/>
              <a:gd name="T52" fmla="*/ 2147483647 w 120"/>
              <a:gd name="T53" fmla="*/ 2147483647 h 104"/>
              <a:gd name="T54" fmla="*/ 2147483647 w 120"/>
              <a:gd name="T55" fmla="*/ 2147483647 h 10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20"/>
              <a:gd name="T85" fmla="*/ 0 h 104"/>
              <a:gd name="T86" fmla="*/ 120 w 120"/>
              <a:gd name="T87" fmla="*/ 104 h 10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20" h="104">
                <a:moveTo>
                  <a:pt x="120" y="56"/>
                </a:moveTo>
                <a:lnTo>
                  <a:pt x="112" y="40"/>
                </a:lnTo>
                <a:lnTo>
                  <a:pt x="96" y="8"/>
                </a:lnTo>
                <a:lnTo>
                  <a:pt x="80" y="8"/>
                </a:lnTo>
                <a:lnTo>
                  <a:pt x="72" y="0"/>
                </a:lnTo>
                <a:lnTo>
                  <a:pt x="56" y="8"/>
                </a:lnTo>
                <a:lnTo>
                  <a:pt x="48" y="8"/>
                </a:lnTo>
                <a:lnTo>
                  <a:pt x="40" y="24"/>
                </a:lnTo>
                <a:lnTo>
                  <a:pt x="32" y="32"/>
                </a:lnTo>
                <a:lnTo>
                  <a:pt x="32" y="40"/>
                </a:lnTo>
                <a:lnTo>
                  <a:pt x="24" y="40"/>
                </a:lnTo>
                <a:lnTo>
                  <a:pt x="16" y="48"/>
                </a:lnTo>
                <a:lnTo>
                  <a:pt x="8" y="48"/>
                </a:lnTo>
                <a:lnTo>
                  <a:pt x="8" y="56"/>
                </a:lnTo>
                <a:lnTo>
                  <a:pt x="8" y="72"/>
                </a:lnTo>
                <a:lnTo>
                  <a:pt x="0" y="80"/>
                </a:lnTo>
                <a:lnTo>
                  <a:pt x="8" y="88"/>
                </a:lnTo>
                <a:lnTo>
                  <a:pt x="8" y="96"/>
                </a:lnTo>
                <a:lnTo>
                  <a:pt x="16" y="96"/>
                </a:lnTo>
                <a:lnTo>
                  <a:pt x="32" y="96"/>
                </a:lnTo>
                <a:lnTo>
                  <a:pt x="56" y="104"/>
                </a:lnTo>
                <a:lnTo>
                  <a:pt x="80" y="104"/>
                </a:lnTo>
                <a:lnTo>
                  <a:pt x="96" y="104"/>
                </a:lnTo>
                <a:lnTo>
                  <a:pt x="104" y="80"/>
                </a:lnTo>
                <a:lnTo>
                  <a:pt x="112" y="80"/>
                </a:lnTo>
                <a:lnTo>
                  <a:pt x="104" y="64"/>
                </a:lnTo>
                <a:lnTo>
                  <a:pt x="120" y="64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7" name="Freeform 635"/>
          <p:cNvSpPr/>
          <p:nvPr/>
        </p:nvSpPr>
        <p:spPr bwMode="auto">
          <a:xfrm>
            <a:off x="4128250" y="2799247"/>
            <a:ext cx="148547" cy="86863"/>
          </a:xfrm>
          <a:custGeom>
            <a:avLst/>
            <a:gdLst>
              <a:gd name="T0" fmla="*/ 2147483647 w 96"/>
              <a:gd name="T1" fmla="*/ 2147483647 h 56"/>
              <a:gd name="T2" fmla="*/ 2147483647 w 96"/>
              <a:gd name="T3" fmla="*/ 2147483647 h 56"/>
              <a:gd name="T4" fmla="*/ 2147483647 w 96"/>
              <a:gd name="T5" fmla="*/ 2147483647 h 56"/>
              <a:gd name="T6" fmla="*/ 2147483647 w 96"/>
              <a:gd name="T7" fmla="*/ 2147483647 h 56"/>
              <a:gd name="T8" fmla="*/ 2147483647 w 96"/>
              <a:gd name="T9" fmla="*/ 2147483647 h 56"/>
              <a:gd name="T10" fmla="*/ 2147483647 w 96"/>
              <a:gd name="T11" fmla="*/ 2147483647 h 56"/>
              <a:gd name="T12" fmla="*/ 2147483647 w 96"/>
              <a:gd name="T13" fmla="*/ 2147483647 h 56"/>
              <a:gd name="T14" fmla="*/ 2147483647 w 96"/>
              <a:gd name="T15" fmla="*/ 2147483647 h 56"/>
              <a:gd name="T16" fmla="*/ 2147483647 w 96"/>
              <a:gd name="T17" fmla="*/ 2147483647 h 56"/>
              <a:gd name="T18" fmla="*/ 2147483647 w 96"/>
              <a:gd name="T19" fmla="*/ 2147483647 h 56"/>
              <a:gd name="T20" fmla="*/ 2147483647 w 96"/>
              <a:gd name="T21" fmla="*/ 2147483647 h 56"/>
              <a:gd name="T22" fmla="*/ 2147483647 w 96"/>
              <a:gd name="T23" fmla="*/ 0 h 56"/>
              <a:gd name="T24" fmla="*/ 2147483647 w 96"/>
              <a:gd name="T25" fmla="*/ 2147483647 h 56"/>
              <a:gd name="T26" fmla="*/ 2147483647 w 96"/>
              <a:gd name="T27" fmla="*/ 2147483647 h 56"/>
              <a:gd name="T28" fmla="*/ 2147483647 w 96"/>
              <a:gd name="T29" fmla="*/ 2147483647 h 56"/>
              <a:gd name="T30" fmla="*/ 2147483647 w 96"/>
              <a:gd name="T31" fmla="*/ 2147483647 h 56"/>
              <a:gd name="T32" fmla="*/ 0 w 96"/>
              <a:gd name="T33" fmla="*/ 2147483647 h 56"/>
              <a:gd name="T34" fmla="*/ 0 w 96"/>
              <a:gd name="T35" fmla="*/ 2147483647 h 56"/>
              <a:gd name="T36" fmla="*/ 2147483647 w 96"/>
              <a:gd name="T37" fmla="*/ 2147483647 h 56"/>
              <a:gd name="T38" fmla="*/ 2147483647 w 96"/>
              <a:gd name="T39" fmla="*/ 2147483647 h 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6"/>
              <a:gd name="T61" fmla="*/ 0 h 56"/>
              <a:gd name="T62" fmla="*/ 96 w 96"/>
              <a:gd name="T63" fmla="*/ 56 h 5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6" h="56">
                <a:moveTo>
                  <a:pt x="32" y="40"/>
                </a:moveTo>
                <a:lnTo>
                  <a:pt x="48" y="48"/>
                </a:lnTo>
                <a:lnTo>
                  <a:pt x="56" y="40"/>
                </a:lnTo>
                <a:lnTo>
                  <a:pt x="64" y="48"/>
                </a:lnTo>
                <a:lnTo>
                  <a:pt x="72" y="56"/>
                </a:lnTo>
                <a:lnTo>
                  <a:pt x="80" y="56"/>
                </a:lnTo>
                <a:lnTo>
                  <a:pt x="96" y="48"/>
                </a:lnTo>
                <a:lnTo>
                  <a:pt x="88" y="40"/>
                </a:lnTo>
                <a:lnTo>
                  <a:pt x="80" y="24"/>
                </a:lnTo>
                <a:lnTo>
                  <a:pt x="80" y="16"/>
                </a:lnTo>
                <a:lnTo>
                  <a:pt x="64" y="8"/>
                </a:lnTo>
                <a:lnTo>
                  <a:pt x="56" y="0"/>
                </a:lnTo>
                <a:lnTo>
                  <a:pt x="40" y="8"/>
                </a:lnTo>
                <a:lnTo>
                  <a:pt x="32" y="24"/>
                </a:lnTo>
                <a:lnTo>
                  <a:pt x="16" y="16"/>
                </a:lnTo>
                <a:lnTo>
                  <a:pt x="8" y="16"/>
                </a:lnTo>
                <a:lnTo>
                  <a:pt x="0" y="32"/>
                </a:lnTo>
                <a:lnTo>
                  <a:pt x="0" y="48"/>
                </a:lnTo>
                <a:lnTo>
                  <a:pt x="16" y="40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Freeform 636"/>
          <p:cNvSpPr/>
          <p:nvPr/>
        </p:nvSpPr>
        <p:spPr bwMode="auto">
          <a:xfrm>
            <a:off x="3411953" y="3946078"/>
            <a:ext cx="148547" cy="110780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2147483647 h 72"/>
              <a:gd name="T14" fmla="*/ 2147483647 w 96"/>
              <a:gd name="T15" fmla="*/ 2147483647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2147483647 w 96"/>
              <a:gd name="T21" fmla="*/ 2147483647 h 72"/>
              <a:gd name="T22" fmla="*/ 2147483647 w 96"/>
              <a:gd name="T23" fmla="*/ 2147483647 h 72"/>
              <a:gd name="T24" fmla="*/ 2147483647 w 96"/>
              <a:gd name="T25" fmla="*/ 2147483647 h 72"/>
              <a:gd name="T26" fmla="*/ 2147483647 w 96"/>
              <a:gd name="T27" fmla="*/ 0 h 72"/>
              <a:gd name="T28" fmla="*/ 2147483647 w 96"/>
              <a:gd name="T29" fmla="*/ 0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0 w 96"/>
              <a:gd name="T37" fmla="*/ 2147483647 h 72"/>
              <a:gd name="T38" fmla="*/ 2147483647 w 96"/>
              <a:gd name="T39" fmla="*/ 2147483647 h 72"/>
              <a:gd name="T40" fmla="*/ 2147483647 w 96"/>
              <a:gd name="T41" fmla="*/ 2147483647 h 72"/>
              <a:gd name="T42" fmla="*/ 2147483647 w 96"/>
              <a:gd name="T43" fmla="*/ 2147483647 h 72"/>
              <a:gd name="T44" fmla="*/ 2147483647 w 96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6"/>
              <a:gd name="T70" fmla="*/ 0 h 72"/>
              <a:gd name="T71" fmla="*/ 96 w 96"/>
              <a:gd name="T72" fmla="*/ 72 h 7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6" h="72">
                <a:moveTo>
                  <a:pt x="40" y="40"/>
                </a:moveTo>
                <a:lnTo>
                  <a:pt x="56" y="40"/>
                </a:lnTo>
                <a:lnTo>
                  <a:pt x="64" y="56"/>
                </a:lnTo>
                <a:lnTo>
                  <a:pt x="72" y="64"/>
                </a:lnTo>
                <a:lnTo>
                  <a:pt x="80" y="72"/>
                </a:lnTo>
                <a:lnTo>
                  <a:pt x="88" y="72"/>
                </a:lnTo>
                <a:lnTo>
                  <a:pt x="96" y="64"/>
                </a:lnTo>
                <a:lnTo>
                  <a:pt x="96" y="48"/>
                </a:lnTo>
                <a:lnTo>
                  <a:pt x="96" y="32"/>
                </a:lnTo>
                <a:lnTo>
                  <a:pt x="88" y="16"/>
                </a:lnTo>
                <a:lnTo>
                  <a:pt x="80" y="8"/>
                </a:lnTo>
                <a:lnTo>
                  <a:pt x="64" y="8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24" y="8"/>
                </a:lnTo>
                <a:lnTo>
                  <a:pt x="24" y="16"/>
                </a:lnTo>
                <a:lnTo>
                  <a:pt x="16" y="16"/>
                </a:lnTo>
                <a:lnTo>
                  <a:pt x="0" y="24"/>
                </a:lnTo>
                <a:lnTo>
                  <a:pt x="8" y="24"/>
                </a:lnTo>
                <a:lnTo>
                  <a:pt x="24" y="56"/>
                </a:lnTo>
                <a:lnTo>
                  <a:pt x="32" y="48"/>
                </a:lnTo>
                <a:lnTo>
                  <a:pt x="4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9" name="Freeform 637"/>
          <p:cNvSpPr/>
          <p:nvPr/>
        </p:nvSpPr>
        <p:spPr bwMode="auto">
          <a:xfrm>
            <a:off x="3375445" y="3871804"/>
            <a:ext cx="123369" cy="85603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2147483647 h 56"/>
              <a:gd name="T6" fmla="*/ 2147483647 w 80"/>
              <a:gd name="T7" fmla="*/ 2147483647 h 56"/>
              <a:gd name="T8" fmla="*/ 2147483647 w 80"/>
              <a:gd name="T9" fmla="*/ 2147483647 h 56"/>
              <a:gd name="T10" fmla="*/ 2147483647 w 80"/>
              <a:gd name="T11" fmla="*/ 2147483647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2147483647 w 80"/>
              <a:gd name="T17" fmla="*/ 2147483647 h 56"/>
              <a:gd name="T18" fmla="*/ 2147483647 w 80"/>
              <a:gd name="T19" fmla="*/ 0 h 56"/>
              <a:gd name="T20" fmla="*/ 2147483647 w 80"/>
              <a:gd name="T21" fmla="*/ 0 h 56"/>
              <a:gd name="T22" fmla="*/ 2147483647 w 80"/>
              <a:gd name="T23" fmla="*/ 0 h 56"/>
              <a:gd name="T24" fmla="*/ 0 w 80"/>
              <a:gd name="T25" fmla="*/ 2147483647 h 56"/>
              <a:gd name="T26" fmla="*/ 2147483647 w 80"/>
              <a:gd name="T27" fmla="*/ 2147483647 h 56"/>
              <a:gd name="T28" fmla="*/ 2147483647 w 80"/>
              <a:gd name="T29" fmla="*/ 2147483647 h 56"/>
              <a:gd name="T30" fmla="*/ 2147483647 w 80"/>
              <a:gd name="T31" fmla="*/ 2147483647 h 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0"/>
              <a:gd name="T49" fmla="*/ 0 h 56"/>
              <a:gd name="T50" fmla="*/ 80 w 80"/>
              <a:gd name="T51" fmla="*/ 56 h 5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0" h="56">
                <a:moveTo>
                  <a:pt x="40" y="48"/>
                </a:moveTo>
                <a:lnTo>
                  <a:pt x="48" y="48"/>
                </a:lnTo>
                <a:lnTo>
                  <a:pt x="56" y="48"/>
                </a:lnTo>
                <a:lnTo>
                  <a:pt x="72" y="56"/>
                </a:lnTo>
                <a:lnTo>
                  <a:pt x="80" y="56"/>
                </a:lnTo>
                <a:lnTo>
                  <a:pt x="72" y="40"/>
                </a:lnTo>
                <a:lnTo>
                  <a:pt x="64" y="24"/>
                </a:lnTo>
                <a:lnTo>
                  <a:pt x="56" y="16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8" y="0"/>
                </a:lnTo>
                <a:lnTo>
                  <a:pt x="0" y="24"/>
                </a:lnTo>
                <a:lnTo>
                  <a:pt x="8" y="56"/>
                </a:lnTo>
                <a:lnTo>
                  <a:pt x="16" y="56"/>
                </a:lnTo>
                <a:lnTo>
                  <a:pt x="4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0" name="Freeform 638"/>
          <p:cNvSpPr/>
          <p:nvPr/>
        </p:nvSpPr>
        <p:spPr bwMode="auto">
          <a:xfrm>
            <a:off x="4177345" y="2750151"/>
            <a:ext cx="86863" cy="74273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0 h 48"/>
              <a:gd name="T10" fmla="*/ 2147483647 w 56"/>
              <a:gd name="T11" fmla="*/ 0 h 48"/>
              <a:gd name="T12" fmla="*/ 2147483647 w 56"/>
              <a:gd name="T13" fmla="*/ 0 h 48"/>
              <a:gd name="T14" fmla="*/ 2147483647 w 56"/>
              <a:gd name="T15" fmla="*/ 0 h 48"/>
              <a:gd name="T16" fmla="*/ 0 w 56"/>
              <a:gd name="T17" fmla="*/ 2147483647 h 48"/>
              <a:gd name="T18" fmla="*/ 0 w 56"/>
              <a:gd name="T19" fmla="*/ 2147483647 h 48"/>
              <a:gd name="T20" fmla="*/ 0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2147483647 w 56"/>
              <a:gd name="T29" fmla="*/ 2147483647 h 48"/>
              <a:gd name="T30" fmla="*/ 2147483647 w 56"/>
              <a:gd name="T31" fmla="*/ 2147483647 h 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"/>
              <a:gd name="T49" fmla="*/ 0 h 48"/>
              <a:gd name="T50" fmla="*/ 56 w 56"/>
              <a:gd name="T51" fmla="*/ 48 h 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" h="48">
                <a:moveTo>
                  <a:pt x="32" y="40"/>
                </a:moveTo>
                <a:lnTo>
                  <a:pt x="48" y="48"/>
                </a:lnTo>
                <a:lnTo>
                  <a:pt x="56" y="24"/>
                </a:lnTo>
                <a:lnTo>
                  <a:pt x="56" y="16"/>
                </a:lnTo>
                <a:lnTo>
                  <a:pt x="56" y="0"/>
                </a:lnTo>
                <a:lnTo>
                  <a:pt x="48" y="0"/>
                </a:lnTo>
                <a:lnTo>
                  <a:pt x="24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8" y="32"/>
                </a:lnTo>
                <a:lnTo>
                  <a:pt x="8" y="40"/>
                </a:lnTo>
                <a:lnTo>
                  <a:pt x="24" y="32"/>
                </a:lnTo>
                <a:lnTo>
                  <a:pt x="3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1" name="Freeform 639"/>
          <p:cNvSpPr/>
          <p:nvPr/>
        </p:nvSpPr>
        <p:spPr bwMode="auto">
          <a:xfrm>
            <a:off x="3375445" y="3871804"/>
            <a:ext cx="123369" cy="85603"/>
          </a:xfrm>
          <a:custGeom>
            <a:avLst/>
            <a:gdLst>
              <a:gd name="T0" fmla="*/ 2147483647 w 80"/>
              <a:gd name="T1" fmla="*/ 2147483647 h 56"/>
              <a:gd name="T2" fmla="*/ 2147483647 w 80"/>
              <a:gd name="T3" fmla="*/ 2147483647 h 56"/>
              <a:gd name="T4" fmla="*/ 2147483647 w 80"/>
              <a:gd name="T5" fmla="*/ 2147483647 h 56"/>
              <a:gd name="T6" fmla="*/ 2147483647 w 80"/>
              <a:gd name="T7" fmla="*/ 2147483647 h 56"/>
              <a:gd name="T8" fmla="*/ 2147483647 w 80"/>
              <a:gd name="T9" fmla="*/ 2147483647 h 56"/>
              <a:gd name="T10" fmla="*/ 2147483647 w 80"/>
              <a:gd name="T11" fmla="*/ 2147483647 h 56"/>
              <a:gd name="T12" fmla="*/ 2147483647 w 80"/>
              <a:gd name="T13" fmla="*/ 2147483647 h 56"/>
              <a:gd name="T14" fmla="*/ 2147483647 w 80"/>
              <a:gd name="T15" fmla="*/ 2147483647 h 56"/>
              <a:gd name="T16" fmla="*/ 2147483647 w 80"/>
              <a:gd name="T17" fmla="*/ 2147483647 h 56"/>
              <a:gd name="T18" fmla="*/ 2147483647 w 80"/>
              <a:gd name="T19" fmla="*/ 2147483647 h 56"/>
              <a:gd name="T20" fmla="*/ 2147483647 w 80"/>
              <a:gd name="T21" fmla="*/ 2147483647 h 56"/>
              <a:gd name="T22" fmla="*/ 2147483647 w 80"/>
              <a:gd name="T23" fmla="*/ 0 h 56"/>
              <a:gd name="T24" fmla="*/ 2147483647 w 80"/>
              <a:gd name="T25" fmla="*/ 0 h 56"/>
              <a:gd name="T26" fmla="*/ 2147483647 w 80"/>
              <a:gd name="T27" fmla="*/ 0 h 56"/>
              <a:gd name="T28" fmla="*/ 0 w 80"/>
              <a:gd name="T29" fmla="*/ 2147483647 h 56"/>
              <a:gd name="T30" fmla="*/ 2147483647 w 80"/>
              <a:gd name="T31" fmla="*/ 2147483647 h 56"/>
              <a:gd name="T32" fmla="*/ 2147483647 w 80"/>
              <a:gd name="T33" fmla="*/ 2147483647 h 56"/>
              <a:gd name="T34" fmla="*/ 2147483647 w 80"/>
              <a:gd name="T35" fmla="*/ 2147483647 h 56"/>
              <a:gd name="T36" fmla="*/ 2147483647 w 80"/>
              <a:gd name="T37" fmla="*/ 2147483647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0"/>
              <a:gd name="T58" fmla="*/ 0 h 56"/>
              <a:gd name="T59" fmla="*/ 80 w 80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0" h="56">
                <a:moveTo>
                  <a:pt x="40" y="48"/>
                </a:moveTo>
                <a:lnTo>
                  <a:pt x="48" y="48"/>
                </a:lnTo>
                <a:lnTo>
                  <a:pt x="56" y="48"/>
                </a:lnTo>
                <a:lnTo>
                  <a:pt x="72" y="56"/>
                </a:lnTo>
                <a:lnTo>
                  <a:pt x="80" y="56"/>
                </a:lnTo>
                <a:lnTo>
                  <a:pt x="72" y="40"/>
                </a:lnTo>
                <a:lnTo>
                  <a:pt x="64" y="24"/>
                </a:lnTo>
                <a:lnTo>
                  <a:pt x="56" y="16"/>
                </a:lnTo>
                <a:lnTo>
                  <a:pt x="48" y="8"/>
                </a:lnTo>
                <a:lnTo>
                  <a:pt x="32" y="0"/>
                </a:lnTo>
                <a:lnTo>
                  <a:pt x="24" y="0"/>
                </a:lnTo>
                <a:lnTo>
                  <a:pt x="8" y="0"/>
                </a:lnTo>
                <a:lnTo>
                  <a:pt x="0" y="24"/>
                </a:lnTo>
                <a:lnTo>
                  <a:pt x="8" y="56"/>
                </a:lnTo>
                <a:lnTo>
                  <a:pt x="16" y="56"/>
                </a:lnTo>
                <a:lnTo>
                  <a:pt x="4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" name="Freeform 640"/>
          <p:cNvSpPr/>
          <p:nvPr/>
        </p:nvSpPr>
        <p:spPr bwMode="auto">
          <a:xfrm>
            <a:off x="3388034" y="3650242"/>
            <a:ext cx="234150" cy="258069"/>
          </a:xfrm>
          <a:custGeom>
            <a:avLst/>
            <a:gdLst>
              <a:gd name="T0" fmla="*/ 2147483647 w 152"/>
              <a:gd name="T1" fmla="*/ 2147483647 h 168"/>
              <a:gd name="T2" fmla="*/ 2147483647 w 152"/>
              <a:gd name="T3" fmla="*/ 2147483647 h 168"/>
              <a:gd name="T4" fmla="*/ 2147483647 w 152"/>
              <a:gd name="T5" fmla="*/ 2147483647 h 168"/>
              <a:gd name="T6" fmla="*/ 2147483647 w 152"/>
              <a:gd name="T7" fmla="*/ 2147483647 h 168"/>
              <a:gd name="T8" fmla="*/ 2147483647 w 152"/>
              <a:gd name="T9" fmla="*/ 2147483647 h 168"/>
              <a:gd name="T10" fmla="*/ 2147483647 w 152"/>
              <a:gd name="T11" fmla="*/ 2147483647 h 168"/>
              <a:gd name="T12" fmla="*/ 2147483647 w 152"/>
              <a:gd name="T13" fmla="*/ 2147483647 h 168"/>
              <a:gd name="T14" fmla="*/ 2147483647 w 152"/>
              <a:gd name="T15" fmla="*/ 2147483647 h 168"/>
              <a:gd name="T16" fmla="*/ 2147483647 w 152"/>
              <a:gd name="T17" fmla="*/ 2147483647 h 168"/>
              <a:gd name="T18" fmla="*/ 2147483647 w 152"/>
              <a:gd name="T19" fmla="*/ 2147483647 h 168"/>
              <a:gd name="T20" fmla="*/ 2147483647 w 152"/>
              <a:gd name="T21" fmla="*/ 2147483647 h 168"/>
              <a:gd name="T22" fmla="*/ 2147483647 w 152"/>
              <a:gd name="T23" fmla="*/ 0 h 168"/>
              <a:gd name="T24" fmla="*/ 2147483647 w 152"/>
              <a:gd name="T25" fmla="*/ 2147483647 h 168"/>
              <a:gd name="T26" fmla="*/ 2147483647 w 152"/>
              <a:gd name="T27" fmla="*/ 2147483647 h 168"/>
              <a:gd name="T28" fmla="*/ 2147483647 w 152"/>
              <a:gd name="T29" fmla="*/ 2147483647 h 168"/>
              <a:gd name="T30" fmla="*/ 2147483647 w 152"/>
              <a:gd name="T31" fmla="*/ 2147483647 h 168"/>
              <a:gd name="T32" fmla="*/ 2147483647 w 152"/>
              <a:gd name="T33" fmla="*/ 2147483647 h 168"/>
              <a:gd name="T34" fmla="*/ 0 w 152"/>
              <a:gd name="T35" fmla="*/ 2147483647 h 168"/>
              <a:gd name="T36" fmla="*/ 2147483647 w 152"/>
              <a:gd name="T37" fmla="*/ 2147483647 h 168"/>
              <a:gd name="T38" fmla="*/ 2147483647 w 152"/>
              <a:gd name="T39" fmla="*/ 2147483647 h 168"/>
              <a:gd name="T40" fmla="*/ 0 w 152"/>
              <a:gd name="T41" fmla="*/ 2147483647 h 168"/>
              <a:gd name="T42" fmla="*/ 2147483647 w 152"/>
              <a:gd name="T43" fmla="*/ 2147483647 h 168"/>
              <a:gd name="T44" fmla="*/ 2147483647 w 152"/>
              <a:gd name="T45" fmla="*/ 2147483647 h 16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52"/>
              <a:gd name="T70" fmla="*/ 0 h 168"/>
              <a:gd name="T71" fmla="*/ 152 w 152"/>
              <a:gd name="T72" fmla="*/ 168 h 16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52" h="168">
                <a:moveTo>
                  <a:pt x="24" y="144"/>
                </a:moveTo>
                <a:lnTo>
                  <a:pt x="40" y="152"/>
                </a:lnTo>
                <a:lnTo>
                  <a:pt x="48" y="160"/>
                </a:lnTo>
                <a:lnTo>
                  <a:pt x="56" y="168"/>
                </a:lnTo>
                <a:lnTo>
                  <a:pt x="72" y="152"/>
                </a:lnTo>
                <a:lnTo>
                  <a:pt x="80" y="160"/>
                </a:lnTo>
                <a:lnTo>
                  <a:pt x="136" y="160"/>
                </a:lnTo>
                <a:lnTo>
                  <a:pt x="152" y="152"/>
                </a:lnTo>
                <a:lnTo>
                  <a:pt x="144" y="144"/>
                </a:lnTo>
                <a:lnTo>
                  <a:pt x="128" y="32"/>
                </a:lnTo>
                <a:lnTo>
                  <a:pt x="144" y="32"/>
                </a:lnTo>
                <a:lnTo>
                  <a:pt x="104" y="0"/>
                </a:lnTo>
                <a:lnTo>
                  <a:pt x="104" y="16"/>
                </a:lnTo>
                <a:lnTo>
                  <a:pt x="64" y="16"/>
                </a:lnTo>
                <a:lnTo>
                  <a:pt x="64" y="48"/>
                </a:lnTo>
                <a:lnTo>
                  <a:pt x="56" y="56"/>
                </a:lnTo>
                <a:lnTo>
                  <a:pt x="48" y="80"/>
                </a:lnTo>
                <a:lnTo>
                  <a:pt x="0" y="80"/>
                </a:lnTo>
                <a:lnTo>
                  <a:pt x="8" y="104"/>
                </a:lnTo>
                <a:lnTo>
                  <a:pt x="8" y="136"/>
                </a:lnTo>
                <a:lnTo>
                  <a:pt x="0" y="144"/>
                </a:lnTo>
                <a:lnTo>
                  <a:pt x="16" y="144"/>
                </a:lnTo>
                <a:lnTo>
                  <a:pt x="24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3" name="Freeform 641"/>
          <p:cNvSpPr/>
          <p:nvPr/>
        </p:nvSpPr>
        <p:spPr bwMode="auto">
          <a:xfrm>
            <a:off x="4189935" y="3550793"/>
            <a:ext cx="221561" cy="210231"/>
          </a:xfrm>
          <a:custGeom>
            <a:avLst/>
            <a:gdLst>
              <a:gd name="T0" fmla="*/ 0 w 144"/>
              <a:gd name="T1" fmla="*/ 2147483647 h 136"/>
              <a:gd name="T2" fmla="*/ 2147483647 w 144"/>
              <a:gd name="T3" fmla="*/ 2147483647 h 136"/>
              <a:gd name="T4" fmla="*/ 2147483647 w 144"/>
              <a:gd name="T5" fmla="*/ 2147483647 h 136"/>
              <a:gd name="T6" fmla="*/ 2147483647 w 144"/>
              <a:gd name="T7" fmla="*/ 2147483647 h 136"/>
              <a:gd name="T8" fmla="*/ 2147483647 w 144"/>
              <a:gd name="T9" fmla="*/ 2147483647 h 136"/>
              <a:gd name="T10" fmla="*/ 2147483647 w 144"/>
              <a:gd name="T11" fmla="*/ 2147483647 h 136"/>
              <a:gd name="T12" fmla="*/ 2147483647 w 144"/>
              <a:gd name="T13" fmla="*/ 2147483647 h 136"/>
              <a:gd name="T14" fmla="*/ 2147483647 w 144"/>
              <a:gd name="T15" fmla="*/ 2147483647 h 136"/>
              <a:gd name="T16" fmla="*/ 2147483647 w 144"/>
              <a:gd name="T17" fmla="*/ 2147483647 h 136"/>
              <a:gd name="T18" fmla="*/ 2147483647 w 144"/>
              <a:gd name="T19" fmla="*/ 2147483647 h 136"/>
              <a:gd name="T20" fmla="*/ 2147483647 w 144"/>
              <a:gd name="T21" fmla="*/ 2147483647 h 136"/>
              <a:gd name="T22" fmla="*/ 2147483647 w 144"/>
              <a:gd name="T23" fmla="*/ 2147483647 h 136"/>
              <a:gd name="T24" fmla="*/ 2147483647 w 144"/>
              <a:gd name="T25" fmla="*/ 2147483647 h 136"/>
              <a:gd name="T26" fmla="*/ 2147483647 w 144"/>
              <a:gd name="T27" fmla="*/ 0 h 136"/>
              <a:gd name="T28" fmla="*/ 2147483647 w 144"/>
              <a:gd name="T29" fmla="*/ 2147483647 h 136"/>
              <a:gd name="T30" fmla="*/ 2147483647 w 144"/>
              <a:gd name="T31" fmla="*/ 2147483647 h 136"/>
              <a:gd name="T32" fmla="*/ 2147483647 w 144"/>
              <a:gd name="T33" fmla="*/ 0 h 136"/>
              <a:gd name="T34" fmla="*/ 2147483647 w 144"/>
              <a:gd name="T35" fmla="*/ 2147483647 h 136"/>
              <a:gd name="T36" fmla="*/ 2147483647 w 144"/>
              <a:gd name="T37" fmla="*/ 0 h 136"/>
              <a:gd name="T38" fmla="*/ 2147483647 w 144"/>
              <a:gd name="T39" fmla="*/ 0 h 136"/>
              <a:gd name="T40" fmla="*/ 2147483647 w 144"/>
              <a:gd name="T41" fmla="*/ 2147483647 h 136"/>
              <a:gd name="T42" fmla="*/ 0 w 144"/>
              <a:gd name="T43" fmla="*/ 2147483647 h 1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4"/>
              <a:gd name="T67" fmla="*/ 0 h 136"/>
              <a:gd name="T68" fmla="*/ 144 w 144"/>
              <a:gd name="T69" fmla="*/ 136 h 1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4" h="136">
                <a:moveTo>
                  <a:pt x="0" y="16"/>
                </a:moveTo>
                <a:lnTo>
                  <a:pt x="8" y="32"/>
                </a:lnTo>
                <a:lnTo>
                  <a:pt x="8" y="40"/>
                </a:lnTo>
                <a:lnTo>
                  <a:pt x="8" y="136"/>
                </a:lnTo>
                <a:lnTo>
                  <a:pt x="16" y="136"/>
                </a:lnTo>
                <a:lnTo>
                  <a:pt x="120" y="136"/>
                </a:lnTo>
                <a:lnTo>
                  <a:pt x="136" y="128"/>
                </a:lnTo>
                <a:lnTo>
                  <a:pt x="144" y="120"/>
                </a:lnTo>
                <a:lnTo>
                  <a:pt x="136" y="88"/>
                </a:lnTo>
                <a:lnTo>
                  <a:pt x="120" y="56"/>
                </a:lnTo>
                <a:lnTo>
                  <a:pt x="96" y="32"/>
                </a:lnTo>
                <a:lnTo>
                  <a:pt x="128" y="48"/>
                </a:lnTo>
                <a:lnTo>
                  <a:pt x="136" y="32"/>
                </a:lnTo>
                <a:lnTo>
                  <a:pt x="120" y="0"/>
                </a:lnTo>
                <a:lnTo>
                  <a:pt x="112" y="8"/>
                </a:lnTo>
                <a:lnTo>
                  <a:pt x="88" y="8"/>
                </a:lnTo>
                <a:lnTo>
                  <a:pt x="80" y="0"/>
                </a:lnTo>
                <a:lnTo>
                  <a:pt x="48" y="8"/>
                </a:lnTo>
                <a:lnTo>
                  <a:pt x="24" y="0"/>
                </a:ln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4" name="Freeform 642"/>
          <p:cNvSpPr/>
          <p:nvPr/>
        </p:nvSpPr>
        <p:spPr bwMode="auto">
          <a:xfrm>
            <a:off x="3894100" y="3514285"/>
            <a:ext cx="321012" cy="308423"/>
          </a:xfrm>
          <a:custGeom>
            <a:avLst/>
            <a:gdLst>
              <a:gd name="T0" fmla="*/ 2147483647 w 208"/>
              <a:gd name="T1" fmla="*/ 2147483647 h 200"/>
              <a:gd name="T2" fmla="*/ 2147483647 w 208"/>
              <a:gd name="T3" fmla="*/ 2147483647 h 200"/>
              <a:gd name="T4" fmla="*/ 2147483647 w 208"/>
              <a:gd name="T5" fmla="*/ 2147483647 h 200"/>
              <a:gd name="T6" fmla="*/ 0 w 208"/>
              <a:gd name="T7" fmla="*/ 2147483647 h 200"/>
              <a:gd name="T8" fmla="*/ 0 w 208"/>
              <a:gd name="T9" fmla="*/ 2147483647 h 200"/>
              <a:gd name="T10" fmla="*/ 2147483647 w 208"/>
              <a:gd name="T11" fmla="*/ 2147483647 h 200"/>
              <a:gd name="T12" fmla="*/ 2147483647 w 208"/>
              <a:gd name="T13" fmla="*/ 2147483647 h 200"/>
              <a:gd name="T14" fmla="*/ 2147483647 w 208"/>
              <a:gd name="T15" fmla="*/ 2147483647 h 200"/>
              <a:gd name="T16" fmla="*/ 2147483647 w 208"/>
              <a:gd name="T17" fmla="*/ 2147483647 h 200"/>
              <a:gd name="T18" fmla="*/ 2147483647 w 208"/>
              <a:gd name="T19" fmla="*/ 2147483647 h 200"/>
              <a:gd name="T20" fmla="*/ 2147483647 w 208"/>
              <a:gd name="T21" fmla="*/ 2147483647 h 200"/>
              <a:gd name="T22" fmla="*/ 2147483647 w 208"/>
              <a:gd name="T23" fmla="*/ 2147483647 h 200"/>
              <a:gd name="T24" fmla="*/ 2147483647 w 208"/>
              <a:gd name="T25" fmla="*/ 2147483647 h 200"/>
              <a:gd name="T26" fmla="*/ 2147483647 w 208"/>
              <a:gd name="T27" fmla="*/ 2147483647 h 200"/>
              <a:gd name="T28" fmla="*/ 2147483647 w 208"/>
              <a:gd name="T29" fmla="*/ 2147483647 h 200"/>
              <a:gd name="T30" fmla="*/ 2147483647 w 208"/>
              <a:gd name="T31" fmla="*/ 2147483647 h 200"/>
              <a:gd name="T32" fmla="*/ 2147483647 w 208"/>
              <a:gd name="T33" fmla="*/ 2147483647 h 200"/>
              <a:gd name="T34" fmla="*/ 2147483647 w 208"/>
              <a:gd name="T35" fmla="*/ 2147483647 h 200"/>
              <a:gd name="T36" fmla="*/ 2147483647 w 208"/>
              <a:gd name="T37" fmla="*/ 2147483647 h 200"/>
              <a:gd name="T38" fmla="*/ 2147483647 w 208"/>
              <a:gd name="T39" fmla="*/ 2147483647 h 200"/>
              <a:gd name="T40" fmla="*/ 2147483647 w 208"/>
              <a:gd name="T41" fmla="*/ 2147483647 h 200"/>
              <a:gd name="T42" fmla="*/ 2147483647 w 208"/>
              <a:gd name="T43" fmla="*/ 2147483647 h 200"/>
              <a:gd name="T44" fmla="*/ 2147483647 w 208"/>
              <a:gd name="T45" fmla="*/ 2147483647 h 200"/>
              <a:gd name="T46" fmla="*/ 2147483647 w 208"/>
              <a:gd name="T47" fmla="*/ 2147483647 h 200"/>
              <a:gd name="T48" fmla="*/ 2147483647 w 208"/>
              <a:gd name="T49" fmla="*/ 2147483647 h 200"/>
              <a:gd name="T50" fmla="*/ 2147483647 w 208"/>
              <a:gd name="T51" fmla="*/ 2147483647 h 200"/>
              <a:gd name="T52" fmla="*/ 2147483647 w 208"/>
              <a:gd name="T53" fmla="*/ 2147483647 h 200"/>
              <a:gd name="T54" fmla="*/ 2147483647 w 208"/>
              <a:gd name="T55" fmla="*/ 2147483647 h 200"/>
              <a:gd name="T56" fmla="*/ 2147483647 w 208"/>
              <a:gd name="T57" fmla="*/ 2147483647 h 200"/>
              <a:gd name="T58" fmla="*/ 2147483647 w 208"/>
              <a:gd name="T59" fmla="*/ 2147483647 h 200"/>
              <a:gd name="T60" fmla="*/ 2147483647 w 208"/>
              <a:gd name="T61" fmla="*/ 2147483647 h 200"/>
              <a:gd name="T62" fmla="*/ 2147483647 w 208"/>
              <a:gd name="T63" fmla="*/ 0 h 200"/>
              <a:gd name="T64" fmla="*/ 2147483647 w 208"/>
              <a:gd name="T65" fmla="*/ 2147483647 h 200"/>
              <a:gd name="T66" fmla="*/ 2147483647 w 208"/>
              <a:gd name="T67" fmla="*/ 2147483647 h 2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08"/>
              <a:gd name="T103" fmla="*/ 0 h 200"/>
              <a:gd name="T104" fmla="*/ 208 w 208"/>
              <a:gd name="T105" fmla="*/ 200 h 20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08" h="200">
                <a:moveTo>
                  <a:pt x="16" y="24"/>
                </a:moveTo>
                <a:lnTo>
                  <a:pt x="8" y="32"/>
                </a:lnTo>
                <a:lnTo>
                  <a:pt x="8" y="40"/>
                </a:lnTo>
                <a:lnTo>
                  <a:pt x="0" y="48"/>
                </a:lnTo>
                <a:lnTo>
                  <a:pt x="0" y="112"/>
                </a:lnTo>
                <a:lnTo>
                  <a:pt x="24" y="136"/>
                </a:lnTo>
                <a:lnTo>
                  <a:pt x="32" y="136"/>
                </a:lnTo>
                <a:lnTo>
                  <a:pt x="64" y="144"/>
                </a:lnTo>
                <a:lnTo>
                  <a:pt x="72" y="152"/>
                </a:lnTo>
                <a:lnTo>
                  <a:pt x="88" y="144"/>
                </a:lnTo>
                <a:lnTo>
                  <a:pt x="184" y="192"/>
                </a:lnTo>
                <a:lnTo>
                  <a:pt x="192" y="200"/>
                </a:lnTo>
                <a:lnTo>
                  <a:pt x="192" y="184"/>
                </a:lnTo>
                <a:lnTo>
                  <a:pt x="200" y="184"/>
                </a:lnTo>
                <a:lnTo>
                  <a:pt x="208" y="160"/>
                </a:lnTo>
                <a:lnTo>
                  <a:pt x="200" y="160"/>
                </a:lnTo>
                <a:lnTo>
                  <a:pt x="200" y="64"/>
                </a:lnTo>
                <a:lnTo>
                  <a:pt x="200" y="56"/>
                </a:lnTo>
                <a:lnTo>
                  <a:pt x="192" y="40"/>
                </a:lnTo>
                <a:lnTo>
                  <a:pt x="200" y="32"/>
                </a:lnTo>
                <a:lnTo>
                  <a:pt x="200" y="24"/>
                </a:lnTo>
                <a:lnTo>
                  <a:pt x="192" y="16"/>
                </a:lnTo>
                <a:lnTo>
                  <a:pt x="176" y="8"/>
                </a:lnTo>
                <a:lnTo>
                  <a:pt x="160" y="8"/>
                </a:lnTo>
                <a:lnTo>
                  <a:pt x="136" y="16"/>
                </a:lnTo>
                <a:lnTo>
                  <a:pt x="136" y="32"/>
                </a:lnTo>
                <a:lnTo>
                  <a:pt x="112" y="40"/>
                </a:lnTo>
                <a:lnTo>
                  <a:pt x="96" y="24"/>
                </a:lnTo>
                <a:lnTo>
                  <a:pt x="88" y="16"/>
                </a:lnTo>
                <a:lnTo>
                  <a:pt x="80" y="8"/>
                </a:lnTo>
                <a:lnTo>
                  <a:pt x="48" y="8"/>
                </a:lnTo>
                <a:lnTo>
                  <a:pt x="32" y="0"/>
                </a:lnTo>
                <a:lnTo>
                  <a:pt x="32" y="8"/>
                </a:lnTo>
                <a:lnTo>
                  <a:pt x="1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5" name="Freeform 643"/>
          <p:cNvSpPr/>
          <p:nvPr/>
        </p:nvSpPr>
        <p:spPr bwMode="auto">
          <a:xfrm>
            <a:off x="3857593" y="3416093"/>
            <a:ext cx="85603" cy="159877"/>
          </a:xfrm>
          <a:custGeom>
            <a:avLst/>
            <a:gdLst>
              <a:gd name="T0" fmla="*/ 2147483647 w 56"/>
              <a:gd name="T1" fmla="*/ 2147483647 h 104"/>
              <a:gd name="T2" fmla="*/ 2147483647 w 56"/>
              <a:gd name="T3" fmla="*/ 2147483647 h 104"/>
              <a:gd name="T4" fmla="*/ 2147483647 w 56"/>
              <a:gd name="T5" fmla="*/ 2147483647 h 104"/>
              <a:gd name="T6" fmla="*/ 0 w 56"/>
              <a:gd name="T7" fmla="*/ 2147483647 h 104"/>
              <a:gd name="T8" fmla="*/ 0 w 56"/>
              <a:gd name="T9" fmla="*/ 2147483647 h 104"/>
              <a:gd name="T10" fmla="*/ 2147483647 w 56"/>
              <a:gd name="T11" fmla="*/ 2147483647 h 104"/>
              <a:gd name="T12" fmla="*/ 2147483647 w 56"/>
              <a:gd name="T13" fmla="*/ 2147483647 h 104"/>
              <a:gd name="T14" fmla="*/ 2147483647 w 56"/>
              <a:gd name="T15" fmla="*/ 2147483647 h 104"/>
              <a:gd name="T16" fmla="*/ 2147483647 w 56"/>
              <a:gd name="T17" fmla="*/ 2147483647 h 104"/>
              <a:gd name="T18" fmla="*/ 2147483647 w 56"/>
              <a:gd name="T19" fmla="*/ 2147483647 h 104"/>
              <a:gd name="T20" fmla="*/ 2147483647 w 56"/>
              <a:gd name="T21" fmla="*/ 2147483647 h 104"/>
              <a:gd name="T22" fmla="*/ 2147483647 w 56"/>
              <a:gd name="T23" fmla="*/ 2147483647 h 104"/>
              <a:gd name="T24" fmla="*/ 2147483647 w 56"/>
              <a:gd name="T25" fmla="*/ 2147483647 h 104"/>
              <a:gd name="T26" fmla="*/ 2147483647 w 56"/>
              <a:gd name="T27" fmla="*/ 2147483647 h 104"/>
              <a:gd name="T28" fmla="*/ 2147483647 w 56"/>
              <a:gd name="T29" fmla="*/ 2147483647 h 104"/>
              <a:gd name="T30" fmla="*/ 2147483647 w 56"/>
              <a:gd name="T31" fmla="*/ 2147483647 h 104"/>
              <a:gd name="T32" fmla="*/ 2147483647 w 56"/>
              <a:gd name="T33" fmla="*/ 2147483647 h 104"/>
              <a:gd name="T34" fmla="*/ 2147483647 w 56"/>
              <a:gd name="T35" fmla="*/ 2147483647 h 104"/>
              <a:gd name="T36" fmla="*/ 2147483647 w 56"/>
              <a:gd name="T37" fmla="*/ 0 h 104"/>
              <a:gd name="T38" fmla="*/ 2147483647 w 56"/>
              <a:gd name="T39" fmla="*/ 0 h 104"/>
              <a:gd name="T40" fmla="*/ 2147483647 w 56"/>
              <a:gd name="T41" fmla="*/ 2147483647 h 1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6"/>
              <a:gd name="T64" fmla="*/ 0 h 104"/>
              <a:gd name="T65" fmla="*/ 56 w 56"/>
              <a:gd name="T66" fmla="*/ 104 h 10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6" h="104">
                <a:moveTo>
                  <a:pt x="16" y="8"/>
                </a:moveTo>
                <a:lnTo>
                  <a:pt x="16" y="24"/>
                </a:lnTo>
                <a:lnTo>
                  <a:pt x="16" y="40"/>
                </a:lnTo>
                <a:lnTo>
                  <a:pt x="0" y="56"/>
                </a:lnTo>
                <a:lnTo>
                  <a:pt x="0" y="64"/>
                </a:lnTo>
                <a:lnTo>
                  <a:pt x="8" y="72"/>
                </a:lnTo>
                <a:lnTo>
                  <a:pt x="16" y="72"/>
                </a:lnTo>
                <a:lnTo>
                  <a:pt x="24" y="80"/>
                </a:lnTo>
                <a:lnTo>
                  <a:pt x="24" y="96"/>
                </a:lnTo>
                <a:lnTo>
                  <a:pt x="32" y="104"/>
                </a:lnTo>
                <a:lnTo>
                  <a:pt x="32" y="96"/>
                </a:lnTo>
                <a:lnTo>
                  <a:pt x="40" y="88"/>
                </a:lnTo>
                <a:lnTo>
                  <a:pt x="56" y="72"/>
                </a:lnTo>
                <a:lnTo>
                  <a:pt x="56" y="64"/>
                </a:lnTo>
                <a:lnTo>
                  <a:pt x="40" y="56"/>
                </a:lnTo>
                <a:lnTo>
                  <a:pt x="32" y="48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16" y="0"/>
                </a:lnTo>
                <a:lnTo>
                  <a:pt x="1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6" name="Freeform 644"/>
          <p:cNvSpPr/>
          <p:nvPr/>
        </p:nvSpPr>
        <p:spPr bwMode="auto">
          <a:xfrm>
            <a:off x="3461049" y="3452601"/>
            <a:ext cx="234150" cy="185053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2147483647 h 120"/>
              <a:gd name="T12" fmla="*/ 2147483647 w 152"/>
              <a:gd name="T13" fmla="*/ 2147483647 h 120"/>
              <a:gd name="T14" fmla="*/ 2147483647 w 152"/>
              <a:gd name="T15" fmla="*/ 2147483647 h 120"/>
              <a:gd name="T16" fmla="*/ 2147483647 w 152"/>
              <a:gd name="T17" fmla="*/ 2147483647 h 120"/>
              <a:gd name="T18" fmla="*/ 2147483647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0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0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"/>
              <a:gd name="T67" fmla="*/ 0 h 120"/>
              <a:gd name="T68" fmla="*/ 152 w 152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" h="120">
                <a:moveTo>
                  <a:pt x="56" y="104"/>
                </a:moveTo>
                <a:lnTo>
                  <a:pt x="72" y="96"/>
                </a:lnTo>
                <a:lnTo>
                  <a:pt x="96" y="80"/>
                </a:lnTo>
                <a:lnTo>
                  <a:pt x="120" y="72"/>
                </a:lnTo>
                <a:lnTo>
                  <a:pt x="120" y="64"/>
                </a:lnTo>
                <a:lnTo>
                  <a:pt x="128" y="56"/>
                </a:lnTo>
                <a:lnTo>
                  <a:pt x="144" y="56"/>
                </a:lnTo>
                <a:lnTo>
                  <a:pt x="152" y="48"/>
                </a:lnTo>
                <a:lnTo>
                  <a:pt x="144" y="32"/>
                </a:lnTo>
                <a:lnTo>
                  <a:pt x="144" y="8"/>
                </a:lnTo>
                <a:lnTo>
                  <a:pt x="136" y="8"/>
                </a:lnTo>
                <a:lnTo>
                  <a:pt x="120" y="8"/>
                </a:lnTo>
                <a:lnTo>
                  <a:pt x="112" y="8"/>
                </a:lnTo>
                <a:lnTo>
                  <a:pt x="96" y="0"/>
                </a:lnTo>
                <a:lnTo>
                  <a:pt x="80" y="24"/>
                </a:lnTo>
                <a:lnTo>
                  <a:pt x="64" y="40"/>
                </a:lnTo>
                <a:lnTo>
                  <a:pt x="48" y="64"/>
                </a:lnTo>
                <a:lnTo>
                  <a:pt x="40" y="96"/>
                </a:lnTo>
                <a:lnTo>
                  <a:pt x="8" y="112"/>
                </a:lnTo>
                <a:lnTo>
                  <a:pt x="0" y="120"/>
                </a:lnTo>
                <a:lnTo>
                  <a:pt x="56" y="120"/>
                </a:lnTo>
                <a:lnTo>
                  <a:pt x="5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7" name="Freeform 645"/>
          <p:cNvSpPr/>
          <p:nvPr/>
        </p:nvSpPr>
        <p:spPr bwMode="auto">
          <a:xfrm>
            <a:off x="3857593" y="3416093"/>
            <a:ext cx="85603" cy="159877"/>
          </a:xfrm>
          <a:custGeom>
            <a:avLst/>
            <a:gdLst>
              <a:gd name="T0" fmla="*/ 2147483647 w 56"/>
              <a:gd name="T1" fmla="*/ 2147483647 h 104"/>
              <a:gd name="T2" fmla="*/ 2147483647 w 56"/>
              <a:gd name="T3" fmla="*/ 2147483647 h 104"/>
              <a:gd name="T4" fmla="*/ 2147483647 w 56"/>
              <a:gd name="T5" fmla="*/ 2147483647 h 104"/>
              <a:gd name="T6" fmla="*/ 0 w 56"/>
              <a:gd name="T7" fmla="*/ 2147483647 h 104"/>
              <a:gd name="T8" fmla="*/ 0 w 56"/>
              <a:gd name="T9" fmla="*/ 2147483647 h 104"/>
              <a:gd name="T10" fmla="*/ 2147483647 w 56"/>
              <a:gd name="T11" fmla="*/ 2147483647 h 104"/>
              <a:gd name="T12" fmla="*/ 2147483647 w 56"/>
              <a:gd name="T13" fmla="*/ 2147483647 h 104"/>
              <a:gd name="T14" fmla="*/ 2147483647 w 56"/>
              <a:gd name="T15" fmla="*/ 2147483647 h 104"/>
              <a:gd name="T16" fmla="*/ 2147483647 w 56"/>
              <a:gd name="T17" fmla="*/ 2147483647 h 104"/>
              <a:gd name="T18" fmla="*/ 2147483647 w 56"/>
              <a:gd name="T19" fmla="*/ 2147483647 h 104"/>
              <a:gd name="T20" fmla="*/ 2147483647 w 56"/>
              <a:gd name="T21" fmla="*/ 2147483647 h 104"/>
              <a:gd name="T22" fmla="*/ 2147483647 w 56"/>
              <a:gd name="T23" fmla="*/ 2147483647 h 104"/>
              <a:gd name="T24" fmla="*/ 2147483647 w 56"/>
              <a:gd name="T25" fmla="*/ 2147483647 h 104"/>
              <a:gd name="T26" fmla="*/ 2147483647 w 56"/>
              <a:gd name="T27" fmla="*/ 2147483647 h 104"/>
              <a:gd name="T28" fmla="*/ 2147483647 w 56"/>
              <a:gd name="T29" fmla="*/ 2147483647 h 104"/>
              <a:gd name="T30" fmla="*/ 2147483647 w 56"/>
              <a:gd name="T31" fmla="*/ 2147483647 h 104"/>
              <a:gd name="T32" fmla="*/ 2147483647 w 56"/>
              <a:gd name="T33" fmla="*/ 2147483647 h 104"/>
              <a:gd name="T34" fmla="*/ 2147483647 w 56"/>
              <a:gd name="T35" fmla="*/ 2147483647 h 104"/>
              <a:gd name="T36" fmla="*/ 2147483647 w 56"/>
              <a:gd name="T37" fmla="*/ 0 h 104"/>
              <a:gd name="T38" fmla="*/ 2147483647 w 56"/>
              <a:gd name="T39" fmla="*/ 0 h 104"/>
              <a:gd name="T40" fmla="*/ 2147483647 w 56"/>
              <a:gd name="T41" fmla="*/ 2147483647 h 104"/>
              <a:gd name="T42" fmla="*/ 2147483647 w 56"/>
              <a:gd name="T43" fmla="*/ 2147483647 h 10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6"/>
              <a:gd name="T67" fmla="*/ 0 h 104"/>
              <a:gd name="T68" fmla="*/ 56 w 56"/>
              <a:gd name="T69" fmla="*/ 104 h 10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6" h="104">
                <a:moveTo>
                  <a:pt x="16" y="8"/>
                </a:moveTo>
                <a:lnTo>
                  <a:pt x="16" y="24"/>
                </a:lnTo>
                <a:lnTo>
                  <a:pt x="16" y="40"/>
                </a:lnTo>
                <a:lnTo>
                  <a:pt x="0" y="56"/>
                </a:lnTo>
                <a:lnTo>
                  <a:pt x="0" y="64"/>
                </a:lnTo>
                <a:lnTo>
                  <a:pt x="8" y="72"/>
                </a:lnTo>
                <a:lnTo>
                  <a:pt x="16" y="72"/>
                </a:lnTo>
                <a:lnTo>
                  <a:pt x="24" y="80"/>
                </a:lnTo>
                <a:lnTo>
                  <a:pt x="24" y="96"/>
                </a:lnTo>
                <a:lnTo>
                  <a:pt x="32" y="104"/>
                </a:lnTo>
                <a:lnTo>
                  <a:pt x="32" y="96"/>
                </a:lnTo>
                <a:lnTo>
                  <a:pt x="40" y="88"/>
                </a:lnTo>
                <a:lnTo>
                  <a:pt x="56" y="72"/>
                </a:lnTo>
                <a:lnTo>
                  <a:pt x="56" y="64"/>
                </a:lnTo>
                <a:lnTo>
                  <a:pt x="40" y="56"/>
                </a:lnTo>
                <a:lnTo>
                  <a:pt x="32" y="48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16" y="0"/>
                </a:lnTo>
                <a:lnTo>
                  <a:pt x="1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8" name="Freeform 646"/>
          <p:cNvSpPr/>
          <p:nvPr/>
        </p:nvSpPr>
        <p:spPr bwMode="auto">
          <a:xfrm>
            <a:off x="3461049" y="3452601"/>
            <a:ext cx="234150" cy="185053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2147483647 h 120"/>
              <a:gd name="T12" fmla="*/ 2147483647 w 152"/>
              <a:gd name="T13" fmla="*/ 2147483647 h 120"/>
              <a:gd name="T14" fmla="*/ 2147483647 w 152"/>
              <a:gd name="T15" fmla="*/ 2147483647 h 120"/>
              <a:gd name="T16" fmla="*/ 2147483647 w 152"/>
              <a:gd name="T17" fmla="*/ 2147483647 h 120"/>
              <a:gd name="T18" fmla="*/ 2147483647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0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0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2"/>
              <a:gd name="T67" fmla="*/ 0 h 120"/>
              <a:gd name="T68" fmla="*/ 152 w 152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2" h="120">
                <a:moveTo>
                  <a:pt x="56" y="104"/>
                </a:moveTo>
                <a:lnTo>
                  <a:pt x="72" y="96"/>
                </a:lnTo>
                <a:lnTo>
                  <a:pt x="96" y="80"/>
                </a:lnTo>
                <a:lnTo>
                  <a:pt x="120" y="72"/>
                </a:lnTo>
                <a:lnTo>
                  <a:pt x="120" y="64"/>
                </a:lnTo>
                <a:lnTo>
                  <a:pt x="128" y="56"/>
                </a:lnTo>
                <a:lnTo>
                  <a:pt x="144" y="56"/>
                </a:lnTo>
                <a:lnTo>
                  <a:pt x="152" y="48"/>
                </a:lnTo>
                <a:lnTo>
                  <a:pt x="144" y="32"/>
                </a:lnTo>
                <a:lnTo>
                  <a:pt x="144" y="8"/>
                </a:lnTo>
                <a:lnTo>
                  <a:pt x="136" y="8"/>
                </a:lnTo>
                <a:lnTo>
                  <a:pt x="120" y="8"/>
                </a:lnTo>
                <a:lnTo>
                  <a:pt x="112" y="8"/>
                </a:lnTo>
                <a:lnTo>
                  <a:pt x="96" y="0"/>
                </a:lnTo>
                <a:lnTo>
                  <a:pt x="80" y="24"/>
                </a:lnTo>
                <a:lnTo>
                  <a:pt x="64" y="40"/>
                </a:lnTo>
                <a:lnTo>
                  <a:pt x="48" y="64"/>
                </a:lnTo>
                <a:lnTo>
                  <a:pt x="40" y="96"/>
                </a:lnTo>
                <a:lnTo>
                  <a:pt x="8" y="112"/>
                </a:lnTo>
                <a:lnTo>
                  <a:pt x="0" y="120"/>
                </a:lnTo>
                <a:lnTo>
                  <a:pt x="56" y="120"/>
                </a:lnTo>
                <a:lnTo>
                  <a:pt x="56" y="1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9" name="Freeform 647"/>
          <p:cNvSpPr/>
          <p:nvPr/>
        </p:nvSpPr>
        <p:spPr bwMode="auto">
          <a:xfrm>
            <a:off x="3388034" y="3637654"/>
            <a:ext cx="159876" cy="135958"/>
          </a:xfrm>
          <a:custGeom>
            <a:avLst/>
            <a:gdLst>
              <a:gd name="T0" fmla="*/ 2147483647 w 104"/>
              <a:gd name="T1" fmla="*/ 2147483647 h 88"/>
              <a:gd name="T2" fmla="*/ 2147483647 w 104"/>
              <a:gd name="T3" fmla="*/ 2147483647 h 88"/>
              <a:gd name="T4" fmla="*/ 2147483647 w 104"/>
              <a:gd name="T5" fmla="*/ 2147483647 h 88"/>
              <a:gd name="T6" fmla="*/ 2147483647 w 104"/>
              <a:gd name="T7" fmla="*/ 2147483647 h 88"/>
              <a:gd name="T8" fmla="*/ 2147483647 w 104"/>
              <a:gd name="T9" fmla="*/ 2147483647 h 88"/>
              <a:gd name="T10" fmla="*/ 2147483647 w 104"/>
              <a:gd name="T11" fmla="*/ 0 h 88"/>
              <a:gd name="T12" fmla="*/ 2147483647 w 104"/>
              <a:gd name="T13" fmla="*/ 0 h 88"/>
              <a:gd name="T14" fmla="*/ 2147483647 w 104"/>
              <a:gd name="T15" fmla="*/ 2147483647 h 88"/>
              <a:gd name="T16" fmla="*/ 2147483647 w 104"/>
              <a:gd name="T17" fmla="*/ 2147483647 h 88"/>
              <a:gd name="T18" fmla="*/ 0 w 104"/>
              <a:gd name="T19" fmla="*/ 2147483647 h 88"/>
              <a:gd name="T20" fmla="*/ 2147483647 w 104"/>
              <a:gd name="T21" fmla="*/ 2147483647 h 88"/>
              <a:gd name="T22" fmla="*/ 2147483647 w 104"/>
              <a:gd name="T23" fmla="*/ 2147483647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88"/>
              <a:gd name="T38" fmla="*/ 104 w 104"/>
              <a:gd name="T39" fmla="*/ 88 h 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88">
                <a:moveTo>
                  <a:pt x="56" y="64"/>
                </a:moveTo>
                <a:lnTo>
                  <a:pt x="64" y="56"/>
                </a:lnTo>
                <a:lnTo>
                  <a:pt x="64" y="24"/>
                </a:lnTo>
                <a:lnTo>
                  <a:pt x="104" y="24"/>
                </a:lnTo>
                <a:lnTo>
                  <a:pt x="104" y="8"/>
                </a:lnTo>
                <a:lnTo>
                  <a:pt x="104" y="0"/>
                </a:lnTo>
                <a:lnTo>
                  <a:pt x="48" y="0"/>
                </a:lnTo>
                <a:lnTo>
                  <a:pt x="40" y="8"/>
                </a:lnTo>
                <a:lnTo>
                  <a:pt x="16" y="48"/>
                </a:lnTo>
                <a:lnTo>
                  <a:pt x="0" y="88"/>
                </a:lnTo>
                <a:lnTo>
                  <a:pt x="48" y="88"/>
                </a:lnTo>
                <a:lnTo>
                  <a:pt x="56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0" name="Freeform 648"/>
          <p:cNvSpPr/>
          <p:nvPr/>
        </p:nvSpPr>
        <p:spPr bwMode="auto">
          <a:xfrm>
            <a:off x="3399363" y="3946078"/>
            <a:ext cx="49096" cy="36507"/>
          </a:xfrm>
          <a:custGeom>
            <a:avLst/>
            <a:gdLst>
              <a:gd name="T0" fmla="*/ 2147483647 w 32"/>
              <a:gd name="T1" fmla="*/ 2147483647 h 24"/>
              <a:gd name="T2" fmla="*/ 2147483647 w 32"/>
              <a:gd name="T3" fmla="*/ 2147483647 h 24"/>
              <a:gd name="T4" fmla="*/ 2147483647 w 32"/>
              <a:gd name="T5" fmla="*/ 0 h 24"/>
              <a:gd name="T6" fmla="*/ 2147483647 w 32"/>
              <a:gd name="T7" fmla="*/ 0 h 24"/>
              <a:gd name="T8" fmla="*/ 0 w 32"/>
              <a:gd name="T9" fmla="*/ 2147483647 h 24"/>
              <a:gd name="T10" fmla="*/ 2147483647 w 32"/>
              <a:gd name="T11" fmla="*/ 2147483647 h 24"/>
              <a:gd name="T12" fmla="*/ 2147483647 w 32"/>
              <a:gd name="T13" fmla="*/ 2147483647 h 24"/>
              <a:gd name="T14" fmla="*/ 2147483647 w 32"/>
              <a:gd name="T15" fmla="*/ 2147483647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"/>
              <a:gd name="T25" fmla="*/ 0 h 24"/>
              <a:gd name="T26" fmla="*/ 32 w 32"/>
              <a:gd name="T27" fmla="*/ 24 h 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" h="24">
                <a:moveTo>
                  <a:pt x="32" y="16"/>
                </a:moveTo>
                <a:lnTo>
                  <a:pt x="32" y="8"/>
                </a:lnTo>
                <a:lnTo>
                  <a:pt x="32" y="0"/>
                </a:lnTo>
                <a:lnTo>
                  <a:pt x="24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lnTo>
                  <a:pt x="3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1" name="Freeform 649"/>
          <p:cNvSpPr/>
          <p:nvPr/>
        </p:nvSpPr>
        <p:spPr bwMode="auto">
          <a:xfrm>
            <a:off x="4140839" y="3735846"/>
            <a:ext cx="319754" cy="395286"/>
          </a:xfrm>
          <a:custGeom>
            <a:avLst/>
            <a:gdLst>
              <a:gd name="T0" fmla="*/ 2147483647 w 208"/>
              <a:gd name="T1" fmla="*/ 2147483647 h 256"/>
              <a:gd name="T2" fmla="*/ 2147483647 w 208"/>
              <a:gd name="T3" fmla="*/ 2147483647 h 256"/>
              <a:gd name="T4" fmla="*/ 2147483647 w 208"/>
              <a:gd name="T5" fmla="*/ 2147483647 h 256"/>
              <a:gd name="T6" fmla="*/ 2147483647 w 208"/>
              <a:gd name="T7" fmla="*/ 2147483647 h 256"/>
              <a:gd name="T8" fmla="*/ 2147483647 w 208"/>
              <a:gd name="T9" fmla="*/ 2147483647 h 256"/>
              <a:gd name="T10" fmla="*/ 2147483647 w 208"/>
              <a:gd name="T11" fmla="*/ 2147483647 h 256"/>
              <a:gd name="T12" fmla="*/ 2147483647 w 208"/>
              <a:gd name="T13" fmla="*/ 2147483647 h 256"/>
              <a:gd name="T14" fmla="*/ 2147483647 w 208"/>
              <a:gd name="T15" fmla="*/ 2147483647 h 256"/>
              <a:gd name="T16" fmla="*/ 2147483647 w 208"/>
              <a:gd name="T17" fmla="*/ 2147483647 h 256"/>
              <a:gd name="T18" fmla="*/ 0 w 208"/>
              <a:gd name="T19" fmla="*/ 2147483647 h 256"/>
              <a:gd name="T20" fmla="*/ 2147483647 w 208"/>
              <a:gd name="T21" fmla="*/ 2147483647 h 256"/>
              <a:gd name="T22" fmla="*/ 2147483647 w 208"/>
              <a:gd name="T23" fmla="*/ 2147483647 h 256"/>
              <a:gd name="T24" fmla="*/ 2147483647 w 208"/>
              <a:gd name="T25" fmla="*/ 2147483647 h 256"/>
              <a:gd name="T26" fmla="*/ 2147483647 w 208"/>
              <a:gd name="T27" fmla="*/ 2147483647 h 256"/>
              <a:gd name="T28" fmla="*/ 2147483647 w 208"/>
              <a:gd name="T29" fmla="*/ 2147483647 h 256"/>
              <a:gd name="T30" fmla="*/ 2147483647 w 208"/>
              <a:gd name="T31" fmla="*/ 2147483647 h 256"/>
              <a:gd name="T32" fmla="*/ 2147483647 w 208"/>
              <a:gd name="T33" fmla="*/ 2147483647 h 256"/>
              <a:gd name="T34" fmla="*/ 2147483647 w 208"/>
              <a:gd name="T35" fmla="*/ 2147483647 h 256"/>
              <a:gd name="T36" fmla="*/ 2147483647 w 208"/>
              <a:gd name="T37" fmla="*/ 2147483647 h 256"/>
              <a:gd name="T38" fmla="*/ 2147483647 w 208"/>
              <a:gd name="T39" fmla="*/ 2147483647 h 256"/>
              <a:gd name="T40" fmla="*/ 2147483647 w 208"/>
              <a:gd name="T41" fmla="*/ 2147483647 h 256"/>
              <a:gd name="T42" fmla="*/ 2147483647 w 208"/>
              <a:gd name="T43" fmla="*/ 2147483647 h 256"/>
              <a:gd name="T44" fmla="*/ 2147483647 w 208"/>
              <a:gd name="T45" fmla="*/ 2147483647 h 256"/>
              <a:gd name="T46" fmla="*/ 2147483647 w 208"/>
              <a:gd name="T47" fmla="*/ 2147483647 h 256"/>
              <a:gd name="T48" fmla="*/ 2147483647 w 208"/>
              <a:gd name="T49" fmla="*/ 2147483647 h 256"/>
              <a:gd name="T50" fmla="*/ 2147483647 w 208"/>
              <a:gd name="T51" fmla="*/ 2147483647 h 256"/>
              <a:gd name="T52" fmla="*/ 2147483647 w 208"/>
              <a:gd name="T53" fmla="*/ 2147483647 h 256"/>
              <a:gd name="T54" fmla="*/ 2147483647 w 208"/>
              <a:gd name="T55" fmla="*/ 2147483647 h 256"/>
              <a:gd name="T56" fmla="*/ 2147483647 w 208"/>
              <a:gd name="T57" fmla="*/ 2147483647 h 256"/>
              <a:gd name="T58" fmla="*/ 2147483647 w 208"/>
              <a:gd name="T59" fmla="*/ 2147483647 h 256"/>
              <a:gd name="T60" fmla="*/ 2147483647 w 208"/>
              <a:gd name="T61" fmla="*/ 2147483647 h 256"/>
              <a:gd name="T62" fmla="*/ 2147483647 w 208"/>
              <a:gd name="T63" fmla="*/ 2147483647 h 256"/>
              <a:gd name="T64" fmla="*/ 2147483647 w 208"/>
              <a:gd name="T65" fmla="*/ 2147483647 h 256"/>
              <a:gd name="T66" fmla="*/ 2147483647 w 208"/>
              <a:gd name="T67" fmla="*/ 2147483647 h 256"/>
              <a:gd name="T68" fmla="*/ 2147483647 w 208"/>
              <a:gd name="T69" fmla="*/ 2147483647 h 256"/>
              <a:gd name="T70" fmla="*/ 2147483647 w 208"/>
              <a:gd name="T71" fmla="*/ 0 h 256"/>
              <a:gd name="T72" fmla="*/ 2147483647 w 208"/>
              <a:gd name="T73" fmla="*/ 2147483647 h 256"/>
              <a:gd name="T74" fmla="*/ 2147483647 w 208"/>
              <a:gd name="T75" fmla="*/ 2147483647 h 25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8"/>
              <a:gd name="T115" fmla="*/ 0 h 256"/>
              <a:gd name="T116" fmla="*/ 208 w 208"/>
              <a:gd name="T117" fmla="*/ 256 h 25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8" h="256">
                <a:moveTo>
                  <a:pt x="152" y="16"/>
                </a:moveTo>
                <a:lnTo>
                  <a:pt x="48" y="16"/>
                </a:lnTo>
                <a:lnTo>
                  <a:pt x="40" y="40"/>
                </a:lnTo>
                <a:lnTo>
                  <a:pt x="32" y="40"/>
                </a:lnTo>
                <a:lnTo>
                  <a:pt x="32" y="56"/>
                </a:lnTo>
                <a:lnTo>
                  <a:pt x="24" y="48"/>
                </a:lnTo>
                <a:lnTo>
                  <a:pt x="24" y="96"/>
                </a:lnTo>
                <a:lnTo>
                  <a:pt x="8" y="104"/>
                </a:lnTo>
                <a:lnTo>
                  <a:pt x="8" y="128"/>
                </a:lnTo>
                <a:lnTo>
                  <a:pt x="0" y="136"/>
                </a:lnTo>
                <a:lnTo>
                  <a:pt x="16" y="160"/>
                </a:lnTo>
                <a:lnTo>
                  <a:pt x="24" y="176"/>
                </a:lnTo>
                <a:lnTo>
                  <a:pt x="32" y="200"/>
                </a:lnTo>
                <a:lnTo>
                  <a:pt x="48" y="208"/>
                </a:lnTo>
                <a:lnTo>
                  <a:pt x="72" y="232"/>
                </a:lnTo>
                <a:lnTo>
                  <a:pt x="80" y="240"/>
                </a:lnTo>
                <a:lnTo>
                  <a:pt x="104" y="240"/>
                </a:lnTo>
                <a:lnTo>
                  <a:pt x="120" y="256"/>
                </a:lnTo>
                <a:lnTo>
                  <a:pt x="144" y="248"/>
                </a:lnTo>
                <a:lnTo>
                  <a:pt x="168" y="240"/>
                </a:lnTo>
                <a:lnTo>
                  <a:pt x="176" y="240"/>
                </a:lnTo>
                <a:lnTo>
                  <a:pt x="176" y="232"/>
                </a:lnTo>
                <a:lnTo>
                  <a:pt x="168" y="224"/>
                </a:lnTo>
                <a:lnTo>
                  <a:pt x="160" y="216"/>
                </a:lnTo>
                <a:lnTo>
                  <a:pt x="144" y="200"/>
                </a:lnTo>
                <a:lnTo>
                  <a:pt x="144" y="192"/>
                </a:lnTo>
                <a:lnTo>
                  <a:pt x="152" y="192"/>
                </a:lnTo>
                <a:lnTo>
                  <a:pt x="160" y="168"/>
                </a:lnTo>
                <a:lnTo>
                  <a:pt x="176" y="152"/>
                </a:lnTo>
                <a:lnTo>
                  <a:pt x="184" y="128"/>
                </a:lnTo>
                <a:lnTo>
                  <a:pt x="192" y="80"/>
                </a:lnTo>
                <a:lnTo>
                  <a:pt x="200" y="72"/>
                </a:lnTo>
                <a:lnTo>
                  <a:pt x="208" y="72"/>
                </a:lnTo>
                <a:lnTo>
                  <a:pt x="200" y="48"/>
                </a:lnTo>
                <a:lnTo>
                  <a:pt x="192" y="16"/>
                </a:lnTo>
                <a:lnTo>
                  <a:pt x="176" y="0"/>
                </a:lnTo>
                <a:lnTo>
                  <a:pt x="168" y="8"/>
                </a:lnTo>
                <a:lnTo>
                  <a:pt x="15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2" name="Freeform 650"/>
          <p:cNvSpPr/>
          <p:nvPr/>
        </p:nvSpPr>
        <p:spPr bwMode="auto">
          <a:xfrm>
            <a:off x="3547910" y="3995173"/>
            <a:ext cx="123369" cy="110780"/>
          </a:xfrm>
          <a:custGeom>
            <a:avLst/>
            <a:gdLst>
              <a:gd name="T0" fmla="*/ 2147483647 w 80"/>
              <a:gd name="T1" fmla="*/ 2147483647 h 72"/>
              <a:gd name="T2" fmla="*/ 2147483647 w 80"/>
              <a:gd name="T3" fmla="*/ 2147483647 h 72"/>
              <a:gd name="T4" fmla="*/ 2147483647 w 80"/>
              <a:gd name="T5" fmla="*/ 2147483647 h 72"/>
              <a:gd name="T6" fmla="*/ 2147483647 w 80"/>
              <a:gd name="T7" fmla="*/ 2147483647 h 72"/>
              <a:gd name="T8" fmla="*/ 2147483647 w 80"/>
              <a:gd name="T9" fmla="*/ 0 h 72"/>
              <a:gd name="T10" fmla="*/ 2147483647 w 80"/>
              <a:gd name="T11" fmla="*/ 0 h 72"/>
              <a:gd name="T12" fmla="*/ 2147483647 w 80"/>
              <a:gd name="T13" fmla="*/ 0 h 72"/>
              <a:gd name="T14" fmla="*/ 2147483647 w 80"/>
              <a:gd name="T15" fmla="*/ 0 h 72"/>
              <a:gd name="T16" fmla="*/ 2147483647 w 80"/>
              <a:gd name="T17" fmla="*/ 0 h 72"/>
              <a:gd name="T18" fmla="*/ 2147483647 w 80"/>
              <a:gd name="T19" fmla="*/ 2147483647 h 72"/>
              <a:gd name="T20" fmla="*/ 2147483647 w 80"/>
              <a:gd name="T21" fmla="*/ 2147483647 h 72"/>
              <a:gd name="T22" fmla="*/ 0 w 80"/>
              <a:gd name="T23" fmla="*/ 2147483647 h 72"/>
              <a:gd name="T24" fmla="*/ 2147483647 w 80"/>
              <a:gd name="T25" fmla="*/ 2147483647 h 72"/>
              <a:gd name="T26" fmla="*/ 2147483647 w 80"/>
              <a:gd name="T27" fmla="*/ 2147483647 h 72"/>
              <a:gd name="T28" fmla="*/ 2147483647 w 80"/>
              <a:gd name="T29" fmla="*/ 2147483647 h 72"/>
              <a:gd name="T30" fmla="*/ 2147483647 w 80"/>
              <a:gd name="T31" fmla="*/ 2147483647 h 72"/>
              <a:gd name="T32" fmla="*/ 2147483647 w 80"/>
              <a:gd name="T33" fmla="*/ 2147483647 h 72"/>
              <a:gd name="T34" fmla="*/ 2147483647 w 80"/>
              <a:gd name="T35" fmla="*/ 2147483647 h 72"/>
              <a:gd name="T36" fmla="*/ 2147483647 w 80"/>
              <a:gd name="T37" fmla="*/ 2147483647 h 72"/>
              <a:gd name="T38" fmla="*/ 2147483647 w 80"/>
              <a:gd name="T39" fmla="*/ 2147483647 h 72"/>
              <a:gd name="T40" fmla="*/ 2147483647 w 80"/>
              <a:gd name="T41" fmla="*/ 2147483647 h 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0"/>
              <a:gd name="T64" fmla="*/ 0 h 72"/>
              <a:gd name="T65" fmla="*/ 80 w 80"/>
              <a:gd name="T66" fmla="*/ 72 h 7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0" h="72">
                <a:moveTo>
                  <a:pt x="72" y="40"/>
                </a:moveTo>
                <a:lnTo>
                  <a:pt x="80" y="24"/>
                </a:lnTo>
                <a:lnTo>
                  <a:pt x="72" y="8"/>
                </a:lnTo>
                <a:lnTo>
                  <a:pt x="48" y="8"/>
                </a:ln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8" y="16"/>
                </a:lnTo>
                <a:lnTo>
                  <a:pt x="8" y="32"/>
                </a:lnTo>
                <a:lnTo>
                  <a:pt x="0" y="40"/>
                </a:lnTo>
                <a:lnTo>
                  <a:pt x="8" y="40"/>
                </a:lnTo>
                <a:lnTo>
                  <a:pt x="8" y="56"/>
                </a:lnTo>
                <a:lnTo>
                  <a:pt x="16" y="64"/>
                </a:lnTo>
                <a:lnTo>
                  <a:pt x="16" y="72"/>
                </a:lnTo>
                <a:lnTo>
                  <a:pt x="32" y="72"/>
                </a:lnTo>
                <a:lnTo>
                  <a:pt x="64" y="64"/>
                </a:lnTo>
                <a:lnTo>
                  <a:pt x="72" y="64"/>
                </a:lnTo>
                <a:lnTo>
                  <a:pt x="72" y="48"/>
                </a:lnTo>
                <a:lnTo>
                  <a:pt x="7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" name="Freeform 651"/>
          <p:cNvSpPr/>
          <p:nvPr/>
        </p:nvSpPr>
        <p:spPr bwMode="auto">
          <a:xfrm>
            <a:off x="3486226" y="4031680"/>
            <a:ext cx="85603" cy="74273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2147483647 h 48"/>
              <a:gd name="T6" fmla="*/ 2147483647 w 56"/>
              <a:gd name="T7" fmla="*/ 2147483647 h 48"/>
              <a:gd name="T8" fmla="*/ 2147483647 w 56"/>
              <a:gd name="T9" fmla="*/ 2147483647 h 48"/>
              <a:gd name="T10" fmla="*/ 2147483647 w 56"/>
              <a:gd name="T11" fmla="*/ 0 h 48"/>
              <a:gd name="T12" fmla="*/ 2147483647 w 56"/>
              <a:gd name="T13" fmla="*/ 2147483647 h 48"/>
              <a:gd name="T14" fmla="*/ 2147483647 w 56"/>
              <a:gd name="T15" fmla="*/ 2147483647 h 48"/>
              <a:gd name="T16" fmla="*/ 0 w 56"/>
              <a:gd name="T17" fmla="*/ 2147483647 h 48"/>
              <a:gd name="T18" fmla="*/ 2147483647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48" y="32"/>
                </a:moveTo>
                <a:lnTo>
                  <a:pt x="48" y="16"/>
                </a:lnTo>
                <a:lnTo>
                  <a:pt x="40" y="16"/>
                </a:lnTo>
                <a:lnTo>
                  <a:pt x="32" y="16"/>
                </a:lnTo>
                <a:lnTo>
                  <a:pt x="24" y="8"/>
                </a:lnTo>
                <a:lnTo>
                  <a:pt x="16" y="0"/>
                </a:lnTo>
                <a:lnTo>
                  <a:pt x="16" y="8"/>
                </a:lnTo>
                <a:lnTo>
                  <a:pt x="8" y="16"/>
                </a:lnTo>
                <a:lnTo>
                  <a:pt x="0" y="24"/>
                </a:lnTo>
                <a:lnTo>
                  <a:pt x="8" y="24"/>
                </a:lnTo>
                <a:lnTo>
                  <a:pt x="40" y="48"/>
                </a:lnTo>
                <a:lnTo>
                  <a:pt x="56" y="48"/>
                </a:lnTo>
                <a:lnTo>
                  <a:pt x="56" y="40"/>
                </a:lnTo>
                <a:lnTo>
                  <a:pt x="4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" name="Freeform 652"/>
          <p:cNvSpPr/>
          <p:nvPr/>
        </p:nvSpPr>
        <p:spPr bwMode="auto">
          <a:xfrm>
            <a:off x="3448460" y="4007762"/>
            <a:ext cx="61684" cy="61686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2147483647 w 40"/>
              <a:gd name="T5" fmla="*/ 0 h 40"/>
              <a:gd name="T6" fmla="*/ 2147483647 w 40"/>
              <a:gd name="T7" fmla="*/ 0 h 40"/>
              <a:gd name="T8" fmla="*/ 2147483647 w 40"/>
              <a:gd name="T9" fmla="*/ 2147483647 h 40"/>
              <a:gd name="T10" fmla="*/ 0 w 40"/>
              <a:gd name="T11" fmla="*/ 2147483647 h 40"/>
              <a:gd name="T12" fmla="*/ 2147483647 w 40"/>
              <a:gd name="T13" fmla="*/ 2147483647 h 40"/>
              <a:gd name="T14" fmla="*/ 2147483647 w 40"/>
              <a:gd name="T15" fmla="*/ 2147483647 h 40"/>
              <a:gd name="T16" fmla="*/ 2147483647 w 40"/>
              <a:gd name="T17" fmla="*/ 2147483647 h 40"/>
              <a:gd name="T18" fmla="*/ 2147483647 w 40"/>
              <a:gd name="T19" fmla="*/ 2147483647 h 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40"/>
              <a:gd name="T32" fmla="*/ 40 w 40"/>
              <a:gd name="T33" fmla="*/ 40 h 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40">
                <a:moveTo>
                  <a:pt x="40" y="24"/>
                </a:moveTo>
                <a:lnTo>
                  <a:pt x="40" y="16"/>
                </a:lnTo>
                <a:lnTo>
                  <a:pt x="32" y="0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24" y="40"/>
                </a:lnTo>
                <a:lnTo>
                  <a:pt x="32" y="32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5" name="Freeform 653"/>
          <p:cNvSpPr/>
          <p:nvPr/>
        </p:nvSpPr>
        <p:spPr bwMode="auto">
          <a:xfrm>
            <a:off x="3404399" y="3946078"/>
            <a:ext cx="49096" cy="36507"/>
          </a:xfrm>
          <a:custGeom>
            <a:avLst/>
            <a:gdLst>
              <a:gd name="T0" fmla="*/ 2147483647 w 32"/>
              <a:gd name="T1" fmla="*/ 2147483647 h 24"/>
              <a:gd name="T2" fmla="*/ 2147483647 w 32"/>
              <a:gd name="T3" fmla="*/ 2147483647 h 24"/>
              <a:gd name="T4" fmla="*/ 2147483647 w 32"/>
              <a:gd name="T5" fmla="*/ 0 h 24"/>
              <a:gd name="T6" fmla="*/ 2147483647 w 32"/>
              <a:gd name="T7" fmla="*/ 0 h 24"/>
              <a:gd name="T8" fmla="*/ 0 w 32"/>
              <a:gd name="T9" fmla="*/ 2147483647 h 24"/>
              <a:gd name="T10" fmla="*/ 0 w 32"/>
              <a:gd name="T11" fmla="*/ 2147483647 h 24"/>
              <a:gd name="T12" fmla="*/ 2147483647 w 32"/>
              <a:gd name="T13" fmla="*/ 2147483647 h 24"/>
              <a:gd name="T14" fmla="*/ 2147483647 w 32"/>
              <a:gd name="T15" fmla="*/ 2147483647 h 24"/>
              <a:gd name="T16" fmla="*/ 2147483647 w 32"/>
              <a:gd name="T17" fmla="*/ 2147483647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32" y="8"/>
                </a:lnTo>
                <a:lnTo>
                  <a:pt x="32" y="0"/>
                </a:lnTo>
                <a:lnTo>
                  <a:pt x="24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lnTo>
                  <a:pt x="3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6" name="Freeform 654"/>
          <p:cNvSpPr/>
          <p:nvPr/>
        </p:nvSpPr>
        <p:spPr bwMode="auto">
          <a:xfrm>
            <a:off x="3453495" y="4007762"/>
            <a:ext cx="61684" cy="61686"/>
          </a:xfrm>
          <a:custGeom>
            <a:avLst/>
            <a:gdLst>
              <a:gd name="T0" fmla="*/ 2147483647 w 40"/>
              <a:gd name="T1" fmla="*/ 2147483647 h 40"/>
              <a:gd name="T2" fmla="*/ 2147483647 w 40"/>
              <a:gd name="T3" fmla="*/ 2147483647 h 40"/>
              <a:gd name="T4" fmla="*/ 2147483647 w 40"/>
              <a:gd name="T5" fmla="*/ 2147483647 h 40"/>
              <a:gd name="T6" fmla="*/ 2147483647 w 40"/>
              <a:gd name="T7" fmla="*/ 0 h 40"/>
              <a:gd name="T8" fmla="*/ 2147483647 w 40"/>
              <a:gd name="T9" fmla="*/ 0 h 40"/>
              <a:gd name="T10" fmla="*/ 2147483647 w 40"/>
              <a:gd name="T11" fmla="*/ 2147483647 h 40"/>
              <a:gd name="T12" fmla="*/ 0 w 40"/>
              <a:gd name="T13" fmla="*/ 2147483647 h 40"/>
              <a:gd name="T14" fmla="*/ 2147483647 w 40"/>
              <a:gd name="T15" fmla="*/ 2147483647 h 40"/>
              <a:gd name="T16" fmla="*/ 2147483647 w 40"/>
              <a:gd name="T17" fmla="*/ 2147483647 h 40"/>
              <a:gd name="T18" fmla="*/ 2147483647 w 40"/>
              <a:gd name="T19" fmla="*/ 2147483647 h 40"/>
              <a:gd name="T20" fmla="*/ 2147483647 w 40"/>
              <a:gd name="T21" fmla="*/ 2147483647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"/>
              <a:gd name="T34" fmla="*/ 0 h 40"/>
              <a:gd name="T35" fmla="*/ 40 w 40"/>
              <a:gd name="T36" fmla="*/ 40 h 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" h="40">
                <a:moveTo>
                  <a:pt x="40" y="24"/>
                </a:moveTo>
                <a:lnTo>
                  <a:pt x="40" y="16"/>
                </a:lnTo>
                <a:lnTo>
                  <a:pt x="32" y="0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24" y="40"/>
                </a:lnTo>
                <a:lnTo>
                  <a:pt x="32" y="32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7" name="Freeform 655"/>
          <p:cNvSpPr/>
          <p:nvPr/>
        </p:nvSpPr>
        <p:spPr bwMode="auto">
          <a:xfrm>
            <a:off x="3547910" y="3637654"/>
            <a:ext cx="1259" cy="12589"/>
          </a:xfrm>
          <a:custGeom>
            <a:avLst/>
            <a:gdLst>
              <a:gd name="T0" fmla="*/ 0 w 1942"/>
              <a:gd name="T1" fmla="*/ 0 h 8"/>
              <a:gd name="T2" fmla="*/ 0 w 1942"/>
              <a:gd name="T3" fmla="*/ 2147483647 h 8"/>
              <a:gd name="T4" fmla="*/ 0 w 1942"/>
              <a:gd name="T5" fmla="*/ 0 h 8"/>
              <a:gd name="T6" fmla="*/ 0 60000 65536"/>
              <a:gd name="T7" fmla="*/ 0 60000 65536"/>
              <a:gd name="T8" fmla="*/ 0 60000 65536"/>
              <a:gd name="T9" fmla="*/ 0 w 1942"/>
              <a:gd name="T10" fmla="*/ 0 h 8"/>
              <a:gd name="T11" fmla="*/ 1942 w 194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2" h="8">
                <a:moveTo>
                  <a:pt x="0" y="0"/>
                </a:move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8" name="Freeform 656"/>
          <p:cNvSpPr/>
          <p:nvPr/>
        </p:nvSpPr>
        <p:spPr bwMode="auto">
          <a:xfrm>
            <a:off x="3547910" y="3416093"/>
            <a:ext cx="395286" cy="406615"/>
          </a:xfrm>
          <a:custGeom>
            <a:avLst/>
            <a:gdLst>
              <a:gd name="T0" fmla="*/ 2147483647 w 257"/>
              <a:gd name="T1" fmla="*/ 2147483647 h 264"/>
              <a:gd name="T2" fmla="*/ 2147483647 w 257"/>
              <a:gd name="T3" fmla="*/ 2147483647 h 264"/>
              <a:gd name="T4" fmla="*/ 2147483647 w 257"/>
              <a:gd name="T5" fmla="*/ 2147483647 h 264"/>
              <a:gd name="T6" fmla="*/ 2147483647 w 257"/>
              <a:gd name="T7" fmla="*/ 2147483647 h 264"/>
              <a:gd name="T8" fmla="*/ 2147483647 w 257"/>
              <a:gd name="T9" fmla="*/ 2147483647 h 264"/>
              <a:gd name="T10" fmla="*/ 2147483647 w 257"/>
              <a:gd name="T11" fmla="*/ 2147483647 h 264"/>
              <a:gd name="T12" fmla="*/ 2147483647 w 257"/>
              <a:gd name="T13" fmla="*/ 2147483647 h 264"/>
              <a:gd name="T14" fmla="*/ 2147483647 w 257"/>
              <a:gd name="T15" fmla="*/ 2147483647 h 264"/>
              <a:gd name="T16" fmla="*/ 2147483647 w 257"/>
              <a:gd name="T17" fmla="*/ 2147483647 h 264"/>
              <a:gd name="T18" fmla="*/ 2147483647 w 257"/>
              <a:gd name="T19" fmla="*/ 2147483647 h 264"/>
              <a:gd name="T20" fmla="*/ 2147483647 w 257"/>
              <a:gd name="T21" fmla="*/ 2147483647 h 264"/>
              <a:gd name="T22" fmla="*/ 2147483647 w 257"/>
              <a:gd name="T23" fmla="*/ 2147483647 h 264"/>
              <a:gd name="T24" fmla="*/ 2147483647 w 257"/>
              <a:gd name="T25" fmla="*/ 2147483647 h 264"/>
              <a:gd name="T26" fmla="*/ 2147483647 w 257"/>
              <a:gd name="T27" fmla="*/ 2147483647 h 264"/>
              <a:gd name="T28" fmla="*/ 2147483647 w 257"/>
              <a:gd name="T29" fmla="*/ 2147483647 h 264"/>
              <a:gd name="T30" fmla="*/ 2147483647 w 257"/>
              <a:gd name="T31" fmla="*/ 2147483647 h 264"/>
              <a:gd name="T32" fmla="*/ 2147483647 w 257"/>
              <a:gd name="T33" fmla="*/ 2147483647 h 264"/>
              <a:gd name="T34" fmla="*/ 2147483647 w 257"/>
              <a:gd name="T35" fmla="*/ 2147483647 h 264"/>
              <a:gd name="T36" fmla="*/ 2147483647 w 257"/>
              <a:gd name="T37" fmla="*/ 2147483647 h 264"/>
              <a:gd name="T38" fmla="*/ 2147483647 w 257"/>
              <a:gd name="T39" fmla="*/ 2147483647 h 264"/>
              <a:gd name="T40" fmla="*/ 2147483647 w 257"/>
              <a:gd name="T41" fmla="*/ 2147483647 h 264"/>
              <a:gd name="T42" fmla="*/ 2147483647 w 257"/>
              <a:gd name="T43" fmla="*/ 2147483647 h 264"/>
              <a:gd name="T44" fmla="*/ 2147483647 w 257"/>
              <a:gd name="T45" fmla="*/ 0 h 264"/>
              <a:gd name="T46" fmla="*/ 2147483647 w 257"/>
              <a:gd name="T47" fmla="*/ 2147483647 h 264"/>
              <a:gd name="T48" fmla="*/ 2147483647 w 257"/>
              <a:gd name="T49" fmla="*/ 2147483647 h 264"/>
              <a:gd name="T50" fmla="*/ 2147483647 w 257"/>
              <a:gd name="T51" fmla="*/ 2147483647 h 264"/>
              <a:gd name="T52" fmla="*/ 2147483647 w 257"/>
              <a:gd name="T53" fmla="*/ 2147483647 h 264"/>
              <a:gd name="T54" fmla="*/ 2147483647 w 257"/>
              <a:gd name="T55" fmla="*/ 2147483647 h 264"/>
              <a:gd name="T56" fmla="*/ 2147483647 w 257"/>
              <a:gd name="T57" fmla="*/ 2147483647 h 264"/>
              <a:gd name="T58" fmla="*/ 2147483647 w 257"/>
              <a:gd name="T59" fmla="*/ 2147483647 h 264"/>
              <a:gd name="T60" fmla="*/ 2147483647 w 257"/>
              <a:gd name="T61" fmla="*/ 2147483647 h 264"/>
              <a:gd name="T62" fmla="*/ 2147483647 w 257"/>
              <a:gd name="T63" fmla="*/ 2147483647 h 264"/>
              <a:gd name="T64" fmla="*/ 2147483647 w 257"/>
              <a:gd name="T65" fmla="*/ 2147483647 h 264"/>
              <a:gd name="T66" fmla="*/ 2147483647 w 257"/>
              <a:gd name="T67" fmla="*/ 2147483647 h 264"/>
              <a:gd name="T68" fmla="*/ 2147483647 w 257"/>
              <a:gd name="T69" fmla="*/ 2147483647 h 264"/>
              <a:gd name="T70" fmla="*/ 2147483647 w 257"/>
              <a:gd name="T71" fmla="*/ 2147483647 h 264"/>
              <a:gd name="T72" fmla="*/ 0 w 257"/>
              <a:gd name="T73" fmla="*/ 2147483647 h 264"/>
              <a:gd name="T74" fmla="*/ 0 w 257"/>
              <a:gd name="T75" fmla="*/ 2147483647 h 264"/>
              <a:gd name="T76" fmla="*/ 0 w 257"/>
              <a:gd name="T77" fmla="*/ 2147483647 h 264"/>
              <a:gd name="T78" fmla="*/ 2147483647 w 257"/>
              <a:gd name="T79" fmla="*/ 2147483647 h 26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57"/>
              <a:gd name="T121" fmla="*/ 0 h 264"/>
              <a:gd name="T122" fmla="*/ 257 w 257"/>
              <a:gd name="T123" fmla="*/ 264 h 26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57" h="264">
                <a:moveTo>
                  <a:pt x="40" y="184"/>
                </a:move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9" name="Rectangle 657"/>
          <p:cNvSpPr>
            <a:spLocks noChangeArrowheads="1"/>
          </p:cNvSpPr>
          <p:nvPr/>
        </p:nvSpPr>
        <p:spPr bwMode="auto">
          <a:xfrm>
            <a:off x="3547910" y="3637654"/>
            <a:ext cx="0" cy="1258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110" name="Freeform 658"/>
          <p:cNvSpPr/>
          <p:nvPr/>
        </p:nvSpPr>
        <p:spPr bwMode="auto">
          <a:xfrm>
            <a:off x="3547910" y="3416093"/>
            <a:ext cx="395286" cy="406615"/>
          </a:xfrm>
          <a:custGeom>
            <a:avLst/>
            <a:gdLst>
              <a:gd name="T0" fmla="*/ 2147483647 w 257"/>
              <a:gd name="T1" fmla="*/ 2147483647 h 264"/>
              <a:gd name="T2" fmla="*/ 2147483647 w 257"/>
              <a:gd name="T3" fmla="*/ 2147483647 h 264"/>
              <a:gd name="T4" fmla="*/ 2147483647 w 257"/>
              <a:gd name="T5" fmla="*/ 2147483647 h 264"/>
              <a:gd name="T6" fmla="*/ 2147483647 w 257"/>
              <a:gd name="T7" fmla="*/ 2147483647 h 264"/>
              <a:gd name="T8" fmla="*/ 2147483647 w 257"/>
              <a:gd name="T9" fmla="*/ 2147483647 h 264"/>
              <a:gd name="T10" fmla="*/ 2147483647 w 257"/>
              <a:gd name="T11" fmla="*/ 2147483647 h 264"/>
              <a:gd name="T12" fmla="*/ 2147483647 w 257"/>
              <a:gd name="T13" fmla="*/ 2147483647 h 264"/>
              <a:gd name="T14" fmla="*/ 2147483647 w 257"/>
              <a:gd name="T15" fmla="*/ 2147483647 h 264"/>
              <a:gd name="T16" fmla="*/ 2147483647 w 257"/>
              <a:gd name="T17" fmla="*/ 2147483647 h 264"/>
              <a:gd name="T18" fmla="*/ 2147483647 w 257"/>
              <a:gd name="T19" fmla="*/ 2147483647 h 264"/>
              <a:gd name="T20" fmla="*/ 2147483647 w 257"/>
              <a:gd name="T21" fmla="*/ 2147483647 h 264"/>
              <a:gd name="T22" fmla="*/ 2147483647 w 257"/>
              <a:gd name="T23" fmla="*/ 2147483647 h 264"/>
              <a:gd name="T24" fmla="*/ 2147483647 w 257"/>
              <a:gd name="T25" fmla="*/ 2147483647 h 264"/>
              <a:gd name="T26" fmla="*/ 2147483647 w 257"/>
              <a:gd name="T27" fmla="*/ 2147483647 h 264"/>
              <a:gd name="T28" fmla="*/ 2147483647 w 257"/>
              <a:gd name="T29" fmla="*/ 2147483647 h 264"/>
              <a:gd name="T30" fmla="*/ 2147483647 w 257"/>
              <a:gd name="T31" fmla="*/ 2147483647 h 264"/>
              <a:gd name="T32" fmla="*/ 2147483647 w 257"/>
              <a:gd name="T33" fmla="*/ 2147483647 h 264"/>
              <a:gd name="T34" fmla="*/ 2147483647 w 257"/>
              <a:gd name="T35" fmla="*/ 2147483647 h 264"/>
              <a:gd name="T36" fmla="*/ 2147483647 w 257"/>
              <a:gd name="T37" fmla="*/ 2147483647 h 264"/>
              <a:gd name="T38" fmla="*/ 0 w 257"/>
              <a:gd name="T39" fmla="*/ 2147483647 h 264"/>
              <a:gd name="T40" fmla="*/ 0 w 257"/>
              <a:gd name="T41" fmla="*/ 2147483647 h 264"/>
              <a:gd name="T42" fmla="*/ 2147483647 w 257"/>
              <a:gd name="T43" fmla="*/ 2147483647 h 264"/>
              <a:gd name="T44" fmla="*/ 2147483647 w 257"/>
              <a:gd name="T45" fmla="*/ 2147483647 h 264"/>
              <a:gd name="T46" fmla="*/ 2147483647 w 257"/>
              <a:gd name="T47" fmla="*/ 2147483647 h 264"/>
              <a:gd name="T48" fmla="*/ 2147483647 w 257"/>
              <a:gd name="T49" fmla="*/ 2147483647 h 264"/>
              <a:gd name="T50" fmla="*/ 2147483647 w 257"/>
              <a:gd name="T51" fmla="*/ 2147483647 h 264"/>
              <a:gd name="T52" fmla="*/ 2147483647 w 257"/>
              <a:gd name="T53" fmla="*/ 2147483647 h 264"/>
              <a:gd name="T54" fmla="*/ 2147483647 w 257"/>
              <a:gd name="T55" fmla="*/ 2147483647 h 264"/>
              <a:gd name="T56" fmla="*/ 2147483647 w 257"/>
              <a:gd name="T57" fmla="*/ 2147483647 h 264"/>
              <a:gd name="T58" fmla="*/ 2147483647 w 257"/>
              <a:gd name="T59" fmla="*/ 2147483647 h 264"/>
              <a:gd name="T60" fmla="*/ 2147483647 w 257"/>
              <a:gd name="T61" fmla="*/ 2147483647 h 264"/>
              <a:gd name="T62" fmla="*/ 2147483647 w 257"/>
              <a:gd name="T63" fmla="*/ 2147483647 h 264"/>
              <a:gd name="T64" fmla="*/ 2147483647 w 257"/>
              <a:gd name="T65" fmla="*/ 2147483647 h 264"/>
              <a:gd name="T66" fmla="*/ 2147483647 w 257"/>
              <a:gd name="T67" fmla="*/ 2147483647 h 264"/>
              <a:gd name="T68" fmla="*/ 2147483647 w 257"/>
              <a:gd name="T69" fmla="*/ 2147483647 h 264"/>
              <a:gd name="T70" fmla="*/ 2147483647 w 257"/>
              <a:gd name="T71" fmla="*/ 2147483647 h 264"/>
              <a:gd name="T72" fmla="*/ 2147483647 w 257"/>
              <a:gd name="T73" fmla="*/ 2147483647 h 264"/>
              <a:gd name="T74" fmla="*/ 2147483647 w 257"/>
              <a:gd name="T75" fmla="*/ 2147483647 h 264"/>
              <a:gd name="T76" fmla="*/ 2147483647 w 257"/>
              <a:gd name="T77" fmla="*/ 2147483647 h 264"/>
              <a:gd name="T78" fmla="*/ 2147483647 w 257"/>
              <a:gd name="T79" fmla="*/ 2147483647 h 264"/>
              <a:gd name="T80" fmla="*/ 0 w 257"/>
              <a:gd name="T81" fmla="*/ 2147483647 h 264"/>
              <a:gd name="T82" fmla="*/ 0 w 257"/>
              <a:gd name="T83" fmla="*/ 2147483647 h 26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7"/>
              <a:gd name="T127" fmla="*/ 0 h 264"/>
              <a:gd name="T128" fmla="*/ 257 w 257"/>
              <a:gd name="T129" fmla="*/ 264 h 26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7" h="264">
                <a:moveTo>
                  <a:pt x="40" y="184"/>
                </a:move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lnTo>
                  <a:pt x="144" y="256"/>
                </a:lnTo>
                <a:lnTo>
                  <a:pt x="152" y="264"/>
                </a:lnTo>
                <a:lnTo>
                  <a:pt x="160" y="264"/>
                </a:lnTo>
                <a:lnTo>
                  <a:pt x="185" y="248"/>
                </a:lnTo>
                <a:lnTo>
                  <a:pt x="257" y="200"/>
                </a:lnTo>
                <a:lnTo>
                  <a:pt x="241" y="184"/>
                </a:lnTo>
                <a:lnTo>
                  <a:pt x="233" y="184"/>
                </a:lnTo>
                <a:lnTo>
                  <a:pt x="225" y="168"/>
                </a:lnTo>
                <a:lnTo>
                  <a:pt x="233" y="160"/>
                </a:lnTo>
                <a:lnTo>
                  <a:pt x="233" y="120"/>
                </a:lnTo>
                <a:lnTo>
                  <a:pt x="225" y="112"/>
                </a:lnTo>
                <a:lnTo>
                  <a:pt x="233" y="104"/>
                </a:lnTo>
                <a:lnTo>
                  <a:pt x="225" y="96"/>
                </a:lnTo>
                <a:lnTo>
                  <a:pt x="225" y="80"/>
                </a:lnTo>
                <a:lnTo>
                  <a:pt x="217" y="72"/>
                </a:lnTo>
                <a:lnTo>
                  <a:pt x="209" y="72"/>
                </a:lnTo>
                <a:lnTo>
                  <a:pt x="201" y="64"/>
                </a:lnTo>
                <a:lnTo>
                  <a:pt x="201" y="56"/>
                </a:lnTo>
                <a:lnTo>
                  <a:pt x="217" y="40"/>
                </a:lnTo>
                <a:lnTo>
                  <a:pt x="217" y="24"/>
                </a:lnTo>
                <a:lnTo>
                  <a:pt x="217" y="8"/>
                </a:lnTo>
                <a:lnTo>
                  <a:pt x="217" y="0"/>
                </a:lnTo>
                <a:lnTo>
                  <a:pt x="209" y="8"/>
                </a:lnTo>
                <a:lnTo>
                  <a:pt x="193" y="8"/>
                </a:lnTo>
                <a:lnTo>
                  <a:pt x="144" y="8"/>
                </a:lnTo>
                <a:lnTo>
                  <a:pt x="104" y="24"/>
                </a:lnTo>
                <a:lnTo>
                  <a:pt x="88" y="32"/>
                </a:lnTo>
                <a:lnTo>
                  <a:pt x="88" y="56"/>
                </a:lnTo>
                <a:lnTo>
                  <a:pt x="96" y="72"/>
                </a:lnTo>
                <a:lnTo>
                  <a:pt x="88" y="80"/>
                </a:lnTo>
                <a:lnTo>
                  <a:pt x="72" y="80"/>
                </a:lnTo>
                <a:lnTo>
                  <a:pt x="64" y="88"/>
                </a:lnTo>
                <a:lnTo>
                  <a:pt x="64" y="96"/>
                </a:lnTo>
                <a:lnTo>
                  <a:pt x="40" y="104"/>
                </a:lnTo>
                <a:lnTo>
                  <a:pt x="16" y="120"/>
                </a:lnTo>
                <a:lnTo>
                  <a:pt x="0" y="128"/>
                </a:lnTo>
                <a:lnTo>
                  <a:pt x="0" y="144"/>
                </a:lnTo>
                <a:lnTo>
                  <a:pt x="0" y="152"/>
                </a:lnTo>
                <a:lnTo>
                  <a:pt x="40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1" name="Freeform 659"/>
          <p:cNvSpPr/>
          <p:nvPr/>
        </p:nvSpPr>
        <p:spPr bwMode="auto">
          <a:xfrm>
            <a:off x="3571829" y="3390915"/>
            <a:ext cx="12589" cy="1259"/>
          </a:xfrm>
          <a:custGeom>
            <a:avLst/>
            <a:gdLst>
              <a:gd name="T0" fmla="*/ 2147483647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8" y="0"/>
                </a:move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" name="Freeform 660"/>
          <p:cNvSpPr/>
          <p:nvPr/>
        </p:nvSpPr>
        <p:spPr bwMode="auto">
          <a:xfrm>
            <a:off x="3584417" y="3305312"/>
            <a:ext cx="12589" cy="1259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3" name="Rectangle 661"/>
          <p:cNvSpPr>
            <a:spLocks noChangeArrowheads="1"/>
          </p:cNvSpPr>
          <p:nvPr/>
        </p:nvSpPr>
        <p:spPr bwMode="auto">
          <a:xfrm>
            <a:off x="3571829" y="3390915"/>
            <a:ext cx="12589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114" name="Freeform 662"/>
          <p:cNvSpPr/>
          <p:nvPr/>
        </p:nvSpPr>
        <p:spPr bwMode="auto">
          <a:xfrm>
            <a:off x="3584417" y="3305312"/>
            <a:ext cx="12589" cy="1259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w 8"/>
              <a:gd name="T7" fmla="*/ 0 h 1943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943"/>
              <a:gd name="T14" fmla="*/ 8 w 8"/>
              <a:gd name="T15" fmla="*/ 1943 h 19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5" name="Freeform 663"/>
          <p:cNvSpPr/>
          <p:nvPr/>
        </p:nvSpPr>
        <p:spPr bwMode="auto">
          <a:xfrm>
            <a:off x="3535322" y="3254958"/>
            <a:ext cx="234150" cy="185054"/>
          </a:xfrm>
          <a:custGeom>
            <a:avLst/>
            <a:gdLst>
              <a:gd name="T0" fmla="*/ 2147483647 w 152"/>
              <a:gd name="T1" fmla="*/ 2147483647 h 120"/>
              <a:gd name="T2" fmla="*/ 2147483647 w 152"/>
              <a:gd name="T3" fmla="*/ 2147483647 h 120"/>
              <a:gd name="T4" fmla="*/ 2147483647 w 152"/>
              <a:gd name="T5" fmla="*/ 2147483647 h 120"/>
              <a:gd name="T6" fmla="*/ 2147483647 w 152"/>
              <a:gd name="T7" fmla="*/ 2147483647 h 120"/>
              <a:gd name="T8" fmla="*/ 2147483647 w 152"/>
              <a:gd name="T9" fmla="*/ 2147483647 h 120"/>
              <a:gd name="T10" fmla="*/ 2147483647 w 152"/>
              <a:gd name="T11" fmla="*/ 0 h 120"/>
              <a:gd name="T12" fmla="*/ 2147483647 w 152"/>
              <a:gd name="T13" fmla="*/ 0 h 120"/>
              <a:gd name="T14" fmla="*/ 2147483647 w 152"/>
              <a:gd name="T15" fmla="*/ 0 h 120"/>
              <a:gd name="T16" fmla="*/ 2147483647 w 152"/>
              <a:gd name="T17" fmla="*/ 0 h 120"/>
              <a:gd name="T18" fmla="*/ 0 w 152"/>
              <a:gd name="T19" fmla="*/ 2147483647 h 120"/>
              <a:gd name="T20" fmla="*/ 2147483647 w 152"/>
              <a:gd name="T21" fmla="*/ 2147483647 h 120"/>
              <a:gd name="T22" fmla="*/ 2147483647 w 152"/>
              <a:gd name="T23" fmla="*/ 2147483647 h 120"/>
              <a:gd name="T24" fmla="*/ 2147483647 w 152"/>
              <a:gd name="T25" fmla="*/ 2147483647 h 120"/>
              <a:gd name="T26" fmla="*/ 2147483647 w 152"/>
              <a:gd name="T27" fmla="*/ 2147483647 h 120"/>
              <a:gd name="T28" fmla="*/ 2147483647 w 152"/>
              <a:gd name="T29" fmla="*/ 2147483647 h 120"/>
              <a:gd name="T30" fmla="*/ 2147483647 w 152"/>
              <a:gd name="T31" fmla="*/ 2147483647 h 120"/>
              <a:gd name="T32" fmla="*/ 2147483647 w 152"/>
              <a:gd name="T33" fmla="*/ 2147483647 h 120"/>
              <a:gd name="T34" fmla="*/ 2147483647 w 152"/>
              <a:gd name="T35" fmla="*/ 2147483647 h 120"/>
              <a:gd name="T36" fmla="*/ 2147483647 w 152"/>
              <a:gd name="T37" fmla="*/ 2147483647 h 120"/>
              <a:gd name="T38" fmla="*/ 2147483647 w 152"/>
              <a:gd name="T39" fmla="*/ 2147483647 h 120"/>
              <a:gd name="T40" fmla="*/ 2147483647 w 152"/>
              <a:gd name="T41" fmla="*/ 2147483647 h 120"/>
              <a:gd name="T42" fmla="*/ 2147483647 w 152"/>
              <a:gd name="T43" fmla="*/ 2147483647 h 120"/>
              <a:gd name="T44" fmla="*/ 2147483647 w 152"/>
              <a:gd name="T45" fmla="*/ 2147483647 h 120"/>
              <a:gd name="T46" fmla="*/ 2147483647 w 152"/>
              <a:gd name="T47" fmla="*/ 2147483647 h 120"/>
              <a:gd name="T48" fmla="*/ 2147483647 w 152"/>
              <a:gd name="T49" fmla="*/ 2147483647 h 120"/>
              <a:gd name="T50" fmla="*/ 2147483647 w 152"/>
              <a:gd name="T51" fmla="*/ 2147483647 h 120"/>
              <a:gd name="T52" fmla="*/ 2147483647 w 152"/>
              <a:gd name="T53" fmla="*/ 2147483647 h 120"/>
              <a:gd name="T54" fmla="*/ 2147483647 w 152"/>
              <a:gd name="T55" fmla="*/ 2147483647 h 120"/>
              <a:gd name="T56" fmla="*/ 2147483647 w 152"/>
              <a:gd name="T57" fmla="*/ 2147483647 h 120"/>
              <a:gd name="T58" fmla="*/ 2147483647 w 152"/>
              <a:gd name="T59" fmla="*/ 2147483647 h 120"/>
              <a:gd name="T60" fmla="*/ 2147483647 w 152"/>
              <a:gd name="T61" fmla="*/ 2147483647 h 120"/>
              <a:gd name="T62" fmla="*/ 2147483647 w 152"/>
              <a:gd name="T63" fmla="*/ 2147483647 h 120"/>
              <a:gd name="T64" fmla="*/ 2147483647 w 152"/>
              <a:gd name="T65" fmla="*/ 2147483647 h 120"/>
              <a:gd name="T66" fmla="*/ 2147483647 w 152"/>
              <a:gd name="T67" fmla="*/ 2147483647 h 12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2"/>
              <a:gd name="T103" fmla="*/ 0 h 120"/>
              <a:gd name="T104" fmla="*/ 152 w 152"/>
              <a:gd name="T105" fmla="*/ 120 h 12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2" h="120">
                <a:moveTo>
                  <a:pt x="136" y="16"/>
                </a:moveTo>
                <a:lnTo>
                  <a:pt x="128" y="16"/>
                </a:lnTo>
                <a:lnTo>
                  <a:pt x="112" y="16"/>
                </a:lnTo>
                <a:lnTo>
                  <a:pt x="104" y="16"/>
                </a:lnTo>
                <a:lnTo>
                  <a:pt x="96" y="8"/>
                </a:lnTo>
                <a:lnTo>
                  <a:pt x="48" y="0"/>
                </a:ln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32"/>
                </a:lnTo>
                <a:lnTo>
                  <a:pt x="16" y="24"/>
                </a:lnTo>
                <a:lnTo>
                  <a:pt x="32" y="24"/>
                </a:lnTo>
                <a:lnTo>
                  <a:pt x="32" y="32"/>
                </a:lnTo>
                <a:lnTo>
                  <a:pt x="40" y="32"/>
                </a:lnTo>
                <a:lnTo>
                  <a:pt x="32" y="48"/>
                </a:lnTo>
                <a:lnTo>
                  <a:pt x="32" y="64"/>
                </a:lnTo>
                <a:lnTo>
                  <a:pt x="24" y="80"/>
                </a:lnTo>
                <a:lnTo>
                  <a:pt x="24" y="88"/>
                </a:lnTo>
                <a:lnTo>
                  <a:pt x="32" y="88"/>
                </a:lnTo>
                <a:lnTo>
                  <a:pt x="24" y="88"/>
                </a:lnTo>
                <a:lnTo>
                  <a:pt x="24" y="96"/>
                </a:lnTo>
                <a:lnTo>
                  <a:pt x="24" y="104"/>
                </a:lnTo>
                <a:lnTo>
                  <a:pt x="32" y="104"/>
                </a:lnTo>
                <a:lnTo>
                  <a:pt x="48" y="120"/>
                </a:lnTo>
                <a:lnTo>
                  <a:pt x="72" y="112"/>
                </a:lnTo>
                <a:lnTo>
                  <a:pt x="96" y="104"/>
                </a:lnTo>
                <a:lnTo>
                  <a:pt x="104" y="88"/>
                </a:lnTo>
                <a:lnTo>
                  <a:pt x="120" y="72"/>
                </a:lnTo>
                <a:lnTo>
                  <a:pt x="120" y="64"/>
                </a:lnTo>
                <a:lnTo>
                  <a:pt x="128" y="40"/>
                </a:lnTo>
                <a:lnTo>
                  <a:pt x="152" y="24"/>
                </a:lnTo>
                <a:lnTo>
                  <a:pt x="144" y="24"/>
                </a:lnTo>
                <a:lnTo>
                  <a:pt x="136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6" name="Freeform 664"/>
          <p:cNvSpPr/>
          <p:nvPr/>
        </p:nvSpPr>
        <p:spPr bwMode="auto">
          <a:xfrm>
            <a:off x="3535322" y="3292723"/>
            <a:ext cx="61686" cy="123369"/>
          </a:xfrm>
          <a:custGeom>
            <a:avLst/>
            <a:gdLst>
              <a:gd name="T0" fmla="*/ 2147483647 w 40"/>
              <a:gd name="T1" fmla="*/ 2147483647 h 80"/>
              <a:gd name="T2" fmla="*/ 2147483647 w 40"/>
              <a:gd name="T3" fmla="*/ 2147483647 h 80"/>
              <a:gd name="T4" fmla="*/ 2147483647 w 40"/>
              <a:gd name="T5" fmla="*/ 2147483647 h 80"/>
              <a:gd name="T6" fmla="*/ 2147483647 w 40"/>
              <a:gd name="T7" fmla="*/ 2147483647 h 80"/>
              <a:gd name="T8" fmla="*/ 2147483647 w 40"/>
              <a:gd name="T9" fmla="*/ 2147483647 h 80"/>
              <a:gd name="T10" fmla="*/ 2147483647 w 40"/>
              <a:gd name="T11" fmla="*/ 2147483647 h 80"/>
              <a:gd name="T12" fmla="*/ 2147483647 w 40"/>
              <a:gd name="T13" fmla="*/ 2147483647 h 80"/>
              <a:gd name="T14" fmla="*/ 2147483647 w 40"/>
              <a:gd name="T15" fmla="*/ 2147483647 h 80"/>
              <a:gd name="T16" fmla="*/ 2147483647 w 40"/>
              <a:gd name="T17" fmla="*/ 2147483647 h 80"/>
              <a:gd name="T18" fmla="*/ 2147483647 w 40"/>
              <a:gd name="T19" fmla="*/ 0 h 80"/>
              <a:gd name="T20" fmla="*/ 2147483647 w 40"/>
              <a:gd name="T21" fmla="*/ 0 h 80"/>
              <a:gd name="T22" fmla="*/ 2147483647 w 40"/>
              <a:gd name="T23" fmla="*/ 0 h 80"/>
              <a:gd name="T24" fmla="*/ 2147483647 w 40"/>
              <a:gd name="T25" fmla="*/ 2147483647 h 80"/>
              <a:gd name="T26" fmla="*/ 0 w 40"/>
              <a:gd name="T27" fmla="*/ 2147483647 h 80"/>
              <a:gd name="T28" fmla="*/ 2147483647 w 40"/>
              <a:gd name="T29" fmla="*/ 2147483647 h 80"/>
              <a:gd name="T30" fmla="*/ 2147483647 w 40"/>
              <a:gd name="T31" fmla="*/ 2147483647 h 80"/>
              <a:gd name="T32" fmla="*/ 0 w 40"/>
              <a:gd name="T33" fmla="*/ 2147483647 h 80"/>
              <a:gd name="T34" fmla="*/ 2147483647 w 40"/>
              <a:gd name="T35" fmla="*/ 2147483647 h 80"/>
              <a:gd name="T36" fmla="*/ 2147483647 w 40"/>
              <a:gd name="T37" fmla="*/ 2147483647 h 80"/>
              <a:gd name="T38" fmla="*/ 2147483647 w 40"/>
              <a:gd name="T39" fmla="*/ 2147483647 h 80"/>
              <a:gd name="T40" fmla="*/ 2147483647 w 40"/>
              <a:gd name="T41" fmla="*/ 2147483647 h 80"/>
              <a:gd name="T42" fmla="*/ 2147483647 w 40"/>
              <a:gd name="T43" fmla="*/ 2147483647 h 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0"/>
              <a:gd name="T67" fmla="*/ 0 h 80"/>
              <a:gd name="T68" fmla="*/ 40 w 40"/>
              <a:gd name="T69" fmla="*/ 80 h 8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0" h="80">
                <a:moveTo>
                  <a:pt x="24" y="64"/>
                </a:moveTo>
                <a:lnTo>
                  <a:pt x="24" y="56"/>
                </a:lnTo>
                <a:lnTo>
                  <a:pt x="32" y="48"/>
                </a:lnTo>
                <a:lnTo>
                  <a:pt x="32" y="40"/>
                </a:lnTo>
                <a:lnTo>
                  <a:pt x="32" y="32"/>
                </a:lnTo>
                <a:lnTo>
                  <a:pt x="32" y="24"/>
                </a:lnTo>
                <a:lnTo>
                  <a:pt x="32" y="16"/>
                </a:lnTo>
                <a:lnTo>
                  <a:pt x="40" y="8"/>
                </a:lnTo>
                <a:lnTo>
                  <a:pt x="32" y="8"/>
                </a:ln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lnTo>
                  <a:pt x="0" y="8"/>
                </a:lnTo>
                <a:lnTo>
                  <a:pt x="8" y="24"/>
                </a:lnTo>
                <a:lnTo>
                  <a:pt x="8" y="40"/>
                </a:lnTo>
                <a:lnTo>
                  <a:pt x="0" y="56"/>
                </a:lnTo>
                <a:lnTo>
                  <a:pt x="8" y="64"/>
                </a:lnTo>
                <a:lnTo>
                  <a:pt x="8" y="80"/>
                </a:lnTo>
                <a:lnTo>
                  <a:pt x="24" y="80"/>
                </a:lnTo>
                <a:lnTo>
                  <a:pt x="24" y="72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7" name="Freeform 665"/>
          <p:cNvSpPr/>
          <p:nvPr/>
        </p:nvSpPr>
        <p:spPr bwMode="auto">
          <a:xfrm>
            <a:off x="3584417" y="3305312"/>
            <a:ext cx="12589" cy="49096"/>
          </a:xfrm>
          <a:custGeom>
            <a:avLst/>
            <a:gdLst>
              <a:gd name="T0" fmla="*/ 0 w 8"/>
              <a:gd name="T1" fmla="*/ 2147483647 h 32"/>
              <a:gd name="T2" fmla="*/ 0 w 8"/>
              <a:gd name="T3" fmla="*/ 2147483647 h 32"/>
              <a:gd name="T4" fmla="*/ 0 w 8"/>
              <a:gd name="T5" fmla="*/ 2147483647 h 32"/>
              <a:gd name="T6" fmla="*/ 0 w 8"/>
              <a:gd name="T7" fmla="*/ 2147483647 h 32"/>
              <a:gd name="T8" fmla="*/ 2147483647 w 8"/>
              <a:gd name="T9" fmla="*/ 0 h 32"/>
              <a:gd name="T10" fmla="*/ 0 w 8"/>
              <a:gd name="T11" fmla="*/ 2147483647 h 32"/>
              <a:gd name="T12" fmla="*/ 0 w 8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32"/>
              <a:gd name="T23" fmla="*/ 8 w 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32">
                <a:moveTo>
                  <a:pt x="0" y="16"/>
                </a:moveTo>
                <a:lnTo>
                  <a:pt x="0" y="24"/>
                </a:lnTo>
                <a:lnTo>
                  <a:pt x="0" y="32"/>
                </a:lnTo>
                <a:lnTo>
                  <a:pt x="0" y="16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8" name="Freeform 666"/>
          <p:cNvSpPr/>
          <p:nvPr/>
        </p:nvSpPr>
        <p:spPr bwMode="auto">
          <a:xfrm>
            <a:off x="3535322" y="3292723"/>
            <a:ext cx="61686" cy="123369"/>
          </a:xfrm>
          <a:custGeom>
            <a:avLst/>
            <a:gdLst>
              <a:gd name="T0" fmla="*/ 2147483647 w 40"/>
              <a:gd name="T1" fmla="*/ 2147483647 h 80"/>
              <a:gd name="T2" fmla="*/ 2147483647 w 40"/>
              <a:gd name="T3" fmla="*/ 2147483647 h 80"/>
              <a:gd name="T4" fmla="*/ 2147483647 w 40"/>
              <a:gd name="T5" fmla="*/ 2147483647 h 80"/>
              <a:gd name="T6" fmla="*/ 2147483647 w 40"/>
              <a:gd name="T7" fmla="*/ 2147483647 h 80"/>
              <a:gd name="T8" fmla="*/ 2147483647 w 40"/>
              <a:gd name="T9" fmla="*/ 2147483647 h 80"/>
              <a:gd name="T10" fmla="*/ 2147483647 w 40"/>
              <a:gd name="T11" fmla="*/ 2147483647 h 80"/>
              <a:gd name="T12" fmla="*/ 2147483647 w 40"/>
              <a:gd name="T13" fmla="*/ 2147483647 h 80"/>
              <a:gd name="T14" fmla="*/ 2147483647 w 40"/>
              <a:gd name="T15" fmla="*/ 2147483647 h 80"/>
              <a:gd name="T16" fmla="*/ 2147483647 w 40"/>
              <a:gd name="T17" fmla="*/ 2147483647 h 80"/>
              <a:gd name="T18" fmla="*/ 2147483647 w 40"/>
              <a:gd name="T19" fmla="*/ 2147483647 h 80"/>
              <a:gd name="T20" fmla="*/ 2147483647 w 40"/>
              <a:gd name="T21" fmla="*/ 2147483647 h 80"/>
              <a:gd name="T22" fmla="*/ 2147483647 w 40"/>
              <a:gd name="T23" fmla="*/ 0 h 80"/>
              <a:gd name="T24" fmla="*/ 2147483647 w 40"/>
              <a:gd name="T25" fmla="*/ 0 h 80"/>
              <a:gd name="T26" fmla="*/ 2147483647 w 40"/>
              <a:gd name="T27" fmla="*/ 0 h 80"/>
              <a:gd name="T28" fmla="*/ 2147483647 w 40"/>
              <a:gd name="T29" fmla="*/ 2147483647 h 80"/>
              <a:gd name="T30" fmla="*/ 2147483647 w 40"/>
              <a:gd name="T31" fmla="*/ 2147483647 h 80"/>
              <a:gd name="T32" fmla="*/ 0 w 40"/>
              <a:gd name="T33" fmla="*/ 2147483647 h 80"/>
              <a:gd name="T34" fmla="*/ 2147483647 w 40"/>
              <a:gd name="T35" fmla="*/ 2147483647 h 80"/>
              <a:gd name="T36" fmla="*/ 2147483647 w 40"/>
              <a:gd name="T37" fmla="*/ 2147483647 h 80"/>
              <a:gd name="T38" fmla="*/ 0 w 40"/>
              <a:gd name="T39" fmla="*/ 2147483647 h 80"/>
              <a:gd name="T40" fmla="*/ 2147483647 w 40"/>
              <a:gd name="T41" fmla="*/ 2147483647 h 80"/>
              <a:gd name="T42" fmla="*/ 2147483647 w 40"/>
              <a:gd name="T43" fmla="*/ 2147483647 h 80"/>
              <a:gd name="T44" fmla="*/ 2147483647 w 40"/>
              <a:gd name="T45" fmla="*/ 2147483647 h 80"/>
              <a:gd name="T46" fmla="*/ 2147483647 w 40"/>
              <a:gd name="T47" fmla="*/ 2147483647 h 80"/>
              <a:gd name="T48" fmla="*/ 2147483647 w 40"/>
              <a:gd name="T49" fmla="*/ 2147483647 h 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0"/>
              <a:gd name="T76" fmla="*/ 0 h 80"/>
              <a:gd name="T77" fmla="*/ 40 w 40"/>
              <a:gd name="T78" fmla="*/ 80 h 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0" h="80">
                <a:moveTo>
                  <a:pt x="24" y="64"/>
                </a:moveTo>
                <a:lnTo>
                  <a:pt x="24" y="64"/>
                </a:lnTo>
                <a:lnTo>
                  <a:pt x="24" y="56"/>
                </a:lnTo>
                <a:lnTo>
                  <a:pt x="32" y="48"/>
                </a:lnTo>
                <a:lnTo>
                  <a:pt x="32" y="40"/>
                </a:lnTo>
                <a:lnTo>
                  <a:pt x="32" y="32"/>
                </a:lnTo>
                <a:lnTo>
                  <a:pt x="32" y="24"/>
                </a:lnTo>
                <a:lnTo>
                  <a:pt x="32" y="16"/>
                </a:lnTo>
                <a:lnTo>
                  <a:pt x="40" y="8"/>
                </a:lnTo>
                <a:lnTo>
                  <a:pt x="32" y="8"/>
                </a:ln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lnTo>
                  <a:pt x="0" y="8"/>
                </a:lnTo>
                <a:lnTo>
                  <a:pt x="8" y="24"/>
                </a:lnTo>
                <a:lnTo>
                  <a:pt x="8" y="40"/>
                </a:lnTo>
                <a:lnTo>
                  <a:pt x="0" y="56"/>
                </a:lnTo>
                <a:lnTo>
                  <a:pt x="8" y="64"/>
                </a:lnTo>
                <a:lnTo>
                  <a:pt x="8" y="80"/>
                </a:lnTo>
                <a:lnTo>
                  <a:pt x="24" y="80"/>
                </a:lnTo>
                <a:lnTo>
                  <a:pt x="24" y="72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9" name="Freeform 667"/>
          <p:cNvSpPr/>
          <p:nvPr/>
        </p:nvSpPr>
        <p:spPr bwMode="auto">
          <a:xfrm>
            <a:off x="3584417" y="3305312"/>
            <a:ext cx="12589" cy="49096"/>
          </a:xfrm>
          <a:custGeom>
            <a:avLst/>
            <a:gdLst>
              <a:gd name="T0" fmla="*/ 0 w 8"/>
              <a:gd name="T1" fmla="*/ 2147483647 h 32"/>
              <a:gd name="T2" fmla="*/ 0 w 8"/>
              <a:gd name="T3" fmla="*/ 2147483647 h 32"/>
              <a:gd name="T4" fmla="*/ 0 w 8"/>
              <a:gd name="T5" fmla="*/ 2147483647 h 32"/>
              <a:gd name="T6" fmla="*/ 0 w 8"/>
              <a:gd name="T7" fmla="*/ 2147483647 h 32"/>
              <a:gd name="T8" fmla="*/ 2147483647 w 8"/>
              <a:gd name="T9" fmla="*/ 0 h 32"/>
              <a:gd name="T10" fmla="*/ 0 w 8"/>
              <a:gd name="T11" fmla="*/ 2147483647 h 32"/>
              <a:gd name="T12" fmla="*/ 0 w 8"/>
              <a:gd name="T13" fmla="*/ 2147483647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32"/>
              <a:gd name="T23" fmla="*/ 8 w 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32">
                <a:moveTo>
                  <a:pt x="0" y="16"/>
                </a:moveTo>
                <a:lnTo>
                  <a:pt x="0" y="24"/>
                </a:lnTo>
                <a:lnTo>
                  <a:pt x="0" y="32"/>
                </a:lnTo>
                <a:lnTo>
                  <a:pt x="0" y="16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0" name="Freeform 668"/>
          <p:cNvSpPr/>
          <p:nvPr/>
        </p:nvSpPr>
        <p:spPr bwMode="auto">
          <a:xfrm>
            <a:off x="3571829" y="3390915"/>
            <a:ext cx="2517" cy="25177"/>
          </a:xfrm>
          <a:custGeom>
            <a:avLst/>
            <a:gdLst>
              <a:gd name="T0" fmla="*/ 0 w 1942"/>
              <a:gd name="T1" fmla="*/ 0 h 16"/>
              <a:gd name="T2" fmla="*/ 0 w 1942"/>
              <a:gd name="T3" fmla="*/ 2147483647 h 16"/>
              <a:gd name="T4" fmla="*/ 0 w 1942"/>
              <a:gd name="T5" fmla="*/ 2147483647 h 16"/>
              <a:gd name="T6" fmla="*/ 0 w 1942"/>
              <a:gd name="T7" fmla="*/ 2147483647 h 16"/>
              <a:gd name="T8" fmla="*/ 0 w 1942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2"/>
              <a:gd name="T16" fmla="*/ 0 h 16"/>
              <a:gd name="T17" fmla="*/ 1942 w 1942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2" h="16">
                <a:moveTo>
                  <a:pt x="0" y="0"/>
                </a:moveTo>
                <a:lnTo>
                  <a:pt x="0" y="8"/>
                </a:lnTo>
                <a:lnTo>
                  <a:pt x="0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1" name="Freeform 669"/>
          <p:cNvSpPr/>
          <p:nvPr/>
        </p:nvSpPr>
        <p:spPr bwMode="auto">
          <a:xfrm>
            <a:off x="3571829" y="3354409"/>
            <a:ext cx="12589" cy="23918"/>
          </a:xfrm>
          <a:custGeom>
            <a:avLst/>
            <a:gdLst>
              <a:gd name="T0" fmla="*/ 0 w 8"/>
              <a:gd name="T1" fmla="*/ 2147483647 h 16"/>
              <a:gd name="T2" fmla="*/ 2147483647 w 8"/>
              <a:gd name="T3" fmla="*/ 0 h 16"/>
              <a:gd name="T4" fmla="*/ 2147483647 w 8"/>
              <a:gd name="T5" fmla="*/ 2147483647 h 16"/>
              <a:gd name="T6" fmla="*/ 0 w 8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16"/>
                </a:move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2" name="Freeform 670"/>
          <p:cNvSpPr/>
          <p:nvPr/>
        </p:nvSpPr>
        <p:spPr bwMode="auto">
          <a:xfrm>
            <a:off x="3571829" y="3378327"/>
            <a:ext cx="2517" cy="12589"/>
          </a:xfrm>
          <a:custGeom>
            <a:avLst/>
            <a:gdLst>
              <a:gd name="T0" fmla="*/ 0 w 1942"/>
              <a:gd name="T1" fmla="*/ 2147483647 h 8"/>
              <a:gd name="T2" fmla="*/ 0 w 1942"/>
              <a:gd name="T3" fmla="*/ 0 h 8"/>
              <a:gd name="T4" fmla="*/ 0 w 1942"/>
              <a:gd name="T5" fmla="*/ 2147483647 h 8"/>
              <a:gd name="T6" fmla="*/ 0 60000 65536"/>
              <a:gd name="T7" fmla="*/ 0 60000 65536"/>
              <a:gd name="T8" fmla="*/ 0 60000 65536"/>
              <a:gd name="T9" fmla="*/ 0 w 1942"/>
              <a:gd name="T10" fmla="*/ 0 h 8"/>
              <a:gd name="T11" fmla="*/ 1942 w 1942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2" h="8">
                <a:moveTo>
                  <a:pt x="0" y="8"/>
                </a:move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3" name="Freeform 671"/>
          <p:cNvSpPr/>
          <p:nvPr/>
        </p:nvSpPr>
        <p:spPr bwMode="auto">
          <a:xfrm>
            <a:off x="3571829" y="3354409"/>
            <a:ext cx="12589" cy="23918"/>
          </a:xfrm>
          <a:custGeom>
            <a:avLst/>
            <a:gdLst>
              <a:gd name="T0" fmla="*/ 0 w 8"/>
              <a:gd name="T1" fmla="*/ 2147483647 h 16"/>
              <a:gd name="T2" fmla="*/ 2147483647 w 8"/>
              <a:gd name="T3" fmla="*/ 0 h 16"/>
              <a:gd name="T4" fmla="*/ 2147483647 w 8"/>
              <a:gd name="T5" fmla="*/ 2147483647 h 16"/>
              <a:gd name="T6" fmla="*/ 0 w 8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16"/>
                </a:moveTo>
                <a:lnTo>
                  <a:pt x="8" y="0"/>
                </a:lnTo>
                <a:lnTo>
                  <a:pt x="8" y="8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4" name="Freeform 672"/>
          <p:cNvSpPr/>
          <p:nvPr/>
        </p:nvSpPr>
        <p:spPr bwMode="auto">
          <a:xfrm>
            <a:off x="3571829" y="3378327"/>
            <a:ext cx="2517" cy="12589"/>
          </a:xfrm>
          <a:custGeom>
            <a:avLst/>
            <a:gdLst>
              <a:gd name="T0" fmla="*/ 0 w 1942"/>
              <a:gd name="T1" fmla="*/ 2147483647 h 8"/>
              <a:gd name="T2" fmla="*/ 0 w 1942"/>
              <a:gd name="T3" fmla="*/ 0 h 8"/>
              <a:gd name="T4" fmla="*/ 0 w 1942"/>
              <a:gd name="T5" fmla="*/ 2147483647 h 8"/>
              <a:gd name="T6" fmla="*/ 0 w 1942"/>
              <a:gd name="T7" fmla="*/ 2147483647 h 8"/>
              <a:gd name="T8" fmla="*/ 0 60000 65536"/>
              <a:gd name="T9" fmla="*/ 0 60000 65536"/>
              <a:gd name="T10" fmla="*/ 0 60000 65536"/>
              <a:gd name="T11" fmla="*/ 0 60000 65536"/>
              <a:gd name="T12" fmla="*/ 0 w 1942"/>
              <a:gd name="T13" fmla="*/ 0 h 8"/>
              <a:gd name="T14" fmla="*/ 1942 w 1942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2" h="8">
                <a:moveTo>
                  <a:pt x="0" y="8"/>
                </a:move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5" name="Freeform 673"/>
          <p:cNvSpPr/>
          <p:nvPr/>
        </p:nvSpPr>
        <p:spPr bwMode="auto">
          <a:xfrm>
            <a:off x="4694741" y="3416093"/>
            <a:ext cx="12589" cy="12589"/>
          </a:xfrm>
          <a:custGeom>
            <a:avLst/>
            <a:gdLst>
              <a:gd name="T0" fmla="*/ 0 w 8"/>
              <a:gd name="T1" fmla="*/ 0 h 8"/>
              <a:gd name="T2" fmla="*/ 2147483647 w 8"/>
              <a:gd name="T3" fmla="*/ 2147483647 h 8"/>
              <a:gd name="T4" fmla="*/ 0 w 8"/>
              <a:gd name="T5" fmla="*/ 0 h 8"/>
              <a:gd name="T6" fmla="*/ 0 60000 65536"/>
              <a:gd name="T7" fmla="*/ 0 60000 65536"/>
              <a:gd name="T8" fmla="*/ 0 60000 65536"/>
              <a:gd name="T9" fmla="*/ 0 w 8"/>
              <a:gd name="T10" fmla="*/ 0 h 8"/>
              <a:gd name="T11" fmla="*/ 8 w 8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8">
                <a:moveTo>
                  <a:pt x="0" y="0"/>
                </a:move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6" name="Freeform 674"/>
          <p:cNvSpPr/>
          <p:nvPr/>
        </p:nvSpPr>
        <p:spPr bwMode="auto">
          <a:xfrm>
            <a:off x="4658234" y="3378327"/>
            <a:ext cx="12589" cy="25177"/>
          </a:xfrm>
          <a:custGeom>
            <a:avLst/>
            <a:gdLst>
              <a:gd name="T0" fmla="*/ 0 w 8"/>
              <a:gd name="T1" fmla="*/ 0 h 16"/>
              <a:gd name="T2" fmla="*/ 2147483647 w 8"/>
              <a:gd name="T3" fmla="*/ 2147483647 h 16"/>
              <a:gd name="T4" fmla="*/ 2147483647 w 8"/>
              <a:gd name="T5" fmla="*/ 2147483647 h 16"/>
              <a:gd name="T6" fmla="*/ 0 w 8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0"/>
                </a:moveTo>
                <a:lnTo>
                  <a:pt x="8" y="16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7" name="Freeform 675"/>
          <p:cNvSpPr/>
          <p:nvPr/>
        </p:nvSpPr>
        <p:spPr bwMode="auto">
          <a:xfrm>
            <a:off x="4694741" y="3416093"/>
            <a:ext cx="12589" cy="12589"/>
          </a:xfrm>
          <a:custGeom>
            <a:avLst/>
            <a:gdLst>
              <a:gd name="T0" fmla="*/ 0 w 8"/>
              <a:gd name="T1" fmla="*/ 0 h 8"/>
              <a:gd name="T2" fmla="*/ 2147483647 w 8"/>
              <a:gd name="T3" fmla="*/ 2147483647 h 8"/>
              <a:gd name="T4" fmla="*/ 2147483647 w 8"/>
              <a:gd name="T5" fmla="*/ 2147483647 h 8"/>
              <a:gd name="T6" fmla="*/ 0 w 8"/>
              <a:gd name="T7" fmla="*/ 0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8" name="Freeform 676"/>
          <p:cNvSpPr/>
          <p:nvPr/>
        </p:nvSpPr>
        <p:spPr bwMode="auto">
          <a:xfrm>
            <a:off x="4658234" y="3378327"/>
            <a:ext cx="12589" cy="25177"/>
          </a:xfrm>
          <a:custGeom>
            <a:avLst/>
            <a:gdLst>
              <a:gd name="T0" fmla="*/ 0 w 8"/>
              <a:gd name="T1" fmla="*/ 0 h 16"/>
              <a:gd name="T2" fmla="*/ 2147483647 w 8"/>
              <a:gd name="T3" fmla="*/ 2147483647 h 16"/>
              <a:gd name="T4" fmla="*/ 2147483647 w 8"/>
              <a:gd name="T5" fmla="*/ 2147483647 h 16"/>
              <a:gd name="T6" fmla="*/ 0 w 8"/>
              <a:gd name="T7" fmla="*/ 0 h 16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16"/>
              <a:gd name="T14" fmla="*/ 8 w 8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16">
                <a:moveTo>
                  <a:pt x="0" y="0"/>
                </a:moveTo>
                <a:lnTo>
                  <a:pt x="8" y="16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9" name="Freeform 677"/>
          <p:cNvSpPr/>
          <p:nvPr/>
        </p:nvSpPr>
        <p:spPr bwMode="auto">
          <a:xfrm>
            <a:off x="5669107" y="3761024"/>
            <a:ext cx="147288" cy="234150"/>
          </a:xfrm>
          <a:custGeom>
            <a:avLst/>
            <a:gdLst>
              <a:gd name="T0" fmla="*/ 2147483647 w 96"/>
              <a:gd name="T1" fmla="*/ 2147483647 h 152"/>
              <a:gd name="T2" fmla="*/ 2147483647 w 96"/>
              <a:gd name="T3" fmla="*/ 2147483647 h 152"/>
              <a:gd name="T4" fmla="*/ 2147483647 w 96"/>
              <a:gd name="T5" fmla="*/ 2147483647 h 152"/>
              <a:gd name="T6" fmla="*/ 2147483647 w 96"/>
              <a:gd name="T7" fmla="*/ 2147483647 h 152"/>
              <a:gd name="T8" fmla="*/ 2147483647 w 96"/>
              <a:gd name="T9" fmla="*/ 2147483647 h 152"/>
              <a:gd name="T10" fmla="*/ 2147483647 w 96"/>
              <a:gd name="T11" fmla="*/ 2147483647 h 152"/>
              <a:gd name="T12" fmla="*/ 2147483647 w 96"/>
              <a:gd name="T13" fmla="*/ 2147483647 h 152"/>
              <a:gd name="T14" fmla="*/ 2147483647 w 96"/>
              <a:gd name="T15" fmla="*/ 2147483647 h 152"/>
              <a:gd name="T16" fmla="*/ 2147483647 w 96"/>
              <a:gd name="T17" fmla="*/ 2147483647 h 152"/>
              <a:gd name="T18" fmla="*/ 2147483647 w 96"/>
              <a:gd name="T19" fmla="*/ 2147483647 h 152"/>
              <a:gd name="T20" fmla="*/ 2147483647 w 96"/>
              <a:gd name="T21" fmla="*/ 2147483647 h 152"/>
              <a:gd name="T22" fmla="*/ 2147483647 w 96"/>
              <a:gd name="T23" fmla="*/ 0 h 152"/>
              <a:gd name="T24" fmla="*/ 2147483647 w 96"/>
              <a:gd name="T25" fmla="*/ 2147483647 h 152"/>
              <a:gd name="T26" fmla="*/ 0 w 96"/>
              <a:gd name="T27" fmla="*/ 2147483647 h 152"/>
              <a:gd name="T28" fmla="*/ 2147483647 w 96"/>
              <a:gd name="T29" fmla="*/ 2147483647 h 152"/>
              <a:gd name="T30" fmla="*/ 2147483647 w 96"/>
              <a:gd name="T31" fmla="*/ 2147483647 h 152"/>
              <a:gd name="T32" fmla="*/ 2147483647 w 96"/>
              <a:gd name="T33" fmla="*/ 2147483647 h 152"/>
              <a:gd name="T34" fmla="*/ 2147483647 w 96"/>
              <a:gd name="T35" fmla="*/ 2147483647 h 152"/>
              <a:gd name="T36" fmla="*/ 2147483647 w 96"/>
              <a:gd name="T37" fmla="*/ 2147483647 h 152"/>
              <a:gd name="T38" fmla="*/ 2147483647 w 96"/>
              <a:gd name="T39" fmla="*/ 2147483647 h 152"/>
              <a:gd name="T40" fmla="*/ 2147483647 w 96"/>
              <a:gd name="T41" fmla="*/ 2147483647 h 152"/>
              <a:gd name="T42" fmla="*/ 2147483647 w 96"/>
              <a:gd name="T43" fmla="*/ 2147483647 h 152"/>
              <a:gd name="T44" fmla="*/ 2147483647 w 96"/>
              <a:gd name="T45" fmla="*/ 2147483647 h 152"/>
              <a:gd name="T46" fmla="*/ 2147483647 w 96"/>
              <a:gd name="T47" fmla="*/ 2147483647 h 152"/>
              <a:gd name="T48" fmla="*/ 2147483647 w 96"/>
              <a:gd name="T49" fmla="*/ 2147483647 h 152"/>
              <a:gd name="T50" fmla="*/ 2147483647 w 96"/>
              <a:gd name="T51" fmla="*/ 2147483647 h 152"/>
              <a:gd name="T52" fmla="*/ 2147483647 w 96"/>
              <a:gd name="T53" fmla="*/ 2147483647 h 1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6"/>
              <a:gd name="T82" fmla="*/ 0 h 152"/>
              <a:gd name="T83" fmla="*/ 96 w 96"/>
              <a:gd name="T84" fmla="*/ 152 h 1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6" h="152">
                <a:moveTo>
                  <a:pt x="72" y="136"/>
                </a:moveTo>
                <a:lnTo>
                  <a:pt x="80" y="136"/>
                </a:lnTo>
                <a:lnTo>
                  <a:pt x="96" y="128"/>
                </a:lnTo>
                <a:lnTo>
                  <a:pt x="96" y="104"/>
                </a:lnTo>
                <a:lnTo>
                  <a:pt x="96" y="80"/>
                </a:lnTo>
                <a:lnTo>
                  <a:pt x="80" y="72"/>
                </a:lnTo>
                <a:lnTo>
                  <a:pt x="64" y="48"/>
                </a:lnTo>
                <a:lnTo>
                  <a:pt x="56" y="32"/>
                </a:lnTo>
                <a:lnTo>
                  <a:pt x="56" y="24"/>
                </a:lnTo>
                <a:lnTo>
                  <a:pt x="56" y="16"/>
                </a:lnTo>
                <a:lnTo>
                  <a:pt x="40" y="16"/>
                </a:lnTo>
                <a:lnTo>
                  <a:pt x="32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8" y="48"/>
                </a:lnTo>
                <a:lnTo>
                  <a:pt x="40" y="48"/>
                </a:lnTo>
                <a:lnTo>
                  <a:pt x="48" y="56"/>
                </a:lnTo>
                <a:lnTo>
                  <a:pt x="72" y="88"/>
                </a:lnTo>
                <a:lnTo>
                  <a:pt x="64" y="96"/>
                </a:lnTo>
                <a:lnTo>
                  <a:pt x="40" y="104"/>
                </a:lnTo>
                <a:lnTo>
                  <a:pt x="32" y="112"/>
                </a:lnTo>
                <a:lnTo>
                  <a:pt x="32" y="128"/>
                </a:lnTo>
                <a:lnTo>
                  <a:pt x="48" y="144"/>
                </a:lnTo>
                <a:lnTo>
                  <a:pt x="56" y="152"/>
                </a:lnTo>
                <a:lnTo>
                  <a:pt x="64" y="144"/>
                </a:lnTo>
                <a:lnTo>
                  <a:pt x="7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0" name="Freeform 678"/>
          <p:cNvSpPr/>
          <p:nvPr/>
        </p:nvSpPr>
        <p:spPr bwMode="auto">
          <a:xfrm>
            <a:off x="5718203" y="3735846"/>
            <a:ext cx="135958" cy="283246"/>
          </a:xfrm>
          <a:custGeom>
            <a:avLst/>
            <a:gdLst>
              <a:gd name="T0" fmla="*/ 2147483647 w 88"/>
              <a:gd name="T1" fmla="*/ 0 h 184"/>
              <a:gd name="T2" fmla="*/ 0 w 88"/>
              <a:gd name="T3" fmla="*/ 0 h 184"/>
              <a:gd name="T4" fmla="*/ 0 w 88"/>
              <a:gd name="T5" fmla="*/ 2147483647 h 184"/>
              <a:gd name="T6" fmla="*/ 2147483647 w 88"/>
              <a:gd name="T7" fmla="*/ 2147483647 h 184"/>
              <a:gd name="T8" fmla="*/ 2147483647 w 88"/>
              <a:gd name="T9" fmla="*/ 2147483647 h 184"/>
              <a:gd name="T10" fmla="*/ 2147483647 w 88"/>
              <a:gd name="T11" fmla="*/ 2147483647 h 184"/>
              <a:gd name="T12" fmla="*/ 2147483647 w 88"/>
              <a:gd name="T13" fmla="*/ 2147483647 h 184"/>
              <a:gd name="T14" fmla="*/ 2147483647 w 88"/>
              <a:gd name="T15" fmla="*/ 2147483647 h 184"/>
              <a:gd name="T16" fmla="*/ 2147483647 w 88"/>
              <a:gd name="T17" fmla="*/ 2147483647 h 184"/>
              <a:gd name="T18" fmla="*/ 2147483647 w 88"/>
              <a:gd name="T19" fmla="*/ 2147483647 h 184"/>
              <a:gd name="T20" fmla="*/ 2147483647 w 88"/>
              <a:gd name="T21" fmla="*/ 2147483647 h 184"/>
              <a:gd name="T22" fmla="*/ 2147483647 w 88"/>
              <a:gd name="T23" fmla="*/ 2147483647 h 184"/>
              <a:gd name="T24" fmla="*/ 2147483647 w 88"/>
              <a:gd name="T25" fmla="*/ 2147483647 h 184"/>
              <a:gd name="T26" fmla="*/ 2147483647 w 88"/>
              <a:gd name="T27" fmla="*/ 2147483647 h 184"/>
              <a:gd name="T28" fmla="*/ 2147483647 w 88"/>
              <a:gd name="T29" fmla="*/ 2147483647 h 184"/>
              <a:gd name="T30" fmla="*/ 2147483647 w 88"/>
              <a:gd name="T31" fmla="*/ 2147483647 h 184"/>
              <a:gd name="T32" fmla="*/ 2147483647 w 88"/>
              <a:gd name="T33" fmla="*/ 2147483647 h 184"/>
              <a:gd name="T34" fmla="*/ 2147483647 w 88"/>
              <a:gd name="T35" fmla="*/ 2147483647 h 184"/>
              <a:gd name="T36" fmla="*/ 2147483647 w 88"/>
              <a:gd name="T37" fmla="*/ 2147483647 h 184"/>
              <a:gd name="T38" fmla="*/ 2147483647 w 88"/>
              <a:gd name="T39" fmla="*/ 2147483647 h 184"/>
              <a:gd name="T40" fmla="*/ 2147483647 w 88"/>
              <a:gd name="T41" fmla="*/ 2147483647 h 184"/>
              <a:gd name="T42" fmla="*/ 2147483647 w 88"/>
              <a:gd name="T43" fmla="*/ 2147483647 h 184"/>
              <a:gd name="T44" fmla="*/ 2147483647 w 88"/>
              <a:gd name="T45" fmla="*/ 2147483647 h 184"/>
              <a:gd name="T46" fmla="*/ 2147483647 w 88"/>
              <a:gd name="T47" fmla="*/ 2147483647 h 184"/>
              <a:gd name="T48" fmla="*/ 2147483647 w 88"/>
              <a:gd name="T49" fmla="*/ 2147483647 h 184"/>
              <a:gd name="T50" fmla="*/ 2147483647 w 88"/>
              <a:gd name="T51" fmla="*/ 2147483647 h 184"/>
              <a:gd name="T52" fmla="*/ 2147483647 w 88"/>
              <a:gd name="T53" fmla="*/ 2147483647 h 184"/>
              <a:gd name="T54" fmla="*/ 2147483647 w 88"/>
              <a:gd name="T55" fmla="*/ 0 h 18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"/>
              <a:gd name="T85" fmla="*/ 0 h 184"/>
              <a:gd name="T86" fmla="*/ 88 w 88"/>
              <a:gd name="T87" fmla="*/ 184 h 18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" h="184">
                <a:moveTo>
                  <a:pt x="40" y="0"/>
                </a:move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24" y="32"/>
                </a:lnTo>
                <a:lnTo>
                  <a:pt x="24" y="40"/>
                </a:lnTo>
                <a:lnTo>
                  <a:pt x="24" y="48"/>
                </a:lnTo>
                <a:lnTo>
                  <a:pt x="32" y="64"/>
                </a:lnTo>
                <a:lnTo>
                  <a:pt x="48" y="88"/>
                </a:lnTo>
                <a:lnTo>
                  <a:pt x="64" y="96"/>
                </a:lnTo>
                <a:lnTo>
                  <a:pt x="64" y="120"/>
                </a:lnTo>
                <a:lnTo>
                  <a:pt x="64" y="144"/>
                </a:lnTo>
                <a:lnTo>
                  <a:pt x="48" y="152"/>
                </a:lnTo>
                <a:lnTo>
                  <a:pt x="40" y="152"/>
                </a:lnTo>
                <a:lnTo>
                  <a:pt x="32" y="160"/>
                </a:lnTo>
                <a:lnTo>
                  <a:pt x="24" y="168"/>
                </a:lnTo>
                <a:lnTo>
                  <a:pt x="32" y="168"/>
                </a:lnTo>
                <a:lnTo>
                  <a:pt x="40" y="184"/>
                </a:lnTo>
                <a:lnTo>
                  <a:pt x="72" y="160"/>
                </a:lnTo>
                <a:lnTo>
                  <a:pt x="88" y="144"/>
                </a:lnTo>
                <a:lnTo>
                  <a:pt x="72" y="88"/>
                </a:lnTo>
                <a:lnTo>
                  <a:pt x="64" y="80"/>
                </a:lnTo>
                <a:lnTo>
                  <a:pt x="48" y="56"/>
                </a:lnTo>
                <a:lnTo>
                  <a:pt x="40" y="40"/>
                </a:lnTo>
                <a:lnTo>
                  <a:pt x="48" y="32"/>
                </a:lnTo>
                <a:lnTo>
                  <a:pt x="64" y="24"/>
                </a:lnTo>
                <a:lnTo>
                  <a:pt x="56" y="16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1" name="Freeform 679"/>
          <p:cNvSpPr/>
          <p:nvPr/>
        </p:nvSpPr>
        <p:spPr bwMode="auto">
          <a:xfrm>
            <a:off x="5669107" y="3761024"/>
            <a:ext cx="147288" cy="234150"/>
          </a:xfrm>
          <a:custGeom>
            <a:avLst/>
            <a:gdLst>
              <a:gd name="T0" fmla="*/ 2147483647 w 96"/>
              <a:gd name="T1" fmla="*/ 2147483647 h 152"/>
              <a:gd name="T2" fmla="*/ 2147483647 w 96"/>
              <a:gd name="T3" fmla="*/ 2147483647 h 152"/>
              <a:gd name="T4" fmla="*/ 2147483647 w 96"/>
              <a:gd name="T5" fmla="*/ 2147483647 h 152"/>
              <a:gd name="T6" fmla="*/ 2147483647 w 96"/>
              <a:gd name="T7" fmla="*/ 2147483647 h 152"/>
              <a:gd name="T8" fmla="*/ 2147483647 w 96"/>
              <a:gd name="T9" fmla="*/ 2147483647 h 152"/>
              <a:gd name="T10" fmla="*/ 2147483647 w 96"/>
              <a:gd name="T11" fmla="*/ 2147483647 h 152"/>
              <a:gd name="T12" fmla="*/ 2147483647 w 96"/>
              <a:gd name="T13" fmla="*/ 2147483647 h 152"/>
              <a:gd name="T14" fmla="*/ 2147483647 w 96"/>
              <a:gd name="T15" fmla="*/ 2147483647 h 152"/>
              <a:gd name="T16" fmla="*/ 2147483647 w 96"/>
              <a:gd name="T17" fmla="*/ 2147483647 h 152"/>
              <a:gd name="T18" fmla="*/ 2147483647 w 96"/>
              <a:gd name="T19" fmla="*/ 2147483647 h 152"/>
              <a:gd name="T20" fmla="*/ 2147483647 w 96"/>
              <a:gd name="T21" fmla="*/ 2147483647 h 152"/>
              <a:gd name="T22" fmla="*/ 2147483647 w 96"/>
              <a:gd name="T23" fmla="*/ 0 h 152"/>
              <a:gd name="T24" fmla="*/ 2147483647 w 96"/>
              <a:gd name="T25" fmla="*/ 0 h 152"/>
              <a:gd name="T26" fmla="*/ 2147483647 w 96"/>
              <a:gd name="T27" fmla="*/ 2147483647 h 152"/>
              <a:gd name="T28" fmla="*/ 0 w 96"/>
              <a:gd name="T29" fmla="*/ 2147483647 h 152"/>
              <a:gd name="T30" fmla="*/ 0 w 96"/>
              <a:gd name="T31" fmla="*/ 2147483647 h 152"/>
              <a:gd name="T32" fmla="*/ 2147483647 w 96"/>
              <a:gd name="T33" fmla="*/ 2147483647 h 152"/>
              <a:gd name="T34" fmla="*/ 2147483647 w 96"/>
              <a:gd name="T35" fmla="*/ 2147483647 h 152"/>
              <a:gd name="T36" fmla="*/ 2147483647 w 96"/>
              <a:gd name="T37" fmla="*/ 2147483647 h 152"/>
              <a:gd name="T38" fmla="*/ 2147483647 w 96"/>
              <a:gd name="T39" fmla="*/ 2147483647 h 152"/>
              <a:gd name="T40" fmla="*/ 2147483647 w 96"/>
              <a:gd name="T41" fmla="*/ 2147483647 h 152"/>
              <a:gd name="T42" fmla="*/ 2147483647 w 96"/>
              <a:gd name="T43" fmla="*/ 2147483647 h 152"/>
              <a:gd name="T44" fmla="*/ 2147483647 w 96"/>
              <a:gd name="T45" fmla="*/ 2147483647 h 152"/>
              <a:gd name="T46" fmla="*/ 2147483647 w 96"/>
              <a:gd name="T47" fmla="*/ 2147483647 h 152"/>
              <a:gd name="T48" fmla="*/ 2147483647 w 96"/>
              <a:gd name="T49" fmla="*/ 2147483647 h 152"/>
              <a:gd name="T50" fmla="*/ 2147483647 w 96"/>
              <a:gd name="T51" fmla="*/ 2147483647 h 152"/>
              <a:gd name="T52" fmla="*/ 2147483647 w 96"/>
              <a:gd name="T53" fmla="*/ 2147483647 h 152"/>
              <a:gd name="T54" fmla="*/ 2147483647 w 96"/>
              <a:gd name="T55" fmla="*/ 2147483647 h 152"/>
              <a:gd name="T56" fmla="*/ 2147483647 w 96"/>
              <a:gd name="T57" fmla="*/ 2147483647 h 1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96"/>
              <a:gd name="T88" fmla="*/ 0 h 152"/>
              <a:gd name="T89" fmla="*/ 96 w 96"/>
              <a:gd name="T90" fmla="*/ 152 h 15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96" h="152">
                <a:moveTo>
                  <a:pt x="72" y="136"/>
                </a:moveTo>
                <a:lnTo>
                  <a:pt x="80" y="136"/>
                </a:lnTo>
                <a:lnTo>
                  <a:pt x="96" y="128"/>
                </a:lnTo>
                <a:lnTo>
                  <a:pt x="96" y="104"/>
                </a:lnTo>
                <a:lnTo>
                  <a:pt x="96" y="80"/>
                </a:lnTo>
                <a:lnTo>
                  <a:pt x="80" y="72"/>
                </a:lnTo>
                <a:lnTo>
                  <a:pt x="64" y="48"/>
                </a:lnTo>
                <a:lnTo>
                  <a:pt x="56" y="32"/>
                </a:lnTo>
                <a:lnTo>
                  <a:pt x="56" y="24"/>
                </a:lnTo>
                <a:lnTo>
                  <a:pt x="56" y="16"/>
                </a:lnTo>
                <a:lnTo>
                  <a:pt x="40" y="16"/>
                </a:lnTo>
                <a:lnTo>
                  <a:pt x="32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8" y="48"/>
                </a:lnTo>
                <a:lnTo>
                  <a:pt x="40" y="48"/>
                </a:lnTo>
                <a:lnTo>
                  <a:pt x="48" y="56"/>
                </a:lnTo>
                <a:lnTo>
                  <a:pt x="72" y="88"/>
                </a:lnTo>
                <a:lnTo>
                  <a:pt x="64" y="96"/>
                </a:lnTo>
                <a:lnTo>
                  <a:pt x="40" y="104"/>
                </a:lnTo>
                <a:lnTo>
                  <a:pt x="32" y="112"/>
                </a:lnTo>
                <a:lnTo>
                  <a:pt x="32" y="128"/>
                </a:lnTo>
                <a:lnTo>
                  <a:pt x="48" y="144"/>
                </a:lnTo>
                <a:lnTo>
                  <a:pt x="56" y="152"/>
                </a:lnTo>
                <a:lnTo>
                  <a:pt x="64" y="144"/>
                </a:lnTo>
                <a:lnTo>
                  <a:pt x="7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2" name="Freeform 680"/>
          <p:cNvSpPr/>
          <p:nvPr/>
        </p:nvSpPr>
        <p:spPr bwMode="auto">
          <a:xfrm>
            <a:off x="5723238" y="3735846"/>
            <a:ext cx="135958" cy="283246"/>
          </a:xfrm>
          <a:custGeom>
            <a:avLst/>
            <a:gdLst>
              <a:gd name="T0" fmla="*/ 2147483647 w 88"/>
              <a:gd name="T1" fmla="*/ 0 h 184"/>
              <a:gd name="T2" fmla="*/ 0 w 88"/>
              <a:gd name="T3" fmla="*/ 0 h 184"/>
              <a:gd name="T4" fmla="*/ 0 w 88"/>
              <a:gd name="T5" fmla="*/ 2147483647 h 184"/>
              <a:gd name="T6" fmla="*/ 0 w 88"/>
              <a:gd name="T7" fmla="*/ 2147483647 h 184"/>
              <a:gd name="T8" fmla="*/ 2147483647 w 88"/>
              <a:gd name="T9" fmla="*/ 2147483647 h 184"/>
              <a:gd name="T10" fmla="*/ 2147483647 w 88"/>
              <a:gd name="T11" fmla="*/ 2147483647 h 184"/>
              <a:gd name="T12" fmla="*/ 2147483647 w 88"/>
              <a:gd name="T13" fmla="*/ 2147483647 h 184"/>
              <a:gd name="T14" fmla="*/ 2147483647 w 88"/>
              <a:gd name="T15" fmla="*/ 2147483647 h 184"/>
              <a:gd name="T16" fmla="*/ 2147483647 w 88"/>
              <a:gd name="T17" fmla="*/ 2147483647 h 184"/>
              <a:gd name="T18" fmla="*/ 2147483647 w 88"/>
              <a:gd name="T19" fmla="*/ 2147483647 h 184"/>
              <a:gd name="T20" fmla="*/ 2147483647 w 88"/>
              <a:gd name="T21" fmla="*/ 2147483647 h 184"/>
              <a:gd name="T22" fmla="*/ 2147483647 w 88"/>
              <a:gd name="T23" fmla="*/ 2147483647 h 184"/>
              <a:gd name="T24" fmla="*/ 2147483647 w 88"/>
              <a:gd name="T25" fmla="*/ 2147483647 h 184"/>
              <a:gd name="T26" fmla="*/ 2147483647 w 88"/>
              <a:gd name="T27" fmla="*/ 2147483647 h 184"/>
              <a:gd name="T28" fmla="*/ 2147483647 w 88"/>
              <a:gd name="T29" fmla="*/ 2147483647 h 184"/>
              <a:gd name="T30" fmla="*/ 2147483647 w 88"/>
              <a:gd name="T31" fmla="*/ 2147483647 h 184"/>
              <a:gd name="T32" fmla="*/ 2147483647 w 88"/>
              <a:gd name="T33" fmla="*/ 2147483647 h 184"/>
              <a:gd name="T34" fmla="*/ 2147483647 w 88"/>
              <a:gd name="T35" fmla="*/ 2147483647 h 184"/>
              <a:gd name="T36" fmla="*/ 2147483647 w 88"/>
              <a:gd name="T37" fmla="*/ 2147483647 h 184"/>
              <a:gd name="T38" fmla="*/ 2147483647 w 88"/>
              <a:gd name="T39" fmla="*/ 2147483647 h 184"/>
              <a:gd name="T40" fmla="*/ 2147483647 w 88"/>
              <a:gd name="T41" fmla="*/ 2147483647 h 184"/>
              <a:gd name="T42" fmla="*/ 2147483647 w 88"/>
              <a:gd name="T43" fmla="*/ 2147483647 h 184"/>
              <a:gd name="T44" fmla="*/ 2147483647 w 88"/>
              <a:gd name="T45" fmla="*/ 2147483647 h 184"/>
              <a:gd name="T46" fmla="*/ 2147483647 w 88"/>
              <a:gd name="T47" fmla="*/ 2147483647 h 184"/>
              <a:gd name="T48" fmla="*/ 2147483647 w 88"/>
              <a:gd name="T49" fmla="*/ 2147483647 h 184"/>
              <a:gd name="T50" fmla="*/ 2147483647 w 88"/>
              <a:gd name="T51" fmla="*/ 2147483647 h 184"/>
              <a:gd name="T52" fmla="*/ 2147483647 w 88"/>
              <a:gd name="T53" fmla="*/ 2147483647 h 184"/>
              <a:gd name="T54" fmla="*/ 2147483647 w 88"/>
              <a:gd name="T55" fmla="*/ 2147483647 h 184"/>
              <a:gd name="T56" fmla="*/ 2147483647 w 88"/>
              <a:gd name="T57" fmla="*/ 0 h 1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88"/>
              <a:gd name="T88" fmla="*/ 0 h 184"/>
              <a:gd name="T89" fmla="*/ 88 w 88"/>
              <a:gd name="T90" fmla="*/ 184 h 18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88" h="184">
                <a:moveTo>
                  <a:pt x="40" y="0"/>
                </a:move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24" y="32"/>
                </a:lnTo>
                <a:lnTo>
                  <a:pt x="24" y="40"/>
                </a:lnTo>
                <a:lnTo>
                  <a:pt x="24" y="48"/>
                </a:lnTo>
                <a:lnTo>
                  <a:pt x="32" y="64"/>
                </a:lnTo>
                <a:lnTo>
                  <a:pt x="48" y="88"/>
                </a:lnTo>
                <a:lnTo>
                  <a:pt x="64" y="96"/>
                </a:lnTo>
                <a:lnTo>
                  <a:pt x="64" y="120"/>
                </a:lnTo>
                <a:lnTo>
                  <a:pt x="64" y="144"/>
                </a:lnTo>
                <a:lnTo>
                  <a:pt x="48" y="152"/>
                </a:lnTo>
                <a:lnTo>
                  <a:pt x="40" y="152"/>
                </a:lnTo>
                <a:lnTo>
                  <a:pt x="32" y="160"/>
                </a:lnTo>
                <a:lnTo>
                  <a:pt x="24" y="168"/>
                </a:lnTo>
                <a:lnTo>
                  <a:pt x="32" y="168"/>
                </a:lnTo>
                <a:lnTo>
                  <a:pt x="40" y="184"/>
                </a:lnTo>
                <a:lnTo>
                  <a:pt x="72" y="160"/>
                </a:lnTo>
                <a:lnTo>
                  <a:pt x="88" y="144"/>
                </a:lnTo>
                <a:lnTo>
                  <a:pt x="72" y="88"/>
                </a:lnTo>
                <a:lnTo>
                  <a:pt x="64" y="80"/>
                </a:lnTo>
                <a:lnTo>
                  <a:pt x="48" y="56"/>
                </a:lnTo>
                <a:lnTo>
                  <a:pt x="40" y="40"/>
                </a:lnTo>
                <a:lnTo>
                  <a:pt x="48" y="32"/>
                </a:lnTo>
                <a:lnTo>
                  <a:pt x="64" y="24"/>
                </a:lnTo>
                <a:lnTo>
                  <a:pt x="56" y="16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3" name="Freeform 681"/>
          <p:cNvSpPr/>
          <p:nvPr/>
        </p:nvSpPr>
        <p:spPr bwMode="auto">
          <a:xfrm>
            <a:off x="5275080" y="3588558"/>
            <a:ext cx="159877" cy="74273"/>
          </a:xfrm>
          <a:custGeom>
            <a:avLst/>
            <a:gdLst>
              <a:gd name="T0" fmla="*/ 2147483647 w 104"/>
              <a:gd name="T1" fmla="*/ 2147483647 h 48"/>
              <a:gd name="T2" fmla="*/ 2147483647 w 104"/>
              <a:gd name="T3" fmla="*/ 2147483647 h 48"/>
              <a:gd name="T4" fmla="*/ 2147483647 w 104"/>
              <a:gd name="T5" fmla="*/ 0 h 48"/>
              <a:gd name="T6" fmla="*/ 2147483647 w 104"/>
              <a:gd name="T7" fmla="*/ 0 h 48"/>
              <a:gd name="T8" fmla="*/ 0 w 104"/>
              <a:gd name="T9" fmla="*/ 2147483647 h 48"/>
              <a:gd name="T10" fmla="*/ 2147483647 w 104"/>
              <a:gd name="T11" fmla="*/ 2147483647 h 48"/>
              <a:gd name="T12" fmla="*/ 2147483647 w 104"/>
              <a:gd name="T13" fmla="*/ 2147483647 h 48"/>
              <a:gd name="T14" fmla="*/ 2147483647 w 104"/>
              <a:gd name="T15" fmla="*/ 2147483647 h 48"/>
              <a:gd name="T16" fmla="*/ 2147483647 w 104"/>
              <a:gd name="T17" fmla="*/ 2147483647 h 48"/>
              <a:gd name="T18" fmla="*/ 2147483647 w 104"/>
              <a:gd name="T19" fmla="*/ 2147483647 h 48"/>
              <a:gd name="T20" fmla="*/ 2147483647 w 104"/>
              <a:gd name="T21" fmla="*/ 2147483647 h 48"/>
              <a:gd name="T22" fmla="*/ 2147483647 w 104"/>
              <a:gd name="T23" fmla="*/ 2147483647 h 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48"/>
              <a:gd name="T38" fmla="*/ 104 w 104"/>
              <a:gd name="T39" fmla="*/ 48 h 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48">
                <a:moveTo>
                  <a:pt x="72" y="24"/>
                </a:moveTo>
                <a:lnTo>
                  <a:pt x="48" y="8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40" y="40"/>
                </a:lnTo>
                <a:lnTo>
                  <a:pt x="72" y="40"/>
                </a:lnTo>
                <a:lnTo>
                  <a:pt x="88" y="48"/>
                </a:lnTo>
                <a:lnTo>
                  <a:pt x="96" y="48"/>
                </a:lnTo>
                <a:lnTo>
                  <a:pt x="104" y="32"/>
                </a:lnTo>
                <a:lnTo>
                  <a:pt x="96" y="24"/>
                </a:lnTo>
                <a:lnTo>
                  <a:pt x="7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4" name="Freeform 682"/>
          <p:cNvSpPr/>
          <p:nvPr/>
        </p:nvSpPr>
        <p:spPr bwMode="auto">
          <a:xfrm>
            <a:off x="5163041" y="2971713"/>
            <a:ext cx="1183337" cy="825818"/>
          </a:xfrm>
          <a:custGeom>
            <a:avLst/>
            <a:gdLst>
              <a:gd name="T0" fmla="*/ 2147483647 w 768"/>
              <a:gd name="T1" fmla="*/ 2147483647 h 536"/>
              <a:gd name="T2" fmla="*/ 2147483647 w 768"/>
              <a:gd name="T3" fmla="*/ 0 h 536"/>
              <a:gd name="T4" fmla="*/ 2147483647 w 768"/>
              <a:gd name="T5" fmla="*/ 2147483647 h 536"/>
              <a:gd name="T6" fmla="*/ 2147483647 w 768"/>
              <a:gd name="T7" fmla="*/ 2147483647 h 536"/>
              <a:gd name="T8" fmla="*/ 2147483647 w 768"/>
              <a:gd name="T9" fmla="*/ 2147483647 h 536"/>
              <a:gd name="T10" fmla="*/ 2147483647 w 768"/>
              <a:gd name="T11" fmla="*/ 2147483647 h 536"/>
              <a:gd name="T12" fmla="*/ 2147483647 w 768"/>
              <a:gd name="T13" fmla="*/ 2147483647 h 536"/>
              <a:gd name="T14" fmla="*/ 2147483647 w 768"/>
              <a:gd name="T15" fmla="*/ 2147483647 h 536"/>
              <a:gd name="T16" fmla="*/ 2147483647 w 768"/>
              <a:gd name="T17" fmla="*/ 2147483647 h 536"/>
              <a:gd name="T18" fmla="*/ 2147483647 w 768"/>
              <a:gd name="T19" fmla="*/ 2147483647 h 536"/>
              <a:gd name="T20" fmla="*/ 2147483647 w 768"/>
              <a:gd name="T21" fmla="*/ 2147483647 h 536"/>
              <a:gd name="T22" fmla="*/ 2147483647 w 768"/>
              <a:gd name="T23" fmla="*/ 2147483647 h 536"/>
              <a:gd name="T24" fmla="*/ 2147483647 w 768"/>
              <a:gd name="T25" fmla="*/ 2147483647 h 536"/>
              <a:gd name="T26" fmla="*/ 2147483647 w 768"/>
              <a:gd name="T27" fmla="*/ 2147483647 h 536"/>
              <a:gd name="T28" fmla="*/ 0 w 768"/>
              <a:gd name="T29" fmla="*/ 2147483647 h 536"/>
              <a:gd name="T30" fmla="*/ 0 w 768"/>
              <a:gd name="T31" fmla="*/ 2147483647 h 536"/>
              <a:gd name="T32" fmla="*/ 2147483647 w 768"/>
              <a:gd name="T33" fmla="*/ 2147483647 h 536"/>
              <a:gd name="T34" fmla="*/ 2147483647 w 768"/>
              <a:gd name="T35" fmla="*/ 2147483647 h 536"/>
              <a:gd name="T36" fmla="*/ 2147483647 w 768"/>
              <a:gd name="T37" fmla="*/ 2147483647 h 536"/>
              <a:gd name="T38" fmla="*/ 2147483647 w 768"/>
              <a:gd name="T39" fmla="*/ 2147483647 h 536"/>
              <a:gd name="T40" fmla="*/ 2147483647 w 768"/>
              <a:gd name="T41" fmla="*/ 2147483647 h 536"/>
              <a:gd name="T42" fmla="*/ 2147483647 w 768"/>
              <a:gd name="T43" fmla="*/ 2147483647 h 536"/>
              <a:gd name="T44" fmla="*/ 2147483647 w 768"/>
              <a:gd name="T45" fmla="*/ 2147483647 h 536"/>
              <a:gd name="T46" fmla="*/ 2147483647 w 768"/>
              <a:gd name="T47" fmla="*/ 2147483647 h 536"/>
              <a:gd name="T48" fmla="*/ 2147483647 w 768"/>
              <a:gd name="T49" fmla="*/ 2147483647 h 536"/>
              <a:gd name="T50" fmla="*/ 2147483647 w 768"/>
              <a:gd name="T51" fmla="*/ 2147483647 h 536"/>
              <a:gd name="T52" fmla="*/ 2147483647 w 768"/>
              <a:gd name="T53" fmla="*/ 2147483647 h 536"/>
              <a:gd name="T54" fmla="*/ 2147483647 w 768"/>
              <a:gd name="T55" fmla="*/ 2147483647 h 536"/>
              <a:gd name="T56" fmla="*/ 2147483647 w 768"/>
              <a:gd name="T57" fmla="*/ 2147483647 h 536"/>
              <a:gd name="T58" fmla="*/ 2147483647 w 768"/>
              <a:gd name="T59" fmla="*/ 2147483647 h 536"/>
              <a:gd name="T60" fmla="*/ 2147483647 w 768"/>
              <a:gd name="T61" fmla="*/ 2147483647 h 536"/>
              <a:gd name="T62" fmla="*/ 2147483647 w 768"/>
              <a:gd name="T63" fmla="*/ 2147483647 h 536"/>
              <a:gd name="T64" fmla="*/ 2147483647 w 768"/>
              <a:gd name="T65" fmla="*/ 2147483647 h 536"/>
              <a:gd name="T66" fmla="*/ 2147483647 w 768"/>
              <a:gd name="T67" fmla="*/ 2147483647 h 536"/>
              <a:gd name="T68" fmla="*/ 2147483647 w 768"/>
              <a:gd name="T69" fmla="*/ 2147483647 h 536"/>
              <a:gd name="T70" fmla="*/ 2147483647 w 768"/>
              <a:gd name="T71" fmla="*/ 2147483647 h 536"/>
              <a:gd name="T72" fmla="*/ 2147483647 w 768"/>
              <a:gd name="T73" fmla="*/ 2147483647 h 536"/>
              <a:gd name="T74" fmla="*/ 2147483647 w 768"/>
              <a:gd name="T75" fmla="*/ 2147483647 h 536"/>
              <a:gd name="T76" fmla="*/ 2147483647 w 768"/>
              <a:gd name="T77" fmla="*/ 2147483647 h 536"/>
              <a:gd name="T78" fmla="*/ 2147483647 w 768"/>
              <a:gd name="T79" fmla="*/ 2147483647 h 536"/>
              <a:gd name="T80" fmla="*/ 2147483647 w 768"/>
              <a:gd name="T81" fmla="*/ 2147483647 h 536"/>
              <a:gd name="T82" fmla="*/ 2147483647 w 768"/>
              <a:gd name="T83" fmla="*/ 2147483647 h 536"/>
              <a:gd name="T84" fmla="*/ 2147483647 w 768"/>
              <a:gd name="T85" fmla="*/ 2147483647 h 536"/>
              <a:gd name="T86" fmla="*/ 2147483647 w 768"/>
              <a:gd name="T87" fmla="*/ 2147483647 h 536"/>
              <a:gd name="T88" fmla="*/ 2147483647 w 768"/>
              <a:gd name="T89" fmla="*/ 2147483647 h 536"/>
              <a:gd name="T90" fmla="*/ 2147483647 w 768"/>
              <a:gd name="T91" fmla="*/ 2147483647 h 536"/>
              <a:gd name="T92" fmla="*/ 2147483647 w 768"/>
              <a:gd name="T93" fmla="*/ 2147483647 h 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68"/>
              <a:gd name="T142" fmla="*/ 0 h 536"/>
              <a:gd name="T143" fmla="*/ 768 w 768"/>
              <a:gd name="T144" fmla="*/ 536 h 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68" h="536">
                <a:moveTo>
                  <a:pt x="744" y="152"/>
                </a:moveTo>
                <a:lnTo>
                  <a:pt x="768" y="96"/>
                </a:lnTo>
                <a:lnTo>
                  <a:pt x="720" y="96"/>
                </a:lnTo>
                <a:lnTo>
                  <a:pt x="712" y="80"/>
                </a:lnTo>
                <a:lnTo>
                  <a:pt x="680" y="72"/>
                </a:lnTo>
                <a:lnTo>
                  <a:pt x="640" y="0"/>
                </a:lnTo>
                <a:lnTo>
                  <a:pt x="600" y="0"/>
                </a:lnTo>
                <a:lnTo>
                  <a:pt x="592" y="16"/>
                </a:lnTo>
                <a:lnTo>
                  <a:pt x="568" y="64"/>
                </a:lnTo>
                <a:lnTo>
                  <a:pt x="544" y="64"/>
                </a:lnTo>
                <a:lnTo>
                  <a:pt x="536" y="72"/>
                </a:lnTo>
                <a:lnTo>
                  <a:pt x="544" y="72"/>
                </a:lnTo>
                <a:lnTo>
                  <a:pt x="536" y="72"/>
                </a:lnTo>
                <a:lnTo>
                  <a:pt x="528" y="88"/>
                </a:lnTo>
                <a:lnTo>
                  <a:pt x="528" y="104"/>
                </a:lnTo>
                <a:lnTo>
                  <a:pt x="568" y="112"/>
                </a:lnTo>
                <a:lnTo>
                  <a:pt x="576" y="128"/>
                </a:lnTo>
                <a:lnTo>
                  <a:pt x="536" y="136"/>
                </a:lnTo>
                <a:lnTo>
                  <a:pt x="512" y="152"/>
                </a:lnTo>
                <a:lnTo>
                  <a:pt x="480" y="160"/>
                </a:lnTo>
                <a:lnTo>
                  <a:pt x="472" y="192"/>
                </a:lnTo>
                <a:lnTo>
                  <a:pt x="432" y="192"/>
                </a:lnTo>
                <a:lnTo>
                  <a:pt x="384" y="224"/>
                </a:lnTo>
                <a:lnTo>
                  <a:pt x="344" y="200"/>
                </a:lnTo>
                <a:lnTo>
                  <a:pt x="296" y="200"/>
                </a:lnTo>
                <a:lnTo>
                  <a:pt x="264" y="160"/>
                </a:lnTo>
                <a:lnTo>
                  <a:pt x="208" y="144"/>
                </a:lnTo>
                <a:lnTo>
                  <a:pt x="208" y="104"/>
                </a:lnTo>
                <a:lnTo>
                  <a:pt x="184" y="96"/>
                </a:lnTo>
                <a:lnTo>
                  <a:pt x="176" y="88"/>
                </a:lnTo>
                <a:lnTo>
                  <a:pt x="176" y="96"/>
                </a:lnTo>
                <a:lnTo>
                  <a:pt x="176" y="88"/>
                </a:lnTo>
                <a:lnTo>
                  <a:pt x="168" y="88"/>
                </a:lnTo>
                <a:lnTo>
                  <a:pt x="168" y="96"/>
                </a:lnTo>
                <a:lnTo>
                  <a:pt x="168" y="88"/>
                </a:lnTo>
                <a:lnTo>
                  <a:pt x="152" y="96"/>
                </a:lnTo>
                <a:lnTo>
                  <a:pt x="144" y="120"/>
                </a:lnTo>
                <a:lnTo>
                  <a:pt x="112" y="112"/>
                </a:lnTo>
                <a:lnTo>
                  <a:pt x="104" y="152"/>
                </a:lnTo>
                <a:lnTo>
                  <a:pt x="80" y="160"/>
                </a:lnTo>
                <a:lnTo>
                  <a:pt x="72" y="208"/>
                </a:lnTo>
                <a:lnTo>
                  <a:pt x="56" y="224"/>
                </a:lnTo>
                <a:lnTo>
                  <a:pt x="32" y="240"/>
                </a:lnTo>
                <a:lnTo>
                  <a:pt x="0" y="248"/>
                </a:lnTo>
                <a:lnTo>
                  <a:pt x="0" y="264"/>
                </a:lnTo>
                <a:lnTo>
                  <a:pt x="8" y="272"/>
                </a:lnTo>
                <a:lnTo>
                  <a:pt x="8" y="280"/>
                </a:lnTo>
                <a:lnTo>
                  <a:pt x="0" y="288"/>
                </a:lnTo>
                <a:lnTo>
                  <a:pt x="8" y="296"/>
                </a:lnTo>
                <a:lnTo>
                  <a:pt x="24" y="296"/>
                </a:lnTo>
                <a:lnTo>
                  <a:pt x="32" y="312"/>
                </a:lnTo>
                <a:lnTo>
                  <a:pt x="48" y="312"/>
                </a:lnTo>
                <a:lnTo>
                  <a:pt x="72" y="312"/>
                </a:lnTo>
                <a:lnTo>
                  <a:pt x="80" y="320"/>
                </a:lnTo>
                <a:lnTo>
                  <a:pt x="64" y="344"/>
                </a:lnTo>
                <a:lnTo>
                  <a:pt x="64" y="360"/>
                </a:lnTo>
                <a:lnTo>
                  <a:pt x="56" y="368"/>
                </a:lnTo>
                <a:lnTo>
                  <a:pt x="64" y="384"/>
                </a:lnTo>
                <a:lnTo>
                  <a:pt x="88" y="392"/>
                </a:lnTo>
                <a:lnTo>
                  <a:pt x="80" y="400"/>
                </a:lnTo>
                <a:lnTo>
                  <a:pt x="88" y="400"/>
                </a:lnTo>
                <a:lnTo>
                  <a:pt x="120" y="408"/>
                </a:lnTo>
                <a:lnTo>
                  <a:pt x="144" y="424"/>
                </a:lnTo>
                <a:lnTo>
                  <a:pt x="168" y="424"/>
                </a:lnTo>
                <a:lnTo>
                  <a:pt x="176" y="432"/>
                </a:lnTo>
                <a:lnTo>
                  <a:pt x="184" y="432"/>
                </a:lnTo>
                <a:lnTo>
                  <a:pt x="192" y="440"/>
                </a:lnTo>
                <a:lnTo>
                  <a:pt x="208" y="440"/>
                </a:lnTo>
                <a:lnTo>
                  <a:pt x="224" y="440"/>
                </a:lnTo>
                <a:lnTo>
                  <a:pt x="240" y="424"/>
                </a:lnTo>
                <a:lnTo>
                  <a:pt x="256" y="416"/>
                </a:lnTo>
                <a:lnTo>
                  <a:pt x="272" y="416"/>
                </a:lnTo>
                <a:lnTo>
                  <a:pt x="288" y="424"/>
                </a:lnTo>
                <a:lnTo>
                  <a:pt x="296" y="424"/>
                </a:lnTo>
                <a:lnTo>
                  <a:pt x="304" y="432"/>
                </a:lnTo>
                <a:lnTo>
                  <a:pt x="312" y="448"/>
                </a:lnTo>
                <a:lnTo>
                  <a:pt x="304" y="472"/>
                </a:lnTo>
                <a:lnTo>
                  <a:pt x="304" y="480"/>
                </a:lnTo>
                <a:lnTo>
                  <a:pt x="312" y="488"/>
                </a:lnTo>
                <a:lnTo>
                  <a:pt x="320" y="496"/>
                </a:lnTo>
                <a:lnTo>
                  <a:pt x="320" y="504"/>
                </a:lnTo>
                <a:lnTo>
                  <a:pt x="344" y="512"/>
                </a:lnTo>
                <a:lnTo>
                  <a:pt x="336" y="520"/>
                </a:lnTo>
                <a:lnTo>
                  <a:pt x="360" y="512"/>
                </a:lnTo>
                <a:lnTo>
                  <a:pt x="360" y="496"/>
                </a:lnTo>
                <a:lnTo>
                  <a:pt x="400" y="496"/>
                </a:lnTo>
                <a:lnTo>
                  <a:pt x="416" y="512"/>
                </a:lnTo>
                <a:lnTo>
                  <a:pt x="424" y="520"/>
                </a:lnTo>
                <a:lnTo>
                  <a:pt x="432" y="520"/>
                </a:lnTo>
                <a:lnTo>
                  <a:pt x="456" y="536"/>
                </a:lnTo>
                <a:lnTo>
                  <a:pt x="456" y="520"/>
                </a:lnTo>
                <a:lnTo>
                  <a:pt x="488" y="512"/>
                </a:lnTo>
                <a:lnTo>
                  <a:pt x="496" y="504"/>
                </a:lnTo>
                <a:lnTo>
                  <a:pt x="504" y="504"/>
                </a:lnTo>
                <a:lnTo>
                  <a:pt x="512" y="504"/>
                </a:lnTo>
                <a:lnTo>
                  <a:pt x="528" y="496"/>
                </a:lnTo>
                <a:lnTo>
                  <a:pt x="544" y="488"/>
                </a:lnTo>
                <a:lnTo>
                  <a:pt x="568" y="472"/>
                </a:lnTo>
                <a:lnTo>
                  <a:pt x="576" y="456"/>
                </a:lnTo>
                <a:lnTo>
                  <a:pt x="584" y="440"/>
                </a:lnTo>
                <a:lnTo>
                  <a:pt x="600" y="416"/>
                </a:lnTo>
                <a:lnTo>
                  <a:pt x="600" y="400"/>
                </a:lnTo>
                <a:lnTo>
                  <a:pt x="592" y="392"/>
                </a:lnTo>
                <a:lnTo>
                  <a:pt x="600" y="384"/>
                </a:lnTo>
                <a:lnTo>
                  <a:pt x="592" y="368"/>
                </a:lnTo>
                <a:lnTo>
                  <a:pt x="576" y="328"/>
                </a:lnTo>
                <a:lnTo>
                  <a:pt x="576" y="320"/>
                </a:lnTo>
                <a:lnTo>
                  <a:pt x="592" y="304"/>
                </a:lnTo>
                <a:lnTo>
                  <a:pt x="608" y="296"/>
                </a:lnTo>
                <a:lnTo>
                  <a:pt x="608" y="288"/>
                </a:lnTo>
                <a:lnTo>
                  <a:pt x="584" y="288"/>
                </a:lnTo>
                <a:lnTo>
                  <a:pt x="576" y="288"/>
                </a:lnTo>
                <a:lnTo>
                  <a:pt x="568" y="288"/>
                </a:lnTo>
                <a:lnTo>
                  <a:pt x="560" y="272"/>
                </a:lnTo>
                <a:lnTo>
                  <a:pt x="552" y="264"/>
                </a:lnTo>
                <a:lnTo>
                  <a:pt x="568" y="256"/>
                </a:lnTo>
                <a:lnTo>
                  <a:pt x="584" y="248"/>
                </a:lnTo>
                <a:lnTo>
                  <a:pt x="600" y="232"/>
                </a:lnTo>
                <a:lnTo>
                  <a:pt x="608" y="232"/>
                </a:lnTo>
                <a:lnTo>
                  <a:pt x="600" y="248"/>
                </a:lnTo>
                <a:lnTo>
                  <a:pt x="608" y="256"/>
                </a:lnTo>
                <a:lnTo>
                  <a:pt x="616" y="256"/>
                </a:lnTo>
                <a:lnTo>
                  <a:pt x="640" y="248"/>
                </a:lnTo>
                <a:lnTo>
                  <a:pt x="656" y="256"/>
                </a:lnTo>
                <a:lnTo>
                  <a:pt x="664" y="272"/>
                </a:lnTo>
                <a:lnTo>
                  <a:pt x="664" y="280"/>
                </a:lnTo>
                <a:lnTo>
                  <a:pt x="664" y="304"/>
                </a:lnTo>
                <a:lnTo>
                  <a:pt x="656" y="328"/>
                </a:lnTo>
                <a:lnTo>
                  <a:pt x="672" y="328"/>
                </a:lnTo>
                <a:lnTo>
                  <a:pt x="688" y="320"/>
                </a:lnTo>
                <a:lnTo>
                  <a:pt x="696" y="312"/>
                </a:lnTo>
                <a:lnTo>
                  <a:pt x="704" y="304"/>
                </a:lnTo>
                <a:lnTo>
                  <a:pt x="688" y="272"/>
                </a:lnTo>
                <a:lnTo>
                  <a:pt x="688" y="264"/>
                </a:lnTo>
                <a:lnTo>
                  <a:pt x="688" y="248"/>
                </a:lnTo>
                <a:lnTo>
                  <a:pt x="688" y="240"/>
                </a:lnTo>
                <a:lnTo>
                  <a:pt x="680" y="224"/>
                </a:lnTo>
                <a:lnTo>
                  <a:pt x="688" y="216"/>
                </a:lnTo>
                <a:lnTo>
                  <a:pt x="704" y="200"/>
                </a:lnTo>
                <a:lnTo>
                  <a:pt x="720" y="200"/>
                </a:lnTo>
                <a:lnTo>
                  <a:pt x="728" y="160"/>
                </a:lnTo>
                <a:lnTo>
                  <a:pt x="744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5" name="Freeform 683"/>
          <p:cNvSpPr/>
          <p:nvPr/>
        </p:nvSpPr>
        <p:spPr bwMode="auto">
          <a:xfrm>
            <a:off x="5434958" y="3009478"/>
            <a:ext cx="615587" cy="307164"/>
          </a:xfrm>
          <a:custGeom>
            <a:avLst/>
            <a:gdLst>
              <a:gd name="T0" fmla="*/ 2147483647 w 400"/>
              <a:gd name="T1" fmla="*/ 2147483647 h 200"/>
              <a:gd name="T2" fmla="*/ 2147483647 w 400"/>
              <a:gd name="T3" fmla="*/ 2147483647 h 200"/>
              <a:gd name="T4" fmla="*/ 2147483647 w 400"/>
              <a:gd name="T5" fmla="*/ 2147483647 h 200"/>
              <a:gd name="T6" fmla="*/ 2147483647 w 400"/>
              <a:gd name="T7" fmla="*/ 2147483647 h 200"/>
              <a:gd name="T8" fmla="*/ 2147483647 w 400"/>
              <a:gd name="T9" fmla="*/ 2147483647 h 200"/>
              <a:gd name="T10" fmla="*/ 2147483647 w 400"/>
              <a:gd name="T11" fmla="*/ 2147483647 h 200"/>
              <a:gd name="T12" fmla="*/ 2147483647 w 400"/>
              <a:gd name="T13" fmla="*/ 2147483647 h 200"/>
              <a:gd name="T14" fmla="*/ 2147483647 w 400"/>
              <a:gd name="T15" fmla="*/ 2147483647 h 200"/>
              <a:gd name="T16" fmla="*/ 2147483647 w 400"/>
              <a:gd name="T17" fmla="*/ 2147483647 h 200"/>
              <a:gd name="T18" fmla="*/ 2147483647 w 400"/>
              <a:gd name="T19" fmla="*/ 2147483647 h 200"/>
              <a:gd name="T20" fmla="*/ 2147483647 w 400"/>
              <a:gd name="T21" fmla="*/ 2147483647 h 200"/>
              <a:gd name="T22" fmla="*/ 2147483647 w 400"/>
              <a:gd name="T23" fmla="*/ 2147483647 h 200"/>
              <a:gd name="T24" fmla="*/ 2147483647 w 400"/>
              <a:gd name="T25" fmla="*/ 2147483647 h 200"/>
              <a:gd name="T26" fmla="*/ 2147483647 w 400"/>
              <a:gd name="T27" fmla="*/ 2147483647 h 200"/>
              <a:gd name="T28" fmla="*/ 2147483647 w 400"/>
              <a:gd name="T29" fmla="*/ 2147483647 h 200"/>
              <a:gd name="T30" fmla="*/ 2147483647 w 400"/>
              <a:gd name="T31" fmla="*/ 2147483647 h 200"/>
              <a:gd name="T32" fmla="*/ 2147483647 w 400"/>
              <a:gd name="T33" fmla="*/ 2147483647 h 200"/>
              <a:gd name="T34" fmla="*/ 2147483647 w 400"/>
              <a:gd name="T35" fmla="*/ 2147483647 h 200"/>
              <a:gd name="T36" fmla="*/ 2147483647 w 400"/>
              <a:gd name="T37" fmla="*/ 2147483647 h 200"/>
              <a:gd name="T38" fmla="*/ 2147483647 w 400"/>
              <a:gd name="T39" fmla="*/ 2147483647 h 200"/>
              <a:gd name="T40" fmla="*/ 2147483647 w 400"/>
              <a:gd name="T41" fmla="*/ 2147483647 h 200"/>
              <a:gd name="T42" fmla="*/ 2147483647 w 400"/>
              <a:gd name="T43" fmla="*/ 0 h 200"/>
              <a:gd name="T44" fmla="*/ 2147483647 w 400"/>
              <a:gd name="T45" fmla="*/ 2147483647 h 200"/>
              <a:gd name="T46" fmla="*/ 2147483647 w 400"/>
              <a:gd name="T47" fmla="*/ 2147483647 h 200"/>
              <a:gd name="T48" fmla="*/ 2147483647 w 400"/>
              <a:gd name="T49" fmla="*/ 2147483647 h 200"/>
              <a:gd name="T50" fmla="*/ 2147483647 w 400"/>
              <a:gd name="T51" fmla="*/ 2147483647 h 200"/>
              <a:gd name="T52" fmla="*/ 2147483647 w 400"/>
              <a:gd name="T53" fmla="*/ 2147483647 h 200"/>
              <a:gd name="T54" fmla="*/ 0 w 400"/>
              <a:gd name="T55" fmla="*/ 2147483647 h 200"/>
              <a:gd name="T56" fmla="*/ 2147483647 w 400"/>
              <a:gd name="T57" fmla="*/ 2147483647 h 200"/>
              <a:gd name="T58" fmla="*/ 2147483647 w 400"/>
              <a:gd name="T59" fmla="*/ 2147483647 h 2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00"/>
              <a:gd name="T91" fmla="*/ 0 h 200"/>
              <a:gd name="T92" fmla="*/ 400 w 400"/>
              <a:gd name="T93" fmla="*/ 200 h 2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00" h="200">
                <a:moveTo>
                  <a:pt x="32" y="80"/>
                </a:moveTo>
                <a:lnTo>
                  <a:pt x="32" y="120"/>
                </a:lnTo>
                <a:lnTo>
                  <a:pt x="88" y="136"/>
                </a:lnTo>
                <a:lnTo>
                  <a:pt x="120" y="176"/>
                </a:lnTo>
                <a:lnTo>
                  <a:pt x="168" y="176"/>
                </a:lnTo>
                <a:lnTo>
                  <a:pt x="208" y="200"/>
                </a:lnTo>
                <a:lnTo>
                  <a:pt x="256" y="168"/>
                </a:lnTo>
                <a:lnTo>
                  <a:pt x="296" y="168"/>
                </a:lnTo>
                <a:lnTo>
                  <a:pt x="304" y="136"/>
                </a:lnTo>
                <a:lnTo>
                  <a:pt x="336" y="128"/>
                </a:lnTo>
                <a:lnTo>
                  <a:pt x="360" y="112"/>
                </a:lnTo>
                <a:lnTo>
                  <a:pt x="400" y="104"/>
                </a:lnTo>
                <a:lnTo>
                  <a:pt x="392" y="88"/>
                </a:lnTo>
                <a:lnTo>
                  <a:pt x="352" y="80"/>
                </a:lnTo>
                <a:lnTo>
                  <a:pt x="352" y="64"/>
                </a:lnTo>
                <a:lnTo>
                  <a:pt x="360" y="48"/>
                </a:lnTo>
                <a:lnTo>
                  <a:pt x="336" y="40"/>
                </a:lnTo>
                <a:lnTo>
                  <a:pt x="272" y="56"/>
                </a:lnTo>
                <a:lnTo>
                  <a:pt x="248" y="32"/>
                </a:lnTo>
                <a:lnTo>
                  <a:pt x="208" y="32"/>
                </a:lnTo>
                <a:lnTo>
                  <a:pt x="192" y="24"/>
                </a:lnTo>
                <a:lnTo>
                  <a:pt x="144" y="0"/>
                </a:lnTo>
                <a:lnTo>
                  <a:pt x="128" y="16"/>
                </a:lnTo>
                <a:lnTo>
                  <a:pt x="112" y="40"/>
                </a:lnTo>
                <a:lnTo>
                  <a:pt x="80" y="32"/>
                </a:lnTo>
                <a:lnTo>
                  <a:pt x="40" y="32"/>
                </a:lnTo>
                <a:lnTo>
                  <a:pt x="8" y="48"/>
                </a:lnTo>
                <a:lnTo>
                  <a:pt x="0" y="64"/>
                </a:lnTo>
                <a:lnTo>
                  <a:pt x="8" y="72"/>
                </a:lnTo>
                <a:lnTo>
                  <a:pt x="3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6" name="Freeform 684"/>
          <p:cNvSpPr/>
          <p:nvPr/>
        </p:nvSpPr>
        <p:spPr bwMode="auto">
          <a:xfrm>
            <a:off x="5275080" y="3588558"/>
            <a:ext cx="159877" cy="74273"/>
          </a:xfrm>
          <a:custGeom>
            <a:avLst/>
            <a:gdLst>
              <a:gd name="T0" fmla="*/ 2147483647 w 104"/>
              <a:gd name="T1" fmla="*/ 2147483647 h 48"/>
              <a:gd name="T2" fmla="*/ 2147483647 w 104"/>
              <a:gd name="T3" fmla="*/ 2147483647 h 48"/>
              <a:gd name="T4" fmla="*/ 2147483647 w 104"/>
              <a:gd name="T5" fmla="*/ 0 h 48"/>
              <a:gd name="T6" fmla="*/ 2147483647 w 104"/>
              <a:gd name="T7" fmla="*/ 0 h 48"/>
              <a:gd name="T8" fmla="*/ 0 w 104"/>
              <a:gd name="T9" fmla="*/ 2147483647 h 48"/>
              <a:gd name="T10" fmla="*/ 2147483647 w 104"/>
              <a:gd name="T11" fmla="*/ 2147483647 h 48"/>
              <a:gd name="T12" fmla="*/ 2147483647 w 104"/>
              <a:gd name="T13" fmla="*/ 2147483647 h 48"/>
              <a:gd name="T14" fmla="*/ 2147483647 w 104"/>
              <a:gd name="T15" fmla="*/ 2147483647 h 48"/>
              <a:gd name="T16" fmla="*/ 2147483647 w 104"/>
              <a:gd name="T17" fmla="*/ 2147483647 h 48"/>
              <a:gd name="T18" fmla="*/ 2147483647 w 104"/>
              <a:gd name="T19" fmla="*/ 2147483647 h 48"/>
              <a:gd name="T20" fmla="*/ 2147483647 w 104"/>
              <a:gd name="T21" fmla="*/ 2147483647 h 48"/>
              <a:gd name="T22" fmla="*/ 2147483647 w 104"/>
              <a:gd name="T23" fmla="*/ 2147483647 h 48"/>
              <a:gd name="T24" fmla="*/ 2147483647 w 104"/>
              <a:gd name="T25" fmla="*/ 2147483647 h 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4"/>
              <a:gd name="T40" fmla="*/ 0 h 48"/>
              <a:gd name="T41" fmla="*/ 104 w 104"/>
              <a:gd name="T42" fmla="*/ 48 h 4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4" h="48">
                <a:moveTo>
                  <a:pt x="72" y="24"/>
                </a:moveTo>
                <a:lnTo>
                  <a:pt x="48" y="8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40" y="40"/>
                </a:lnTo>
                <a:lnTo>
                  <a:pt x="72" y="40"/>
                </a:lnTo>
                <a:lnTo>
                  <a:pt x="88" y="48"/>
                </a:lnTo>
                <a:lnTo>
                  <a:pt x="96" y="48"/>
                </a:lnTo>
                <a:lnTo>
                  <a:pt x="104" y="32"/>
                </a:lnTo>
                <a:lnTo>
                  <a:pt x="96" y="24"/>
                </a:lnTo>
                <a:lnTo>
                  <a:pt x="7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" name="Freeform 685"/>
          <p:cNvSpPr/>
          <p:nvPr/>
        </p:nvSpPr>
        <p:spPr bwMode="auto">
          <a:xfrm>
            <a:off x="5434958" y="3009478"/>
            <a:ext cx="615587" cy="307164"/>
          </a:xfrm>
          <a:custGeom>
            <a:avLst/>
            <a:gdLst>
              <a:gd name="T0" fmla="*/ 2147483647 w 400"/>
              <a:gd name="T1" fmla="*/ 2147483647 h 200"/>
              <a:gd name="T2" fmla="*/ 2147483647 w 400"/>
              <a:gd name="T3" fmla="*/ 2147483647 h 200"/>
              <a:gd name="T4" fmla="*/ 2147483647 w 400"/>
              <a:gd name="T5" fmla="*/ 2147483647 h 200"/>
              <a:gd name="T6" fmla="*/ 2147483647 w 400"/>
              <a:gd name="T7" fmla="*/ 2147483647 h 200"/>
              <a:gd name="T8" fmla="*/ 2147483647 w 400"/>
              <a:gd name="T9" fmla="*/ 2147483647 h 200"/>
              <a:gd name="T10" fmla="*/ 2147483647 w 400"/>
              <a:gd name="T11" fmla="*/ 2147483647 h 200"/>
              <a:gd name="T12" fmla="*/ 2147483647 w 400"/>
              <a:gd name="T13" fmla="*/ 2147483647 h 200"/>
              <a:gd name="T14" fmla="*/ 2147483647 w 400"/>
              <a:gd name="T15" fmla="*/ 2147483647 h 200"/>
              <a:gd name="T16" fmla="*/ 2147483647 w 400"/>
              <a:gd name="T17" fmla="*/ 2147483647 h 200"/>
              <a:gd name="T18" fmla="*/ 2147483647 w 400"/>
              <a:gd name="T19" fmla="*/ 2147483647 h 200"/>
              <a:gd name="T20" fmla="*/ 2147483647 w 400"/>
              <a:gd name="T21" fmla="*/ 2147483647 h 200"/>
              <a:gd name="T22" fmla="*/ 2147483647 w 400"/>
              <a:gd name="T23" fmla="*/ 2147483647 h 200"/>
              <a:gd name="T24" fmla="*/ 2147483647 w 400"/>
              <a:gd name="T25" fmla="*/ 2147483647 h 200"/>
              <a:gd name="T26" fmla="*/ 2147483647 w 400"/>
              <a:gd name="T27" fmla="*/ 2147483647 h 200"/>
              <a:gd name="T28" fmla="*/ 2147483647 w 400"/>
              <a:gd name="T29" fmla="*/ 2147483647 h 200"/>
              <a:gd name="T30" fmla="*/ 2147483647 w 400"/>
              <a:gd name="T31" fmla="*/ 2147483647 h 200"/>
              <a:gd name="T32" fmla="*/ 2147483647 w 400"/>
              <a:gd name="T33" fmla="*/ 2147483647 h 200"/>
              <a:gd name="T34" fmla="*/ 2147483647 w 400"/>
              <a:gd name="T35" fmla="*/ 2147483647 h 200"/>
              <a:gd name="T36" fmla="*/ 2147483647 w 400"/>
              <a:gd name="T37" fmla="*/ 2147483647 h 200"/>
              <a:gd name="T38" fmla="*/ 2147483647 w 400"/>
              <a:gd name="T39" fmla="*/ 2147483647 h 200"/>
              <a:gd name="T40" fmla="*/ 2147483647 w 400"/>
              <a:gd name="T41" fmla="*/ 2147483647 h 200"/>
              <a:gd name="T42" fmla="*/ 2147483647 w 400"/>
              <a:gd name="T43" fmla="*/ 0 h 200"/>
              <a:gd name="T44" fmla="*/ 2147483647 w 400"/>
              <a:gd name="T45" fmla="*/ 2147483647 h 200"/>
              <a:gd name="T46" fmla="*/ 2147483647 w 400"/>
              <a:gd name="T47" fmla="*/ 2147483647 h 200"/>
              <a:gd name="T48" fmla="*/ 2147483647 w 400"/>
              <a:gd name="T49" fmla="*/ 2147483647 h 200"/>
              <a:gd name="T50" fmla="*/ 2147483647 w 400"/>
              <a:gd name="T51" fmla="*/ 2147483647 h 200"/>
              <a:gd name="T52" fmla="*/ 2147483647 w 400"/>
              <a:gd name="T53" fmla="*/ 2147483647 h 200"/>
              <a:gd name="T54" fmla="*/ 0 w 400"/>
              <a:gd name="T55" fmla="*/ 2147483647 h 200"/>
              <a:gd name="T56" fmla="*/ 2147483647 w 400"/>
              <a:gd name="T57" fmla="*/ 2147483647 h 200"/>
              <a:gd name="T58" fmla="*/ 2147483647 w 400"/>
              <a:gd name="T59" fmla="*/ 2147483647 h 2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400"/>
              <a:gd name="T91" fmla="*/ 0 h 200"/>
              <a:gd name="T92" fmla="*/ 400 w 400"/>
              <a:gd name="T93" fmla="*/ 200 h 2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400" h="200">
                <a:moveTo>
                  <a:pt x="32" y="80"/>
                </a:moveTo>
                <a:lnTo>
                  <a:pt x="32" y="120"/>
                </a:lnTo>
                <a:lnTo>
                  <a:pt x="88" y="136"/>
                </a:lnTo>
                <a:lnTo>
                  <a:pt x="120" y="176"/>
                </a:lnTo>
                <a:lnTo>
                  <a:pt x="168" y="176"/>
                </a:lnTo>
                <a:lnTo>
                  <a:pt x="208" y="200"/>
                </a:lnTo>
                <a:lnTo>
                  <a:pt x="256" y="168"/>
                </a:lnTo>
                <a:lnTo>
                  <a:pt x="296" y="168"/>
                </a:lnTo>
                <a:lnTo>
                  <a:pt x="304" y="136"/>
                </a:lnTo>
                <a:lnTo>
                  <a:pt x="336" y="128"/>
                </a:lnTo>
                <a:lnTo>
                  <a:pt x="360" y="112"/>
                </a:lnTo>
                <a:lnTo>
                  <a:pt x="400" y="104"/>
                </a:lnTo>
                <a:lnTo>
                  <a:pt x="392" y="88"/>
                </a:lnTo>
                <a:lnTo>
                  <a:pt x="352" y="80"/>
                </a:lnTo>
                <a:lnTo>
                  <a:pt x="352" y="64"/>
                </a:lnTo>
                <a:lnTo>
                  <a:pt x="360" y="48"/>
                </a:lnTo>
                <a:lnTo>
                  <a:pt x="336" y="40"/>
                </a:lnTo>
                <a:lnTo>
                  <a:pt x="272" y="56"/>
                </a:lnTo>
                <a:lnTo>
                  <a:pt x="248" y="32"/>
                </a:lnTo>
                <a:lnTo>
                  <a:pt x="208" y="32"/>
                </a:lnTo>
                <a:lnTo>
                  <a:pt x="192" y="24"/>
                </a:lnTo>
                <a:lnTo>
                  <a:pt x="144" y="0"/>
                </a:lnTo>
                <a:lnTo>
                  <a:pt x="128" y="16"/>
                </a:lnTo>
                <a:lnTo>
                  <a:pt x="112" y="40"/>
                </a:lnTo>
                <a:lnTo>
                  <a:pt x="80" y="32"/>
                </a:lnTo>
                <a:lnTo>
                  <a:pt x="40" y="32"/>
                </a:lnTo>
                <a:lnTo>
                  <a:pt x="8" y="48"/>
                </a:lnTo>
                <a:lnTo>
                  <a:pt x="0" y="64"/>
                </a:lnTo>
                <a:lnTo>
                  <a:pt x="8" y="72"/>
                </a:lnTo>
                <a:lnTo>
                  <a:pt x="32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8" name="Freeform 686"/>
          <p:cNvSpPr/>
          <p:nvPr/>
        </p:nvSpPr>
        <p:spPr bwMode="auto">
          <a:xfrm>
            <a:off x="4115662" y="2269263"/>
            <a:ext cx="210231" cy="456969"/>
          </a:xfrm>
          <a:custGeom>
            <a:avLst/>
            <a:gdLst>
              <a:gd name="T0" fmla="*/ 2147483647 w 136"/>
              <a:gd name="T1" fmla="*/ 2147483647 h 296"/>
              <a:gd name="T2" fmla="*/ 2147483647 w 136"/>
              <a:gd name="T3" fmla="*/ 2147483647 h 296"/>
              <a:gd name="T4" fmla="*/ 2147483647 w 136"/>
              <a:gd name="T5" fmla="*/ 2147483647 h 296"/>
              <a:gd name="T6" fmla="*/ 2147483647 w 136"/>
              <a:gd name="T7" fmla="*/ 2147483647 h 296"/>
              <a:gd name="T8" fmla="*/ 2147483647 w 136"/>
              <a:gd name="T9" fmla="*/ 2147483647 h 296"/>
              <a:gd name="T10" fmla="*/ 2147483647 w 136"/>
              <a:gd name="T11" fmla="*/ 2147483647 h 296"/>
              <a:gd name="T12" fmla="*/ 2147483647 w 136"/>
              <a:gd name="T13" fmla="*/ 2147483647 h 296"/>
              <a:gd name="T14" fmla="*/ 2147483647 w 136"/>
              <a:gd name="T15" fmla="*/ 2147483647 h 296"/>
              <a:gd name="T16" fmla="*/ 2147483647 w 136"/>
              <a:gd name="T17" fmla="*/ 2147483647 h 296"/>
              <a:gd name="T18" fmla="*/ 2147483647 w 136"/>
              <a:gd name="T19" fmla="*/ 2147483647 h 296"/>
              <a:gd name="T20" fmla="*/ 2147483647 w 136"/>
              <a:gd name="T21" fmla="*/ 2147483647 h 296"/>
              <a:gd name="T22" fmla="*/ 2147483647 w 136"/>
              <a:gd name="T23" fmla="*/ 2147483647 h 296"/>
              <a:gd name="T24" fmla="*/ 2147483647 w 136"/>
              <a:gd name="T25" fmla="*/ 2147483647 h 296"/>
              <a:gd name="T26" fmla="*/ 2147483647 w 136"/>
              <a:gd name="T27" fmla="*/ 2147483647 h 296"/>
              <a:gd name="T28" fmla="*/ 2147483647 w 136"/>
              <a:gd name="T29" fmla="*/ 2147483647 h 296"/>
              <a:gd name="T30" fmla="*/ 2147483647 w 136"/>
              <a:gd name="T31" fmla="*/ 2147483647 h 296"/>
              <a:gd name="T32" fmla="*/ 2147483647 w 136"/>
              <a:gd name="T33" fmla="*/ 2147483647 h 296"/>
              <a:gd name="T34" fmla="*/ 2147483647 w 136"/>
              <a:gd name="T35" fmla="*/ 0 h 296"/>
              <a:gd name="T36" fmla="*/ 2147483647 w 136"/>
              <a:gd name="T37" fmla="*/ 0 h 296"/>
              <a:gd name="T38" fmla="*/ 2147483647 w 136"/>
              <a:gd name="T39" fmla="*/ 2147483647 h 296"/>
              <a:gd name="T40" fmla="*/ 2147483647 w 136"/>
              <a:gd name="T41" fmla="*/ 2147483647 h 296"/>
              <a:gd name="T42" fmla="*/ 2147483647 w 136"/>
              <a:gd name="T43" fmla="*/ 2147483647 h 296"/>
              <a:gd name="T44" fmla="*/ 2147483647 w 136"/>
              <a:gd name="T45" fmla="*/ 2147483647 h 296"/>
              <a:gd name="T46" fmla="*/ 2147483647 w 136"/>
              <a:gd name="T47" fmla="*/ 2147483647 h 296"/>
              <a:gd name="T48" fmla="*/ 2147483647 w 136"/>
              <a:gd name="T49" fmla="*/ 2147483647 h 296"/>
              <a:gd name="T50" fmla="*/ 2147483647 w 136"/>
              <a:gd name="T51" fmla="*/ 2147483647 h 296"/>
              <a:gd name="T52" fmla="*/ 2147483647 w 136"/>
              <a:gd name="T53" fmla="*/ 2147483647 h 296"/>
              <a:gd name="T54" fmla="*/ 0 w 136"/>
              <a:gd name="T55" fmla="*/ 2147483647 h 296"/>
              <a:gd name="T56" fmla="*/ 2147483647 w 136"/>
              <a:gd name="T57" fmla="*/ 2147483647 h 296"/>
              <a:gd name="T58" fmla="*/ 2147483647 w 136"/>
              <a:gd name="T59" fmla="*/ 2147483647 h 296"/>
              <a:gd name="T60" fmla="*/ 2147483647 w 136"/>
              <a:gd name="T61" fmla="*/ 2147483647 h 296"/>
              <a:gd name="T62" fmla="*/ 2147483647 w 136"/>
              <a:gd name="T63" fmla="*/ 2147483647 h 296"/>
              <a:gd name="T64" fmla="*/ 2147483647 w 136"/>
              <a:gd name="T65" fmla="*/ 2147483647 h 296"/>
              <a:gd name="T66" fmla="*/ 2147483647 w 136"/>
              <a:gd name="T67" fmla="*/ 2147483647 h 296"/>
              <a:gd name="T68" fmla="*/ 2147483647 w 136"/>
              <a:gd name="T69" fmla="*/ 2147483647 h 296"/>
              <a:gd name="T70" fmla="*/ 2147483647 w 136"/>
              <a:gd name="T71" fmla="*/ 2147483647 h 296"/>
              <a:gd name="T72" fmla="*/ 2147483647 w 136"/>
              <a:gd name="T73" fmla="*/ 2147483647 h 296"/>
              <a:gd name="T74" fmla="*/ 2147483647 w 136"/>
              <a:gd name="T75" fmla="*/ 2147483647 h 296"/>
              <a:gd name="T76" fmla="*/ 2147483647 w 136"/>
              <a:gd name="T77" fmla="*/ 2147483647 h 296"/>
              <a:gd name="T78" fmla="*/ 2147483647 w 136"/>
              <a:gd name="T79" fmla="*/ 2147483647 h 296"/>
              <a:gd name="T80" fmla="*/ 2147483647 w 136"/>
              <a:gd name="T81" fmla="*/ 2147483647 h 296"/>
              <a:gd name="T82" fmla="*/ 2147483647 w 136"/>
              <a:gd name="T83" fmla="*/ 2147483647 h 296"/>
              <a:gd name="T84" fmla="*/ 2147483647 w 136"/>
              <a:gd name="T85" fmla="*/ 2147483647 h 296"/>
              <a:gd name="T86" fmla="*/ 2147483647 w 136"/>
              <a:gd name="T87" fmla="*/ 2147483647 h 296"/>
              <a:gd name="T88" fmla="*/ 2147483647 w 136"/>
              <a:gd name="T89" fmla="*/ 2147483647 h 296"/>
              <a:gd name="T90" fmla="*/ 2147483647 w 136"/>
              <a:gd name="T91" fmla="*/ 2147483647 h 296"/>
              <a:gd name="T92" fmla="*/ 2147483647 w 136"/>
              <a:gd name="T93" fmla="*/ 2147483647 h 296"/>
              <a:gd name="T94" fmla="*/ 2147483647 w 136"/>
              <a:gd name="T95" fmla="*/ 2147483647 h 296"/>
              <a:gd name="T96" fmla="*/ 2147483647 w 136"/>
              <a:gd name="T97" fmla="*/ 2147483647 h 296"/>
              <a:gd name="T98" fmla="*/ 2147483647 w 136"/>
              <a:gd name="T99" fmla="*/ 2147483647 h 296"/>
              <a:gd name="T100" fmla="*/ 2147483647 w 136"/>
              <a:gd name="T101" fmla="*/ 2147483647 h 296"/>
              <a:gd name="T102" fmla="*/ 2147483647 w 136"/>
              <a:gd name="T103" fmla="*/ 2147483647 h 296"/>
              <a:gd name="T104" fmla="*/ 2147483647 w 136"/>
              <a:gd name="T105" fmla="*/ 2147483647 h 29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6"/>
              <a:gd name="T160" fmla="*/ 0 h 296"/>
              <a:gd name="T161" fmla="*/ 136 w 136"/>
              <a:gd name="T162" fmla="*/ 296 h 29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6" h="296">
                <a:moveTo>
                  <a:pt x="136" y="216"/>
                </a:moveTo>
                <a:lnTo>
                  <a:pt x="128" y="216"/>
                </a:lnTo>
                <a:lnTo>
                  <a:pt x="120" y="208"/>
                </a:lnTo>
                <a:lnTo>
                  <a:pt x="128" y="184"/>
                </a:lnTo>
                <a:lnTo>
                  <a:pt x="120" y="176"/>
                </a:lnTo>
                <a:lnTo>
                  <a:pt x="120" y="168"/>
                </a:lnTo>
                <a:lnTo>
                  <a:pt x="120" y="160"/>
                </a:lnTo>
                <a:lnTo>
                  <a:pt x="112" y="152"/>
                </a:lnTo>
                <a:lnTo>
                  <a:pt x="120" y="144"/>
                </a:lnTo>
                <a:lnTo>
                  <a:pt x="112" y="104"/>
                </a:lnTo>
                <a:lnTo>
                  <a:pt x="120" y="80"/>
                </a:lnTo>
                <a:lnTo>
                  <a:pt x="112" y="64"/>
                </a:lnTo>
                <a:lnTo>
                  <a:pt x="104" y="56"/>
                </a:lnTo>
                <a:lnTo>
                  <a:pt x="104" y="40"/>
                </a:lnTo>
                <a:lnTo>
                  <a:pt x="104" y="32"/>
                </a:lnTo>
                <a:lnTo>
                  <a:pt x="112" y="24"/>
                </a:lnTo>
                <a:lnTo>
                  <a:pt x="112" y="8"/>
                </a:lnTo>
                <a:lnTo>
                  <a:pt x="96" y="0"/>
                </a:lnTo>
                <a:lnTo>
                  <a:pt x="80" y="0"/>
                </a:lnTo>
                <a:lnTo>
                  <a:pt x="72" y="8"/>
                </a:lnTo>
                <a:lnTo>
                  <a:pt x="64" y="32"/>
                </a:lnTo>
                <a:lnTo>
                  <a:pt x="48" y="40"/>
                </a:lnTo>
                <a:lnTo>
                  <a:pt x="32" y="40"/>
                </a:lnTo>
                <a:lnTo>
                  <a:pt x="24" y="40"/>
                </a:lnTo>
                <a:lnTo>
                  <a:pt x="16" y="32"/>
                </a:lnTo>
                <a:lnTo>
                  <a:pt x="8" y="24"/>
                </a:lnTo>
                <a:lnTo>
                  <a:pt x="8" y="32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56"/>
                </a:lnTo>
                <a:lnTo>
                  <a:pt x="32" y="56"/>
                </a:lnTo>
                <a:lnTo>
                  <a:pt x="40" y="72"/>
                </a:lnTo>
                <a:lnTo>
                  <a:pt x="40" y="88"/>
                </a:lnTo>
                <a:lnTo>
                  <a:pt x="40" y="104"/>
                </a:lnTo>
                <a:lnTo>
                  <a:pt x="40" y="112"/>
                </a:lnTo>
                <a:lnTo>
                  <a:pt x="40" y="120"/>
                </a:lnTo>
                <a:lnTo>
                  <a:pt x="40" y="136"/>
                </a:lnTo>
                <a:lnTo>
                  <a:pt x="40" y="144"/>
                </a:lnTo>
                <a:lnTo>
                  <a:pt x="48" y="144"/>
                </a:lnTo>
                <a:lnTo>
                  <a:pt x="56" y="160"/>
                </a:lnTo>
                <a:lnTo>
                  <a:pt x="40" y="192"/>
                </a:lnTo>
                <a:lnTo>
                  <a:pt x="16" y="208"/>
                </a:lnTo>
                <a:lnTo>
                  <a:pt x="8" y="232"/>
                </a:lnTo>
                <a:lnTo>
                  <a:pt x="8" y="264"/>
                </a:lnTo>
                <a:lnTo>
                  <a:pt x="16" y="280"/>
                </a:lnTo>
                <a:lnTo>
                  <a:pt x="24" y="288"/>
                </a:lnTo>
                <a:lnTo>
                  <a:pt x="32" y="296"/>
                </a:lnTo>
                <a:lnTo>
                  <a:pt x="48" y="296"/>
                </a:lnTo>
                <a:lnTo>
                  <a:pt x="80" y="288"/>
                </a:lnTo>
                <a:lnTo>
                  <a:pt x="88" y="288"/>
                </a:lnTo>
                <a:lnTo>
                  <a:pt x="136" y="232"/>
                </a:lnTo>
                <a:lnTo>
                  <a:pt x="136" y="2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" name="Freeform 687"/>
          <p:cNvSpPr/>
          <p:nvPr/>
        </p:nvSpPr>
        <p:spPr bwMode="auto">
          <a:xfrm>
            <a:off x="4338480" y="2996890"/>
            <a:ext cx="11330" cy="12589"/>
          </a:xfrm>
          <a:custGeom>
            <a:avLst/>
            <a:gdLst>
              <a:gd name="T0" fmla="*/ 2147483647 w 8"/>
              <a:gd name="T1" fmla="*/ 2147483647 h 8"/>
              <a:gd name="T2" fmla="*/ 0 w 8"/>
              <a:gd name="T3" fmla="*/ 0 h 8"/>
              <a:gd name="T4" fmla="*/ 0 w 8"/>
              <a:gd name="T5" fmla="*/ 2147483647 h 8"/>
              <a:gd name="T6" fmla="*/ 2147483647 w 8"/>
              <a:gd name="T7" fmla="*/ 2147483647 h 8"/>
              <a:gd name="T8" fmla="*/ 0 60000 65536"/>
              <a:gd name="T9" fmla="*/ 0 60000 65536"/>
              <a:gd name="T10" fmla="*/ 0 60000 65536"/>
              <a:gd name="T11" fmla="*/ 0 60000 65536"/>
              <a:gd name="T12" fmla="*/ 0 w 8"/>
              <a:gd name="T13" fmla="*/ 0 h 8"/>
              <a:gd name="T14" fmla="*/ 8 w 8"/>
              <a:gd name="T15" fmla="*/ 8 h 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" h="8">
                <a:moveTo>
                  <a:pt x="8" y="8"/>
                </a:move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0" name="Freeform 688"/>
          <p:cNvSpPr/>
          <p:nvPr/>
        </p:nvSpPr>
        <p:spPr bwMode="auto">
          <a:xfrm>
            <a:off x="4202523" y="1775785"/>
            <a:ext cx="2982263" cy="1602542"/>
          </a:xfrm>
          <a:custGeom>
            <a:avLst/>
            <a:gdLst>
              <a:gd name="T0" fmla="*/ 2147483647 w 1936"/>
              <a:gd name="T1" fmla="*/ 2147483647 h 1040"/>
              <a:gd name="T2" fmla="*/ 2147483647 w 1936"/>
              <a:gd name="T3" fmla="*/ 2147483647 h 1040"/>
              <a:gd name="T4" fmla="*/ 2147483647 w 1936"/>
              <a:gd name="T5" fmla="*/ 2147483647 h 1040"/>
              <a:gd name="T6" fmla="*/ 2147483647 w 1936"/>
              <a:gd name="T7" fmla="*/ 2147483647 h 1040"/>
              <a:gd name="T8" fmla="*/ 2147483647 w 1936"/>
              <a:gd name="T9" fmla="*/ 2147483647 h 1040"/>
              <a:gd name="T10" fmla="*/ 2147483647 w 1936"/>
              <a:gd name="T11" fmla="*/ 2147483647 h 1040"/>
              <a:gd name="T12" fmla="*/ 2147483647 w 1936"/>
              <a:gd name="T13" fmla="*/ 2147483647 h 1040"/>
              <a:gd name="T14" fmla="*/ 2147483647 w 1936"/>
              <a:gd name="T15" fmla="*/ 2147483647 h 1040"/>
              <a:gd name="T16" fmla="*/ 2147483647 w 1936"/>
              <a:gd name="T17" fmla="*/ 2147483647 h 1040"/>
              <a:gd name="T18" fmla="*/ 2147483647 w 1936"/>
              <a:gd name="T19" fmla="*/ 2147483647 h 1040"/>
              <a:gd name="T20" fmla="*/ 2147483647 w 1936"/>
              <a:gd name="T21" fmla="*/ 2147483647 h 1040"/>
              <a:gd name="T22" fmla="*/ 2147483647 w 1936"/>
              <a:gd name="T23" fmla="*/ 2147483647 h 1040"/>
              <a:gd name="T24" fmla="*/ 2147483647 w 1936"/>
              <a:gd name="T25" fmla="*/ 2147483647 h 1040"/>
              <a:gd name="T26" fmla="*/ 2147483647 w 1936"/>
              <a:gd name="T27" fmla="*/ 2147483647 h 1040"/>
              <a:gd name="T28" fmla="*/ 2147483647 w 1936"/>
              <a:gd name="T29" fmla="*/ 2147483647 h 1040"/>
              <a:gd name="T30" fmla="*/ 2147483647 w 1936"/>
              <a:gd name="T31" fmla="*/ 2147483647 h 1040"/>
              <a:gd name="T32" fmla="*/ 2147483647 w 1936"/>
              <a:gd name="T33" fmla="*/ 2147483647 h 1040"/>
              <a:gd name="T34" fmla="*/ 2147483647 w 1936"/>
              <a:gd name="T35" fmla="*/ 2147483647 h 1040"/>
              <a:gd name="T36" fmla="*/ 2147483647 w 1936"/>
              <a:gd name="T37" fmla="*/ 2147483647 h 1040"/>
              <a:gd name="T38" fmla="*/ 2147483647 w 1936"/>
              <a:gd name="T39" fmla="*/ 2147483647 h 1040"/>
              <a:gd name="T40" fmla="*/ 2147483647 w 1936"/>
              <a:gd name="T41" fmla="*/ 2147483647 h 1040"/>
              <a:gd name="T42" fmla="*/ 2147483647 w 1936"/>
              <a:gd name="T43" fmla="*/ 2147483647 h 1040"/>
              <a:gd name="T44" fmla="*/ 2147483647 w 1936"/>
              <a:gd name="T45" fmla="*/ 2147483647 h 1040"/>
              <a:gd name="T46" fmla="*/ 2147483647 w 1936"/>
              <a:gd name="T47" fmla="*/ 2147483647 h 1040"/>
              <a:gd name="T48" fmla="*/ 2147483647 w 1936"/>
              <a:gd name="T49" fmla="*/ 2147483647 h 1040"/>
              <a:gd name="T50" fmla="*/ 2147483647 w 1936"/>
              <a:gd name="T51" fmla="*/ 2147483647 h 1040"/>
              <a:gd name="T52" fmla="*/ 2147483647 w 1936"/>
              <a:gd name="T53" fmla="*/ 2147483647 h 1040"/>
              <a:gd name="T54" fmla="*/ 2147483647 w 1936"/>
              <a:gd name="T55" fmla="*/ 2147483647 h 1040"/>
              <a:gd name="T56" fmla="*/ 2147483647 w 1936"/>
              <a:gd name="T57" fmla="*/ 2147483647 h 1040"/>
              <a:gd name="T58" fmla="*/ 2147483647 w 1936"/>
              <a:gd name="T59" fmla="*/ 2147483647 h 1040"/>
              <a:gd name="T60" fmla="*/ 2147483647 w 1936"/>
              <a:gd name="T61" fmla="*/ 2147483647 h 1040"/>
              <a:gd name="T62" fmla="*/ 2147483647 w 1936"/>
              <a:gd name="T63" fmla="*/ 2147483647 h 1040"/>
              <a:gd name="T64" fmla="*/ 2147483647 w 1936"/>
              <a:gd name="T65" fmla="*/ 2147483647 h 1040"/>
              <a:gd name="T66" fmla="*/ 2147483647 w 1936"/>
              <a:gd name="T67" fmla="*/ 2147483647 h 1040"/>
              <a:gd name="T68" fmla="*/ 2147483647 w 1936"/>
              <a:gd name="T69" fmla="*/ 2147483647 h 1040"/>
              <a:gd name="T70" fmla="*/ 2147483647 w 1936"/>
              <a:gd name="T71" fmla="*/ 2147483647 h 1040"/>
              <a:gd name="T72" fmla="*/ 2147483647 w 1936"/>
              <a:gd name="T73" fmla="*/ 2147483647 h 1040"/>
              <a:gd name="T74" fmla="*/ 2147483647 w 1936"/>
              <a:gd name="T75" fmla="*/ 2147483647 h 1040"/>
              <a:gd name="T76" fmla="*/ 2147483647 w 1936"/>
              <a:gd name="T77" fmla="*/ 2147483647 h 1040"/>
              <a:gd name="T78" fmla="*/ 2147483647 w 1936"/>
              <a:gd name="T79" fmla="*/ 2147483647 h 1040"/>
              <a:gd name="T80" fmla="*/ 2147483647 w 1936"/>
              <a:gd name="T81" fmla="*/ 2147483647 h 1040"/>
              <a:gd name="T82" fmla="*/ 2147483647 w 1936"/>
              <a:gd name="T83" fmla="*/ 2147483647 h 1040"/>
              <a:gd name="T84" fmla="*/ 2147483647 w 1936"/>
              <a:gd name="T85" fmla="*/ 2147483647 h 1040"/>
              <a:gd name="T86" fmla="*/ 2147483647 w 1936"/>
              <a:gd name="T87" fmla="*/ 2147483647 h 1040"/>
              <a:gd name="T88" fmla="*/ 2147483647 w 1936"/>
              <a:gd name="T89" fmla="*/ 2147483647 h 1040"/>
              <a:gd name="T90" fmla="*/ 2147483647 w 1936"/>
              <a:gd name="T91" fmla="*/ 2147483647 h 1040"/>
              <a:gd name="T92" fmla="*/ 2147483647 w 1936"/>
              <a:gd name="T93" fmla="*/ 2147483647 h 1040"/>
              <a:gd name="T94" fmla="*/ 2147483647 w 1936"/>
              <a:gd name="T95" fmla="*/ 2147483647 h 1040"/>
              <a:gd name="T96" fmla="*/ 2147483647 w 1936"/>
              <a:gd name="T97" fmla="*/ 2147483647 h 1040"/>
              <a:gd name="T98" fmla="*/ 2147483647 w 1936"/>
              <a:gd name="T99" fmla="*/ 2147483647 h 1040"/>
              <a:gd name="T100" fmla="*/ 2147483647 w 1936"/>
              <a:gd name="T101" fmla="*/ 2147483647 h 1040"/>
              <a:gd name="T102" fmla="*/ 2147483647 w 1936"/>
              <a:gd name="T103" fmla="*/ 2147483647 h 1040"/>
              <a:gd name="T104" fmla="*/ 2147483647 w 1936"/>
              <a:gd name="T105" fmla="*/ 2147483647 h 1040"/>
              <a:gd name="T106" fmla="*/ 2147483647 w 1936"/>
              <a:gd name="T107" fmla="*/ 2147483647 h 1040"/>
              <a:gd name="T108" fmla="*/ 2147483647 w 1936"/>
              <a:gd name="T109" fmla="*/ 2147483647 h 1040"/>
              <a:gd name="T110" fmla="*/ 2147483647 w 1936"/>
              <a:gd name="T111" fmla="*/ 2147483647 h 1040"/>
              <a:gd name="T112" fmla="*/ 2147483647 w 1936"/>
              <a:gd name="T113" fmla="*/ 2147483647 h 1040"/>
              <a:gd name="T114" fmla="*/ 2147483647 w 1936"/>
              <a:gd name="T115" fmla="*/ 2147483647 h 1040"/>
              <a:gd name="T116" fmla="*/ 2147483647 w 1936"/>
              <a:gd name="T117" fmla="*/ 2147483647 h 1040"/>
              <a:gd name="T118" fmla="*/ 2147483647 w 1936"/>
              <a:gd name="T119" fmla="*/ 2147483647 h 1040"/>
              <a:gd name="T120" fmla="*/ 2147483647 w 1936"/>
              <a:gd name="T121" fmla="*/ 2147483647 h 104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936"/>
              <a:gd name="T184" fmla="*/ 0 h 1040"/>
              <a:gd name="T185" fmla="*/ 1936 w 1936"/>
              <a:gd name="T186" fmla="*/ 1040 h 104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936" h="1040">
                <a:moveTo>
                  <a:pt x="1928" y="504"/>
                </a:moveTo>
                <a:lnTo>
                  <a:pt x="1936" y="384"/>
                </a:lnTo>
                <a:lnTo>
                  <a:pt x="1920" y="376"/>
                </a:lnTo>
                <a:lnTo>
                  <a:pt x="1912" y="376"/>
                </a:lnTo>
                <a:lnTo>
                  <a:pt x="1896" y="360"/>
                </a:lnTo>
                <a:lnTo>
                  <a:pt x="1880" y="352"/>
                </a:lnTo>
                <a:lnTo>
                  <a:pt x="1856" y="352"/>
                </a:lnTo>
                <a:lnTo>
                  <a:pt x="1840" y="344"/>
                </a:lnTo>
                <a:lnTo>
                  <a:pt x="1824" y="344"/>
                </a:lnTo>
                <a:lnTo>
                  <a:pt x="1816" y="344"/>
                </a:lnTo>
                <a:lnTo>
                  <a:pt x="1824" y="376"/>
                </a:lnTo>
                <a:lnTo>
                  <a:pt x="1808" y="384"/>
                </a:lnTo>
                <a:lnTo>
                  <a:pt x="1792" y="376"/>
                </a:lnTo>
                <a:lnTo>
                  <a:pt x="1784" y="360"/>
                </a:lnTo>
                <a:lnTo>
                  <a:pt x="1784" y="352"/>
                </a:lnTo>
                <a:lnTo>
                  <a:pt x="1760" y="352"/>
                </a:lnTo>
                <a:lnTo>
                  <a:pt x="1752" y="360"/>
                </a:lnTo>
                <a:lnTo>
                  <a:pt x="1728" y="352"/>
                </a:lnTo>
                <a:lnTo>
                  <a:pt x="1704" y="352"/>
                </a:lnTo>
                <a:lnTo>
                  <a:pt x="1696" y="360"/>
                </a:lnTo>
                <a:lnTo>
                  <a:pt x="1680" y="344"/>
                </a:lnTo>
                <a:lnTo>
                  <a:pt x="1680" y="320"/>
                </a:lnTo>
                <a:lnTo>
                  <a:pt x="1656" y="304"/>
                </a:lnTo>
                <a:lnTo>
                  <a:pt x="1616" y="304"/>
                </a:lnTo>
                <a:lnTo>
                  <a:pt x="1576" y="304"/>
                </a:lnTo>
                <a:lnTo>
                  <a:pt x="1576" y="296"/>
                </a:lnTo>
                <a:lnTo>
                  <a:pt x="1568" y="288"/>
                </a:lnTo>
                <a:lnTo>
                  <a:pt x="1544" y="272"/>
                </a:lnTo>
                <a:lnTo>
                  <a:pt x="1544" y="256"/>
                </a:lnTo>
                <a:lnTo>
                  <a:pt x="1448" y="232"/>
                </a:lnTo>
                <a:lnTo>
                  <a:pt x="1448" y="240"/>
                </a:lnTo>
                <a:lnTo>
                  <a:pt x="1424" y="256"/>
                </a:lnTo>
                <a:lnTo>
                  <a:pt x="1432" y="280"/>
                </a:lnTo>
                <a:lnTo>
                  <a:pt x="1408" y="288"/>
                </a:lnTo>
                <a:lnTo>
                  <a:pt x="1392" y="288"/>
                </a:lnTo>
                <a:lnTo>
                  <a:pt x="1368" y="280"/>
                </a:lnTo>
                <a:lnTo>
                  <a:pt x="1360" y="288"/>
                </a:lnTo>
                <a:lnTo>
                  <a:pt x="1344" y="280"/>
                </a:lnTo>
                <a:lnTo>
                  <a:pt x="1328" y="272"/>
                </a:lnTo>
                <a:lnTo>
                  <a:pt x="1328" y="296"/>
                </a:lnTo>
                <a:lnTo>
                  <a:pt x="1312" y="312"/>
                </a:lnTo>
                <a:lnTo>
                  <a:pt x="1296" y="288"/>
                </a:lnTo>
                <a:lnTo>
                  <a:pt x="1280" y="264"/>
                </a:lnTo>
                <a:lnTo>
                  <a:pt x="1296" y="240"/>
                </a:lnTo>
                <a:lnTo>
                  <a:pt x="1296" y="224"/>
                </a:lnTo>
                <a:lnTo>
                  <a:pt x="1280" y="208"/>
                </a:lnTo>
                <a:lnTo>
                  <a:pt x="1264" y="200"/>
                </a:lnTo>
                <a:lnTo>
                  <a:pt x="1248" y="200"/>
                </a:lnTo>
                <a:lnTo>
                  <a:pt x="1240" y="192"/>
                </a:lnTo>
                <a:lnTo>
                  <a:pt x="1224" y="184"/>
                </a:lnTo>
                <a:lnTo>
                  <a:pt x="1216" y="200"/>
                </a:lnTo>
                <a:lnTo>
                  <a:pt x="1208" y="216"/>
                </a:lnTo>
                <a:lnTo>
                  <a:pt x="1168" y="216"/>
                </a:lnTo>
                <a:lnTo>
                  <a:pt x="1152" y="208"/>
                </a:lnTo>
                <a:lnTo>
                  <a:pt x="1144" y="192"/>
                </a:lnTo>
                <a:lnTo>
                  <a:pt x="1112" y="192"/>
                </a:lnTo>
                <a:lnTo>
                  <a:pt x="1088" y="208"/>
                </a:lnTo>
                <a:lnTo>
                  <a:pt x="1088" y="192"/>
                </a:lnTo>
                <a:lnTo>
                  <a:pt x="1072" y="176"/>
                </a:lnTo>
                <a:lnTo>
                  <a:pt x="1056" y="176"/>
                </a:lnTo>
                <a:lnTo>
                  <a:pt x="1040" y="192"/>
                </a:lnTo>
                <a:lnTo>
                  <a:pt x="1016" y="208"/>
                </a:lnTo>
                <a:lnTo>
                  <a:pt x="992" y="224"/>
                </a:lnTo>
                <a:lnTo>
                  <a:pt x="1008" y="200"/>
                </a:lnTo>
                <a:lnTo>
                  <a:pt x="1024" y="192"/>
                </a:lnTo>
                <a:lnTo>
                  <a:pt x="1048" y="152"/>
                </a:lnTo>
                <a:lnTo>
                  <a:pt x="1064" y="136"/>
                </a:lnTo>
                <a:lnTo>
                  <a:pt x="1080" y="112"/>
                </a:lnTo>
                <a:lnTo>
                  <a:pt x="1072" y="72"/>
                </a:lnTo>
                <a:lnTo>
                  <a:pt x="1040" y="48"/>
                </a:lnTo>
                <a:lnTo>
                  <a:pt x="1016" y="40"/>
                </a:lnTo>
                <a:lnTo>
                  <a:pt x="1016" y="32"/>
                </a:lnTo>
                <a:lnTo>
                  <a:pt x="1000" y="0"/>
                </a:lnTo>
                <a:lnTo>
                  <a:pt x="968" y="0"/>
                </a:lnTo>
                <a:lnTo>
                  <a:pt x="936" y="32"/>
                </a:lnTo>
                <a:lnTo>
                  <a:pt x="928" y="64"/>
                </a:lnTo>
                <a:lnTo>
                  <a:pt x="888" y="88"/>
                </a:lnTo>
                <a:lnTo>
                  <a:pt x="864" y="72"/>
                </a:lnTo>
                <a:lnTo>
                  <a:pt x="824" y="88"/>
                </a:lnTo>
                <a:lnTo>
                  <a:pt x="784" y="112"/>
                </a:lnTo>
                <a:lnTo>
                  <a:pt x="760" y="136"/>
                </a:lnTo>
                <a:lnTo>
                  <a:pt x="752" y="184"/>
                </a:lnTo>
                <a:lnTo>
                  <a:pt x="688" y="200"/>
                </a:lnTo>
                <a:lnTo>
                  <a:pt x="680" y="216"/>
                </a:lnTo>
                <a:lnTo>
                  <a:pt x="680" y="256"/>
                </a:lnTo>
                <a:lnTo>
                  <a:pt x="672" y="248"/>
                </a:lnTo>
                <a:lnTo>
                  <a:pt x="648" y="240"/>
                </a:lnTo>
                <a:lnTo>
                  <a:pt x="632" y="264"/>
                </a:lnTo>
                <a:lnTo>
                  <a:pt x="624" y="256"/>
                </a:lnTo>
                <a:lnTo>
                  <a:pt x="624" y="248"/>
                </a:lnTo>
                <a:lnTo>
                  <a:pt x="608" y="232"/>
                </a:lnTo>
                <a:lnTo>
                  <a:pt x="600" y="232"/>
                </a:lnTo>
                <a:lnTo>
                  <a:pt x="592" y="256"/>
                </a:lnTo>
                <a:lnTo>
                  <a:pt x="592" y="280"/>
                </a:lnTo>
                <a:lnTo>
                  <a:pt x="592" y="312"/>
                </a:lnTo>
                <a:lnTo>
                  <a:pt x="584" y="320"/>
                </a:lnTo>
                <a:lnTo>
                  <a:pt x="576" y="304"/>
                </a:lnTo>
                <a:lnTo>
                  <a:pt x="584" y="272"/>
                </a:lnTo>
                <a:lnTo>
                  <a:pt x="576" y="248"/>
                </a:lnTo>
                <a:lnTo>
                  <a:pt x="576" y="232"/>
                </a:lnTo>
                <a:lnTo>
                  <a:pt x="552" y="224"/>
                </a:lnTo>
                <a:lnTo>
                  <a:pt x="528" y="224"/>
                </a:lnTo>
                <a:lnTo>
                  <a:pt x="512" y="280"/>
                </a:lnTo>
                <a:lnTo>
                  <a:pt x="504" y="288"/>
                </a:lnTo>
                <a:lnTo>
                  <a:pt x="496" y="304"/>
                </a:lnTo>
                <a:lnTo>
                  <a:pt x="504" y="320"/>
                </a:lnTo>
                <a:lnTo>
                  <a:pt x="504" y="344"/>
                </a:lnTo>
                <a:lnTo>
                  <a:pt x="504" y="352"/>
                </a:lnTo>
                <a:lnTo>
                  <a:pt x="528" y="376"/>
                </a:lnTo>
                <a:lnTo>
                  <a:pt x="512" y="400"/>
                </a:lnTo>
                <a:lnTo>
                  <a:pt x="488" y="376"/>
                </a:lnTo>
                <a:lnTo>
                  <a:pt x="456" y="352"/>
                </a:lnTo>
                <a:lnTo>
                  <a:pt x="432" y="352"/>
                </a:lnTo>
                <a:lnTo>
                  <a:pt x="416" y="352"/>
                </a:lnTo>
                <a:lnTo>
                  <a:pt x="416" y="376"/>
                </a:lnTo>
                <a:lnTo>
                  <a:pt x="408" y="384"/>
                </a:lnTo>
                <a:lnTo>
                  <a:pt x="392" y="376"/>
                </a:lnTo>
                <a:lnTo>
                  <a:pt x="376" y="384"/>
                </a:lnTo>
                <a:lnTo>
                  <a:pt x="360" y="392"/>
                </a:lnTo>
                <a:lnTo>
                  <a:pt x="344" y="392"/>
                </a:lnTo>
                <a:lnTo>
                  <a:pt x="336" y="384"/>
                </a:lnTo>
                <a:lnTo>
                  <a:pt x="320" y="392"/>
                </a:lnTo>
                <a:lnTo>
                  <a:pt x="296" y="408"/>
                </a:lnTo>
                <a:lnTo>
                  <a:pt x="264" y="424"/>
                </a:lnTo>
                <a:lnTo>
                  <a:pt x="256" y="424"/>
                </a:lnTo>
                <a:lnTo>
                  <a:pt x="248" y="448"/>
                </a:lnTo>
                <a:lnTo>
                  <a:pt x="240" y="448"/>
                </a:lnTo>
                <a:lnTo>
                  <a:pt x="224" y="432"/>
                </a:lnTo>
                <a:lnTo>
                  <a:pt x="232" y="424"/>
                </a:lnTo>
                <a:lnTo>
                  <a:pt x="240" y="416"/>
                </a:lnTo>
                <a:lnTo>
                  <a:pt x="240" y="400"/>
                </a:lnTo>
                <a:lnTo>
                  <a:pt x="224" y="392"/>
                </a:lnTo>
                <a:lnTo>
                  <a:pt x="216" y="392"/>
                </a:lnTo>
                <a:lnTo>
                  <a:pt x="200" y="392"/>
                </a:lnTo>
                <a:lnTo>
                  <a:pt x="208" y="408"/>
                </a:lnTo>
                <a:lnTo>
                  <a:pt x="208" y="432"/>
                </a:lnTo>
                <a:lnTo>
                  <a:pt x="216" y="448"/>
                </a:lnTo>
                <a:lnTo>
                  <a:pt x="208" y="472"/>
                </a:lnTo>
                <a:lnTo>
                  <a:pt x="200" y="464"/>
                </a:lnTo>
                <a:lnTo>
                  <a:pt x="184" y="464"/>
                </a:lnTo>
                <a:lnTo>
                  <a:pt x="176" y="472"/>
                </a:lnTo>
                <a:lnTo>
                  <a:pt x="160" y="480"/>
                </a:lnTo>
                <a:lnTo>
                  <a:pt x="152" y="488"/>
                </a:lnTo>
                <a:lnTo>
                  <a:pt x="168" y="520"/>
                </a:lnTo>
                <a:lnTo>
                  <a:pt x="160" y="512"/>
                </a:lnTo>
                <a:lnTo>
                  <a:pt x="136" y="512"/>
                </a:lnTo>
                <a:lnTo>
                  <a:pt x="120" y="504"/>
                </a:lnTo>
                <a:lnTo>
                  <a:pt x="120" y="512"/>
                </a:lnTo>
                <a:lnTo>
                  <a:pt x="128" y="528"/>
                </a:lnTo>
                <a:lnTo>
                  <a:pt x="136" y="536"/>
                </a:lnTo>
                <a:lnTo>
                  <a:pt x="128" y="544"/>
                </a:lnTo>
                <a:lnTo>
                  <a:pt x="104" y="528"/>
                </a:lnTo>
                <a:lnTo>
                  <a:pt x="96" y="520"/>
                </a:lnTo>
                <a:lnTo>
                  <a:pt x="96" y="512"/>
                </a:lnTo>
                <a:lnTo>
                  <a:pt x="88" y="488"/>
                </a:lnTo>
                <a:lnTo>
                  <a:pt x="96" y="480"/>
                </a:lnTo>
                <a:lnTo>
                  <a:pt x="96" y="472"/>
                </a:lnTo>
                <a:lnTo>
                  <a:pt x="80" y="464"/>
                </a:lnTo>
                <a:lnTo>
                  <a:pt x="64" y="448"/>
                </a:lnTo>
                <a:lnTo>
                  <a:pt x="56" y="440"/>
                </a:lnTo>
                <a:lnTo>
                  <a:pt x="64" y="440"/>
                </a:lnTo>
                <a:lnTo>
                  <a:pt x="72" y="448"/>
                </a:lnTo>
                <a:lnTo>
                  <a:pt x="88" y="448"/>
                </a:lnTo>
                <a:lnTo>
                  <a:pt x="96" y="464"/>
                </a:lnTo>
                <a:lnTo>
                  <a:pt x="128" y="472"/>
                </a:lnTo>
                <a:lnTo>
                  <a:pt x="152" y="464"/>
                </a:lnTo>
                <a:lnTo>
                  <a:pt x="168" y="456"/>
                </a:lnTo>
                <a:lnTo>
                  <a:pt x="176" y="432"/>
                </a:lnTo>
                <a:lnTo>
                  <a:pt x="144" y="400"/>
                </a:lnTo>
                <a:lnTo>
                  <a:pt x="120" y="384"/>
                </a:lnTo>
                <a:lnTo>
                  <a:pt x="104" y="368"/>
                </a:lnTo>
                <a:lnTo>
                  <a:pt x="80" y="360"/>
                </a:lnTo>
                <a:lnTo>
                  <a:pt x="72" y="360"/>
                </a:lnTo>
                <a:lnTo>
                  <a:pt x="72" y="344"/>
                </a:lnTo>
                <a:lnTo>
                  <a:pt x="56" y="344"/>
                </a:lnTo>
                <a:lnTo>
                  <a:pt x="40" y="344"/>
                </a:lnTo>
                <a:lnTo>
                  <a:pt x="32" y="352"/>
                </a:lnTo>
                <a:lnTo>
                  <a:pt x="16" y="368"/>
                </a:lnTo>
                <a:lnTo>
                  <a:pt x="16" y="376"/>
                </a:lnTo>
                <a:lnTo>
                  <a:pt x="16" y="384"/>
                </a:lnTo>
                <a:lnTo>
                  <a:pt x="8" y="392"/>
                </a:lnTo>
                <a:lnTo>
                  <a:pt x="16" y="400"/>
                </a:lnTo>
                <a:lnTo>
                  <a:pt x="24" y="408"/>
                </a:lnTo>
                <a:lnTo>
                  <a:pt x="32" y="424"/>
                </a:lnTo>
                <a:lnTo>
                  <a:pt x="16" y="448"/>
                </a:lnTo>
                <a:lnTo>
                  <a:pt x="32" y="488"/>
                </a:lnTo>
                <a:lnTo>
                  <a:pt x="24" y="496"/>
                </a:lnTo>
                <a:lnTo>
                  <a:pt x="32" y="504"/>
                </a:lnTo>
                <a:lnTo>
                  <a:pt x="24" y="504"/>
                </a:lnTo>
                <a:lnTo>
                  <a:pt x="32" y="512"/>
                </a:lnTo>
                <a:lnTo>
                  <a:pt x="32" y="520"/>
                </a:lnTo>
                <a:lnTo>
                  <a:pt x="40" y="528"/>
                </a:lnTo>
                <a:lnTo>
                  <a:pt x="32" y="544"/>
                </a:lnTo>
                <a:lnTo>
                  <a:pt x="40" y="560"/>
                </a:lnTo>
                <a:lnTo>
                  <a:pt x="48" y="560"/>
                </a:lnTo>
                <a:lnTo>
                  <a:pt x="48" y="568"/>
                </a:lnTo>
                <a:lnTo>
                  <a:pt x="0" y="624"/>
                </a:lnTo>
                <a:lnTo>
                  <a:pt x="8" y="624"/>
                </a:lnTo>
                <a:lnTo>
                  <a:pt x="16" y="632"/>
                </a:lnTo>
                <a:lnTo>
                  <a:pt x="16" y="648"/>
                </a:lnTo>
                <a:lnTo>
                  <a:pt x="8" y="648"/>
                </a:lnTo>
                <a:lnTo>
                  <a:pt x="8" y="656"/>
                </a:lnTo>
                <a:lnTo>
                  <a:pt x="8" y="672"/>
                </a:lnTo>
                <a:lnTo>
                  <a:pt x="8" y="680"/>
                </a:lnTo>
                <a:lnTo>
                  <a:pt x="0" y="712"/>
                </a:lnTo>
                <a:lnTo>
                  <a:pt x="8" y="728"/>
                </a:lnTo>
                <a:lnTo>
                  <a:pt x="24" y="736"/>
                </a:lnTo>
                <a:lnTo>
                  <a:pt x="40" y="744"/>
                </a:lnTo>
                <a:lnTo>
                  <a:pt x="56" y="776"/>
                </a:lnTo>
                <a:lnTo>
                  <a:pt x="64" y="784"/>
                </a:lnTo>
                <a:lnTo>
                  <a:pt x="64" y="792"/>
                </a:lnTo>
                <a:lnTo>
                  <a:pt x="48" y="800"/>
                </a:lnTo>
                <a:lnTo>
                  <a:pt x="56" y="816"/>
                </a:lnTo>
                <a:lnTo>
                  <a:pt x="64" y="816"/>
                </a:lnTo>
                <a:lnTo>
                  <a:pt x="72" y="816"/>
                </a:lnTo>
                <a:lnTo>
                  <a:pt x="88" y="832"/>
                </a:lnTo>
                <a:lnTo>
                  <a:pt x="136" y="856"/>
                </a:lnTo>
                <a:lnTo>
                  <a:pt x="144" y="856"/>
                </a:lnTo>
                <a:lnTo>
                  <a:pt x="136" y="872"/>
                </a:lnTo>
                <a:lnTo>
                  <a:pt x="128" y="880"/>
                </a:lnTo>
                <a:lnTo>
                  <a:pt x="120" y="888"/>
                </a:lnTo>
                <a:lnTo>
                  <a:pt x="112" y="896"/>
                </a:lnTo>
                <a:lnTo>
                  <a:pt x="128" y="896"/>
                </a:lnTo>
                <a:lnTo>
                  <a:pt x="120" y="912"/>
                </a:lnTo>
                <a:lnTo>
                  <a:pt x="104" y="928"/>
                </a:lnTo>
                <a:lnTo>
                  <a:pt x="120" y="944"/>
                </a:lnTo>
                <a:lnTo>
                  <a:pt x="144" y="952"/>
                </a:lnTo>
                <a:lnTo>
                  <a:pt x="160" y="976"/>
                </a:lnTo>
                <a:lnTo>
                  <a:pt x="160" y="984"/>
                </a:lnTo>
                <a:lnTo>
                  <a:pt x="168" y="992"/>
                </a:lnTo>
                <a:lnTo>
                  <a:pt x="184" y="992"/>
                </a:lnTo>
                <a:lnTo>
                  <a:pt x="192" y="1000"/>
                </a:lnTo>
                <a:lnTo>
                  <a:pt x="200" y="1016"/>
                </a:lnTo>
                <a:lnTo>
                  <a:pt x="200" y="1024"/>
                </a:lnTo>
                <a:lnTo>
                  <a:pt x="208" y="1032"/>
                </a:lnTo>
                <a:lnTo>
                  <a:pt x="224" y="1032"/>
                </a:lnTo>
                <a:lnTo>
                  <a:pt x="240" y="1024"/>
                </a:lnTo>
                <a:lnTo>
                  <a:pt x="248" y="1032"/>
                </a:lnTo>
                <a:lnTo>
                  <a:pt x="248" y="1040"/>
                </a:lnTo>
                <a:lnTo>
                  <a:pt x="256" y="1024"/>
                </a:lnTo>
                <a:lnTo>
                  <a:pt x="272" y="1008"/>
                </a:lnTo>
                <a:lnTo>
                  <a:pt x="256" y="976"/>
                </a:lnTo>
                <a:lnTo>
                  <a:pt x="224" y="936"/>
                </a:lnTo>
                <a:lnTo>
                  <a:pt x="240" y="912"/>
                </a:lnTo>
                <a:lnTo>
                  <a:pt x="256" y="904"/>
                </a:lnTo>
                <a:lnTo>
                  <a:pt x="256" y="896"/>
                </a:lnTo>
                <a:lnTo>
                  <a:pt x="256" y="904"/>
                </a:lnTo>
                <a:lnTo>
                  <a:pt x="256" y="896"/>
                </a:lnTo>
                <a:lnTo>
                  <a:pt x="240" y="888"/>
                </a:lnTo>
                <a:lnTo>
                  <a:pt x="256" y="856"/>
                </a:lnTo>
                <a:lnTo>
                  <a:pt x="296" y="840"/>
                </a:lnTo>
                <a:lnTo>
                  <a:pt x="328" y="832"/>
                </a:lnTo>
                <a:lnTo>
                  <a:pt x="352" y="848"/>
                </a:lnTo>
                <a:lnTo>
                  <a:pt x="376" y="840"/>
                </a:lnTo>
                <a:lnTo>
                  <a:pt x="400" y="848"/>
                </a:lnTo>
                <a:lnTo>
                  <a:pt x="432" y="840"/>
                </a:lnTo>
                <a:lnTo>
                  <a:pt x="424" y="816"/>
                </a:lnTo>
                <a:lnTo>
                  <a:pt x="440" y="784"/>
                </a:lnTo>
                <a:lnTo>
                  <a:pt x="488" y="760"/>
                </a:lnTo>
                <a:lnTo>
                  <a:pt x="536" y="752"/>
                </a:lnTo>
                <a:lnTo>
                  <a:pt x="568" y="792"/>
                </a:lnTo>
                <a:lnTo>
                  <a:pt x="608" y="776"/>
                </a:lnTo>
                <a:lnTo>
                  <a:pt x="624" y="776"/>
                </a:lnTo>
                <a:lnTo>
                  <a:pt x="640" y="808"/>
                </a:lnTo>
                <a:lnTo>
                  <a:pt x="656" y="848"/>
                </a:lnTo>
                <a:lnTo>
                  <a:pt x="696" y="848"/>
                </a:lnTo>
                <a:lnTo>
                  <a:pt x="728" y="864"/>
                </a:lnTo>
                <a:lnTo>
                  <a:pt x="760" y="864"/>
                </a:lnTo>
                <a:lnTo>
                  <a:pt x="760" y="888"/>
                </a:lnTo>
                <a:lnTo>
                  <a:pt x="768" y="888"/>
                </a:lnTo>
                <a:lnTo>
                  <a:pt x="776" y="872"/>
                </a:lnTo>
                <a:lnTo>
                  <a:pt x="808" y="856"/>
                </a:lnTo>
                <a:lnTo>
                  <a:pt x="848" y="848"/>
                </a:lnTo>
                <a:lnTo>
                  <a:pt x="880" y="864"/>
                </a:lnTo>
                <a:lnTo>
                  <a:pt x="896" y="840"/>
                </a:lnTo>
                <a:lnTo>
                  <a:pt x="912" y="824"/>
                </a:lnTo>
                <a:lnTo>
                  <a:pt x="960" y="840"/>
                </a:lnTo>
                <a:lnTo>
                  <a:pt x="976" y="856"/>
                </a:lnTo>
                <a:lnTo>
                  <a:pt x="1016" y="856"/>
                </a:lnTo>
                <a:lnTo>
                  <a:pt x="1040" y="880"/>
                </a:lnTo>
                <a:lnTo>
                  <a:pt x="1104" y="864"/>
                </a:lnTo>
                <a:lnTo>
                  <a:pt x="1128" y="872"/>
                </a:lnTo>
                <a:lnTo>
                  <a:pt x="1136" y="864"/>
                </a:lnTo>
                <a:lnTo>
                  <a:pt x="1160" y="864"/>
                </a:lnTo>
                <a:lnTo>
                  <a:pt x="1184" y="816"/>
                </a:lnTo>
                <a:lnTo>
                  <a:pt x="1192" y="800"/>
                </a:lnTo>
                <a:lnTo>
                  <a:pt x="1232" y="800"/>
                </a:lnTo>
                <a:lnTo>
                  <a:pt x="1272" y="872"/>
                </a:lnTo>
                <a:lnTo>
                  <a:pt x="1304" y="880"/>
                </a:lnTo>
                <a:lnTo>
                  <a:pt x="1312" y="896"/>
                </a:lnTo>
                <a:lnTo>
                  <a:pt x="1360" y="888"/>
                </a:lnTo>
                <a:lnTo>
                  <a:pt x="1336" y="952"/>
                </a:lnTo>
                <a:lnTo>
                  <a:pt x="1320" y="952"/>
                </a:lnTo>
                <a:lnTo>
                  <a:pt x="1304" y="1000"/>
                </a:lnTo>
                <a:lnTo>
                  <a:pt x="1312" y="1000"/>
                </a:lnTo>
                <a:lnTo>
                  <a:pt x="1320" y="1000"/>
                </a:lnTo>
                <a:lnTo>
                  <a:pt x="1328" y="992"/>
                </a:lnTo>
                <a:lnTo>
                  <a:pt x="1344" y="1000"/>
                </a:lnTo>
                <a:lnTo>
                  <a:pt x="1368" y="976"/>
                </a:lnTo>
                <a:lnTo>
                  <a:pt x="1384" y="960"/>
                </a:lnTo>
                <a:lnTo>
                  <a:pt x="1416" y="920"/>
                </a:lnTo>
                <a:lnTo>
                  <a:pt x="1432" y="888"/>
                </a:lnTo>
                <a:lnTo>
                  <a:pt x="1432" y="856"/>
                </a:lnTo>
                <a:lnTo>
                  <a:pt x="1440" y="808"/>
                </a:lnTo>
                <a:lnTo>
                  <a:pt x="1440" y="792"/>
                </a:lnTo>
                <a:lnTo>
                  <a:pt x="1424" y="776"/>
                </a:lnTo>
                <a:lnTo>
                  <a:pt x="1400" y="792"/>
                </a:lnTo>
                <a:lnTo>
                  <a:pt x="1384" y="784"/>
                </a:lnTo>
                <a:lnTo>
                  <a:pt x="1376" y="768"/>
                </a:lnTo>
                <a:lnTo>
                  <a:pt x="1368" y="768"/>
                </a:lnTo>
                <a:lnTo>
                  <a:pt x="1376" y="760"/>
                </a:lnTo>
                <a:lnTo>
                  <a:pt x="1400" y="736"/>
                </a:lnTo>
                <a:lnTo>
                  <a:pt x="1416" y="720"/>
                </a:lnTo>
                <a:lnTo>
                  <a:pt x="1416" y="712"/>
                </a:lnTo>
                <a:lnTo>
                  <a:pt x="1472" y="656"/>
                </a:lnTo>
                <a:lnTo>
                  <a:pt x="1488" y="656"/>
                </a:lnTo>
                <a:lnTo>
                  <a:pt x="1528" y="656"/>
                </a:lnTo>
                <a:lnTo>
                  <a:pt x="1544" y="648"/>
                </a:lnTo>
                <a:lnTo>
                  <a:pt x="1568" y="656"/>
                </a:lnTo>
                <a:lnTo>
                  <a:pt x="1568" y="672"/>
                </a:lnTo>
                <a:lnTo>
                  <a:pt x="1608" y="664"/>
                </a:lnTo>
                <a:lnTo>
                  <a:pt x="1616" y="664"/>
                </a:lnTo>
                <a:lnTo>
                  <a:pt x="1608" y="656"/>
                </a:lnTo>
                <a:lnTo>
                  <a:pt x="1616" y="632"/>
                </a:lnTo>
                <a:lnTo>
                  <a:pt x="1624" y="608"/>
                </a:lnTo>
                <a:lnTo>
                  <a:pt x="1648" y="592"/>
                </a:lnTo>
                <a:lnTo>
                  <a:pt x="1680" y="600"/>
                </a:lnTo>
                <a:lnTo>
                  <a:pt x="1688" y="616"/>
                </a:lnTo>
                <a:lnTo>
                  <a:pt x="1704" y="600"/>
                </a:lnTo>
                <a:lnTo>
                  <a:pt x="1736" y="576"/>
                </a:lnTo>
                <a:lnTo>
                  <a:pt x="1736" y="608"/>
                </a:lnTo>
                <a:lnTo>
                  <a:pt x="1712" y="632"/>
                </a:lnTo>
                <a:lnTo>
                  <a:pt x="1696" y="640"/>
                </a:lnTo>
                <a:lnTo>
                  <a:pt x="1680" y="664"/>
                </a:lnTo>
                <a:lnTo>
                  <a:pt x="1664" y="680"/>
                </a:lnTo>
                <a:lnTo>
                  <a:pt x="1648" y="696"/>
                </a:lnTo>
                <a:lnTo>
                  <a:pt x="1640" y="696"/>
                </a:lnTo>
                <a:lnTo>
                  <a:pt x="1624" y="744"/>
                </a:lnTo>
                <a:lnTo>
                  <a:pt x="1640" y="840"/>
                </a:lnTo>
                <a:lnTo>
                  <a:pt x="1664" y="808"/>
                </a:lnTo>
                <a:lnTo>
                  <a:pt x="1672" y="800"/>
                </a:lnTo>
                <a:lnTo>
                  <a:pt x="1680" y="784"/>
                </a:lnTo>
                <a:lnTo>
                  <a:pt x="1688" y="768"/>
                </a:lnTo>
                <a:lnTo>
                  <a:pt x="1704" y="760"/>
                </a:lnTo>
                <a:lnTo>
                  <a:pt x="1704" y="744"/>
                </a:lnTo>
                <a:lnTo>
                  <a:pt x="1712" y="736"/>
                </a:lnTo>
                <a:lnTo>
                  <a:pt x="1720" y="704"/>
                </a:lnTo>
                <a:lnTo>
                  <a:pt x="1720" y="696"/>
                </a:lnTo>
                <a:lnTo>
                  <a:pt x="1704" y="696"/>
                </a:lnTo>
                <a:lnTo>
                  <a:pt x="1720" y="656"/>
                </a:lnTo>
                <a:lnTo>
                  <a:pt x="1728" y="648"/>
                </a:lnTo>
                <a:lnTo>
                  <a:pt x="1744" y="640"/>
                </a:lnTo>
                <a:lnTo>
                  <a:pt x="1752" y="640"/>
                </a:lnTo>
                <a:lnTo>
                  <a:pt x="1760" y="648"/>
                </a:lnTo>
                <a:lnTo>
                  <a:pt x="1784" y="624"/>
                </a:lnTo>
                <a:lnTo>
                  <a:pt x="1808" y="648"/>
                </a:lnTo>
                <a:lnTo>
                  <a:pt x="1816" y="624"/>
                </a:lnTo>
                <a:lnTo>
                  <a:pt x="1832" y="624"/>
                </a:lnTo>
                <a:lnTo>
                  <a:pt x="1856" y="592"/>
                </a:lnTo>
                <a:lnTo>
                  <a:pt x="1888" y="576"/>
                </a:lnTo>
                <a:lnTo>
                  <a:pt x="1904" y="576"/>
                </a:lnTo>
                <a:lnTo>
                  <a:pt x="1920" y="584"/>
                </a:lnTo>
                <a:lnTo>
                  <a:pt x="1920" y="576"/>
                </a:lnTo>
                <a:lnTo>
                  <a:pt x="1920" y="560"/>
                </a:lnTo>
                <a:lnTo>
                  <a:pt x="1912" y="536"/>
                </a:lnTo>
                <a:lnTo>
                  <a:pt x="1896" y="520"/>
                </a:lnTo>
                <a:lnTo>
                  <a:pt x="1912" y="512"/>
                </a:lnTo>
                <a:lnTo>
                  <a:pt x="1928" y="5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1" name="Freeform 689"/>
          <p:cNvSpPr/>
          <p:nvPr/>
        </p:nvSpPr>
        <p:spPr bwMode="auto">
          <a:xfrm>
            <a:off x="4707330" y="3416093"/>
            <a:ext cx="61684" cy="12589"/>
          </a:xfrm>
          <a:custGeom>
            <a:avLst/>
            <a:gdLst>
              <a:gd name="T0" fmla="*/ 2147483647 w 40"/>
              <a:gd name="T1" fmla="*/ 2147483647 h 8"/>
              <a:gd name="T2" fmla="*/ 2147483647 w 40"/>
              <a:gd name="T3" fmla="*/ 2147483647 h 8"/>
              <a:gd name="T4" fmla="*/ 2147483647 w 40"/>
              <a:gd name="T5" fmla="*/ 0 h 8"/>
              <a:gd name="T6" fmla="*/ 0 w 40"/>
              <a:gd name="T7" fmla="*/ 2147483647 h 8"/>
              <a:gd name="T8" fmla="*/ 2147483647 w 40"/>
              <a:gd name="T9" fmla="*/ 2147483647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8"/>
              <a:gd name="T17" fmla="*/ 40 w 40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8">
                <a:moveTo>
                  <a:pt x="8" y="8"/>
                </a:moveTo>
                <a:lnTo>
                  <a:pt x="24" y="8"/>
                </a:lnTo>
                <a:lnTo>
                  <a:pt x="4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2" name="Freeform 690"/>
          <p:cNvSpPr/>
          <p:nvPr/>
        </p:nvSpPr>
        <p:spPr bwMode="auto">
          <a:xfrm>
            <a:off x="4621727" y="2898698"/>
            <a:ext cx="800641" cy="566491"/>
          </a:xfrm>
          <a:custGeom>
            <a:avLst/>
            <a:gdLst>
              <a:gd name="T0" fmla="*/ 2147483647 w 520"/>
              <a:gd name="T1" fmla="*/ 2147483647 h 368"/>
              <a:gd name="T2" fmla="*/ 2147483647 w 520"/>
              <a:gd name="T3" fmla="*/ 2147483647 h 368"/>
              <a:gd name="T4" fmla="*/ 2147483647 w 520"/>
              <a:gd name="T5" fmla="*/ 2147483647 h 368"/>
              <a:gd name="T6" fmla="*/ 2147483647 w 520"/>
              <a:gd name="T7" fmla="*/ 2147483647 h 368"/>
              <a:gd name="T8" fmla="*/ 2147483647 w 520"/>
              <a:gd name="T9" fmla="*/ 2147483647 h 368"/>
              <a:gd name="T10" fmla="*/ 2147483647 w 520"/>
              <a:gd name="T11" fmla="*/ 2147483647 h 368"/>
              <a:gd name="T12" fmla="*/ 2147483647 w 520"/>
              <a:gd name="T13" fmla="*/ 2147483647 h 368"/>
              <a:gd name="T14" fmla="*/ 2147483647 w 520"/>
              <a:gd name="T15" fmla="*/ 2147483647 h 368"/>
              <a:gd name="T16" fmla="*/ 2147483647 w 520"/>
              <a:gd name="T17" fmla="*/ 2147483647 h 368"/>
              <a:gd name="T18" fmla="*/ 2147483647 w 520"/>
              <a:gd name="T19" fmla="*/ 2147483647 h 368"/>
              <a:gd name="T20" fmla="*/ 2147483647 w 520"/>
              <a:gd name="T21" fmla="*/ 2147483647 h 368"/>
              <a:gd name="T22" fmla="*/ 2147483647 w 520"/>
              <a:gd name="T23" fmla="*/ 2147483647 h 368"/>
              <a:gd name="T24" fmla="*/ 2147483647 w 520"/>
              <a:gd name="T25" fmla="*/ 2147483647 h 368"/>
              <a:gd name="T26" fmla="*/ 2147483647 w 520"/>
              <a:gd name="T27" fmla="*/ 2147483647 h 368"/>
              <a:gd name="T28" fmla="*/ 2147483647 w 520"/>
              <a:gd name="T29" fmla="*/ 2147483647 h 368"/>
              <a:gd name="T30" fmla="*/ 0 w 520"/>
              <a:gd name="T31" fmla="*/ 2147483647 h 368"/>
              <a:gd name="T32" fmla="*/ 2147483647 w 520"/>
              <a:gd name="T33" fmla="*/ 2147483647 h 368"/>
              <a:gd name="T34" fmla="*/ 2147483647 w 520"/>
              <a:gd name="T35" fmla="*/ 2147483647 h 368"/>
              <a:gd name="T36" fmla="*/ 2147483647 w 520"/>
              <a:gd name="T37" fmla="*/ 2147483647 h 368"/>
              <a:gd name="T38" fmla="*/ 2147483647 w 520"/>
              <a:gd name="T39" fmla="*/ 2147483647 h 368"/>
              <a:gd name="T40" fmla="*/ 2147483647 w 520"/>
              <a:gd name="T41" fmla="*/ 2147483647 h 368"/>
              <a:gd name="T42" fmla="*/ 2147483647 w 520"/>
              <a:gd name="T43" fmla="*/ 2147483647 h 368"/>
              <a:gd name="T44" fmla="*/ 2147483647 w 520"/>
              <a:gd name="T45" fmla="*/ 2147483647 h 368"/>
              <a:gd name="T46" fmla="*/ 2147483647 w 520"/>
              <a:gd name="T47" fmla="*/ 2147483647 h 368"/>
              <a:gd name="T48" fmla="*/ 2147483647 w 520"/>
              <a:gd name="T49" fmla="*/ 2147483647 h 368"/>
              <a:gd name="T50" fmla="*/ 2147483647 w 520"/>
              <a:gd name="T51" fmla="*/ 2147483647 h 368"/>
              <a:gd name="T52" fmla="*/ 2147483647 w 520"/>
              <a:gd name="T53" fmla="*/ 2147483647 h 368"/>
              <a:gd name="T54" fmla="*/ 2147483647 w 520"/>
              <a:gd name="T55" fmla="*/ 2147483647 h 368"/>
              <a:gd name="T56" fmla="*/ 2147483647 w 520"/>
              <a:gd name="T57" fmla="*/ 2147483647 h 368"/>
              <a:gd name="T58" fmla="*/ 2147483647 w 520"/>
              <a:gd name="T59" fmla="*/ 2147483647 h 368"/>
              <a:gd name="T60" fmla="*/ 2147483647 w 520"/>
              <a:gd name="T61" fmla="*/ 2147483647 h 368"/>
              <a:gd name="T62" fmla="*/ 2147483647 w 520"/>
              <a:gd name="T63" fmla="*/ 2147483647 h 368"/>
              <a:gd name="T64" fmla="*/ 2147483647 w 520"/>
              <a:gd name="T65" fmla="*/ 2147483647 h 368"/>
              <a:gd name="T66" fmla="*/ 2147483647 w 520"/>
              <a:gd name="T67" fmla="*/ 2147483647 h 368"/>
              <a:gd name="T68" fmla="*/ 2147483647 w 520"/>
              <a:gd name="T69" fmla="*/ 2147483647 h 3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20"/>
              <a:gd name="T106" fmla="*/ 0 h 368"/>
              <a:gd name="T107" fmla="*/ 520 w 520"/>
              <a:gd name="T108" fmla="*/ 368 h 3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20" h="368">
                <a:moveTo>
                  <a:pt x="360" y="320"/>
                </a:moveTo>
                <a:lnTo>
                  <a:pt x="352" y="312"/>
                </a:lnTo>
                <a:lnTo>
                  <a:pt x="352" y="296"/>
                </a:lnTo>
                <a:lnTo>
                  <a:pt x="384" y="288"/>
                </a:lnTo>
                <a:lnTo>
                  <a:pt x="408" y="272"/>
                </a:lnTo>
                <a:lnTo>
                  <a:pt x="424" y="256"/>
                </a:lnTo>
                <a:lnTo>
                  <a:pt x="432" y="208"/>
                </a:lnTo>
                <a:lnTo>
                  <a:pt x="456" y="200"/>
                </a:lnTo>
                <a:lnTo>
                  <a:pt x="464" y="160"/>
                </a:lnTo>
                <a:lnTo>
                  <a:pt x="496" y="168"/>
                </a:lnTo>
                <a:lnTo>
                  <a:pt x="504" y="144"/>
                </a:lnTo>
                <a:lnTo>
                  <a:pt x="520" y="136"/>
                </a:lnTo>
                <a:lnTo>
                  <a:pt x="520" y="120"/>
                </a:lnTo>
                <a:lnTo>
                  <a:pt x="488" y="112"/>
                </a:lnTo>
                <a:lnTo>
                  <a:pt x="456" y="96"/>
                </a:lnTo>
                <a:lnTo>
                  <a:pt x="416" y="96"/>
                </a:lnTo>
                <a:lnTo>
                  <a:pt x="400" y="56"/>
                </a:lnTo>
                <a:lnTo>
                  <a:pt x="384" y="24"/>
                </a:lnTo>
                <a:lnTo>
                  <a:pt x="368" y="24"/>
                </a:lnTo>
                <a:lnTo>
                  <a:pt x="328" y="40"/>
                </a:lnTo>
                <a:lnTo>
                  <a:pt x="296" y="0"/>
                </a:lnTo>
                <a:lnTo>
                  <a:pt x="248" y="16"/>
                </a:lnTo>
                <a:lnTo>
                  <a:pt x="200" y="32"/>
                </a:lnTo>
                <a:lnTo>
                  <a:pt x="184" y="64"/>
                </a:lnTo>
                <a:lnTo>
                  <a:pt x="192" y="96"/>
                </a:lnTo>
                <a:lnTo>
                  <a:pt x="160" y="96"/>
                </a:lnTo>
                <a:lnTo>
                  <a:pt x="136" y="96"/>
                </a:lnTo>
                <a:lnTo>
                  <a:pt x="112" y="96"/>
                </a:lnTo>
                <a:lnTo>
                  <a:pt x="88" y="80"/>
                </a:lnTo>
                <a:lnTo>
                  <a:pt x="56" y="88"/>
                </a:lnTo>
                <a:lnTo>
                  <a:pt x="16" y="104"/>
                </a:lnTo>
                <a:lnTo>
                  <a:pt x="0" y="136"/>
                </a:lnTo>
                <a:lnTo>
                  <a:pt x="16" y="152"/>
                </a:lnTo>
                <a:lnTo>
                  <a:pt x="24" y="168"/>
                </a:lnTo>
                <a:lnTo>
                  <a:pt x="56" y="168"/>
                </a:lnTo>
                <a:lnTo>
                  <a:pt x="80" y="168"/>
                </a:lnTo>
                <a:lnTo>
                  <a:pt x="104" y="200"/>
                </a:lnTo>
                <a:lnTo>
                  <a:pt x="80" y="200"/>
                </a:lnTo>
                <a:lnTo>
                  <a:pt x="64" y="200"/>
                </a:lnTo>
                <a:lnTo>
                  <a:pt x="56" y="208"/>
                </a:lnTo>
                <a:lnTo>
                  <a:pt x="64" y="240"/>
                </a:lnTo>
                <a:lnTo>
                  <a:pt x="80" y="256"/>
                </a:lnTo>
                <a:lnTo>
                  <a:pt x="80" y="288"/>
                </a:lnTo>
                <a:lnTo>
                  <a:pt x="96" y="304"/>
                </a:lnTo>
                <a:lnTo>
                  <a:pt x="96" y="336"/>
                </a:lnTo>
                <a:lnTo>
                  <a:pt x="96" y="328"/>
                </a:lnTo>
                <a:lnTo>
                  <a:pt x="120" y="320"/>
                </a:lnTo>
                <a:lnTo>
                  <a:pt x="136" y="320"/>
                </a:lnTo>
                <a:lnTo>
                  <a:pt x="152" y="328"/>
                </a:lnTo>
                <a:lnTo>
                  <a:pt x="168" y="344"/>
                </a:lnTo>
                <a:lnTo>
                  <a:pt x="184" y="344"/>
                </a:lnTo>
                <a:lnTo>
                  <a:pt x="184" y="360"/>
                </a:lnTo>
                <a:lnTo>
                  <a:pt x="192" y="360"/>
                </a:lnTo>
                <a:lnTo>
                  <a:pt x="208" y="368"/>
                </a:lnTo>
                <a:lnTo>
                  <a:pt x="216" y="360"/>
                </a:lnTo>
                <a:lnTo>
                  <a:pt x="232" y="352"/>
                </a:lnTo>
                <a:lnTo>
                  <a:pt x="240" y="328"/>
                </a:lnTo>
                <a:lnTo>
                  <a:pt x="256" y="336"/>
                </a:lnTo>
                <a:lnTo>
                  <a:pt x="264" y="336"/>
                </a:lnTo>
                <a:lnTo>
                  <a:pt x="272" y="344"/>
                </a:lnTo>
                <a:lnTo>
                  <a:pt x="288" y="336"/>
                </a:lnTo>
                <a:lnTo>
                  <a:pt x="296" y="328"/>
                </a:lnTo>
                <a:lnTo>
                  <a:pt x="312" y="320"/>
                </a:lnTo>
                <a:lnTo>
                  <a:pt x="320" y="336"/>
                </a:lnTo>
                <a:lnTo>
                  <a:pt x="328" y="336"/>
                </a:lnTo>
                <a:lnTo>
                  <a:pt x="344" y="328"/>
                </a:lnTo>
                <a:lnTo>
                  <a:pt x="352" y="328"/>
                </a:lnTo>
                <a:lnTo>
                  <a:pt x="352" y="336"/>
                </a:lnTo>
                <a:lnTo>
                  <a:pt x="360" y="328"/>
                </a:lnTo>
                <a:lnTo>
                  <a:pt x="360" y="3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3" name="Freeform 691"/>
          <p:cNvSpPr/>
          <p:nvPr/>
        </p:nvSpPr>
        <p:spPr bwMode="auto">
          <a:xfrm>
            <a:off x="4670822" y="3403505"/>
            <a:ext cx="23919" cy="12589"/>
          </a:xfrm>
          <a:custGeom>
            <a:avLst/>
            <a:gdLst>
              <a:gd name="T0" fmla="*/ 0 w 16"/>
              <a:gd name="T1" fmla="*/ 0 h 8"/>
              <a:gd name="T2" fmla="*/ 0 w 16"/>
              <a:gd name="T3" fmla="*/ 2147483647 h 8"/>
              <a:gd name="T4" fmla="*/ 2147483647 w 16"/>
              <a:gd name="T5" fmla="*/ 2147483647 h 8"/>
              <a:gd name="T6" fmla="*/ 2147483647 w 16"/>
              <a:gd name="T7" fmla="*/ 2147483647 h 8"/>
              <a:gd name="T8" fmla="*/ 0 w 16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8"/>
              <a:gd name="T17" fmla="*/ 16 w 16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8">
                <a:moveTo>
                  <a:pt x="0" y="0"/>
                </a:moveTo>
                <a:lnTo>
                  <a:pt x="0" y="8"/>
                </a:lnTo>
                <a:lnTo>
                  <a:pt x="16" y="8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4" name="Freeform 692"/>
          <p:cNvSpPr/>
          <p:nvPr/>
        </p:nvSpPr>
        <p:spPr bwMode="auto">
          <a:xfrm>
            <a:off x="4030058" y="3107670"/>
            <a:ext cx="12589" cy="1258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5" name="Freeform 693"/>
          <p:cNvSpPr/>
          <p:nvPr/>
        </p:nvSpPr>
        <p:spPr bwMode="auto">
          <a:xfrm>
            <a:off x="4670822" y="3403505"/>
            <a:ext cx="23919" cy="12589"/>
          </a:xfrm>
          <a:custGeom>
            <a:avLst/>
            <a:gdLst>
              <a:gd name="T0" fmla="*/ 0 w 16"/>
              <a:gd name="T1" fmla="*/ 0 h 8"/>
              <a:gd name="T2" fmla="*/ 0 w 16"/>
              <a:gd name="T3" fmla="*/ 2147483647 h 8"/>
              <a:gd name="T4" fmla="*/ 2147483647 w 16"/>
              <a:gd name="T5" fmla="*/ 2147483647 h 8"/>
              <a:gd name="T6" fmla="*/ 2147483647 w 16"/>
              <a:gd name="T7" fmla="*/ 2147483647 h 8"/>
              <a:gd name="T8" fmla="*/ 0 w 16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8"/>
              <a:gd name="T17" fmla="*/ 16 w 16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8">
                <a:moveTo>
                  <a:pt x="0" y="0"/>
                </a:moveTo>
                <a:lnTo>
                  <a:pt x="0" y="8"/>
                </a:lnTo>
                <a:lnTo>
                  <a:pt x="16" y="8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6" name="Rectangle 694"/>
          <p:cNvSpPr>
            <a:spLocks noChangeArrowheads="1"/>
          </p:cNvSpPr>
          <p:nvPr/>
        </p:nvSpPr>
        <p:spPr bwMode="auto">
          <a:xfrm>
            <a:off x="4030058" y="3107670"/>
            <a:ext cx="12589" cy="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50000"/>
              </a:spcBef>
            </a:pPr>
            <a:endParaRPr lang="en-US">
              <a:solidFill>
                <a:srgbClr val="4D4D4D"/>
              </a:solidFill>
              <a:ea typeface="MS PGothic" panose="020B0600070205080204" pitchFamily="34" charset="-128"/>
            </a:endParaRPr>
          </a:p>
        </p:txBody>
      </p:sp>
      <p:sp>
        <p:nvSpPr>
          <p:cNvPr id="147" name="Freeform 695"/>
          <p:cNvSpPr/>
          <p:nvPr/>
        </p:nvSpPr>
        <p:spPr bwMode="auto">
          <a:xfrm>
            <a:off x="3894100" y="3107670"/>
            <a:ext cx="148547" cy="61684"/>
          </a:xfrm>
          <a:custGeom>
            <a:avLst/>
            <a:gdLst>
              <a:gd name="T0" fmla="*/ 2147483647 w 96"/>
              <a:gd name="T1" fmla="*/ 2147483647 h 40"/>
              <a:gd name="T2" fmla="*/ 2147483647 w 96"/>
              <a:gd name="T3" fmla="*/ 2147483647 h 40"/>
              <a:gd name="T4" fmla="*/ 2147483647 w 96"/>
              <a:gd name="T5" fmla="*/ 2147483647 h 40"/>
              <a:gd name="T6" fmla="*/ 2147483647 w 96"/>
              <a:gd name="T7" fmla="*/ 0 h 40"/>
              <a:gd name="T8" fmla="*/ 2147483647 w 96"/>
              <a:gd name="T9" fmla="*/ 0 h 40"/>
              <a:gd name="T10" fmla="*/ 2147483647 w 96"/>
              <a:gd name="T11" fmla="*/ 0 h 40"/>
              <a:gd name="T12" fmla="*/ 2147483647 w 96"/>
              <a:gd name="T13" fmla="*/ 0 h 40"/>
              <a:gd name="T14" fmla="*/ 2147483647 w 96"/>
              <a:gd name="T15" fmla="*/ 2147483647 h 40"/>
              <a:gd name="T16" fmla="*/ 2147483647 w 96"/>
              <a:gd name="T17" fmla="*/ 2147483647 h 40"/>
              <a:gd name="T18" fmla="*/ 2147483647 w 96"/>
              <a:gd name="T19" fmla="*/ 2147483647 h 40"/>
              <a:gd name="T20" fmla="*/ 2147483647 w 96"/>
              <a:gd name="T21" fmla="*/ 2147483647 h 40"/>
              <a:gd name="T22" fmla="*/ 2147483647 w 96"/>
              <a:gd name="T23" fmla="*/ 2147483647 h 40"/>
              <a:gd name="T24" fmla="*/ 2147483647 w 96"/>
              <a:gd name="T25" fmla="*/ 2147483647 h 40"/>
              <a:gd name="T26" fmla="*/ 2147483647 w 96"/>
              <a:gd name="T27" fmla="*/ 2147483647 h 40"/>
              <a:gd name="T28" fmla="*/ 2147483647 w 96"/>
              <a:gd name="T29" fmla="*/ 2147483647 h 40"/>
              <a:gd name="T30" fmla="*/ 0 w 96"/>
              <a:gd name="T31" fmla="*/ 2147483647 h 40"/>
              <a:gd name="T32" fmla="*/ 2147483647 w 96"/>
              <a:gd name="T33" fmla="*/ 2147483647 h 40"/>
              <a:gd name="T34" fmla="*/ 2147483647 w 96"/>
              <a:gd name="T35" fmla="*/ 2147483647 h 40"/>
              <a:gd name="T36" fmla="*/ 2147483647 w 96"/>
              <a:gd name="T37" fmla="*/ 2147483647 h 40"/>
              <a:gd name="T38" fmla="*/ 2147483647 w 96"/>
              <a:gd name="T39" fmla="*/ 2147483647 h 40"/>
              <a:gd name="T40" fmla="*/ 2147483647 w 96"/>
              <a:gd name="T41" fmla="*/ 2147483647 h 40"/>
              <a:gd name="T42" fmla="*/ 2147483647 w 96"/>
              <a:gd name="T43" fmla="*/ 2147483647 h 40"/>
              <a:gd name="T44" fmla="*/ 2147483647 w 96"/>
              <a:gd name="T45" fmla="*/ 2147483647 h 40"/>
              <a:gd name="T46" fmla="*/ 2147483647 w 96"/>
              <a:gd name="T47" fmla="*/ 2147483647 h 4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6"/>
              <a:gd name="T73" fmla="*/ 0 h 40"/>
              <a:gd name="T74" fmla="*/ 96 w 96"/>
              <a:gd name="T75" fmla="*/ 40 h 4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6" h="40">
                <a:moveTo>
                  <a:pt x="96" y="24"/>
                </a:moveTo>
                <a:lnTo>
                  <a:pt x="96" y="16"/>
                </a:lnTo>
                <a:lnTo>
                  <a:pt x="96" y="8"/>
                </a:lnTo>
                <a:lnTo>
                  <a:pt x="96" y="0"/>
                </a:lnTo>
                <a:lnTo>
                  <a:pt x="88" y="0"/>
                </a:lnTo>
                <a:lnTo>
                  <a:pt x="72" y="0"/>
                </a:lnTo>
                <a:lnTo>
                  <a:pt x="56" y="0"/>
                </a:lnTo>
                <a:lnTo>
                  <a:pt x="56" y="8"/>
                </a:lnTo>
                <a:lnTo>
                  <a:pt x="48" y="8"/>
                </a:lnTo>
                <a:lnTo>
                  <a:pt x="48" y="16"/>
                </a:lnTo>
                <a:lnTo>
                  <a:pt x="48" y="24"/>
                </a:lnTo>
                <a:lnTo>
                  <a:pt x="40" y="24"/>
                </a:lnTo>
                <a:lnTo>
                  <a:pt x="24" y="24"/>
                </a:lnTo>
                <a:lnTo>
                  <a:pt x="16" y="24"/>
                </a:lnTo>
                <a:lnTo>
                  <a:pt x="8" y="24"/>
                </a:lnTo>
                <a:lnTo>
                  <a:pt x="0" y="24"/>
                </a:lnTo>
                <a:lnTo>
                  <a:pt x="8" y="32"/>
                </a:lnTo>
                <a:lnTo>
                  <a:pt x="16" y="40"/>
                </a:lnTo>
                <a:lnTo>
                  <a:pt x="24" y="40"/>
                </a:lnTo>
                <a:lnTo>
                  <a:pt x="40" y="40"/>
                </a:lnTo>
                <a:lnTo>
                  <a:pt x="56" y="40"/>
                </a:lnTo>
                <a:lnTo>
                  <a:pt x="72" y="40"/>
                </a:lnTo>
                <a:lnTo>
                  <a:pt x="88" y="32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8" name="Freeform 696"/>
          <p:cNvSpPr/>
          <p:nvPr/>
        </p:nvSpPr>
        <p:spPr bwMode="auto">
          <a:xfrm>
            <a:off x="3622184" y="3033396"/>
            <a:ext cx="247997" cy="259327"/>
          </a:xfrm>
          <a:custGeom>
            <a:avLst/>
            <a:gdLst>
              <a:gd name="T0" fmla="*/ 2147483647 w 161"/>
              <a:gd name="T1" fmla="*/ 2147483647 h 168"/>
              <a:gd name="T2" fmla="*/ 2147483647 w 161"/>
              <a:gd name="T3" fmla="*/ 2147483647 h 168"/>
              <a:gd name="T4" fmla="*/ 2147483647 w 161"/>
              <a:gd name="T5" fmla="*/ 2147483647 h 168"/>
              <a:gd name="T6" fmla="*/ 2147483647 w 161"/>
              <a:gd name="T7" fmla="*/ 2147483647 h 168"/>
              <a:gd name="T8" fmla="*/ 2147483647 w 161"/>
              <a:gd name="T9" fmla="*/ 2147483647 h 168"/>
              <a:gd name="T10" fmla="*/ 2147483647 w 161"/>
              <a:gd name="T11" fmla="*/ 2147483647 h 168"/>
              <a:gd name="T12" fmla="*/ 2147483647 w 161"/>
              <a:gd name="T13" fmla="*/ 2147483647 h 168"/>
              <a:gd name="T14" fmla="*/ 2147483647 w 161"/>
              <a:gd name="T15" fmla="*/ 2147483647 h 168"/>
              <a:gd name="T16" fmla="*/ 2147483647 w 161"/>
              <a:gd name="T17" fmla="*/ 2147483647 h 168"/>
              <a:gd name="T18" fmla="*/ 2147483647 w 161"/>
              <a:gd name="T19" fmla="*/ 2147483647 h 168"/>
              <a:gd name="T20" fmla="*/ 2147483647 w 161"/>
              <a:gd name="T21" fmla="*/ 2147483647 h 168"/>
              <a:gd name="T22" fmla="*/ 2147483647 w 161"/>
              <a:gd name="T23" fmla="*/ 2147483647 h 168"/>
              <a:gd name="T24" fmla="*/ 2147483647 w 161"/>
              <a:gd name="T25" fmla="*/ 2147483647 h 168"/>
              <a:gd name="T26" fmla="*/ 2147483647 w 161"/>
              <a:gd name="T27" fmla="*/ 2147483647 h 168"/>
              <a:gd name="T28" fmla="*/ 2147483647 w 161"/>
              <a:gd name="T29" fmla="*/ 2147483647 h 168"/>
              <a:gd name="T30" fmla="*/ 2147483647 w 161"/>
              <a:gd name="T31" fmla="*/ 2147483647 h 168"/>
              <a:gd name="T32" fmla="*/ 2147483647 w 161"/>
              <a:gd name="T33" fmla="*/ 0 h 168"/>
              <a:gd name="T34" fmla="*/ 2147483647 w 161"/>
              <a:gd name="T35" fmla="*/ 2147483647 h 168"/>
              <a:gd name="T36" fmla="*/ 2147483647 w 161"/>
              <a:gd name="T37" fmla="*/ 2147483647 h 168"/>
              <a:gd name="T38" fmla="*/ 2147483647 w 161"/>
              <a:gd name="T39" fmla="*/ 2147483647 h 168"/>
              <a:gd name="T40" fmla="*/ 2147483647 w 161"/>
              <a:gd name="T41" fmla="*/ 2147483647 h 168"/>
              <a:gd name="T42" fmla="*/ 2147483647 w 161"/>
              <a:gd name="T43" fmla="*/ 2147483647 h 168"/>
              <a:gd name="T44" fmla="*/ 2147483647 w 161"/>
              <a:gd name="T45" fmla="*/ 2147483647 h 168"/>
              <a:gd name="T46" fmla="*/ 2147483647 w 161"/>
              <a:gd name="T47" fmla="*/ 2147483647 h 168"/>
              <a:gd name="T48" fmla="*/ 2147483647 w 161"/>
              <a:gd name="T49" fmla="*/ 2147483647 h 168"/>
              <a:gd name="T50" fmla="*/ 2147483647 w 161"/>
              <a:gd name="T51" fmla="*/ 2147483647 h 168"/>
              <a:gd name="T52" fmla="*/ 2147483647 w 161"/>
              <a:gd name="T53" fmla="*/ 2147483647 h 168"/>
              <a:gd name="T54" fmla="*/ 2147483647 w 161"/>
              <a:gd name="T55" fmla="*/ 2147483647 h 168"/>
              <a:gd name="T56" fmla="*/ 2147483647 w 161"/>
              <a:gd name="T57" fmla="*/ 2147483647 h 168"/>
              <a:gd name="T58" fmla="*/ 0 w 161"/>
              <a:gd name="T59" fmla="*/ 2147483647 h 168"/>
              <a:gd name="T60" fmla="*/ 0 w 161"/>
              <a:gd name="T61" fmla="*/ 2147483647 h 168"/>
              <a:gd name="T62" fmla="*/ 2147483647 w 161"/>
              <a:gd name="T63" fmla="*/ 2147483647 h 168"/>
              <a:gd name="T64" fmla="*/ 2147483647 w 161"/>
              <a:gd name="T65" fmla="*/ 2147483647 h 168"/>
              <a:gd name="T66" fmla="*/ 2147483647 w 161"/>
              <a:gd name="T67" fmla="*/ 2147483647 h 168"/>
              <a:gd name="T68" fmla="*/ 2147483647 w 161"/>
              <a:gd name="T69" fmla="*/ 2147483647 h 168"/>
              <a:gd name="T70" fmla="*/ 2147483647 w 161"/>
              <a:gd name="T71" fmla="*/ 2147483647 h 168"/>
              <a:gd name="T72" fmla="*/ 2147483647 w 161"/>
              <a:gd name="T73" fmla="*/ 2147483647 h 168"/>
              <a:gd name="T74" fmla="*/ 2147483647 w 161"/>
              <a:gd name="T75" fmla="*/ 2147483647 h 168"/>
              <a:gd name="T76" fmla="*/ 2147483647 w 161"/>
              <a:gd name="T77" fmla="*/ 2147483647 h 168"/>
              <a:gd name="T78" fmla="*/ 2147483647 w 161"/>
              <a:gd name="T79" fmla="*/ 2147483647 h 168"/>
              <a:gd name="T80" fmla="*/ 2147483647 w 161"/>
              <a:gd name="T81" fmla="*/ 2147483647 h 168"/>
              <a:gd name="T82" fmla="*/ 2147483647 w 161"/>
              <a:gd name="T83" fmla="*/ 2147483647 h 168"/>
              <a:gd name="T84" fmla="*/ 2147483647 w 161"/>
              <a:gd name="T85" fmla="*/ 2147483647 h 168"/>
              <a:gd name="T86" fmla="*/ 2147483647 w 161"/>
              <a:gd name="T87" fmla="*/ 2147483647 h 168"/>
              <a:gd name="T88" fmla="*/ 2147483647 w 161"/>
              <a:gd name="T89" fmla="*/ 2147483647 h 168"/>
              <a:gd name="T90" fmla="*/ 2147483647 w 161"/>
              <a:gd name="T91" fmla="*/ 2147483647 h 168"/>
              <a:gd name="T92" fmla="*/ 2147483647 w 161"/>
              <a:gd name="T93" fmla="*/ 2147483647 h 168"/>
              <a:gd name="T94" fmla="*/ 2147483647 w 161"/>
              <a:gd name="T95" fmla="*/ 2147483647 h 168"/>
              <a:gd name="T96" fmla="*/ 2147483647 w 161"/>
              <a:gd name="T97" fmla="*/ 2147483647 h 168"/>
              <a:gd name="T98" fmla="*/ 2147483647 w 161"/>
              <a:gd name="T99" fmla="*/ 2147483647 h 168"/>
              <a:gd name="T100" fmla="*/ 2147483647 w 161"/>
              <a:gd name="T101" fmla="*/ 2147483647 h 168"/>
              <a:gd name="T102" fmla="*/ 2147483647 w 161"/>
              <a:gd name="T103" fmla="*/ 2147483647 h 1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1"/>
              <a:gd name="T157" fmla="*/ 0 h 168"/>
              <a:gd name="T158" fmla="*/ 161 w 161"/>
              <a:gd name="T159" fmla="*/ 168 h 1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1" h="168">
                <a:moveTo>
                  <a:pt x="145" y="120"/>
                </a:moveTo>
                <a:lnTo>
                  <a:pt x="153" y="112"/>
                </a:lnTo>
                <a:lnTo>
                  <a:pt x="153" y="104"/>
                </a:lnTo>
                <a:lnTo>
                  <a:pt x="145" y="96"/>
                </a:lnTo>
                <a:lnTo>
                  <a:pt x="137" y="96"/>
                </a:lnTo>
                <a:lnTo>
                  <a:pt x="137" y="88"/>
                </a:lnTo>
                <a:lnTo>
                  <a:pt x="153" y="72"/>
                </a:lnTo>
                <a:lnTo>
                  <a:pt x="153" y="56"/>
                </a:lnTo>
                <a:lnTo>
                  <a:pt x="161" y="48"/>
                </a:lnTo>
                <a:lnTo>
                  <a:pt x="153" y="40"/>
                </a:lnTo>
                <a:lnTo>
                  <a:pt x="145" y="40"/>
                </a:lnTo>
                <a:lnTo>
                  <a:pt x="128" y="32"/>
                </a:lnTo>
                <a:lnTo>
                  <a:pt x="120" y="24"/>
                </a:lnTo>
                <a:lnTo>
                  <a:pt x="112" y="24"/>
                </a:lnTo>
                <a:lnTo>
                  <a:pt x="104" y="16"/>
                </a:lnTo>
                <a:lnTo>
                  <a:pt x="96" y="8"/>
                </a:lnTo>
                <a:lnTo>
                  <a:pt x="96" y="0"/>
                </a:lnTo>
                <a:lnTo>
                  <a:pt x="88" y="8"/>
                </a:lnTo>
                <a:lnTo>
                  <a:pt x="80" y="24"/>
                </a:lnTo>
                <a:lnTo>
                  <a:pt x="72" y="24"/>
                </a:lnTo>
                <a:lnTo>
                  <a:pt x="64" y="40"/>
                </a:lnTo>
                <a:lnTo>
                  <a:pt x="48" y="40"/>
                </a:lnTo>
                <a:lnTo>
                  <a:pt x="48" y="32"/>
                </a:lnTo>
                <a:lnTo>
                  <a:pt x="40" y="32"/>
                </a:lnTo>
                <a:lnTo>
                  <a:pt x="40" y="40"/>
                </a:lnTo>
                <a:lnTo>
                  <a:pt x="40" y="48"/>
                </a:lnTo>
                <a:lnTo>
                  <a:pt x="32" y="48"/>
                </a:lnTo>
                <a:lnTo>
                  <a:pt x="24" y="48"/>
                </a:lnTo>
                <a:lnTo>
                  <a:pt x="16" y="48"/>
                </a:lnTo>
                <a:lnTo>
                  <a:pt x="0" y="56"/>
                </a:lnTo>
                <a:lnTo>
                  <a:pt x="0" y="64"/>
                </a:lnTo>
                <a:lnTo>
                  <a:pt x="16" y="72"/>
                </a:lnTo>
                <a:lnTo>
                  <a:pt x="32" y="72"/>
                </a:lnTo>
                <a:lnTo>
                  <a:pt x="32" y="80"/>
                </a:lnTo>
                <a:lnTo>
                  <a:pt x="40" y="88"/>
                </a:lnTo>
                <a:lnTo>
                  <a:pt x="40" y="104"/>
                </a:lnTo>
                <a:lnTo>
                  <a:pt x="48" y="104"/>
                </a:lnTo>
                <a:lnTo>
                  <a:pt x="48" y="120"/>
                </a:lnTo>
                <a:lnTo>
                  <a:pt x="40" y="152"/>
                </a:lnTo>
                <a:lnTo>
                  <a:pt x="48" y="160"/>
                </a:lnTo>
                <a:lnTo>
                  <a:pt x="56" y="160"/>
                </a:lnTo>
                <a:lnTo>
                  <a:pt x="72" y="160"/>
                </a:lnTo>
                <a:lnTo>
                  <a:pt x="80" y="160"/>
                </a:lnTo>
                <a:lnTo>
                  <a:pt x="88" y="168"/>
                </a:lnTo>
                <a:lnTo>
                  <a:pt x="96" y="168"/>
                </a:lnTo>
                <a:lnTo>
                  <a:pt x="104" y="152"/>
                </a:lnTo>
                <a:lnTo>
                  <a:pt x="112" y="152"/>
                </a:lnTo>
                <a:lnTo>
                  <a:pt x="128" y="152"/>
                </a:lnTo>
                <a:lnTo>
                  <a:pt x="153" y="136"/>
                </a:lnTo>
                <a:lnTo>
                  <a:pt x="161" y="136"/>
                </a:lnTo>
                <a:lnTo>
                  <a:pt x="153" y="128"/>
                </a:lnTo>
                <a:lnTo>
                  <a:pt x="145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697"/>
          <p:cNvSpPr/>
          <p:nvPr/>
        </p:nvSpPr>
        <p:spPr bwMode="auto">
          <a:xfrm>
            <a:off x="3845004" y="3169355"/>
            <a:ext cx="234150" cy="221561"/>
          </a:xfrm>
          <a:custGeom>
            <a:avLst/>
            <a:gdLst>
              <a:gd name="T0" fmla="*/ 2147483647 w 152"/>
              <a:gd name="T1" fmla="*/ 0 h 144"/>
              <a:gd name="T2" fmla="*/ 2147483647 w 152"/>
              <a:gd name="T3" fmla="*/ 0 h 144"/>
              <a:gd name="T4" fmla="*/ 2147483647 w 152"/>
              <a:gd name="T5" fmla="*/ 0 h 144"/>
              <a:gd name="T6" fmla="*/ 2147483647 w 152"/>
              <a:gd name="T7" fmla="*/ 0 h 144"/>
              <a:gd name="T8" fmla="*/ 2147483647 w 152"/>
              <a:gd name="T9" fmla="*/ 2147483647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0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2147483647 w 152"/>
              <a:gd name="T23" fmla="*/ 2147483647 h 144"/>
              <a:gd name="T24" fmla="*/ 2147483647 w 152"/>
              <a:gd name="T25" fmla="*/ 2147483647 h 144"/>
              <a:gd name="T26" fmla="*/ 2147483647 w 152"/>
              <a:gd name="T27" fmla="*/ 2147483647 h 144"/>
              <a:gd name="T28" fmla="*/ 2147483647 w 152"/>
              <a:gd name="T29" fmla="*/ 2147483647 h 144"/>
              <a:gd name="T30" fmla="*/ 2147483647 w 152"/>
              <a:gd name="T31" fmla="*/ 2147483647 h 144"/>
              <a:gd name="T32" fmla="*/ 2147483647 w 152"/>
              <a:gd name="T33" fmla="*/ 2147483647 h 144"/>
              <a:gd name="T34" fmla="*/ 2147483647 w 152"/>
              <a:gd name="T35" fmla="*/ 2147483647 h 144"/>
              <a:gd name="T36" fmla="*/ 2147483647 w 152"/>
              <a:gd name="T37" fmla="*/ 2147483647 h 144"/>
              <a:gd name="T38" fmla="*/ 2147483647 w 152"/>
              <a:gd name="T39" fmla="*/ 2147483647 h 144"/>
              <a:gd name="T40" fmla="*/ 2147483647 w 152"/>
              <a:gd name="T41" fmla="*/ 2147483647 h 144"/>
              <a:gd name="T42" fmla="*/ 2147483647 w 152"/>
              <a:gd name="T43" fmla="*/ 2147483647 h 144"/>
              <a:gd name="T44" fmla="*/ 2147483647 w 152"/>
              <a:gd name="T45" fmla="*/ 2147483647 h 144"/>
              <a:gd name="T46" fmla="*/ 2147483647 w 152"/>
              <a:gd name="T47" fmla="*/ 2147483647 h 144"/>
              <a:gd name="T48" fmla="*/ 2147483647 w 152"/>
              <a:gd name="T49" fmla="*/ 2147483647 h 144"/>
              <a:gd name="T50" fmla="*/ 2147483647 w 152"/>
              <a:gd name="T51" fmla="*/ 2147483647 h 144"/>
              <a:gd name="T52" fmla="*/ 2147483647 w 152"/>
              <a:gd name="T53" fmla="*/ 2147483647 h 144"/>
              <a:gd name="T54" fmla="*/ 2147483647 w 152"/>
              <a:gd name="T55" fmla="*/ 2147483647 h 144"/>
              <a:gd name="T56" fmla="*/ 2147483647 w 152"/>
              <a:gd name="T57" fmla="*/ 2147483647 h 144"/>
              <a:gd name="T58" fmla="*/ 2147483647 w 152"/>
              <a:gd name="T59" fmla="*/ 2147483647 h 144"/>
              <a:gd name="T60" fmla="*/ 2147483647 w 152"/>
              <a:gd name="T61" fmla="*/ 0 h 1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52"/>
              <a:gd name="T94" fmla="*/ 0 h 144"/>
              <a:gd name="T95" fmla="*/ 152 w 152"/>
              <a:gd name="T96" fmla="*/ 144 h 14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52" h="144">
                <a:moveTo>
                  <a:pt x="88" y="0"/>
                </a:move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40" y="8"/>
                </a:lnTo>
                <a:lnTo>
                  <a:pt x="24" y="8"/>
                </a:lnTo>
                <a:lnTo>
                  <a:pt x="8" y="16"/>
                </a:lnTo>
                <a:lnTo>
                  <a:pt x="8" y="24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40"/>
                </a:lnTo>
                <a:lnTo>
                  <a:pt x="40" y="48"/>
                </a:lnTo>
                <a:lnTo>
                  <a:pt x="56" y="72"/>
                </a:lnTo>
                <a:lnTo>
                  <a:pt x="64" y="88"/>
                </a:lnTo>
                <a:lnTo>
                  <a:pt x="96" y="104"/>
                </a:lnTo>
                <a:lnTo>
                  <a:pt x="112" y="128"/>
                </a:lnTo>
                <a:lnTo>
                  <a:pt x="120" y="144"/>
                </a:lnTo>
                <a:lnTo>
                  <a:pt x="128" y="128"/>
                </a:lnTo>
                <a:lnTo>
                  <a:pt x="128" y="112"/>
                </a:lnTo>
                <a:lnTo>
                  <a:pt x="144" y="120"/>
                </a:lnTo>
                <a:lnTo>
                  <a:pt x="152" y="120"/>
                </a:lnTo>
                <a:lnTo>
                  <a:pt x="128" y="96"/>
                </a:lnTo>
                <a:lnTo>
                  <a:pt x="112" y="88"/>
                </a:lnTo>
                <a:lnTo>
                  <a:pt x="104" y="80"/>
                </a:lnTo>
                <a:lnTo>
                  <a:pt x="88" y="56"/>
                </a:lnTo>
                <a:lnTo>
                  <a:pt x="80" y="40"/>
                </a:lnTo>
                <a:lnTo>
                  <a:pt x="80" y="24"/>
                </a:lnTo>
                <a:lnTo>
                  <a:pt x="88" y="24"/>
                </a:lnTo>
                <a:lnTo>
                  <a:pt x="88" y="16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0" name="Freeform 698"/>
          <p:cNvSpPr/>
          <p:nvPr/>
        </p:nvSpPr>
        <p:spPr bwMode="auto">
          <a:xfrm>
            <a:off x="3818568" y="2910027"/>
            <a:ext cx="186313" cy="234150"/>
          </a:xfrm>
          <a:custGeom>
            <a:avLst/>
            <a:gdLst>
              <a:gd name="T0" fmla="*/ 2147483647 w 121"/>
              <a:gd name="T1" fmla="*/ 2147483647 h 152"/>
              <a:gd name="T2" fmla="*/ 2147483647 w 121"/>
              <a:gd name="T3" fmla="*/ 2147483647 h 152"/>
              <a:gd name="T4" fmla="*/ 2147483647 w 121"/>
              <a:gd name="T5" fmla="*/ 2147483647 h 152"/>
              <a:gd name="T6" fmla="*/ 2147483647 w 121"/>
              <a:gd name="T7" fmla="*/ 2147483647 h 152"/>
              <a:gd name="T8" fmla="*/ 2147483647 w 121"/>
              <a:gd name="T9" fmla="*/ 2147483647 h 152"/>
              <a:gd name="T10" fmla="*/ 2147483647 w 121"/>
              <a:gd name="T11" fmla="*/ 2147483647 h 152"/>
              <a:gd name="T12" fmla="*/ 2147483647 w 121"/>
              <a:gd name="T13" fmla="*/ 2147483647 h 152"/>
              <a:gd name="T14" fmla="*/ 2147483647 w 121"/>
              <a:gd name="T15" fmla="*/ 2147483647 h 152"/>
              <a:gd name="T16" fmla="*/ 0 w 121"/>
              <a:gd name="T17" fmla="*/ 2147483647 h 152"/>
              <a:gd name="T18" fmla="*/ 2147483647 w 121"/>
              <a:gd name="T19" fmla="*/ 2147483647 h 152"/>
              <a:gd name="T20" fmla="*/ 2147483647 w 121"/>
              <a:gd name="T21" fmla="*/ 2147483647 h 152"/>
              <a:gd name="T22" fmla="*/ 2147483647 w 121"/>
              <a:gd name="T23" fmla="*/ 2147483647 h 152"/>
              <a:gd name="T24" fmla="*/ 2147483647 w 121"/>
              <a:gd name="T25" fmla="*/ 2147483647 h 152"/>
              <a:gd name="T26" fmla="*/ 2147483647 w 121"/>
              <a:gd name="T27" fmla="*/ 2147483647 h 152"/>
              <a:gd name="T28" fmla="*/ 2147483647 w 121"/>
              <a:gd name="T29" fmla="*/ 2147483647 h 152"/>
              <a:gd name="T30" fmla="*/ 2147483647 w 121"/>
              <a:gd name="T31" fmla="*/ 2147483647 h 152"/>
              <a:gd name="T32" fmla="*/ 2147483647 w 121"/>
              <a:gd name="T33" fmla="*/ 2147483647 h 152"/>
              <a:gd name="T34" fmla="*/ 2147483647 w 121"/>
              <a:gd name="T35" fmla="*/ 2147483647 h 152"/>
              <a:gd name="T36" fmla="*/ 2147483647 w 121"/>
              <a:gd name="T37" fmla="*/ 2147483647 h 152"/>
              <a:gd name="T38" fmla="*/ 2147483647 w 121"/>
              <a:gd name="T39" fmla="*/ 2147483647 h 152"/>
              <a:gd name="T40" fmla="*/ 2147483647 w 121"/>
              <a:gd name="T41" fmla="*/ 2147483647 h 152"/>
              <a:gd name="T42" fmla="*/ 2147483647 w 121"/>
              <a:gd name="T43" fmla="*/ 2147483647 h 152"/>
              <a:gd name="T44" fmla="*/ 2147483647 w 121"/>
              <a:gd name="T45" fmla="*/ 2147483647 h 152"/>
              <a:gd name="T46" fmla="*/ 2147483647 w 121"/>
              <a:gd name="T47" fmla="*/ 2147483647 h 152"/>
              <a:gd name="T48" fmla="*/ 2147483647 w 121"/>
              <a:gd name="T49" fmla="*/ 2147483647 h 152"/>
              <a:gd name="T50" fmla="*/ 2147483647 w 121"/>
              <a:gd name="T51" fmla="*/ 2147483647 h 152"/>
              <a:gd name="T52" fmla="*/ 2147483647 w 121"/>
              <a:gd name="T53" fmla="*/ 2147483647 h 152"/>
              <a:gd name="T54" fmla="*/ 2147483647 w 121"/>
              <a:gd name="T55" fmla="*/ 2147483647 h 152"/>
              <a:gd name="T56" fmla="*/ 2147483647 w 121"/>
              <a:gd name="T57" fmla="*/ 2147483647 h 152"/>
              <a:gd name="T58" fmla="*/ 2147483647 w 121"/>
              <a:gd name="T59" fmla="*/ 2147483647 h 152"/>
              <a:gd name="T60" fmla="*/ 2147483647 w 121"/>
              <a:gd name="T61" fmla="*/ 2147483647 h 152"/>
              <a:gd name="T62" fmla="*/ 2147483647 w 121"/>
              <a:gd name="T63" fmla="*/ 2147483647 h 152"/>
              <a:gd name="T64" fmla="*/ 2147483647 w 121"/>
              <a:gd name="T65" fmla="*/ 2147483647 h 152"/>
              <a:gd name="T66" fmla="*/ 2147483647 w 121"/>
              <a:gd name="T67" fmla="*/ 2147483647 h 152"/>
              <a:gd name="T68" fmla="*/ 2147483647 w 121"/>
              <a:gd name="T69" fmla="*/ 2147483647 h 152"/>
              <a:gd name="T70" fmla="*/ 2147483647 w 121"/>
              <a:gd name="T71" fmla="*/ 2147483647 h 152"/>
              <a:gd name="T72" fmla="*/ 2147483647 w 121"/>
              <a:gd name="T73" fmla="*/ 2147483647 h 152"/>
              <a:gd name="T74" fmla="*/ 2147483647 w 121"/>
              <a:gd name="T75" fmla="*/ 2147483647 h 152"/>
              <a:gd name="T76" fmla="*/ 2147483647 w 121"/>
              <a:gd name="T77" fmla="*/ 2147483647 h 152"/>
              <a:gd name="T78" fmla="*/ 2147483647 w 121"/>
              <a:gd name="T79" fmla="*/ 2147483647 h 152"/>
              <a:gd name="T80" fmla="*/ 2147483647 w 121"/>
              <a:gd name="T81" fmla="*/ 2147483647 h 152"/>
              <a:gd name="T82" fmla="*/ 2147483647 w 121"/>
              <a:gd name="T83" fmla="*/ 2147483647 h 152"/>
              <a:gd name="T84" fmla="*/ 2147483647 w 121"/>
              <a:gd name="T85" fmla="*/ 2147483647 h 152"/>
              <a:gd name="T86" fmla="*/ 2147483647 w 121"/>
              <a:gd name="T87" fmla="*/ 2147483647 h 152"/>
              <a:gd name="T88" fmla="*/ 2147483647 w 121"/>
              <a:gd name="T89" fmla="*/ 2147483647 h 152"/>
              <a:gd name="T90" fmla="*/ 2147483647 w 121"/>
              <a:gd name="T91" fmla="*/ 0 h 152"/>
              <a:gd name="T92" fmla="*/ 2147483647 w 121"/>
              <a:gd name="T93" fmla="*/ 2147483647 h 152"/>
              <a:gd name="T94" fmla="*/ 2147483647 w 121"/>
              <a:gd name="T95" fmla="*/ 2147483647 h 152"/>
              <a:gd name="T96" fmla="*/ 2147483647 w 121"/>
              <a:gd name="T97" fmla="*/ 2147483647 h 152"/>
              <a:gd name="T98" fmla="*/ 2147483647 w 121"/>
              <a:gd name="T99" fmla="*/ 2147483647 h 152"/>
              <a:gd name="T100" fmla="*/ 2147483647 w 121"/>
              <a:gd name="T101" fmla="*/ 2147483647 h 152"/>
              <a:gd name="T102" fmla="*/ 2147483647 w 121"/>
              <a:gd name="T103" fmla="*/ 2147483647 h 15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1"/>
              <a:gd name="T157" fmla="*/ 0 h 152"/>
              <a:gd name="T158" fmla="*/ 121 w 121"/>
              <a:gd name="T159" fmla="*/ 152 h 15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1" h="152">
                <a:moveTo>
                  <a:pt x="25" y="40"/>
                </a:moveTo>
                <a:lnTo>
                  <a:pt x="17" y="48"/>
                </a:lnTo>
                <a:lnTo>
                  <a:pt x="17" y="64"/>
                </a:lnTo>
                <a:lnTo>
                  <a:pt x="9" y="72"/>
                </a:lnTo>
                <a:lnTo>
                  <a:pt x="9" y="80"/>
                </a:lnTo>
                <a:lnTo>
                  <a:pt x="9" y="88"/>
                </a:lnTo>
                <a:lnTo>
                  <a:pt x="9" y="96"/>
                </a:lnTo>
                <a:lnTo>
                  <a:pt x="9" y="104"/>
                </a:lnTo>
                <a:lnTo>
                  <a:pt x="0" y="112"/>
                </a:lnTo>
                <a:lnTo>
                  <a:pt x="17" y="120"/>
                </a:lnTo>
                <a:lnTo>
                  <a:pt x="25" y="120"/>
                </a:lnTo>
                <a:lnTo>
                  <a:pt x="33" y="128"/>
                </a:lnTo>
                <a:lnTo>
                  <a:pt x="25" y="136"/>
                </a:lnTo>
                <a:lnTo>
                  <a:pt x="25" y="152"/>
                </a:lnTo>
                <a:lnTo>
                  <a:pt x="33" y="152"/>
                </a:lnTo>
                <a:lnTo>
                  <a:pt x="41" y="152"/>
                </a:lnTo>
                <a:lnTo>
                  <a:pt x="49" y="152"/>
                </a:lnTo>
                <a:lnTo>
                  <a:pt x="57" y="152"/>
                </a:lnTo>
                <a:lnTo>
                  <a:pt x="65" y="152"/>
                </a:lnTo>
                <a:lnTo>
                  <a:pt x="73" y="152"/>
                </a:lnTo>
                <a:lnTo>
                  <a:pt x="89" y="152"/>
                </a:lnTo>
                <a:lnTo>
                  <a:pt x="97" y="152"/>
                </a:lnTo>
                <a:lnTo>
                  <a:pt x="97" y="144"/>
                </a:lnTo>
                <a:lnTo>
                  <a:pt x="97" y="136"/>
                </a:lnTo>
                <a:lnTo>
                  <a:pt x="105" y="136"/>
                </a:lnTo>
                <a:lnTo>
                  <a:pt x="105" y="128"/>
                </a:lnTo>
                <a:lnTo>
                  <a:pt x="97" y="112"/>
                </a:lnTo>
                <a:lnTo>
                  <a:pt x="89" y="104"/>
                </a:lnTo>
                <a:lnTo>
                  <a:pt x="81" y="104"/>
                </a:lnTo>
                <a:lnTo>
                  <a:pt x="89" y="96"/>
                </a:lnTo>
                <a:lnTo>
                  <a:pt x="97" y="96"/>
                </a:lnTo>
                <a:lnTo>
                  <a:pt x="105" y="88"/>
                </a:lnTo>
                <a:lnTo>
                  <a:pt x="113" y="88"/>
                </a:lnTo>
                <a:lnTo>
                  <a:pt x="121" y="88"/>
                </a:lnTo>
                <a:lnTo>
                  <a:pt x="121" y="72"/>
                </a:lnTo>
                <a:lnTo>
                  <a:pt x="113" y="56"/>
                </a:lnTo>
                <a:lnTo>
                  <a:pt x="113" y="48"/>
                </a:lnTo>
                <a:lnTo>
                  <a:pt x="113" y="40"/>
                </a:lnTo>
                <a:lnTo>
                  <a:pt x="113" y="32"/>
                </a:lnTo>
                <a:lnTo>
                  <a:pt x="113" y="24"/>
                </a:lnTo>
                <a:lnTo>
                  <a:pt x="97" y="16"/>
                </a:lnTo>
                <a:lnTo>
                  <a:pt x="81" y="24"/>
                </a:lnTo>
                <a:lnTo>
                  <a:pt x="73" y="16"/>
                </a:lnTo>
                <a:lnTo>
                  <a:pt x="73" y="8"/>
                </a:lnTo>
                <a:lnTo>
                  <a:pt x="57" y="8"/>
                </a:lnTo>
                <a:lnTo>
                  <a:pt x="49" y="0"/>
                </a:lnTo>
                <a:lnTo>
                  <a:pt x="49" y="8"/>
                </a:lnTo>
                <a:lnTo>
                  <a:pt x="41" y="24"/>
                </a:lnTo>
                <a:lnTo>
                  <a:pt x="41" y="32"/>
                </a:lnTo>
                <a:lnTo>
                  <a:pt x="33" y="32"/>
                </a:lnTo>
                <a:lnTo>
                  <a:pt x="25" y="32"/>
                </a:lnTo>
                <a:lnTo>
                  <a:pt x="25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1" name="Freeform 699"/>
          <p:cNvSpPr/>
          <p:nvPr/>
        </p:nvSpPr>
        <p:spPr bwMode="auto">
          <a:xfrm>
            <a:off x="3782060" y="2960383"/>
            <a:ext cx="75532" cy="85603"/>
          </a:xfrm>
          <a:custGeom>
            <a:avLst/>
            <a:gdLst>
              <a:gd name="T0" fmla="*/ 2147483647 w 49"/>
              <a:gd name="T1" fmla="*/ 2147483647 h 56"/>
              <a:gd name="T2" fmla="*/ 2147483647 w 49"/>
              <a:gd name="T3" fmla="*/ 2147483647 h 56"/>
              <a:gd name="T4" fmla="*/ 2147483647 w 49"/>
              <a:gd name="T5" fmla="*/ 2147483647 h 56"/>
              <a:gd name="T6" fmla="*/ 2147483647 w 49"/>
              <a:gd name="T7" fmla="*/ 2147483647 h 56"/>
              <a:gd name="T8" fmla="*/ 2147483647 w 49"/>
              <a:gd name="T9" fmla="*/ 2147483647 h 56"/>
              <a:gd name="T10" fmla="*/ 2147483647 w 49"/>
              <a:gd name="T11" fmla="*/ 2147483647 h 56"/>
              <a:gd name="T12" fmla="*/ 2147483647 w 49"/>
              <a:gd name="T13" fmla="*/ 2147483647 h 56"/>
              <a:gd name="T14" fmla="*/ 2147483647 w 49"/>
              <a:gd name="T15" fmla="*/ 2147483647 h 56"/>
              <a:gd name="T16" fmla="*/ 2147483647 w 49"/>
              <a:gd name="T17" fmla="*/ 2147483647 h 56"/>
              <a:gd name="T18" fmla="*/ 2147483647 w 49"/>
              <a:gd name="T19" fmla="*/ 0 h 56"/>
              <a:gd name="T20" fmla="*/ 2147483647 w 49"/>
              <a:gd name="T21" fmla="*/ 0 h 56"/>
              <a:gd name="T22" fmla="*/ 2147483647 w 49"/>
              <a:gd name="T23" fmla="*/ 2147483647 h 56"/>
              <a:gd name="T24" fmla="*/ 2147483647 w 49"/>
              <a:gd name="T25" fmla="*/ 2147483647 h 56"/>
              <a:gd name="T26" fmla="*/ 2147483647 w 49"/>
              <a:gd name="T27" fmla="*/ 2147483647 h 56"/>
              <a:gd name="T28" fmla="*/ 2147483647 w 49"/>
              <a:gd name="T29" fmla="*/ 2147483647 h 56"/>
              <a:gd name="T30" fmla="*/ 0 w 49"/>
              <a:gd name="T31" fmla="*/ 2147483647 h 56"/>
              <a:gd name="T32" fmla="*/ 2147483647 w 49"/>
              <a:gd name="T33" fmla="*/ 2147483647 h 56"/>
              <a:gd name="T34" fmla="*/ 2147483647 w 49"/>
              <a:gd name="T35" fmla="*/ 2147483647 h 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9"/>
              <a:gd name="T55" fmla="*/ 0 h 56"/>
              <a:gd name="T56" fmla="*/ 49 w 49"/>
              <a:gd name="T57" fmla="*/ 56 h 5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9" h="56">
                <a:moveTo>
                  <a:pt x="16" y="48"/>
                </a:moveTo>
                <a:lnTo>
                  <a:pt x="24" y="48"/>
                </a:lnTo>
                <a:lnTo>
                  <a:pt x="24" y="56"/>
                </a:lnTo>
                <a:lnTo>
                  <a:pt x="33" y="56"/>
                </a:lnTo>
                <a:lnTo>
                  <a:pt x="33" y="48"/>
                </a:lnTo>
                <a:lnTo>
                  <a:pt x="33" y="40"/>
                </a:lnTo>
                <a:lnTo>
                  <a:pt x="41" y="32"/>
                </a:lnTo>
                <a:lnTo>
                  <a:pt x="41" y="16"/>
                </a:lnTo>
                <a:lnTo>
                  <a:pt x="49" y="8"/>
                </a:lnTo>
                <a:lnTo>
                  <a:pt x="49" y="0"/>
                </a:lnTo>
                <a:lnTo>
                  <a:pt x="41" y="0"/>
                </a:lnTo>
                <a:lnTo>
                  <a:pt x="24" y="8"/>
                </a:lnTo>
                <a:lnTo>
                  <a:pt x="24" y="16"/>
                </a:lnTo>
                <a:lnTo>
                  <a:pt x="16" y="8"/>
                </a:lnTo>
                <a:lnTo>
                  <a:pt x="8" y="32"/>
                </a:lnTo>
                <a:lnTo>
                  <a:pt x="0" y="40"/>
                </a:lnTo>
                <a:lnTo>
                  <a:pt x="8" y="48"/>
                </a:lnTo>
                <a:lnTo>
                  <a:pt x="16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2" name="Freeform 700"/>
          <p:cNvSpPr/>
          <p:nvPr/>
        </p:nvSpPr>
        <p:spPr bwMode="auto">
          <a:xfrm>
            <a:off x="3845004" y="3169355"/>
            <a:ext cx="234150" cy="221561"/>
          </a:xfrm>
          <a:custGeom>
            <a:avLst/>
            <a:gdLst>
              <a:gd name="T0" fmla="*/ 2147483647 w 152"/>
              <a:gd name="T1" fmla="*/ 0 h 144"/>
              <a:gd name="T2" fmla="*/ 2147483647 w 152"/>
              <a:gd name="T3" fmla="*/ 0 h 144"/>
              <a:gd name="T4" fmla="*/ 2147483647 w 152"/>
              <a:gd name="T5" fmla="*/ 0 h 144"/>
              <a:gd name="T6" fmla="*/ 2147483647 w 152"/>
              <a:gd name="T7" fmla="*/ 0 h 144"/>
              <a:gd name="T8" fmla="*/ 2147483647 w 152"/>
              <a:gd name="T9" fmla="*/ 0 h 144"/>
              <a:gd name="T10" fmla="*/ 2147483647 w 152"/>
              <a:gd name="T11" fmla="*/ 2147483647 h 144"/>
              <a:gd name="T12" fmla="*/ 2147483647 w 152"/>
              <a:gd name="T13" fmla="*/ 2147483647 h 144"/>
              <a:gd name="T14" fmla="*/ 2147483647 w 152"/>
              <a:gd name="T15" fmla="*/ 2147483647 h 144"/>
              <a:gd name="T16" fmla="*/ 2147483647 w 152"/>
              <a:gd name="T17" fmla="*/ 2147483647 h 144"/>
              <a:gd name="T18" fmla="*/ 2147483647 w 152"/>
              <a:gd name="T19" fmla="*/ 2147483647 h 144"/>
              <a:gd name="T20" fmla="*/ 2147483647 w 152"/>
              <a:gd name="T21" fmla="*/ 2147483647 h 144"/>
              <a:gd name="T22" fmla="*/ 0 w 152"/>
              <a:gd name="T23" fmla="*/ 2147483647 h 144"/>
              <a:gd name="T24" fmla="*/ 2147483647 w 152"/>
              <a:gd name="T25" fmla="*/ 2147483647 h 144"/>
              <a:gd name="T26" fmla="*/ 2147483647 w 152"/>
              <a:gd name="T27" fmla="*/ 2147483647 h 144"/>
              <a:gd name="T28" fmla="*/ 2147483647 w 152"/>
              <a:gd name="T29" fmla="*/ 2147483647 h 144"/>
              <a:gd name="T30" fmla="*/ 2147483647 w 152"/>
              <a:gd name="T31" fmla="*/ 2147483647 h 144"/>
              <a:gd name="T32" fmla="*/ 2147483647 w 152"/>
              <a:gd name="T33" fmla="*/ 2147483647 h 144"/>
              <a:gd name="T34" fmla="*/ 2147483647 w 152"/>
              <a:gd name="T35" fmla="*/ 2147483647 h 144"/>
              <a:gd name="T36" fmla="*/ 2147483647 w 152"/>
              <a:gd name="T37" fmla="*/ 2147483647 h 144"/>
              <a:gd name="T38" fmla="*/ 2147483647 w 152"/>
              <a:gd name="T39" fmla="*/ 2147483647 h 144"/>
              <a:gd name="T40" fmla="*/ 2147483647 w 152"/>
              <a:gd name="T41" fmla="*/ 2147483647 h 144"/>
              <a:gd name="T42" fmla="*/ 2147483647 w 152"/>
              <a:gd name="T43" fmla="*/ 2147483647 h 144"/>
              <a:gd name="T44" fmla="*/ 2147483647 w 152"/>
              <a:gd name="T45" fmla="*/ 2147483647 h 144"/>
              <a:gd name="T46" fmla="*/ 2147483647 w 152"/>
              <a:gd name="T47" fmla="*/ 2147483647 h 144"/>
              <a:gd name="T48" fmla="*/ 2147483647 w 152"/>
              <a:gd name="T49" fmla="*/ 2147483647 h 144"/>
              <a:gd name="T50" fmla="*/ 2147483647 w 152"/>
              <a:gd name="T51" fmla="*/ 2147483647 h 144"/>
              <a:gd name="T52" fmla="*/ 2147483647 w 152"/>
              <a:gd name="T53" fmla="*/ 2147483647 h 144"/>
              <a:gd name="T54" fmla="*/ 2147483647 w 152"/>
              <a:gd name="T55" fmla="*/ 2147483647 h 144"/>
              <a:gd name="T56" fmla="*/ 2147483647 w 152"/>
              <a:gd name="T57" fmla="*/ 2147483647 h 144"/>
              <a:gd name="T58" fmla="*/ 2147483647 w 152"/>
              <a:gd name="T59" fmla="*/ 2147483647 h 144"/>
              <a:gd name="T60" fmla="*/ 2147483647 w 152"/>
              <a:gd name="T61" fmla="*/ 2147483647 h 144"/>
              <a:gd name="T62" fmla="*/ 2147483647 w 152"/>
              <a:gd name="T63" fmla="*/ 2147483647 h 144"/>
              <a:gd name="T64" fmla="*/ 2147483647 w 152"/>
              <a:gd name="T65" fmla="*/ 2147483647 h 144"/>
              <a:gd name="T66" fmla="*/ 2147483647 w 152"/>
              <a:gd name="T67" fmla="*/ 0 h 1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2"/>
              <a:gd name="T103" fmla="*/ 0 h 144"/>
              <a:gd name="T104" fmla="*/ 152 w 152"/>
              <a:gd name="T105" fmla="*/ 144 h 14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2" h="144">
                <a:moveTo>
                  <a:pt x="88" y="0"/>
                </a:move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40" y="8"/>
                </a:lnTo>
                <a:lnTo>
                  <a:pt x="24" y="8"/>
                </a:lnTo>
                <a:lnTo>
                  <a:pt x="8" y="16"/>
                </a:lnTo>
                <a:lnTo>
                  <a:pt x="8" y="24"/>
                </a:lnTo>
                <a:lnTo>
                  <a:pt x="0" y="32"/>
                </a:lnTo>
                <a:lnTo>
                  <a:pt x="8" y="40"/>
                </a:lnTo>
                <a:lnTo>
                  <a:pt x="16" y="48"/>
                </a:lnTo>
                <a:lnTo>
                  <a:pt x="24" y="40"/>
                </a:lnTo>
                <a:lnTo>
                  <a:pt x="40" y="48"/>
                </a:lnTo>
                <a:lnTo>
                  <a:pt x="56" y="72"/>
                </a:lnTo>
                <a:lnTo>
                  <a:pt x="64" y="88"/>
                </a:lnTo>
                <a:lnTo>
                  <a:pt x="96" y="104"/>
                </a:lnTo>
                <a:lnTo>
                  <a:pt x="112" y="128"/>
                </a:lnTo>
                <a:lnTo>
                  <a:pt x="120" y="144"/>
                </a:lnTo>
                <a:lnTo>
                  <a:pt x="128" y="128"/>
                </a:lnTo>
                <a:lnTo>
                  <a:pt x="128" y="112"/>
                </a:lnTo>
                <a:lnTo>
                  <a:pt x="144" y="120"/>
                </a:lnTo>
                <a:lnTo>
                  <a:pt x="152" y="120"/>
                </a:lnTo>
                <a:lnTo>
                  <a:pt x="128" y="96"/>
                </a:lnTo>
                <a:lnTo>
                  <a:pt x="112" y="88"/>
                </a:lnTo>
                <a:lnTo>
                  <a:pt x="104" y="80"/>
                </a:lnTo>
                <a:lnTo>
                  <a:pt x="88" y="56"/>
                </a:lnTo>
                <a:lnTo>
                  <a:pt x="80" y="40"/>
                </a:lnTo>
                <a:lnTo>
                  <a:pt x="80" y="24"/>
                </a:lnTo>
                <a:lnTo>
                  <a:pt x="88" y="24"/>
                </a:lnTo>
                <a:lnTo>
                  <a:pt x="88" y="16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3" name="Freeform 701"/>
          <p:cNvSpPr/>
          <p:nvPr/>
        </p:nvSpPr>
        <p:spPr bwMode="auto">
          <a:xfrm>
            <a:off x="3782060" y="2960383"/>
            <a:ext cx="75532" cy="85603"/>
          </a:xfrm>
          <a:custGeom>
            <a:avLst/>
            <a:gdLst>
              <a:gd name="T0" fmla="*/ 2147483647 w 49"/>
              <a:gd name="T1" fmla="*/ 2147483647 h 56"/>
              <a:gd name="T2" fmla="*/ 2147483647 w 49"/>
              <a:gd name="T3" fmla="*/ 2147483647 h 56"/>
              <a:gd name="T4" fmla="*/ 2147483647 w 49"/>
              <a:gd name="T5" fmla="*/ 2147483647 h 56"/>
              <a:gd name="T6" fmla="*/ 2147483647 w 49"/>
              <a:gd name="T7" fmla="*/ 2147483647 h 56"/>
              <a:gd name="T8" fmla="*/ 2147483647 w 49"/>
              <a:gd name="T9" fmla="*/ 2147483647 h 56"/>
              <a:gd name="T10" fmla="*/ 2147483647 w 49"/>
              <a:gd name="T11" fmla="*/ 2147483647 h 56"/>
              <a:gd name="T12" fmla="*/ 2147483647 w 49"/>
              <a:gd name="T13" fmla="*/ 2147483647 h 56"/>
              <a:gd name="T14" fmla="*/ 2147483647 w 49"/>
              <a:gd name="T15" fmla="*/ 2147483647 h 56"/>
              <a:gd name="T16" fmla="*/ 2147483647 w 49"/>
              <a:gd name="T17" fmla="*/ 2147483647 h 56"/>
              <a:gd name="T18" fmla="*/ 2147483647 w 49"/>
              <a:gd name="T19" fmla="*/ 0 h 56"/>
              <a:gd name="T20" fmla="*/ 2147483647 w 49"/>
              <a:gd name="T21" fmla="*/ 0 h 56"/>
              <a:gd name="T22" fmla="*/ 2147483647 w 49"/>
              <a:gd name="T23" fmla="*/ 0 h 56"/>
              <a:gd name="T24" fmla="*/ 2147483647 w 49"/>
              <a:gd name="T25" fmla="*/ 2147483647 h 56"/>
              <a:gd name="T26" fmla="*/ 2147483647 w 49"/>
              <a:gd name="T27" fmla="*/ 2147483647 h 56"/>
              <a:gd name="T28" fmla="*/ 2147483647 w 49"/>
              <a:gd name="T29" fmla="*/ 2147483647 h 56"/>
              <a:gd name="T30" fmla="*/ 2147483647 w 49"/>
              <a:gd name="T31" fmla="*/ 2147483647 h 56"/>
              <a:gd name="T32" fmla="*/ 0 w 49"/>
              <a:gd name="T33" fmla="*/ 2147483647 h 56"/>
              <a:gd name="T34" fmla="*/ 2147483647 w 49"/>
              <a:gd name="T35" fmla="*/ 2147483647 h 56"/>
              <a:gd name="T36" fmla="*/ 2147483647 w 49"/>
              <a:gd name="T37" fmla="*/ 2147483647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56"/>
              <a:gd name="T59" fmla="*/ 49 w 49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56">
                <a:moveTo>
                  <a:pt x="16" y="48"/>
                </a:moveTo>
                <a:lnTo>
                  <a:pt x="24" y="48"/>
                </a:lnTo>
                <a:lnTo>
                  <a:pt x="24" y="56"/>
                </a:lnTo>
                <a:lnTo>
                  <a:pt x="33" y="56"/>
                </a:lnTo>
                <a:lnTo>
                  <a:pt x="33" y="48"/>
                </a:lnTo>
                <a:lnTo>
                  <a:pt x="33" y="40"/>
                </a:lnTo>
                <a:lnTo>
                  <a:pt x="41" y="32"/>
                </a:lnTo>
                <a:lnTo>
                  <a:pt x="41" y="16"/>
                </a:lnTo>
                <a:lnTo>
                  <a:pt x="49" y="8"/>
                </a:lnTo>
                <a:lnTo>
                  <a:pt x="49" y="0"/>
                </a:lnTo>
                <a:lnTo>
                  <a:pt x="41" y="0"/>
                </a:lnTo>
                <a:lnTo>
                  <a:pt x="24" y="8"/>
                </a:lnTo>
                <a:lnTo>
                  <a:pt x="24" y="16"/>
                </a:lnTo>
                <a:lnTo>
                  <a:pt x="16" y="8"/>
                </a:lnTo>
                <a:lnTo>
                  <a:pt x="8" y="32"/>
                </a:lnTo>
                <a:lnTo>
                  <a:pt x="0" y="40"/>
                </a:lnTo>
                <a:lnTo>
                  <a:pt x="8" y="48"/>
                </a:lnTo>
                <a:lnTo>
                  <a:pt x="16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4" name="Freeform 702"/>
          <p:cNvSpPr/>
          <p:nvPr/>
        </p:nvSpPr>
        <p:spPr bwMode="auto">
          <a:xfrm>
            <a:off x="4104331" y="3305312"/>
            <a:ext cx="122111" cy="123369"/>
          </a:xfrm>
          <a:custGeom>
            <a:avLst/>
            <a:gdLst>
              <a:gd name="T0" fmla="*/ 2147483647 w 80"/>
              <a:gd name="T1" fmla="*/ 2147483647 h 80"/>
              <a:gd name="T2" fmla="*/ 2147483647 w 80"/>
              <a:gd name="T3" fmla="*/ 0 h 80"/>
              <a:gd name="T4" fmla="*/ 2147483647 w 80"/>
              <a:gd name="T5" fmla="*/ 2147483647 h 80"/>
              <a:gd name="T6" fmla="*/ 2147483647 w 80"/>
              <a:gd name="T7" fmla="*/ 2147483647 h 80"/>
              <a:gd name="T8" fmla="*/ 2147483647 w 80"/>
              <a:gd name="T9" fmla="*/ 2147483647 h 80"/>
              <a:gd name="T10" fmla="*/ 2147483647 w 80"/>
              <a:gd name="T11" fmla="*/ 2147483647 h 80"/>
              <a:gd name="T12" fmla="*/ 2147483647 w 80"/>
              <a:gd name="T13" fmla="*/ 2147483647 h 80"/>
              <a:gd name="T14" fmla="*/ 2147483647 w 80"/>
              <a:gd name="T15" fmla="*/ 2147483647 h 80"/>
              <a:gd name="T16" fmla="*/ 0 w 80"/>
              <a:gd name="T17" fmla="*/ 2147483647 h 80"/>
              <a:gd name="T18" fmla="*/ 2147483647 w 80"/>
              <a:gd name="T19" fmla="*/ 2147483647 h 80"/>
              <a:gd name="T20" fmla="*/ 2147483647 w 80"/>
              <a:gd name="T21" fmla="*/ 2147483647 h 80"/>
              <a:gd name="T22" fmla="*/ 2147483647 w 80"/>
              <a:gd name="T23" fmla="*/ 2147483647 h 80"/>
              <a:gd name="T24" fmla="*/ 2147483647 w 80"/>
              <a:gd name="T25" fmla="*/ 2147483647 h 80"/>
              <a:gd name="T26" fmla="*/ 2147483647 w 80"/>
              <a:gd name="T27" fmla="*/ 2147483647 h 80"/>
              <a:gd name="T28" fmla="*/ 2147483647 w 80"/>
              <a:gd name="T29" fmla="*/ 2147483647 h 80"/>
              <a:gd name="T30" fmla="*/ 2147483647 w 80"/>
              <a:gd name="T31" fmla="*/ 2147483647 h 80"/>
              <a:gd name="T32" fmla="*/ 2147483647 w 80"/>
              <a:gd name="T33" fmla="*/ 2147483647 h 80"/>
              <a:gd name="T34" fmla="*/ 2147483647 w 80"/>
              <a:gd name="T35" fmla="*/ 2147483647 h 80"/>
              <a:gd name="T36" fmla="*/ 2147483647 w 80"/>
              <a:gd name="T37" fmla="*/ 2147483647 h 80"/>
              <a:gd name="T38" fmla="*/ 2147483647 w 80"/>
              <a:gd name="T39" fmla="*/ 2147483647 h 80"/>
              <a:gd name="T40" fmla="*/ 2147483647 w 80"/>
              <a:gd name="T41" fmla="*/ 2147483647 h 80"/>
              <a:gd name="T42" fmla="*/ 2147483647 w 80"/>
              <a:gd name="T43" fmla="*/ 2147483647 h 80"/>
              <a:gd name="T44" fmla="*/ 2147483647 w 80"/>
              <a:gd name="T45" fmla="*/ 2147483647 h 80"/>
              <a:gd name="T46" fmla="*/ 2147483647 w 80"/>
              <a:gd name="T47" fmla="*/ 2147483647 h 8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0"/>
              <a:gd name="T73" fmla="*/ 0 h 80"/>
              <a:gd name="T74" fmla="*/ 80 w 80"/>
              <a:gd name="T75" fmla="*/ 80 h 8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0" h="80">
                <a:moveTo>
                  <a:pt x="80" y="8"/>
                </a:moveTo>
                <a:lnTo>
                  <a:pt x="80" y="0"/>
                </a:lnTo>
                <a:lnTo>
                  <a:pt x="80" y="8"/>
                </a:lnTo>
                <a:lnTo>
                  <a:pt x="64" y="8"/>
                </a:lnTo>
                <a:lnTo>
                  <a:pt x="40" y="8"/>
                </a:lnTo>
                <a:lnTo>
                  <a:pt x="32" y="8"/>
                </a:lnTo>
                <a:lnTo>
                  <a:pt x="16" y="16"/>
                </a:lnTo>
                <a:lnTo>
                  <a:pt x="8" y="24"/>
                </a:lnTo>
                <a:lnTo>
                  <a:pt x="0" y="32"/>
                </a:lnTo>
                <a:lnTo>
                  <a:pt x="8" y="48"/>
                </a:lnTo>
                <a:lnTo>
                  <a:pt x="24" y="48"/>
                </a:lnTo>
                <a:lnTo>
                  <a:pt x="16" y="56"/>
                </a:lnTo>
                <a:lnTo>
                  <a:pt x="16" y="72"/>
                </a:lnTo>
                <a:lnTo>
                  <a:pt x="32" y="80"/>
                </a:lnTo>
                <a:lnTo>
                  <a:pt x="40" y="72"/>
                </a:lnTo>
                <a:lnTo>
                  <a:pt x="40" y="64"/>
                </a:lnTo>
                <a:lnTo>
                  <a:pt x="56" y="56"/>
                </a:lnTo>
                <a:lnTo>
                  <a:pt x="40" y="40"/>
                </a:lnTo>
                <a:lnTo>
                  <a:pt x="40" y="32"/>
                </a:lnTo>
                <a:lnTo>
                  <a:pt x="32" y="24"/>
                </a:lnTo>
                <a:lnTo>
                  <a:pt x="56" y="16"/>
                </a:lnTo>
                <a:lnTo>
                  <a:pt x="72" y="16"/>
                </a:lnTo>
                <a:lnTo>
                  <a:pt x="80" y="16"/>
                </a:lnTo>
                <a:lnTo>
                  <a:pt x="8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5" name="Freeform 703"/>
          <p:cNvSpPr/>
          <p:nvPr/>
        </p:nvSpPr>
        <p:spPr bwMode="auto">
          <a:xfrm>
            <a:off x="3805979" y="2196249"/>
            <a:ext cx="507324" cy="602998"/>
          </a:xfrm>
          <a:custGeom>
            <a:avLst/>
            <a:gdLst>
              <a:gd name="T0" fmla="*/ 2147483647 w 329"/>
              <a:gd name="T1" fmla="*/ 2147483647 h 392"/>
              <a:gd name="T2" fmla="*/ 2147483647 w 329"/>
              <a:gd name="T3" fmla="*/ 2147483647 h 392"/>
              <a:gd name="T4" fmla="*/ 2147483647 w 329"/>
              <a:gd name="T5" fmla="*/ 2147483647 h 392"/>
              <a:gd name="T6" fmla="*/ 2147483647 w 329"/>
              <a:gd name="T7" fmla="*/ 2147483647 h 392"/>
              <a:gd name="T8" fmla="*/ 2147483647 w 329"/>
              <a:gd name="T9" fmla="*/ 2147483647 h 392"/>
              <a:gd name="T10" fmla="*/ 2147483647 w 329"/>
              <a:gd name="T11" fmla="*/ 2147483647 h 392"/>
              <a:gd name="T12" fmla="*/ 2147483647 w 329"/>
              <a:gd name="T13" fmla="*/ 2147483647 h 392"/>
              <a:gd name="T14" fmla="*/ 2147483647 w 329"/>
              <a:gd name="T15" fmla="*/ 2147483647 h 392"/>
              <a:gd name="T16" fmla="*/ 2147483647 w 329"/>
              <a:gd name="T17" fmla="*/ 2147483647 h 392"/>
              <a:gd name="T18" fmla="*/ 2147483647 w 329"/>
              <a:gd name="T19" fmla="*/ 2147483647 h 392"/>
              <a:gd name="T20" fmla="*/ 2147483647 w 329"/>
              <a:gd name="T21" fmla="*/ 2147483647 h 392"/>
              <a:gd name="T22" fmla="*/ 2147483647 w 329"/>
              <a:gd name="T23" fmla="*/ 2147483647 h 392"/>
              <a:gd name="T24" fmla="*/ 2147483647 w 329"/>
              <a:gd name="T25" fmla="*/ 2147483647 h 392"/>
              <a:gd name="T26" fmla="*/ 2147483647 w 329"/>
              <a:gd name="T27" fmla="*/ 2147483647 h 392"/>
              <a:gd name="T28" fmla="*/ 2147483647 w 329"/>
              <a:gd name="T29" fmla="*/ 2147483647 h 392"/>
              <a:gd name="T30" fmla="*/ 2147483647 w 329"/>
              <a:gd name="T31" fmla="*/ 2147483647 h 392"/>
              <a:gd name="T32" fmla="*/ 2147483647 w 329"/>
              <a:gd name="T33" fmla="*/ 2147483647 h 392"/>
              <a:gd name="T34" fmla="*/ 2147483647 w 329"/>
              <a:gd name="T35" fmla="*/ 2147483647 h 392"/>
              <a:gd name="T36" fmla="*/ 2147483647 w 329"/>
              <a:gd name="T37" fmla="*/ 2147483647 h 392"/>
              <a:gd name="T38" fmla="*/ 2147483647 w 329"/>
              <a:gd name="T39" fmla="*/ 2147483647 h 392"/>
              <a:gd name="T40" fmla="*/ 2147483647 w 329"/>
              <a:gd name="T41" fmla="*/ 2147483647 h 392"/>
              <a:gd name="T42" fmla="*/ 2147483647 w 329"/>
              <a:gd name="T43" fmla="*/ 2147483647 h 392"/>
              <a:gd name="T44" fmla="*/ 2147483647 w 329"/>
              <a:gd name="T45" fmla="*/ 2147483647 h 392"/>
              <a:gd name="T46" fmla="*/ 2147483647 w 329"/>
              <a:gd name="T47" fmla="*/ 2147483647 h 392"/>
              <a:gd name="T48" fmla="*/ 2147483647 w 329"/>
              <a:gd name="T49" fmla="*/ 2147483647 h 392"/>
              <a:gd name="T50" fmla="*/ 2147483647 w 329"/>
              <a:gd name="T51" fmla="*/ 2147483647 h 392"/>
              <a:gd name="T52" fmla="*/ 2147483647 w 329"/>
              <a:gd name="T53" fmla="*/ 2147483647 h 392"/>
              <a:gd name="T54" fmla="*/ 2147483647 w 329"/>
              <a:gd name="T55" fmla="*/ 2147483647 h 392"/>
              <a:gd name="T56" fmla="*/ 2147483647 w 329"/>
              <a:gd name="T57" fmla="*/ 2147483647 h 392"/>
              <a:gd name="T58" fmla="*/ 2147483647 w 329"/>
              <a:gd name="T59" fmla="*/ 2147483647 h 392"/>
              <a:gd name="T60" fmla="*/ 2147483647 w 329"/>
              <a:gd name="T61" fmla="*/ 2147483647 h 392"/>
              <a:gd name="T62" fmla="*/ 2147483647 w 329"/>
              <a:gd name="T63" fmla="*/ 2147483647 h 392"/>
              <a:gd name="T64" fmla="*/ 2147483647 w 329"/>
              <a:gd name="T65" fmla="*/ 2147483647 h 392"/>
              <a:gd name="T66" fmla="*/ 2147483647 w 329"/>
              <a:gd name="T67" fmla="*/ 2147483647 h 392"/>
              <a:gd name="T68" fmla="*/ 2147483647 w 329"/>
              <a:gd name="T69" fmla="*/ 2147483647 h 392"/>
              <a:gd name="T70" fmla="*/ 2147483647 w 329"/>
              <a:gd name="T71" fmla="*/ 2147483647 h 392"/>
              <a:gd name="T72" fmla="*/ 2147483647 w 329"/>
              <a:gd name="T73" fmla="*/ 2147483647 h 392"/>
              <a:gd name="T74" fmla="*/ 2147483647 w 329"/>
              <a:gd name="T75" fmla="*/ 2147483647 h 392"/>
              <a:gd name="T76" fmla="*/ 0 w 329"/>
              <a:gd name="T77" fmla="*/ 2147483647 h 392"/>
              <a:gd name="T78" fmla="*/ 2147483647 w 329"/>
              <a:gd name="T79" fmla="*/ 2147483647 h 392"/>
              <a:gd name="T80" fmla="*/ 2147483647 w 329"/>
              <a:gd name="T81" fmla="*/ 2147483647 h 392"/>
              <a:gd name="T82" fmla="*/ 2147483647 w 329"/>
              <a:gd name="T83" fmla="*/ 2147483647 h 392"/>
              <a:gd name="T84" fmla="*/ 2147483647 w 329"/>
              <a:gd name="T85" fmla="*/ 2147483647 h 392"/>
              <a:gd name="T86" fmla="*/ 2147483647 w 329"/>
              <a:gd name="T87" fmla="*/ 2147483647 h 3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329"/>
              <a:gd name="T133" fmla="*/ 0 h 392"/>
              <a:gd name="T134" fmla="*/ 329 w 329"/>
              <a:gd name="T135" fmla="*/ 392 h 392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329" h="392">
                <a:moveTo>
                  <a:pt x="89" y="352"/>
                </a:moveTo>
                <a:lnTo>
                  <a:pt x="97" y="344"/>
                </a:lnTo>
                <a:lnTo>
                  <a:pt x="97" y="328"/>
                </a:lnTo>
                <a:lnTo>
                  <a:pt x="97" y="320"/>
                </a:lnTo>
                <a:lnTo>
                  <a:pt x="105" y="312"/>
                </a:lnTo>
                <a:lnTo>
                  <a:pt x="97" y="304"/>
                </a:lnTo>
                <a:lnTo>
                  <a:pt x="89" y="280"/>
                </a:lnTo>
                <a:lnTo>
                  <a:pt x="97" y="264"/>
                </a:lnTo>
                <a:lnTo>
                  <a:pt x="97" y="248"/>
                </a:lnTo>
                <a:lnTo>
                  <a:pt x="105" y="240"/>
                </a:lnTo>
                <a:lnTo>
                  <a:pt x="121" y="240"/>
                </a:lnTo>
                <a:lnTo>
                  <a:pt x="121" y="224"/>
                </a:lnTo>
                <a:lnTo>
                  <a:pt x="113" y="216"/>
                </a:lnTo>
                <a:lnTo>
                  <a:pt x="121" y="200"/>
                </a:lnTo>
                <a:lnTo>
                  <a:pt x="129" y="176"/>
                </a:lnTo>
                <a:lnTo>
                  <a:pt x="137" y="176"/>
                </a:lnTo>
                <a:lnTo>
                  <a:pt x="145" y="152"/>
                </a:lnTo>
                <a:lnTo>
                  <a:pt x="153" y="144"/>
                </a:lnTo>
                <a:lnTo>
                  <a:pt x="145" y="128"/>
                </a:lnTo>
                <a:lnTo>
                  <a:pt x="153" y="120"/>
                </a:lnTo>
                <a:lnTo>
                  <a:pt x="161" y="112"/>
                </a:lnTo>
                <a:lnTo>
                  <a:pt x="169" y="112"/>
                </a:lnTo>
                <a:lnTo>
                  <a:pt x="177" y="96"/>
                </a:lnTo>
                <a:lnTo>
                  <a:pt x="185" y="96"/>
                </a:lnTo>
                <a:lnTo>
                  <a:pt x="193" y="96"/>
                </a:lnTo>
                <a:lnTo>
                  <a:pt x="193" y="88"/>
                </a:lnTo>
                <a:lnTo>
                  <a:pt x="201" y="80"/>
                </a:lnTo>
                <a:lnTo>
                  <a:pt x="209" y="80"/>
                </a:lnTo>
                <a:lnTo>
                  <a:pt x="209" y="72"/>
                </a:lnTo>
                <a:lnTo>
                  <a:pt x="217" y="80"/>
                </a:lnTo>
                <a:lnTo>
                  <a:pt x="225" y="88"/>
                </a:lnTo>
                <a:lnTo>
                  <a:pt x="233" y="88"/>
                </a:lnTo>
                <a:lnTo>
                  <a:pt x="249" y="88"/>
                </a:lnTo>
                <a:lnTo>
                  <a:pt x="265" y="80"/>
                </a:lnTo>
                <a:lnTo>
                  <a:pt x="273" y="56"/>
                </a:lnTo>
                <a:lnTo>
                  <a:pt x="281" y="48"/>
                </a:lnTo>
                <a:lnTo>
                  <a:pt x="297" y="48"/>
                </a:lnTo>
                <a:lnTo>
                  <a:pt x="313" y="56"/>
                </a:lnTo>
                <a:lnTo>
                  <a:pt x="313" y="72"/>
                </a:lnTo>
                <a:lnTo>
                  <a:pt x="305" y="80"/>
                </a:lnTo>
                <a:lnTo>
                  <a:pt x="313" y="72"/>
                </a:lnTo>
                <a:lnTo>
                  <a:pt x="305" y="80"/>
                </a:lnTo>
                <a:lnTo>
                  <a:pt x="321" y="64"/>
                </a:lnTo>
                <a:lnTo>
                  <a:pt x="329" y="56"/>
                </a:lnTo>
                <a:lnTo>
                  <a:pt x="321" y="48"/>
                </a:lnTo>
                <a:lnTo>
                  <a:pt x="321" y="40"/>
                </a:lnTo>
                <a:lnTo>
                  <a:pt x="329" y="24"/>
                </a:lnTo>
                <a:lnTo>
                  <a:pt x="321" y="16"/>
                </a:lnTo>
                <a:lnTo>
                  <a:pt x="305" y="0"/>
                </a:lnTo>
                <a:lnTo>
                  <a:pt x="289" y="16"/>
                </a:lnTo>
                <a:lnTo>
                  <a:pt x="273" y="8"/>
                </a:lnTo>
                <a:lnTo>
                  <a:pt x="265" y="8"/>
                </a:lnTo>
                <a:lnTo>
                  <a:pt x="249" y="8"/>
                </a:lnTo>
                <a:lnTo>
                  <a:pt x="233" y="24"/>
                </a:lnTo>
                <a:lnTo>
                  <a:pt x="225" y="24"/>
                </a:lnTo>
                <a:lnTo>
                  <a:pt x="217" y="24"/>
                </a:lnTo>
                <a:lnTo>
                  <a:pt x="209" y="32"/>
                </a:lnTo>
                <a:lnTo>
                  <a:pt x="201" y="32"/>
                </a:lnTo>
                <a:lnTo>
                  <a:pt x="193" y="56"/>
                </a:lnTo>
                <a:lnTo>
                  <a:pt x="169" y="56"/>
                </a:lnTo>
                <a:lnTo>
                  <a:pt x="161" y="80"/>
                </a:lnTo>
                <a:lnTo>
                  <a:pt x="161" y="88"/>
                </a:lnTo>
                <a:lnTo>
                  <a:pt x="145" y="88"/>
                </a:lnTo>
                <a:lnTo>
                  <a:pt x="129" y="112"/>
                </a:lnTo>
                <a:lnTo>
                  <a:pt x="129" y="128"/>
                </a:lnTo>
                <a:lnTo>
                  <a:pt x="113" y="152"/>
                </a:lnTo>
                <a:lnTo>
                  <a:pt x="105" y="168"/>
                </a:lnTo>
                <a:lnTo>
                  <a:pt x="97" y="184"/>
                </a:lnTo>
                <a:lnTo>
                  <a:pt x="89" y="200"/>
                </a:lnTo>
                <a:lnTo>
                  <a:pt x="65" y="240"/>
                </a:lnTo>
                <a:lnTo>
                  <a:pt x="49" y="256"/>
                </a:lnTo>
                <a:lnTo>
                  <a:pt x="33" y="264"/>
                </a:lnTo>
                <a:lnTo>
                  <a:pt x="25" y="280"/>
                </a:lnTo>
                <a:lnTo>
                  <a:pt x="17" y="288"/>
                </a:lnTo>
                <a:lnTo>
                  <a:pt x="8" y="296"/>
                </a:lnTo>
                <a:lnTo>
                  <a:pt x="8" y="304"/>
                </a:lnTo>
                <a:lnTo>
                  <a:pt x="0" y="320"/>
                </a:lnTo>
                <a:lnTo>
                  <a:pt x="0" y="336"/>
                </a:lnTo>
                <a:lnTo>
                  <a:pt x="8" y="352"/>
                </a:lnTo>
                <a:lnTo>
                  <a:pt x="8" y="368"/>
                </a:lnTo>
                <a:lnTo>
                  <a:pt x="8" y="384"/>
                </a:lnTo>
                <a:lnTo>
                  <a:pt x="25" y="392"/>
                </a:lnTo>
                <a:lnTo>
                  <a:pt x="41" y="392"/>
                </a:lnTo>
                <a:lnTo>
                  <a:pt x="65" y="376"/>
                </a:lnTo>
                <a:lnTo>
                  <a:pt x="73" y="368"/>
                </a:lnTo>
                <a:lnTo>
                  <a:pt x="81" y="368"/>
                </a:lnTo>
                <a:lnTo>
                  <a:pt x="81" y="376"/>
                </a:lnTo>
                <a:lnTo>
                  <a:pt x="81" y="368"/>
                </a:lnTo>
                <a:lnTo>
                  <a:pt x="89" y="3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6" name="Freeform 704"/>
          <p:cNvSpPr/>
          <p:nvPr/>
        </p:nvSpPr>
        <p:spPr bwMode="auto">
          <a:xfrm>
            <a:off x="3930607" y="2319617"/>
            <a:ext cx="246739" cy="579080"/>
          </a:xfrm>
          <a:custGeom>
            <a:avLst/>
            <a:gdLst>
              <a:gd name="T0" fmla="*/ 2147483647 w 160"/>
              <a:gd name="T1" fmla="*/ 2147483647 h 376"/>
              <a:gd name="T2" fmla="*/ 2147483647 w 160"/>
              <a:gd name="T3" fmla="*/ 2147483647 h 376"/>
              <a:gd name="T4" fmla="*/ 2147483647 w 160"/>
              <a:gd name="T5" fmla="*/ 2147483647 h 376"/>
              <a:gd name="T6" fmla="*/ 2147483647 w 160"/>
              <a:gd name="T7" fmla="*/ 2147483647 h 376"/>
              <a:gd name="T8" fmla="*/ 2147483647 w 160"/>
              <a:gd name="T9" fmla="*/ 0 h 376"/>
              <a:gd name="T10" fmla="*/ 2147483647 w 160"/>
              <a:gd name="T11" fmla="*/ 2147483647 h 376"/>
              <a:gd name="T12" fmla="*/ 2147483647 w 160"/>
              <a:gd name="T13" fmla="*/ 2147483647 h 376"/>
              <a:gd name="T14" fmla="*/ 2147483647 w 160"/>
              <a:gd name="T15" fmla="*/ 2147483647 h 376"/>
              <a:gd name="T16" fmla="*/ 2147483647 w 160"/>
              <a:gd name="T17" fmla="*/ 2147483647 h 376"/>
              <a:gd name="T18" fmla="*/ 2147483647 w 160"/>
              <a:gd name="T19" fmla="*/ 2147483647 h 376"/>
              <a:gd name="T20" fmla="*/ 2147483647 w 160"/>
              <a:gd name="T21" fmla="*/ 2147483647 h 376"/>
              <a:gd name="T22" fmla="*/ 2147483647 w 160"/>
              <a:gd name="T23" fmla="*/ 2147483647 h 376"/>
              <a:gd name="T24" fmla="*/ 2147483647 w 160"/>
              <a:gd name="T25" fmla="*/ 2147483647 h 376"/>
              <a:gd name="T26" fmla="*/ 2147483647 w 160"/>
              <a:gd name="T27" fmla="*/ 2147483647 h 376"/>
              <a:gd name="T28" fmla="*/ 2147483647 w 160"/>
              <a:gd name="T29" fmla="*/ 2147483647 h 376"/>
              <a:gd name="T30" fmla="*/ 2147483647 w 160"/>
              <a:gd name="T31" fmla="*/ 2147483647 h 376"/>
              <a:gd name="T32" fmla="*/ 2147483647 w 160"/>
              <a:gd name="T33" fmla="*/ 2147483647 h 376"/>
              <a:gd name="T34" fmla="*/ 2147483647 w 160"/>
              <a:gd name="T35" fmla="*/ 2147483647 h 376"/>
              <a:gd name="T36" fmla="*/ 0 w 160"/>
              <a:gd name="T37" fmla="*/ 2147483647 h 376"/>
              <a:gd name="T38" fmla="*/ 2147483647 w 160"/>
              <a:gd name="T39" fmla="*/ 2147483647 h 376"/>
              <a:gd name="T40" fmla="*/ 2147483647 w 160"/>
              <a:gd name="T41" fmla="*/ 2147483647 h 376"/>
              <a:gd name="T42" fmla="*/ 2147483647 w 160"/>
              <a:gd name="T43" fmla="*/ 2147483647 h 376"/>
              <a:gd name="T44" fmla="*/ 2147483647 w 160"/>
              <a:gd name="T45" fmla="*/ 2147483647 h 376"/>
              <a:gd name="T46" fmla="*/ 2147483647 w 160"/>
              <a:gd name="T47" fmla="*/ 2147483647 h 376"/>
              <a:gd name="T48" fmla="*/ 2147483647 w 160"/>
              <a:gd name="T49" fmla="*/ 2147483647 h 376"/>
              <a:gd name="T50" fmla="*/ 2147483647 w 160"/>
              <a:gd name="T51" fmla="*/ 2147483647 h 376"/>
              <a:gd name="T52" fmla="*/ 2147483647 w 160"/>
              <a:gd name="T53" fmla="*/ 2147483647 h 376"/>
              <a:gd name="T54" fmla="*/ 2147483647 w 160"/>
              <a:gd name="T55" fmla="*/ 2147483647 h 376"/>
              <a:gd name="T56" fmla="*/ 2147483647 w 160"/>
              <a:gd name="T57" fmla="*/ 2147483647 h 376"/>
              <a:gd name="T58" fmla="*/ 2147483647 w 160"/>
              <a:gd name="T59" fmla="*/ 2147483647 h 376"/>
              <a:gd name="T60" fmla="*/ 2147483647 w 160"/>
              <a:gd name="T61" fmla="*/ 2147483647 h 376"/>
              <a:gd name="T62" fmla="*/ 2147483647 w 160"/>
              <a:gd name="T63" fmla="*/ 2147483647 h 376"/>
              <a:gd name="T64" fmla="*/ 2147483647 w 160"/>
              <a:gd name="T65" fmla="*/ 2147483647 h 376"/>
              <a:gd name="T66" fmla="*/ 2147483647 w 160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60"/>
              <a:gd name="T103" fmla="*/ 0 h 376"/>
              <a:gd name="T104" fmla="*/ 160 w 160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60" h="376">
                <a:moveTo>
                  <a:pt x="160" y="88"/>
                </a:moveTo>
                <a:lnTo>
                  <a:pt x="160" y="80"/>
                </a:lnTo>
                <a:lnTo>
                  <a:pt x="160" y="72"/>
                </a:lnTo>
                <a:lnTo>
                  <a:pt x="160" y="56"/>
                </a:lnTo>
                <a:lnTo>
                  <a:pt x="160" y="40"/>
                </a:lnTo>
                <a:lnTo>
                  <a:pt x="152" y="24"/>
                </a:lnTo>
                <a:lnTo>
                  <a:pt x="144" y="24"/>
                </a:lnTo>
                <a:lnTo>
                  <a:pt x="136" y="16"/>
                </a:lnTo>
                <a:lnTo>
                  <a:pt x="128" y="8"/>
                </a:lnTo>
                <a:lnTo>
                  <a:pt x="120" y="0"/>
                </a:lnTo>
                <a:lnTo>
                  <a:pt x="112" y="8"/>
                </a:lnTo>
                <a:lnTo>
                  <a:pt x="112" y="16"/>
                </a:lnTo>
                <a:lnTo>
                  <a:pt x="104" y="16"/>
                </a:lnTo>
                <a:lnTo>
                  <a:pt x="96" y="16"/>
                </a:lnTo>
                <a:lnTo>
                  <a:pt x="88" y="32"/>
                </a:lnTo>
                <a:lnTo>
                  <a:pt x="80" y="32"/>
                </a:lnTo>
                <a:lnTo>
                  <a:pt x="72" y="40"/>
                </a:lnTo>
                <a:lnTo>
                  <a:pt x="64" y="48"/>
                </a:lnTo>
                <a:lnTo>
                  <a:pt x="72" y="64"/>
                </a:lnTo>
                <a:lnTo>
                  <a:pt x="64" y="72"/>
                </a:lnTo>
                <a:lnTo>
                  <a:pt x="56" y="96"/>
                </a:lnTo>
                <a:lnTo>
                  <a:pt x="48" y="96"/>
                </a:lnTo>
                <a:lnTo>
                  <a:pt x="40" y="120"/>
                </a:lnTo>
                <a:lnTo>
                  <a:pt x="32" y="136"/>
                </a:lnTo>
                <a:lnTo>
                  <a:pt x="40" y="144"/>
                </a:lnTo>
                <a:lnTo>
                  <a:pt x="40" y="160"/>
                </a:lnTo>
                <a:lnTo>
                  <a:pt x="24" y="160"/>
                </a:lnTo>
                <a:lnTo>
                  <a:pt x="16" y="168"/>
                </a:lnTo>
                <a:lnTo>
                  <a:pt x="16" y="184"/>
                </a:lnTo>
                <a:lnTo>
                  <a:pt x="8" y="200"/>
                </a:lnTo>
                <a:lnTo>
                  <a:pt x="16" y="224"/>
                </a:lnTo>
                <a:lnTo>
                  <a:pt x="24" y="232"/>
                </a:lnTo>
                <a:lnTo>
                  <a:pt x="16" y="240"/>
                </a:lnTo>
                <a:lnTo>
                  <a:pt x="16" y="248"/>
                </a:lnTo>
                <a:lnTo>
                  <a:pt x="16" y="264"/>
                </a:lnTo>
                <a:lnTo>
                  <a:pt x="8" y="272"/>
                </a:lnTo>
                <a:lnTo>
                  <a:pt x="0" y="288"/>
                </a:lnTo>
                <a:lnTo>
                  <a:pt x="0" y="296"/>
                </a:lnTo>
                <a:lnTo>
                  <a:pt x="8" y="312"/>
                </a:lnTo>
                <a:lnTo>
                  <a:pt x="8" y="328"/>
                </a:lnTo>
                <a:lnTo>
                  <a:pt x="16" y="352"/>
                </a:lnTo>
                <a:lnTo>
                  <a:pt x="16" y="360"/>
                </a:lnTo>
                <a:lnTo>
                  <a:pt x="24" y="368"/>
                </a:lnTo>
                <a:lnTo>
                  <a:pt x="24" y="376"/>
                </a:lnTo>
                <a:lnTo>
                  <a:pt x="40" y="376"/>
                </a:lnTo>
                <a:lnTo>
                  <a:pt x="40" y="368"/>
                </a:lnTo>
                <a:lnTo>
                  <a:pt x="48" y="360"/>
                </a:lnTo>
                <a:lnTo>
                  <a:pt x="64" y="360"/>
                </a:lnTo>
                <a:lnTo>
                  <a:pt x="72" y="344"/>
                </a:lnTo>
                <a:lnTo>
                  <a:pt x="72" y="312"/>
                </a:lnTo>
                <a:lnTo>
                  <a:pt x="72" y="296"/>
                </a:lnTo>
                <a:lnTo>
                  <a:pt x="80" y="296"/>
                </a:lnTo>
                <a:lnTo>
                  <a:pt x="96" y="288"/>
                </a:lnTo>
                <a:lnTo>
                  <a:pt x="96" y="272"/>
                </a:lnTo>
                <a:lnTo>
                  <a:pt x="88" y="256"/>
                </a:lnTo>
                <a:lnTo>
                  <a:pt x="80" y="248"/>
                </a:lnTo>
                <a:lnTo>
                  <a:pt x="80" y="224"/>
                </a:lnTo>
                <a:lnTo>
                  <a:pt x="80" y="200"/>
                </a:lnTo>
                <a:lnTo>
                  <a:pt x="96" y="184"/>
                </a:lnTo>
                <a:lnTo>
                  <a:pt x="104" y="176"/>
                </a:lnTo>
                <a:lnTo>
                  <a:pt x="128" y="160"/>
                </a:lnTo>
                <a:lnTo>
                  <a:pt x="136" y="144"/>
                </a:lnTo>
                <a:lnTo>
                  <a:pt x="128" y="136"/>
                </a:lnTo>
                <a:lnTo>
                  <a:pt x="136" y="120"/>
                </a:lnTo>
                <a:lnTo>
                  <a:pt x="152" y="104"/>
                </a:lnTo>
                <a:lnTo>
                  <a:pt x="160" y="112"/>
                </a:lnTo>
                <a:lnTo>
                  <a:pt x="160" y="104"/>
                </a:lnTo>
                <a:lnTo>
                  <a:pt x="16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7" name="Freeform 705"/>
          <p:cNvSpPr/>
          <p:nvPr/>
        </p:nvSpPr>
        <p:spPr bwMode="auto">
          <a:xfrm>
            <a:off x="4140839" y="2996890"/>
            <a:ext cx="357519" cy="234150"/>
          </a:xfrm>
          <a:custGeom>
            <a:avLst/>
            <a:gdLst>
              <a:gd name="T0" fmla="*/ 2147483647 w 232"/>
              <a:gd name="T1" fmla="*/ 2147483647 h 152"/>
              <a:gd name="T2" fmla="*/ 2147483647 w 232"/>
              <a:gd name="T3" fmla="*/ 2147483647 h 152"/>
              <a:gd name="T4" fmla="*/ 2147483647 w 232"/>
              <a:gd name="T5" fmla="*/ 2147483647 h 152"/>
              <a:gd name="T6" fmla="*/ 2147483647 w 232"/>
              <a:gd name="T7" fmla="*/ 2147483647 h 152"/>
              <a:gd name="T8" fmla="*/ 2147483647 w 232"/>
              <a:gd name="T9" fmla="*/ 2147483647 h 152"/>
              <a:gd name="T10" fmla="*/ 2147483647 w 232"/>
              <a:gd name="T11" fmla="*/ 2147483647 h 152"/>
              <a:gd name="T12" fmla="*/ 2147483647 w 232"/>
              <a:gd name="T13" fmla="*/ 2147483647 h 152"/>
              <a:gd name="T14" fmla="*/ 2147483647 w 232"/>
              <a:gd name="T15" fmla="*/ 2147483647 h 152"/>
              <a:gd name="T16" fmla="*/ 2147483647 w 232"/>
              <a:gd name="T17" fmla="*/ 2147483647 h 152"/>
              <a:gd name="T18" fmla="*/ 2147483647 w 232"/>
              <a:gd name="T19" fmla="*/ 2147483647 h 152"/>
              <a:gd name="T20" fmla="*/ 2147483647 w 232"/>
              <a:gd name="T21" fmla="*/ 2147483647 h 152"/>
              <a:gd name="T22" fmla="*/ 2147483647 w 232"/>
              <a:gd name="T23" fmla="*/ 0 h 152"/>
              <a:gd name="T24" fmla="*/ 2147483647 w 232"/>
              <a:gd name="T25" fmla="*/ 0 h 152"/>
              <a:gd name="T26" fmla="*/ 2147483647 w 232"/>
              <a:gd name="T27" fmla="*/ 2147483647 h 152"/>
              <a:gd name="T28" fmla="*/ 2147483647 w 232"/>
              <a:gd name="T29" fmla="*/ 2147483647 h 152"/>
              <a:gd name="T30" fmla="*/ 2147483647 w 232"/>
              <a:gd name="T31" fmla="*/ 2147483647 h 152"/>
              <a:gd name="T32" fmla="*/ 2147483647 w 232"/>
              <a:gd name="T33" fmla="*/ 2147483647 h 152"/>
              <a:gd name="T34" fmla="*/ 2147483647 w 232"/>
              <a:gd name="T35" fmla="*/ 2147483647 h 152"/>
              <a:gd name="T36" fmla="*/ 2147483647 w 232"/>
              <a:gd name="T37" fmla="*/ 2147483647 h 152"/>
              <a:gd name="T38" fmla="*/ 2147483647 w 232"/>
              <a:gd name="T39" fmla="*/ 2147483647 h 152"/>
              <a:gd name="T40" fmla="*/ 2147483647 w 232"/>
              <a:gd name="T41" fmla="*/ 2147483647 h 152"/>
              <a:gd name="T42" fmla="*/ 2147483647 w 232"/>
              <a:gd name="T43" fmla="*/ 2147483647 h 152"/>
              <a:gd name="T44" fmla="*/ 0 w 232"/>
              <a:gd name="T45" fmla="*/ 2147483647 h 152"/>
              <a:gd name="T46" fmla="*/ 0 w 232"/>
              <a:gd name="T47" fmla="*/ 2147483647 h 152"/>
              <a:gd name="T48" fmla="*/ 2147483647 w 232"/>
              <a:gd name="T49" fmla="*/ 2147483647 h 152"/>
              <a:gd name="T50" fmla="*/ 2147483647 w 232"/>
              <a:gd name="T51" fmla="*/ 2147483647 h 152"/>
              <a:gd name="T52" fmla="*/ 2147483647 w 232"/>
              <a:gd name="T53" fmla="*/ 2147483647 h 152"/>
              <a:gd name="T54" fmla="*/ 2147483647 w 232"/>
              <a:gd name="T55" fmla="*/ 2147483647 h 152"/>
              <a:gd name="T56" fmla="*/ 2147483647 w 232"/>
              <a:gd name="T57" fmla="*/ 2147483647 h 152"/>
              <a:gd name="T58" fmla="*/ 2147483647 w 232"/>
              <a:gd name="T59" fmla="*/ 2147483647 h 152"/>
              <a:gd name="T60" fmla="*/ 2147483647 w 232"/>
              <a:gd name="T61" fmla="*/ 2147483647 h 152"/>
              <a:gd name="T62" fmla="*/ 2147483647 w 232"/>
              <a:gd name="T63" fmla="*/ 2147483647 h 152"/>
              <a:gd name="T64" fmla="*/ 2147483647 w 232"/>
              <a:gd name="T65" fmla="*/ 2147483647 h 152"/>
              <a:gd name="T66" fmla="*/ 2147483647 w 232"/>
              <a:gd name="T67" fmla="*/ 2147483647 h 152"/>
              <a:gd name="T68" fmla="*/ 2147483647 w 232"/>
              <a:gd name="T69" fmla="*/ 2147483647 h 152"/>
              <a:gd name="T70" fmla="*/ 2147483647 w 232"/>
              <a:gd name="T71" fmla="*/ 2147483647 h 152"/>
              <a:gd name="T72" fmla="*/ 2147483647 w 232"/>
              <a:gd name="T73" fmla="*/ 2147483647 h 152"/>
              <a:gd name="T74" fmla="*/ 2147483647 w 232"/>
              <a:gd name="T75" fmla="*/ 2147483647 h 152"/>
              <a:gd name="T76" fmla="*/ 2147483647 w 232"/>
              <a:gd name="T77" fmla="*/ 2147483647 h 152"/>
              <a:gd name="T78" fmla="*/ 2147483647 w 232"/>
              <a:gd name="T79" fmla="*/ 2147483647 h 152"/>
              <a:gd name="T80" fmla="*/ 2147483647 w 232"/>
              <a:gd name="T81" fmla="*/ 2147483647 h 152"/>
              <a:gd name="T82" fmla="*/ 2147483647 w 232"/>
              <a:gd name="T83" fmla="*/ 2147483647 h 152"/>
              <a:gd name="T84" fmla="*/ 2147483647 w 232"/>
              <a:gd name="T85" fmla="*/ 2147483647 h 152"/>
              <a:gd name="T86" fmla="*/ 2147483647 w 232"/>
              <a:gd name="T87" fmla="*/ 2147483647 h 152"/>
              <a:gd name="T88" fmla="*/ 2147483647 w 232"/>
              <a:gd name="T89" fmla="*/ 2147483647 h 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32"/>
              <a:gd name="T136" fmla="*/ 0 h 152"/>
              <a:gd name="T137" fmla="*/ 232 w 232"/>
              <a:gd name="T138" fmla="*/ 152 h 15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32" h="152">
                <a:moveTo>
                  <a:pt x="216" y="88"/>
                </a:moveTo>
                <a:lnTo>
                  <a:pt x="224" y="88"/>
                </a:lnTo>
                <a:lnTo>
                  <a:pt x="232" y="64"/>
                </a:lnTo>
                <a:lnTo>
                  <a:pt x="232" y="56"/>
                </a:lnTo>
                <a:lnTo>
                  <a:pt x="208" y="48"/>
                </a:lnTo>
                <a:lnTo>
                  <a:pt x="192" y="40"/>
                </a:lnTo>
                <a:lnTo>
                  <a:pt x="184" y="40"/>
                </a:lnTo>
                <a:lnTo>
                  <a:pt x="168" y="32"/>
                </a:lnTo>
                <a:lnTo>
                  <a:pt x="160" y="16"/>
                </a:lnTo>
                <a:lnTo>
                  <a:pt x="136" y="8"/>
                </a:lnTo>
                <a:lnTo>
                  <a:pt x="128" y="8"/>
                </a:lnTo>
                <a:lnTo>
                  <a:pt x="128" y="0"/>
                </a:lnTo>
                <a:lnTo>
                  <a:pt x="120" y="0"/>
                </a:lnTo>
                <a:lnTo>
                  <a:pt x="112" y="24"/>
                </a:lnTo>
                <a:lnTo>
                  <a:pt x="96" y="24"/>
                </a:lnTo>
                <a:lnTo>
                  <a:pt x="72" y="24"/>
                </a:lnTo>
                <a:lnTo>
                  <a:pt x="48" y="16"/>
                </a:lnTo>
                <a:lnTo>
                  <a:pt x="32" y="16"/>
                </a:lnTo>
                <a:lnTo>
                  <a:pt x="24" y="16"/>
                </a:lnTo>
                <a:lnTo>
                  <a:pt x="24" y="32"/>
                </a:lnTo>
                <a:lnTo>
                  <a:pt x="16" y="40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8" y="80"/>
                </a:lnTo>
                <a:lnTo>
                  <a:pt x="16" y="88"/>
                </a:lnTo>
                <a:lnTo>
                  <a:pt x="48" y="80"/>
                </a:lnTo>
                <a:lnTo>
                  <a:pt x="72" y="80"/>
                </a:lnTo>
                <a:lnTo>
                  <a:pt x="96" y="96"/>
                </a:lnTo>
                <a:lnTo>
                  <a:pt x="104" y="112"/>
                </a:lnTo>
                <a:lnTo>
                  <a:pt x="88" y="120"/>
                </a:lnTo>
                <a:lnTo>
                  <a:pt x="88" y="136"/>
                </a:lnTo>
                <a:lnTo>
                  <a:pt x="96" y="136"/>
                </a:lnTo>
                <a:lnTo>
                  <a:pt x="104" y="128"/>
                </a:lnTo>
                <a:lnTo>
                  <a:pt x="120" y="120"/>
                </a:lnTo>
                <a:lnTo>
                  <a:pt x="136" y="120"/>
                </a:lnTo>
                <a:lnTo>
                  <a:pt x="144" y="128"/>
                </a:lnTo>
                <a:lnTo>
                  <a:pt x="136" y="136"/>
                </a:lnTo>
                <a:lnTo>
                  <a:pt x="152" y="152"/>
                </a:lnTo>
                <a:lnTo>
                  <a:pt x="184" y="136"/>
                </a:lnTo>
                <a:lnTo>
                  <a:pt x="168" y="128"/>
                </a:lnTo>
                <a:lnTo>
                  <a:pt x="176" y="112"/>
                </a:lnTo>
                <a:lnTo>
                  <a:pt x="200" y="112"/>
                </a:lnTo>
                <a:lnTo>
                  <a:pt x="208" y="104"/>
                </a:lnTo>
                <a:lnTo>
                  <a:pt x="216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8" name="Freeform 706"/>
          <p:cNvSpPr/>
          <p:nvPr/>
        </p:nvSpPr>
        <p:spPr bwMode="auto">
          <a:xfrm>
            <a:off x="4349811" y="2996890"/>
            <a:ext cx="37766" cy="23918"/>
          </a:xfrm>
          <a:custGeom>
            <a:avLst/>
            <a:gdLst>
              <a:gd name="T0" fmla="*/ 2147483647 w 24"/>
              <a:gd name="T1" fmla="*/ 2147483647 h 16"/>
              <a:gd name="T2" fmla="*/ 2147483647 w 24"/>
              <a:gd name="T3" fmla="*/ 0 h 16"/>
              <a:gd name="T4" fmla="*/ 0 w 24"/>
              <a:gd name="T5" fmla="*/ 2147483647 h 16"/>
              <a:gd name="T6" fmla="*/ 2147483647 w 24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  <a:gd name="T12" fmla="*/ 0 w 24"/>
              <a:gd name="T13" fmla="*/ 0 h 16"/>
              <a:gd name="T14" fmla="*/ 24 w 24"/>
              <a:gd name="T15" fmla="*/ 16 h 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" h="16">
                <a:moveTo>
                  <a:pt x="24" y="16"/>
                </a:moveTo>
                <a:lnTo>
                  <a:pt x="8" y="0"/>
                </a:lnTo>
                <a:lnTo>
                  <a:pt x="0" y="8"/>
                </a:lnTo>
                <a:lnTo>
                  <a:pt x="2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9" name="Freeform 707"/>
          <p:cNvSpPr/>
          <p:nvPr/>
        </p:nvSpPr>
        <p:spPr bwMode="auto">
          <a:xfrm>
            <a:off x="4104331" y="3305312"/>
            <a:ext cx="122111" cy="123369"/>
          </a:xfrm>
          <a:custGeom>
            <a:avLst/>
            <a:gdLst>
              <a:gd name="T0" fmla="*/ 2147483647 w 80"/>
              <a:gd name="T1" fmla="*/ 2147483647 h 80"/>
              <a:gd name="T2" fmla="*/ 2147483647 w 80"/>
              <a:gd name="T3" fmla="*/ 0 h 80"/>
              <a:gd name="T4" fmla="*/ 2147483647 w 80"/>
              <a:gd name="T5" fmla="*/ 2147483647 h 80"/>
              <a:gd name="T6" fmla="*/ 2147483647 w 80"/>
              <a:gd name="T7" fmla="*/ 2147483647 h 80"/>
              <a:gd name="T8" fmla="*/ 2147483647 w 80"/>
              <a:gd name="T9" fmla="*/ 2147483647 h 80"/>
              <a:gd name="T10" fmla="*/ 2147483647 w 80"/>
              <a:gd name="T11" fmla="*/ 2147483647 h 80"/>
              <a:gd name="T12" fmla="*/ 2147483647 w 80"/>
              <a:gd name="T13" fmla="*/ 2147483647 h 80"/>
              <a:gd name="T14" fmla="*/ 2147483647 w 80"/>
              <a:gd name="T15" fmla="*/ 2147483647 h 80"/>
              <a:gd name="T16" fmla="*/ 2147483647 w 80"/>
              <a:gd name="T17" fmla="*/ 2147483647 h 80"/>
              <a:gd name="T18" fmla="*/ 2147483647 w 80"/>
              <a:gd name="T19" fmla="*/ 2147483647 h 80"/>
              <a:gd name="T20" fmla="*/ 0 w 80"/>
              <a:gd name="T21" fmla="*/ 2147483647 h 80"/>
              <a:gd name="T22" fmla="*/ 2147483647 w 80"/>
              <a:gd name="T23" fmla="*/ 2147483647 h 80"/>
              <a:gd name="T24" fmla="*/ 2147483647 w 80"/>
              <a:gd name="T25" fmla="*/ 2147483647 h 80"/>
              <a:gd name="T26" fmla="*/ 2147483647 w 80"/>
              <a:gd name="T27" fmla="*/ 2147483647 h 80"/>
              <a:gd name="T28" fmla="*/ 2147483647 w 80"/>
              <a:gd name="T29" fmla="*/ 2147483647 h 80"/>
              <a:gd name="T30" fmla="*/ 2147483647 w 80"/>
              <a:gd name="T31" fmla="*/ 2147483647 h 80"/>
              <a:gd name="T32" fmla="*/ 2147483647 w 80"/>
              <a:gd name="T33" fmla="*/ 2147483647 h 80"/>
              <a:gd name="T34" fmla="*/ 2147483647 w 80"/>
              <a:gd name="T35" fmla="*/ 2147483647 h 80"/>
              <a:gd name="T36" fmla="*/ 2147483647 w 80"/>
              <a:gd name="T37" fmla="*/ 2147483647 h 80"/>
              <a:gd name="T38" fmla="*/ 2147483647 w 80"/>
              <a:gd name="T39" fmla="*/ 2147483647 h 80"/>
              <a:gd name="T40" fmla="*/ 2147483647 w 80"/>
              <a:gd name="T41" fmla="*/ 2147483647 h 80"/>
              <a:gd name="T42" fmla="*/ 2147483647 w 80"/>
              <a:gd name="T43" fmla="*/ 2147483647 h 80"/>
              <a:gd name="T44" fmla="*/ 2147483647 w 80"/>
              <a:gd name="T45" fmla="*/ 2147483647 h 80"/>
              <a:gd name="T46" fmla="*/ 2147483647 w 80"/>
              <a:gd name="T47" fmla="*/ 2147483647 h 80"/>
              <a:gd name="T48" fmla="*/ 2147483647 w 80"/>
              <a:gd name="T49" fmla="*/ 2147483647 h 80"/>
              <a:gd name="T50" fmla="*/ 2147483647 w 80"/>
              <a:gd name="T51" fmla="*/ 2147483647 h 80"/>
              <a:gd name="T52" fmla="*/ 2147483647 w 80"/>
              <a:gd name="T53" fmla="*/ 2147483647 h 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0"/>
              <a:gd name="T82" fmla="*/ 0 h 80"/>
              <a:gd name="T83" fmla="*/ 80 w 80"/>
              <a:gd name="T84" fmla="*/ 80 h 8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0" h="80">
                <a:moveTo>
                  <a:pt x="80" y="8"/>
                </a:moveTo>
                <a:lnTo>
                  <a:pt x="80" y="0"/>
                </a:lnTo>
                <a:lnTo>
                  <a:pt x="80" y="8"/>
                </a:lnTo>
                <a:lnTo>
                  <a:pt x="64" y="8"/>
                </a:lnTo>
                <a:lnTo>
                  <a:pt x="40" y="8"/>
                </a:lnTo>
                <a:lnTo>
                  <a:pt x="32" y="8"/>
                </a:lnTo>
                <a:lnTo>
                  <a:pt x="16" y="16"/>
                </a:lnTo>
                <a:lnTo>
                  <a:pt x="8" y="24"/>
                </a:lnTo>
                <a:lnTo>
                  <a:pt x="0" y="32"/>
                </a:lnTo>
                <a:lnTo>
                  <a:pt x="8" y="48"/>
                </a:lnTo>
                <a:lnTo>
                  <a:pt x="24" y="48"/>
                </a:lnTo>
                <a:lnTo>
                  <a:pt x="16" y="56"/>
                </a:lnTo>
                <a:lnTo>
                  <a:pt x="16" y="72"/>
                </a:lnTo>
                <a:lnTo>
                  <a:pt x="32" y="80"/>
                </a:lnTo>
                <a:lnTo>
                  <a:pt x="40" y="72"/>
                </a:lnTo>
                <a:lnTo>
                  <a:pt x="40" y="64"/>
                </a:lnTo>
                <a:lnTo>
                  <a:pt x="56" y="56"/>
                </a:lnTo>
                <a:lnTo>
                  <a:pt x="40" y="40"/>
                </a:lnTo>
                <a:lnTo>
                  <a:pt x="40" y="32"/>
                </a:lnTo>
                <a:lnTo>
                  <a:pt x="32" y="24"/>
                </a:lnTo>
                <a:lnTo>
                  <a:pt x="56" y="16"/>
                </a:lnTo>
                <a:lnTo>
                  <a:pt x="72" y="16"/>
                </a:lnTo>
                <a:lnTo>
                  <a:pt x="80" y="16"/>
                </a:lnTo>
                <a:lnTo>
                  <a:pt x="8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0" name="Freeform 708"/>
          <p:cNvSpPr/>
          <p:nvPr/>
        </p:nvSpPr>
        <p:spPr bwMode="auto">
          <a:xfrm>
            <a:off x="4349811" y="2996890"/>
            <a:ext cx="37766" cy="23918"/>
          </a:xfrm>
          <a:custGeom>
            <a:avLst/>
            <a:gdLst>
              <a:gd name="T0" fmla="*/ 2147483647 w 24"/>
              <a:gd name="T1" fmla="*/ 2147483647 h 16"/>
              <a:gd name="T2" fmla="*/ 2147483647 w 24"/>
              <a:gd name="T3" fmla="*/ 0 h 16"/>
              <a:gd name="T4" fmla="*/ 0 w 24"/>
              <a:gd name="T5" fmla="*/ 2147483647 h 16"/>
              <a:gd name="T6" fmla="*/ 2147483647 w 24"/>
              <a:gd name="T7" fmla="*/ 2147483647 h 16"/>
              <a:gd name="T8" fmla="*/ 2147483647 w 24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16"/>
              <a:gd name="T17" fmla="*/ 24 w 24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16">
                <a:moveTo>
                  <a:pt x="24" y="16"/>
                </a:moveTo>
                <a:lnTo>
                  <a:pt x="8" y="0"/>
                </a:lnTo>
                <a:lnTo>
                  <a:pt x="0" y="8"/>
                </a:lnTo>
                <a:lnTo>
                  <a:pt x="24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1" name="Freeform 709"/>
          <p:cNvSpPr/>
          <p:nvPr/>
        </p:nvSpPr>
        <p:spPr bwMode="auto">
          <a:xfrm>
            <a:off x="4104331" y="3120259"/>
            <a:ext cx="196384" cy="134699"/>
          </a:xfrm>
          <a:custGeom>
            <a:avLst/>
            <a:gdLst>
              <a:gd name="T0" fmla="*/ 2147483647 w 128"/>
              <a:gd name="T1" fmla="*/ 2147483647 h 88"/>
              <a:gd name="T2" fmla="*/ 2147483647 w 128"/>
              <a:gd name="T3" fmla="*/ 2147483647 h 88"/>
              <a:gd name="T4" fmla="*/ 2147483647 w 128"/>
              <a:gd name="T5" fmla="*/ 2147483647 h 88"/>
              <a:gd name="T6" fmla="*/ 2147483647 w 128"/>
              <a:gd name="T7" fmla="*/ 0 h 88"/>
              <a:gd name="T8" fmla="*/ 2147483647 w 128"/>
              <a:gd name="T9" fmla="*/ 0 h 88"/>
              <a:gd name="T10" fmla="*/ 2147483647 w 128"/>
              <a:gd name="T11" fmla="*/ 2147483647 h 88"/>
              <a:gd name="T12" fmla="*/ 2147483647 w 128"/>
              <a:gd name="T13" fmla="*/ 0 h 88"/>
              <a:gd name="T14" fmla="*/ 2147483647 w 128"/>
              <a:gd name="T15" fmla="*/ 2147483647 h 88"/>
              <a:gd name="T16" fmla="*/ 2147483647 w 128"/>
              <a:gd name="T17" fmla="*/ 2147483647 h 88"/>
              <a:gd name="T18" fmla="*/ 0 w 128"/>
              <a:gd name="T19" fmla="*/ 2147483647 h 88"/>
              <a:gd name="T20" fmla="*/ 2147483647 w 128"/>
              <a:gd name="T21" fmla="*/ 2147483647 h 88"/>
              <a:gd name="T22" fmla="*/ 2147483647 w 128"/>
              <a:gd name="T23" fmla="*/ 2147483647 h 88"/>
              <a:gd name="T24" fmla="*/ 2147483647 w 128"/>
              <a:gd name="T25" fmla="*/ 2147483647 h 88"/>
              <a:gd name="T26" fmla="*/ 2147483647 w 128"/>
              <a:gd name="T27" fmla="*/ 2147483647 h 88"/>
              <a:gd name="T28" fmla="*/ 2147483647 w 128"/>
              <a:gd name="T29" fmla="*/ 2147483647 h 88"/>
              <a:gd name="T30" fmla="*/ 2147483647 w 128"/>
              <a:gd name="T31" fmla="*/ 2147483647 h 88"/>
              <a:gd name="T32" fmla="*/ 2147483647 w 128"/>
              <a:gd name="T33" fmla="*/ 2147483647 h 88"/>
              <a:gd name="T34" fmla="*/ 2147483647 w 128"/>
              <a:gd name="T35" fmla="*/ 2147483647 h 88"/>
              <a:gd name="T36" fmla="*/ 2147483647 w 128"/>
              <a:gd name="T37" fmla="*/ 2147483647 h 8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8"/>
              <a:gd name="T58" fmla="*/ 0 h 88"/>
              <a:gd name="T59" fmla="*/ 128 w 128"/>
              <a:gd name="T60" fmla="*/ 88 h 8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8" h="88">
                <a:moveTo>
                  <a:pt x="112" y="40"/>
                </a:moveTo>
                <a:lnTo>
                  <a:pt x="128" y="32"/>
                </a:lnTo>
                <a:lnTo>
                  <a:pt x="120" y="16"/>
                </a:lnTo>
                <a:lnTo>
                  <a:pt x="96" y="0"/>
                </a:lnTo>
                <a:lnTo>
                  <a:pt x="72" y="0"/>
                </a:lnTo>
                <a:lnTo>
                  <a:pt x="40" y="8"/>
                </a:lnTo>
                <a:lnTo>
                  <a:pt x="32" y="0"/>
                </a:lnTo>
                <a:lnTo>
                  <a:pt x="24" y="24"/>
                </a:lnTo>
                <a:lnTo>
                  <a:pt x="16" y="40"/>
                </a:lnTo>
                <a:lnTo>
                  <a:pt x="0" y="40"/>
                </a:lnTo>
                <a:lnTo>
                  <a:pt x="32" y="80"/>
                </a:lnTo>
                <a:lnTo>
                  <a:pt x="40" y="80"/>
                </a:lnTo>
                <a:lnTo>
                  <a:pt x="64" y="80"/>
                </a:lnTo>
                <a:lnTo>
                  <a:pt x="88" y="80"/>
                </a:lnTo>
                <a:lnTo>
                  <a:pt x="112" y="88"/>
                </a:lnTo>
                <a:lnTo>
                  <a:pt x="112" y="64"/>
                </a:lnTo>
                <a:lnTo>
                  <a:pt x="120" y="56"/>
                </a:lnTo>
                <a:lnTo>
                  <a:pt x="112" y="56"/>
                </a:lnTo>
                <a:lnTo>
                  <a:pt x="112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2" name="Freeform 710"/>
          <p:cNvSpPr/>
          <p:nvPr/>
        </p:nvSpPr>
        <p:spPr bwMode="auto">
          <a:xfrm>
            <a:off x="4104331" y="3181943"/>
            <a:ext cx="49096" cy="61686"/>
          </a:xfrm>
          <a:custGeom>
            <a:avLst/>
            <a:gdLst>
              <a:gd name="T0" fmla="*/ 2147483647 w 32"/>
              <a:gd name="T1" fmla="*/ 2147483647 h 40"/>
              <a:gd name="T2" fmla="*/ 2147483647 w 32"/>
              <a:gd name="T3" fmla="*/ 2147483647 h 40"/>
              <a:gd name="T4" fmla="*/ 0 w 32"/>
              <a:gd name="T5" fmla="*/ 0 h 40"/>
              <a:gd name="T6" fmla="*/ 2147483647 w 32"/>
              <a:gd name="T7" fmla="*/ 2147483647 h 40"/>
              <a:gd name="T8" fmla="*/ 2147483647 w 32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0"/>
              <a:gd name="T17" fmla="*/ 32 w 32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0">
                <a:moveTo>
                  <a:pt x="32" y="32"/>
                </a:moveTo>
                <a:lnTo>
                  <a:pt x="32" y="40"/>
                </a:lnTo>
                <a:lnTo>
                  <a:pt x="0" y="0"/>
                </a:lnTo>
                <a:lnTo>
                  <a:pt x="8" y="16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3" name="Freeform 711"/>
          <p:cNvSpPr/>
          <p:nvPr/>
        </p:nvSpPr>
        <p:spPr bwMode="auto">
          <a:xfrm>
            <a:off x="3943196" y="3045986"/>
            <a:ext cx="135958" cy="74274"/>
          </a:xfrm>
          <a:custGeom>
            <a:avLst/>
            <a:gdLst>
              <a:gd name="T0" fmla="*/ 2147483647 w 88"/>
              <a:gd name="T1" fmla="*/ 2147483647 h 48"/>
              <a:gd name="T2" fmla="*/ 2147483647 w 88"/>
              <a:gd name="T3" fmla="*/ 2147483647 h 48"/>
              <a:gd name="T4" fmla="*/ 2147483647 w 88"/>
              <a:gd name="T5" fmla="*/ 2147483647 h 48"/>
              <a:gd name="T6" fmla="*/ 2147483647 w 88"/>
              <a:gd name="T7" fmla="*/ 2147483647 h 48"/>
              <a:gd name="T8" fmla="*/ 2147483647 w 88"/>
              <a:gd name="T9" fmla="*/ 2147483647 h 48"/>
              <a:gd name="T10" fmla="*/ 2147483647 w 88"/>
              <a:gd name="T11" fmla="*/ 2147483647 h 48"/>
              <a:gd name="T12" fmla="*/ 2147483647 w 88"/>
              <a:gd name="T13" fmla="*/ 2147483647 h 48"/>
              <a:gd name="T14" fmla="*/ 2147483647 w 88"/>
              <a:gd name="T15" fmla="*/ 2147483647 h 48"/>
              <a:gd name="T16" fmla="*/ 2147483647 w 88"/>
              <a:gd name="T17" fmla="*/ 2147483647 h 48"/>
              <a:gd name="T18" fmla="*/ 2147483647 w 88"/>
              <a:gd name="T19" fmla="*/ 0 h 48"/>
              <a:gd name="T20" fmla="*/ 2147483647 w 88"/>
              <a:gd name="T21" fmla="*/ 0 h 48"/>
              <a:gd name="T22" fmla="*/ 2147483647 w 88"/>
              <a:gd name="T23" fmla="*/ 0 h 48"/>
              <a:gd name="T24" fmla="*/ 2147483647 w 88"/>
              <a:gd name="T25" fmla="*/ 2147483647 h 48"/>
              <a:gd name="T26" fmla="*/ 2147483647 w 88"/>
              <a:gd name="T27" fmla="*/ 2147483647 h 48"/>
              <a:gd name="T28" fmla="*/ 0 w 88"/>
              <a:gd name="T29" fmla="*/ 2147483647 h 48"/>
              <a:gd name="T30" fmla="*/ 2147483647 w 88"/>
              <a:gd name="T31" fmla="*/ 2147483647 h 48"/>
              <a:gd name="T32" fmla="*/ 2147483647 w 88"/>
              <a:gd name="T33" fmla="*/ 2147483647 h 48"/>
              <a:gd name="T34" fmla="*/ 2147483647 w 88"/>
              <a:gd name="T35" fmla="*/ 2147483647 h 48"/>
              <a:gd name="T36" fmla="*/ 2147483647 w 88"/>
              <a:gd name="T37" fmla="*/ 2147483647 h 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8"/>
              <a:gd name="T58" fmla="*/ 0 h 48"/>
              <a:gd name="T59" fmla="*/ 88 w 88"/>
              <a:gd name="T60" fmla="*/ 48 h 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8" h="48">
                <a:moveTo>
                  <a:pt x="40" y="40"/>
                </a:moveTo>
                <a:lnTo>
                  <a:pt x="56" y="40"/>
                </a:lnTo>
                <a:lnTo>
                  <a:pt x="64" y="40"/>
                </a:lnTo>
                <a:lnTo>
                  <a:pt x="64" y="48"/>
                </a:lnTo>
                <a:lnTo>
                  <a:pt x="80" y="40"/>
                </a:lnTo>
                <a:lnTo>
                  <a:pt x="80" y="32"/>
                </a:lnTo>
                <a:lnTo>
                  <a:pt x="88" y="24"/>
                </a:lnTo>
                <a:lnTo>
                  <a:pt x="72" y="16"/>
                </a:lnTo>
                <a:lnTo>
                  <a:pt x="56" y="8"/>
                </a:ln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8"/>
                </a:lnTo>
                <a:lnTo>
                  <a:pt x="8" y="8"/>
                </a:lnTo>
                <a:lnTo>
                  <a:pt x="0" y="16"/>
                </a:lnTo>
                <a:lnTo>
                  <a:pt x="8" y="16"/>
                </a:lnTo>
                <a:lnTo>
                  <a:pt x="16" y="24"/>
                </a:lnTo>
                <a:lnTo>
                  <a:pt x="24" y="40"/>
                </a:lnTo>
                <a:lnTo>
                  <a:pt x="40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4" name="Freeform 712"/>
          <p:cNvSpPr/>
          <p:nvPr/>
        </p:nvSpPr>
        <p:spPr bwMode="auto">
          <a:xfrm>
            <a:off x="4030058" y="3120259"/>
            <a:ext cx="123369" cy="74273"/>
          </a:xfrm>
          <a:custGeom>
            <a:avLst/>
            <a:gdLst>
              <a:gd name="T0" fmla="*/ 2147483647 w 80"/>
              <a:gd name="T1" fmla="*/ 0 h 48"/>
              <a:gd name="T2" fmla="*/ 2147483647 w 80"/>
              <a:gd name="T3" fmla="*/ 0 h 48"/>
              <a:gd name="T4" fmla="*/ 2147483647 w 80"/>
              <a:gd name="T5" fmla="*/ 2147483647 h 48"/>
              <a:gd name="T6" fmla="*/ 2147483647 w 80"/>
              <a:gd name="T7" fmla="*/ 2147483647 h 48"/>
              <a:gd name="T8" fmla="*/ 2147483647 w 80"/>
              <a:gd name="T9" fmla="*/ 2147483647 h 48"/>
              <a:gd name="T10" fmla="*/ 2147483647 w 80"/>
              <a:gd name="T11" fmla="*/ 2147483647 h 48"/>
              <a:gd name="T12" fmla="*/ 2147483647 w 80"/>
              <a:gd name="T13" fmla="*/ 2147483647 h 48"/>
              <a:gd name="T14" fmla="*/ 0 w 80"/>
              <a:gd name="T15" fmla="*/ 2147483647 h 48"/>
              <a:gd name="T16" fmla="*/ 0 w 80"/>
              <a:gd name="T17" fmla="*/ 2147483647 h 48"/>
              <a:gd name="T18" fmla="*/ 2147483647 w 80"/>
              <a:gd name="T19" fmla="*/ 2147483647 h 48"/>
              <a:gd name="T20" fmla="*/ 2147483647 w 80"/>
              <a:gd name="T21" fmla="*/ 2147483647 h 48"/>
              <a:gd name="T22" fmla="*/ 2147483647 w 80"/>
              <a:gd name="T23" fmla="*/ 2147483647 h 48"/>
              <a:gd name="T24" fmla="*/ 2147483647 w 80"/>
              <a:gd name="T25" fmla="*/ 2147483647 h 48"/>
              <a:gd name="T26" fmla="*/ 2147483647 w 80"/>
              <a:gd name="T27" fmla="*/ 2147483647 h 48"/>
              <a:gd name="T28" fmla="*/ 2147483647 w 80"/>
              <a:gd name="T29" fmla="*/ 0 h 48"/>
              <a:gd name="T30" fmla="*/ 2147483647 w 80"/>
              <a:gd name="T31" fmla="*/ 0 h 48"/>
              <a:gd name="T32" fmla="*/ 2147483647 w 80"/>
              <a:gd name="T33" fmla="*/ 0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0"/>
              <a:gd name="T52" fmla="*/ 0 h 48"/>
              <a:gd name="T53" fmla="*/ 80 w 80"/>
              <a:gd name="T54" fmla="*/ 48 h 4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0" h="48">
                <a:moveTo>
                  <a:pt x="56" y="0"/>
                </a:moveTo>
                <a:lnTo>
                  <a:pt x="48" y="0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8" y="16"/>
                </a:lnTo>
                <a:lnTo>
                  <a:pt x="0" y="24"/>
                </a:lnTo>
                <a:lnTo>
                  <a:pt x="0" y="32"/>
                </a:lnTo>
                <a:lnTo>
                  <a:pt x="16" y="40"/>
                </a:lnTo>
                <a:lnTo>
                  <a:pt x="32" y="48"/>
                </a:lnTo>
                <a:lnTo>
                  <a:pt x="48" y="40"/>
                </a:lnTo>
                <a:lnTo>
                  <a:pt x="64" y="40"/>
                </a:lnTo>
                <a:lnTo>
                  <a:pt x="72" y="24"/>
                </a:lnTo>
                <a:lnTo>
                  <a:pt x="80" y="0"/>
                </a:lnTo>
                <a:lnTo>
                  <a:pt x="72" y="0"/>
                </a:lnTo>
                <a:lnTo>
                  <a:pt x="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5" name="Freeform 713"/>
          <p:cNvSpPr/>
          <p:nvPr/>
        </p:nvSpPr>
        <p:spPr bwMode="auto">
          <a:xfrm>
            <a:off x="4042647" y="3082493"/>
            <a:ext cx="110780" cy="50355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2147483647 h 32"/>
              <a:gd name="T6" fmla="*/ 2147483647 w 72"/>
              <a:gd name="T7" fmla="*/ 2147483647 h 32"/>
              <a:gd name="T8" fmla="*/ 0 w 72"/>
              <a:gd name="T9" fmla="*/ 2147483647 h 32"/>
              <a:gd name="T10" fmla="*/ 0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2147483647 w 72"/>
              <a:gd name="T27" fmla="*/ 2147483647 h 32"/>
              <a:gd name="T28" fmla="*/ 2147483647 w 72"/>
              <a:gd name="T29" fmla="*/ 2147483647 h 32"/>
              <a:gd name="T30" fmla="*/ 2147483647 w 72"/>
              <a:gd name="T31" fmla="*/ 2147483647 h 32"/>
              <a:gd name="T32" fmla="*/ 2147483647 w 72"/>
              <a:gd name="T33" fmla="*/ 2147483647 h 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"/>
              <a:gd name="T52" fmla="*/ 0 h 32"/>
              <a:gd name="T53" fmla="*/ 72 w 72"/>
              <a:gd name="T54" fmla="*/ 32 h 3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" h="32">
                <a:moveTo>
                  <a:pt x="40" y="8"/>
                </a:moveTo>
                <a:lnTo>
                  <a:pt x="24" y="0"/>
                </a:lnTo>
                <a:lnTo>
                  <a:pt x="16" y="8"/>
                </a:lnTo>
                <a:lnTo>
                  <a:pt x="16" y="16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40" y="24"/>
                </a:lnTo>
                <a:lnTo>
                  <a:pt x="48" y="24"/>
                </a:lnTo>
                <a:lnTo>
                  <a:pt x="64" y="24"/>
                </a:lnTo>
                <a:lnTo>
                  <a:pt x="72" y="24"/>
                </a:lnTo>
                <a:lnTo>
                  <a:pt x="64" y="16"/>
                </a:lnTo>
                <a:lnTo>
                  <a:pt x="64" y="8"/>
                </a:lnTo>
                <a:lnTo>
                  <a:pt x="56" y="8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6" name="Freeform 714"/>
          <p:cNvSpPr/>
          <p:nvPr/>
        </p:nvSpPr>
        <p:spPr bwMode="auto">
          <a:xfrm>
            <a:off x="4104331" y="3181943"/>
            <a:ext cx="49096" cy="61686"/>
          </a:xfrm>
          <a:custGeom>
            <a:avLst/>
            <a:gdLst>
              <a:gd name="T0" fmla="*/ 2147483647 w 32"/>
              <a:gd name="T1" fmla="*/ 2147483647 h 40"/>
              <a:gd name="T2" fmla="*/ 2147483647 w 32"/>
              <a:gd name="T3" fmla="*/ 2147483647 h 40"/>
              <a:gd name="T4" fmla="*/ 0 w 32"/>
              <a:gd name="T5" fmla="*/ 0 h 40"/>
              <a:gd name="T6" fmla="*/ 2147483647 w 32"/>
              <a:gd name="T7" fmla="*/ 2147483647 h 40"/>
              <a:gd name="T8" fmla="*/ 2147483647 w 32"/>
              <a:gd name="T9" fmla="*/ 2147483647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40"/>
              <a:gd name="T17" fmla="*/ 32 w 32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40">
                <a:moveTo>
                  <a:pt x="32" y="32"/>
                </a:moveTo>
                <a:lnTo>
                  <a:pt x="32" y="40"/>
                </a:lnTo>
                <a:lnTo>
                  <a:pt x="0" y="0"/>
                </a:lnTo>
                <a:lnTo>
                  <a:pt x="8" y="16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7" name="Freeform 715"/>
          <p:cNvSpPr/>
          <p:nvPr/>
        </p:nvSpPr>
        <p:spPr bwMode="auto">
          <a:xfrm>
            <a:off x="4042647" y="3082493"/>
            <a:ext cx="110780" cy="50355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0 h 32"/>
              <a:gd name="T6" fmla="*/ 2147483647 w 72"/>
              <a:gd name="T7" fmla="*/ 2147483647 h 32"/>
              <a:gd name="T8" fmla="*/ 2147483647 w 72"/>
              <a:gd name="T9" fmla="*/ 2147483647 h 32"/>
              <a:gd name="T10" fmla="*/ 0 w 72"/>
              <a:gd name="T11" fmla="*/ 2147483647 h 32"/>
              <a:gd name="T12" fmla="*/ 0 w 72"/>
              <a:gd name="T13" fmla="*/ 2147483647 h 32"/>
              <a:gd name="T14" fmla="*/ 0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2147483647 w 72"/>
              <a:gd name="T27" fmla="*/ 2147483647 h 32"/>
              <a:gd name="T28" fmla="*/ 2147483647 w 72"/>
              <a:gd name="T29" fmla="*/ 2147483647 h 32"/>
              <a:gd name="T30" fmla="*/ 2147483647 w 72"/>
              <a:gd name="T31" fmla="*/ 2147483647 h 32"/>
              <a:gd name="T32" fmla="*/ 2147483647 w 72"/>
              <a:gd name="T33" fmla="*/ 2147483647 h 32"/>
              <a:gd name="T34" fmla="*/ 2147483647 w 72"/>
              <a:gd name="T35" fmla="*/ 2147483647 h 32"/>
              <a:gd name="T36" fmla="*/ 2147483647 w 72"/>
              <a:gd name="T37" fmla="*/ 2147483647 h 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"/>
              <a:gd name="T58" fmla="*/ 0 h 32"/>
              <a:gd name="T59" fmla="*/ 72 w 72"/>
              <a:gd name="T60" fmla="*/ 32 h 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" h="32">
                <a:moveTo>
                  <a:pt x="40" y="8"/>
                </a:moveTo>
                <a:lnTo>
                  <a:pt x="24" y="0"/>
                </a:lnTo>
                <a:lnTo>
                  <a:pt x="16" y="8"/>
                </a:lnTo>
                <a:lnTo>
                  <a:pt x="16" y="16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40" y="24"/>
                </a:lnTo>
                <a:lnTo>
                  <a:pt x="48" y="24"/>
                </a:lnTo>
                <a:lnTo>
                  <a:pt x="64" y="24"/>
                </a:lnTo>
                <a:lnTo>
                  <a:pt x="72" y="24"/>
                </a:lnTo>
                <a:lnTo>
                  <a:pt x="64" y="16"/>
                </a:lnTo>
                <a:lnTo>
                  <a:pt x="64" y="8"/>
                </a:lnTo>
                <a:lnTo>
                  <a:pt x="56" y="8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8" name="Freeform 716"/>
          <p:cNvSpPr/>
          <p:nvPr/>
        </p:nvSpPr>
        <p:spPr bwMode="auto">
          <a:xfrm>
            <a:off x="4153427" y="3243629"/>
            <a:ext cx="134699" cy="110780"/>
          </a:xfrm>
          <a:custGeom>
            <a:avLst/>
            <a:gdLst>
              <a:gd name="T0" fmla="*/ 2147483647 w 88"/>
              <a:gd name="T1" fmla="*/ 0 h 72"/>
              <a:gd name="T2" fmla="*/ 2147483647 w 88"/>
              <a:gd name="T3" fmla="*/ 0 h 72"/>
              <a:gd name="T4" fmla="*/ 0 w 88"/>
              <a:gd name="T5" fmla="*/ 0 h 72"/>
              <a:gd name="T6" fmla="*/ 0 w 88"/>
              <a:gd name="T7" fmla="*/ 2147483647 h 72"/>
              <a:gd name="T8" fmla="*/ 2147483647 w 88"/>
              <a:gd name="T9" fmla="*/ 2147483647 h 72"/>
              <a:gd name="T10" fmla="*/ 0 w 88"/>
              <a:gd name="T11" fmla="*/ 2147483647 h 72"/>
              <a:gd name="T12" fmla="*/ 2147483647 w 88"/>
              <a:gd name="T13" fmla="*/ 2147483647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2147483647 w 88"/>
              <a:gd name="T33" fmla="*/ 2147483647 h 72"/>
              <a:gd name="T34" fmla="*/ 2147483647 w 88"/>
              <a:gd name="T35" fmla="*/ 2147483647 h 72"/>
              <a:gd name="T36" fmla="*/ 2147483647 w 88"/>
              <a:gd name="T37" fmla="*/ 2147483647 h 72"/>
              <a:gd name="T38" fmla="*/ 2147483647 w 88"/>
              <a:gd name="T39" fmla="*/ 2147483647 h 72"/>
              <a:gd name="T40" fmla="*/ 2147483647 w 88"/>
              <a:gd name="T41" fmla="*/ 2147483647 h 72"/>
              <a:gd name="T42" fmla="*/ 2147483647 w 88"/>
              <a:gd name="T43" fmla="*/ 0 h 72"/>
              <a:gd name="T44" fmla="*/ 2147483647 w 88"/>
              <a:gd name="T45" fmla="*/ 0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8"/>
              <a:gd name="T70" fmla="*/ 0 h 72"/>
              <a:gd name="T71" fmla="*/ 88 w 88"/>
              <a:gd name="T72" fmla="*/ 72 h 7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8" h="72">
                <a:moveTo>
                  <a:pt x="32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16"/>
                </a:lnTo>
                <a:lnTo>
                  <a:pt x="0" y="32"/>
                </a:lnTo>
                <a:lnTo>
                  <a:pt x="8" y="40"/>
                </a:lnTo>
                <a:lnTo>
                  <a:pt x="8" y="48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8" y="48"/>
                </a:lnTo>
                <a:lnTo>
                  <a:pt x="48" y="56"/>
                </a:lnTo>
                <a:lnTo>
                  <a:pt x="40" y="56"/>
                </a:lnTo>
                <a:lnTo>
                  <a:pt x="48" y="72"/>
                </a:lnTo>
                <a:lnTo>
                  <a:pt x="64" y="64"/>
                </a:lnTo>
                <a:lnTo>
                  <a:pt x="80" y="64"/>
                </a:lnTo>
                <a:lnTo>
                  <a:pt x="88" y="48"/>
                </a:lnTo>
                <a:lnTo>
                  <a:pt x="64" y="40"/>
                </a:lnTo>
                <a:lnTo>
                  <a:pt x="64" y="24"/>
                </a:lnTo>
                <a:lnTo>
                  <a:pt x="80" y="8"/>
                </a:lnTo>
                <a:lnTo>
                  <a:pt x="56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9" name="Freeform 717"/>
          <p:cNvSpPr/>
          <p:nvPr/>
        </p:nvSpPr>
        <p:spPr bwMode="auto">
          <a:xfrm>
            <a:off x="4066565" y="3181943"/>
            <a:ext cx="98192" cy="172466"/>
          </a:xfrm>
          <a:custGeom>
            <a:avLst/>
            <a:gdLst>
              <a:gd name="T0" fmla="*/ 2147483647 w 64"/>
              <a:gd name="T1" fmla="*/ 2147483647 h 112"/>
              <a:gd name="T2" fmla="*/ 2147483647 w 64"/>
              <a:gd name="T3" fmla="*/ 2147483647 h 112"/>
              <a:gd name="T4" fmla="*/ 2147483647 w 64"/>
              <a:gd name="T5" fmla="*/ 2147483647 h 112"/>
              <a:gd name="T6" fmla="*/ 2147483647 w 64"/>
              <a:gd name="T7" fmla="*/ 2147483647 h 112"/>
              <a:gd name="T8" fmla="*/ 2147483647 w 64"/>
              <a:gd name="T9" fmla="*/ 2147483647 h 112"/>
              <a:gd name="T10" fmla="*/ 2147483647 w 64"/>
              <a:gd name="T11" fmla="*/ 2147483647 h 112"/>
              <a:gd name="T12" fmla="*/ 2147483647 w 64"/>
              <a:gd name="T13" fmla="*/ 2147483647 h 112"/>
              <a:gd name="T14" fmla="*/ 2147483647 w 64"/>
              <a:gd name="T15" fmla="*/ 2147483647 h 112"/>
              <a:gd name="T16" fmla="*/ 2147483647 w 64"/>
              <a:gd name="T17" fmla="*/ 2147483647 h 112"/>
              <a:gd name="T18" fmla="*/ 2147483647 w 64"/>
              <a:gd name="T19" fmla="*/ 2147483647 h 112"/>
              <a:gd name="T20" fmla="*/ 2147483647 w 64"/>
              <a:gd name="T21" fmla="*/ 0 h 112"/>
              <a:gd name="T22" fmla="*/ 2147483647 w 64"/>
              <a:gd name="T23" fmla="*/ 2147483647 h 112"/>
              <a:gd name="T24" fmla="*/ 2147483647 w 64"/>
              <a:gd name="T25" fmla="*/ 2147483647 h 112"/>
              <a:gd name="T26" fmla="*/ 2147483647 w 64"/>
              <a:gd name="T27" fmla="*/ 2147483647 h 112"/>
              <a:gd name="T28" fmla="*/ 2147483647 w 64"/>
              <a:gd name="T29" fmla="*/ 2147483647 h 112"/>
              <a:gd name="T30" fmla="*/ 2147483647 w 64"/>
              <a:gd name="T31" fmla="*/ 2147483647 h 112"/>
              <a:gd name="T32" fmla="*/ 0 w 64"/>
              <a:gd name="T33" fmla="*/ 2147483647 h 112"/>
              <a:gd name="T34" fmla="*/ 2147483647 w 64"/>
              <a:gd name="T35" fmla="*/ 2147483647 h 112"/>
              <a:gd name="T36" fmla="*/ 2147483647 w 64"/>
              <a:gd name="T37" fmla="*/ 2147483647 h 112"/>
              <a:gd name="T38" fmla="*/ 2147483647 w 64"/>
              <a:gd name="T39" fmla="*/ 2147483647 h 112"/>
              <a:gd name="T40" fmla="*/ 2147483647 w 64"/>
              <a:gd name="T41" fmla="*/ 2147483647 h 112"/>
              <a:gd name="T42" fmla="*/ 2147483647 w 64"/>
              <a:gd name="T43" fmla="*/ 2147483647 h 1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4"/>
              <a:gd name="T67" fmla="*/ 0 h 112"/>
              <a:gd name="T68" fmla="*/ 64 w 64"/>
              <a:gd name="T69" fmla="*/ 112 h 1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4" h="112">
                <a:moveTo>
                  <a:pt x="40" y="96"/>
                </a:moveTo>
                <a:lnTo>
                  <a:pt x="56" y="88"/>
                </a:lnTo>
                <a:lnTo>
                  <a:pt x="64" y="88"/>
                </a:lnTo>
                <a:lnTo>
                  <a:pt x="64" y="80"/>
                </a:lnTo>
                <a:lnTo>
                  <a:pt x="56" y="72"/>
                </a:lnTo>
                <a:lnTo>
                  <a:pt x="64" y="56"/>
                </a:lnTo>
                <a:lnTo>
                  <a:pt x="56" y="48"/>
                </a:lnTo>
                <a:lnTo>
                  <a:pt x="56" y="40"/>
                </a:lnTo>
                <a:lnTo>
                  <a:pt x="56" y="32"/>
                </a:lnTo>
                <a:lnTo>
                  <a:pt x="32" y="16"/>
                </a:lnTo>
                <a:lnTo>
                  <a:pt x="24" y="0"/>
                </a:lnTo>
                <a:lnTo>
                  <a:pt x="8" y="8"/>
                </a:lnTo>
                <a:lnTo>
                  <a:pt x="16" y="16"/>
                </a:lnTo>
                <a:lnTo>
                  <a:pt x="16" y="24"/>
                </a:lnTo>
                <a:lnTo>
                  <a:pt x="16" y="40"/>
                </a:lnTo>
                <a:lnTo>
                  <a:pt x="8" y="56"/>
                </a:lnTo>
                <a:lnTo>
                  <a:pt x="0" y="72"/>
                </a:lnTo>
                <a:lnTo>
                  <a:pt x="16" y="88"/>
                </a:lnTo>
                <a:lnTo>
                  <a:pt x="16" y="96"/>
                </a:lnTo>
                <a:lnTo>
                  <a:pt x="24" y="112"/>
                </a:lnTo>
                <a:lnTo>
                  <a:pt x="32" y="104"/>
                </a:lnTo>
                <a:lnTo>
                  <a:pt x="40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0" name="Freeform 718"/>
          <p:cNvSpPr/>
          <p:nvPr/>
        </p:nvSpPr>
        <p:spPr bwMode="auto">
          <a:xfrm>
            <a:off x="3980961" y="3156766"/>
            <a:ext cx="110780" cy="135958"/>
          </a:xfrm>
          <a:custGeom>
            <a:avLst/>
            <a:gdLst>
              <a:gd name="T0" fmla="*/ 2147483647 w 72"/>
              <a:gd name="T1" fmla="*/ 2147483647 h 88"/>
              <a:gd name="T2" fmla="*/ 2147483647 w 72"/>
              <a:gd name="T3" fmla="*/ 2147483647 h 88"/>
              <a:gd name="T4" fmla="*/ 2147483647 w 72"/>
              <a:gd name="T5" fmla="*/ 2147483647 h 88"/>
              <a:gd name="T6" fmla="*/ 2147483647 w 72"/>
              <a:gd name="T7" fmla="*/ 2147483647 h 88"/>
              <a:gd name="T8" fmla="*/ 2147483647 w 72"/>
              <a:gd name="T9" fmla="*/ 2147483647 h 88"/>
              <a:gd name="T10" fmla="*/ 2147483647 w 72"/>
              <a:gd name="T11" fmla="*/ 2147483647 h 88"/>
              <a:gd name="T12" fmla="*/ 2147483647 w 72"/>
              <a:gd name="T13" fmla="*/ 0 h 88"/>
              <a:gd name="T14" fmla="*/ 2147483647 w 72"/>
              <a:gd name="T15" fmla="*/ 2147483647 h 88"/>
              <a:gd name="T16" fmla="*/ 0 w 72"/>
              <a:gd name="T17" fmla="*/ 2147483647 h 88"/>
              <a:gd name="T18" fmla="*/ 0 w 72"/>
              <a:gd name="T19" fmla="*/ 2147483647 h 88"/>
              <a:gd name="T20" fmla="*/ 0 w 72"/>
              <a:gd name="T21" fmla="*/ 2147483647 h 88"/>
              <a:gd name="T22" fmla="*/ 2147483647 w 72"/>
              <a:gd name="T23" fmla="*/ 2147483647 h 88"/>
              <a:gd name="T24" fmla="*/ 2147483647 w 72"/>
              <a:gd name="T25" fmla="*/ 2147483647 h 88"/>
              <a:gd name="T26" fmla="*/ 2147483647 w 72"/>
              <a:gd name="T27" fmla="*/ 2147483647 h 88"/>
              <a:gd name="T28" fmla="*/ 2147483647 w 72"/>
              <a:gd name="T29" fmla="*/ 2147483647 h 88"/>
              <a:gd name="T30" fmla="*/ 2147483647 w 72"/>
              <a:gd name="T31" fmla="*/ 2147483647 h 88"/>
              <a:gd name="T32" fmla="*/ 2147483647 w 72"/>
              <a:gd name="T33" fmla="*/ 2147483647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2"/>
              <a:gd name="T52" fmla="*/ 0 h 88"/>
              <a:gd name="T53" fmla="*/ 72 w 72"/>
              <a:gd name="T54" fmla="*/ 88 h 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2" h="88">
                <a:moveTo>
                  <a:pt x="72" y="56"/>
                </a:moveTo>
                <a:lnTo>
                  <a:pt x="72" y="40"/>
                </a:lnTo>
                <a:lnTo>
                  <a:pt x="72" y="32"/>
                </a:lnTo>
                <a:lnTo>
                  <a:pt x="64" y="24"/>
                </a:lnTo>
                <a:lnTo>
                  <a:pt x="48" y="16"/>
                </a:lnTo>
                <a:lnTo>
                  <a:pt x="32" y="8"/>
                </a:lnTo>
                <a:lnTo>
                  <a:pt x="32" y="0"/>
                </a:lnTo>
                <a:lnTo>
                  <a:pt x="16" y="8"/>
                </a:lnTo>
                <a:lnTo>
                  <a:pt x="0" y="8"/>
                </a:lnTo>
                <a:lnTo>
                  <a:pt x="0" y="24"/>
                </a:lnTo>
                <a:lnTo>
                  <a:pt x="0" y="32"/>
                </a:lnTo>
                <a:lnTo>
                  <a:pt x="8" y="32"/>
                </a:lnTo>
                <a:lnTo>
                  <a:pt x="24" y="48"/>
                </a:lnTo>
                <a:lnTo>
                  <a:pt x="32" y="72"/>
                </a:lnTo>
                <a:lnTo>
                  <a:pt x="56" y="88"/>
                </a:lnTo>
                <a:lnTo>
                  <a:pt x="64" y="72"/>
                </a:lnTo>
                <a:lnTo>
                  <a:pt x="72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1" name="Freeform 719"/>
          <p:cNvSpPr/>
          <p:nvPr/>
        </p:nvSpPr>
        <p:spPr bwMode="auto">
          <a:xfrm>
            <a:off x="4104331" y="2898698"/>
            <a:ext cx="60426" cy="36507"/>
          </a:xfrm>
          <a:custGeom>
            <a:avLst/>
            <a:gdLst>
              <a:gd name="T0" fmla="*/ 2147483647 w 40"/>
              <a:gd name="T1" fmla="*/ 2147483647 h 24"/>
              <a:gd name="T2" fmla="*/ 2147483647 w 40"/>
              <a:gd name="T3" fmla="*/ 2147483647 h 24"/>
              <a:gd name="T4" fmla="*/ 2147483647 w 40"/>
              <a:gd name="T5" fmla="*/ 2147483647 h 24"/>
              <a:gd name="T6" fmla="*/ 2147483647 w 40"/>
              <a:gd name="T7" fmla="*/ 2147483647 h 24"/>
              <a:gd name="T8" fmla="*/ 2147483647 w 40"/>
              <a:gd name="T9" fmla="*/ 0 h 24"/>
              <a:gd name="T10" fmla="*/ 2147483647 w 40"/>
              <a:gd name="T11" fmla="*/ 0 h 24"/>
              <a:gd name="T12" fmla="*/ 0 w 40"/>
              <a:gd name="T13" fmla="*/ 2147483647 h 24"/>
              <a:gd name="T14" fmla="*/ 0 w 40"/>
              <a:gd name="T15" fmla="*/ 2147483647 h 24"/>
              <a:gd name="T16" fmla="*/ 2147483647 w 40"/>
              <a:gd name="T17" fmla="*/ 2147483647 h 24"/>
              <a:gd name="T18" fmla="*/ 2147483647 w 40"/>
              <a:gd name="T19" fmla="*/ 2147483647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24"/>
              <a:gd name="T32" fmla="*/ 40 w 40"/>
              <a:gd name="T33" fmla="*/ 24 h 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24">
                <a:moveTo>
                  <a:pt x="32" y="24"/>
                </a:moveTo>
                <a:lnTo>
                  <a:pt x="40" y="16"/>
                </a:lnTo>
                <a:lnTo>
                  <a:pt x="32" y="8"/>
                </a:lnTo>
                <a:lnTo>
                  <a:pt x="24" y="8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3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2" name="Freeform 720"/>
          <p:cNvSpPr/>
          <p:nvPr/>
        </p:nvSpPr>
        <p:spPr bwMode="auto">
          <a:xfrm>
            <a:off x="4153427" y="3243629"/>
            <a:ext cx="134699" cy="110780"/>
          </a:xfrm>
          <a:custGeom>
            <a:avLst/>
            <a:gdLst>
              <a:gd name="T0" fmla="*/ 2147483647 w 88"/>
              <a:gd name="T1" fmla="*/ 0 h 72"/>
              <a:gd name="T2" fmla="*/ 2147483647 w 88"/>
              <a:gd name="T3" fmla="*/ 0 h 72"/>
              <a:gd name="T4" fmla="*/ 0 w 88"/>
              <a:gd name="T5" fmla="*/ 0 h 72"/>
              <a:gd name="T6" fmla="*/ 0 w 88"/>
              <a:gd name="T7" fmla="*/ 2147483647 h 72"/>
              <a:gd name="T8" fmla="*/ 2147483647 w 88"/>
              <a:gd name="T9" fmla="*/ 2147483647 h 72"/>
              <a:gd name="T10" fmla="*/ 0 w 88"/>
              <a:gd name="T11" fmla="*/ 2147483647 h 72"/>
              <a:gd name="T12" fmla="*/ 2147483647 w 88"/>
              <a:gd name="T13" fmla="*/ 2147483647 h 72"/>
              <a:gd name="T14" fmla="*/ 2147483647 w 88"/>
              <a:gd name="T15" fmla="*/ 2147483647 h 72"/>
              <a:gd name="T16" fmla="*/ 2147483647 w 88"/>
              <a:gd name="T17" fmla="*/ 2147483647 h 72"/>
              <a:gd name="T18" fmla="*/ 2147483647 w 88"/>
              <a:gd name="T19" fmla="*/ 2147483647 h 72"/>
              <a:gd name="T20" fmla="*/ 2147483647 w 88"/>
              <a:gd name="T21" fmla="*/ 2147483647 h 72"/>
              <a:gd name="T22" fmla="*/ 2147483647 w 88"/>
              <a:gd name="T23" fmla="*/ 2147483647 h 72"/>
              <a:gd name="T24" fmla="*/ 2147483647 w 88"/>
              <a:gd name="T25" fmla="*/ 2147483647 h 72"/>
              <a:gd name="T26" fmla="*/ 2147483647 w 88"/>
              <a:gd name="T27" fmla="*/ 2147483647 h 72"/>
              <a:gd name="T28" fmla="*/ 2147483647 w 88"/>
              <a:gd name="T29" fmla="*/ 2147483647 h 72"/>
              <a:gd name="T30" fmla="*/ 2147483647 w 88"/>
              <a:gd name="T31" fmla="*/ 2147483647 h 72"/>
              <a:gd name="T32" fmla="*/ 2147483647 w 88"/>
              <a:gd name="T33" fmla="*/ 2147483647 h 72"/>
              <a:gd name="T34" fmla="*/ 2147483647 w 88"/>
              <a:gd name="T35" fmla="*/ 2147483647 h 72"/>
              <a:gd name="T36" fmla="*/ 2147483647 w 88"/>
              <a:gd name="T37" fmla="*/ 2147483647 h 72"/>
              <a:gd name="T38" fmla="*/ 2147483647 w 88"/>
              <a:gd name="T39" fmla="*/ 2147483647 h 72"/>
              <a:gd name="T40" fmla="*/ 2147483647 w 88"/>
              <a:gd name="T41" fmla="*/ 2147483647 h 72"/>
              <a:gd name="T42" fmla="*/ 2147483647 w 88"/>
              <a:gd name="T43" fmla="*/ 2147483647 h 72"/>
              <a:gd name="T44" fmla="*/ 2147483647 w 88"/>
              <a:gd name="T45" fmla="*/ 2147483647 h 72"/>
              <a:gd name="T46" fmla="*/ 2147483647 w 88"/>
              <a:gd name="T47" fmla="*/ 2147483647 h 72"/>
              <a:gd name="T48" fmla="*/ 2147483647 w 88"/>
              <a:gd name="T49" fmla="*/ 0 h 72"/>
              <a:gd name="T50" fmla="*/ 2147483647 w 88"/>
              <a:gd name="T51" fmla="*/ 0 h 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8"/>
              <a:gd name="T79" fmla="*/ 0 h 72"/>
              <a:gd name="T80" fmla="*/ 88 w 88"/>
              <a:gd name="T81" fmla="*/ 72 h 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8" h="72">
                <a:moveTo>
                  <a:pt x="32" y="0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16"/>
                </a:lnTo>
                <a:lnTo>
                  <a:pt x="0" y="32"/>
                </a:lnTo>
                <a:lnTo>
                  <a:pt x="8" y="40"/>
                </a:lnTo>
                <a:lnTo>
                  <a:pt x="8" y="48"/>
                </a:lnTo>
                <a:lnTo>
                  <a:pt x="32" y="48"/>
                </a:lnTo>
                <a:lnTo>
                  <a:pt x="48" y="48"/>
                </a:lnTo>
                <a:lnTo>
                  <a:pt x="48" y="40"/>
                </a:lnTo>
                <a:lnTo>
                  <a:pt x="48" y="48"/>
                </a:lnTo>
                <a:lnTo>
                  <a:pt x="48" y="56"/>
                </a:lnTo>
                <a:lnTo>
                  <a:pt x="40" y="56"/>
                </a:lnTo>
                <a:lnTo>
                  <a:pt x="48" y="72"/>
                </a:lnTo>
                <a:lnTo>
                  <a:pt x="64" y="64"/>
                </a:lnTo>
                <a:lnTo>
                  <a:pt x="80" y="64"/>
                </a:lnTo>
                <a:lnTo>
                  <a:pt x="88" y="48"/>
                </a:lnTo>
                <a:lnTo>
                  <a:pt x="64" y="40"/>
                </a:lnTo>
                <a:lnTo>
                  <a:pt x="64" y="24"/>
                </a:lnTo>
                <a:lnTo>
                  <a:pt x="80" y="8"/>
                </a:lnTo>
                <a:lnTo>
                  <a:pt x="56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3" name="Freeform 721"/>
          <p:cNvSpPr/>
          <p:nvPr/>
        </p:nvSpPr>
        <p:spPr bwMode="auto">
          <a:xfrm>
            <a:off x="4104331" y="2898698"/>
            <a:ext cx="60426" cy="36507"/>
          </a:xfrm>
          <a:custGeom>
            <a:avLst/>
            <a:gdLst>
              <a:gd name="T0" fmla="*/ 2147483647 w 40"/>
              <a:gd name="T1" fmla="*/ 2147483647 h 24"/>
              <a:gd name="T2" fmla="*/ 2147483647 w 40"/>
              <a:gd name="T3" fmla="*/ 2147483647 h 24"/>
              <a:gd name="T4" fmla="*/ 2147483647 w 40"/>
              <a:gd name="T5" fmla="*/ 2147483647 h 24"/>
              <a:gd name="T6" fmla="*/ 2147483647 w 40"/>
              <a:gd name="T7" fmla="*/ 2147483647 h 24"/>
              <a:gd name="T8" fmla="*/ 2147483647 w 40"/>
              <a:gd name="T9" fmla="*/ 0 h 24"/>
              <a:gd name="T10" fmla="*/ 2147483647 w 40"/>
              <a:gd name="T11" fmla="*/ 0 h 24"/>
              <a:gd name="T12" fmla="*/ 0 w 40"/>
              <a:gd name="T13" fmla="*/ 2147483647 h 24"/>
              <a:gd name="T14" fmla="*/ 0 w 40"/>
              <a:gd name="T15" fmla="*/ 2147483647 h 24"/>
              <a:gd name="T16" fmla="*/ 2147483647 w 40"/>
              <a:gd name="T17" fmla="*/ 2147483647 h 24"/>
              <a:gd name="T18" fmla="*/ 2147483647 w 40"/>
              <a:gd name="T19" fmla="*/ 2147483647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"/>
              <a:gd name="T31" fmla="*/ 0 h 24"/>
              <a:gd name="T32" fmla="*/ 40 w 40"/>
              <a:gd name="T33" fmla="*/ 24 h 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" h="24">
                <a:moveTo>
                  <a:pt x="32" y="24"/>
                </a:moveTo>
                <a:lnTo>
                  <a:pt x="40" y="16"/>
                </a:lnTo>
                <a:lnTo>
                  <a:pt x="32" y="8"/>
                </a:lnTo>
                <a:lnTo>
                  <a:pt x="24" y="8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lnTo>
                  <a:pt x="3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4" name="Freeform 722"/>
          <p:cNvSpPr/>
          <p:nvPr/>
        </p:nvSpPr>
        <p:spPr bwMode="auto">
          <a:xfrm>
            <a:off x="3992292" y="2922616"/>
            <a:ext cx="185053" cy="172466"/>
          </a:xfrm>
          <a:custGeom>
            <a:avLst/>
            <a:gdLst>
              <a:gd name="T0" fmla="*/ 0 w 120"/>
              <a:gd name="T1" fmla="*/ 2147483647 h 112"/>
              <a:gd name="T2" fmla="*/ 0 w 120"/>
              <a:gd name="T3" fmla="*/ 2147483647 h 112"/>
              <a:gd name="T4" fmla="*/ 0 w 120"/>
              <a:gd name="T5" fmla="*/ 2147483647 h 112"/>
              <a:gd name="T6" fmla="*/ 2147483647 w 120"/>
              <a:gd name="T7" fmla="*/ 2147483647 h 112"/>
              <a:gd name="T8" fmla="*/ 2147483647 w 120"/>
              <a:gd name="T9" fmla="*/ 2147483647 h 112"/>
              <a:gd name="T10" fmla="*/ 2147483647 w 120"/>
              <a:gd name="T11" fmla="*/ 2147483647 h 112"/>
              <a:gd name="T12" fmla="*/ 2147483647 w 120"/>
              <a:gd name="T13" fmla="*/ 2147483647 h 112"/>
              <a:gd name="T14" fmla="*/ 2147483647 w 120"/>
              <a:gd name="T15" fmla="*/ 2147483647 h 112"/>
              <a:gd name="T16" fmla="*/ 2147483647 w 120"/>
              <a:gd name="T17" fmla="*/ 2147483647 h 112"/>
              <a:gd name="T18" fmla="*/ 2147483647 w 120"/>
              <a:gd name="T19" fmla="*/ 2147483647 h 112"/>
              <a:gd name="T20" fmla="*/ 2147483647 w 120"/>
              <a:gd name="T21" fmla="*/ 2147483647 h 112"/>
              <a:gd name="T22" fmla="*/ 2147483647 w 120"/>
              <a:gd name="T23" fmla="*/ 2147483647 h 112"/>
              <a:gd name="T24" fmla="*/ 2147483647 w 120"/>
              <a:gd name="T25" fmla="*/ 2147483647 h 112"/>
              <a:gd name="T26" fmla="*/ 2147483647 w 120"/>
              <a:gd name="T27" fmla="*/ 2147483647 h 112"/>
              <a:gd name="T28" fmla="*/ 2147483647 w 120"/>
              <a:gd name="T29" fmla="*/ 2147483647 h 112"/>
              <a:gd name="T30" fmla="*/ 2147483647 w 120"/>
              <a:gd name="T31" fmla="*/ 2147483647 h 112"/>
              <a:gd name="T32" fmla="*/ 2147483647 w 120"/>
              <a:gd name="T33" fmla="*/ 2147483647 h 112"/>
              <a:gd name="T34" fmla="*/ 2147483647 w 120"/>
              <a:gd name="T35" fmla="*/ 2147483647 h 112"/>
              <a:gd name="T36" fmla="*/ 2147483647 w 120"/>
              <a:gd name="T37" fmla="*/ 2147483647 h 112"/>
              <a:gd name="T38" fmla="*/ 2147483647 w 120"/>
              <a:gd name="T39" fmla="*/ 2147483647 h 112"/>
              <a:gd name="T40" fmla="*/ 2147483647 w 120"/>
              <a:gd name="T41" fmla="*/ 2147483647 h 112"/>
              <a:gd name="T42" fmla="*/ 2147483647 w 120"/>
              <a:gd name="T43" fmla="*/ 2147483647 h 112"/>
              <a:gd name="T44" fmla="*/ 2147483647 w 120"/>
              <a:gd name="T45" fmla="*/ 0 h 112"/>
              <a:gd name="T46" fmla="*/ 2147483647 w 120"/>
              <a:gd name="T47" fmla="*/ 0 h 112"/>
              <a:gd name="T48" fmla="*/ 2147483647 w 120"/>
              <a:gd name="T49" fmla="*/ 0 h 112"/>
              <a:gd name="T50" fmla="*/ 2147483647 w 120"/>
              <a:gd name="T51" fmla="*/ 2147483647 h 112"/>
              <a:gd name="T52" fmla="*/ 0 w 120"/>
              <a:gd name="T53" fmla="*/ 2147483647 h 112"/>
              <a:gd name="T54" fmla="*/ 0 w 120"/>
              <a:gd name="T55" fmla="*/ 2147483647 h 112"/>
              <a:gd name="T56" fmla="*/ 0 w 120"/>
              <a:gd name="T57" fmla="*/ 2147483647 h 11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0"/>
              <a:gd name="T88" fmla="*/ 0 h 112"/>
              <a:gd name="T89" fmla="*/ 120 w 120"/>
              <a:gd name="T90" fmla="*/ 112 h 11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0" h="112">
                <a:moveTo>
                  <a:pt x="0" y="32"/>
                </a:moveTo>
                <a:lnTo>
                  <a:pt x="0" y="40"/>
                </a:lnTo>
                <a:lnTo>
                  <a:pt x="0" y="48"/>
                </a:lnTo>
                <a:lnTo>
                  <a:pt x="8" y="64"/>
                </a:lnTo>
                <a:lnTo>
                  <a:pt x="8" y="80"/>
                </a:lnTo>
                <a:lnTo>
                  <a:pt x="24" y="88"/>
                </a:lnTo>
                <a:lnTo>
                  <a:pt x="40" y="96"/>
                </a:lnTo>
                <a:lnTo>
                  <a:pt x="56" y="104"/>
                </a:lnTo>
                <a:lnTo>
                  <a:pt x="72" y="112"/>
                </a:lnTo>
                <a:lnTo>
                  <a:pt x="88" y="112"/>
                </a:lnTo>
                <a:lnTo>
                  <a:pt x="96" y="112"/>
                </a:lnTo>
                <a:lnTo>
                  <a:pt x="104" y="112"/>
                </a:lnTo>
                <a:lnTo>
                  <a:pt x="112" y="88"/>
                </a:lnTo>
                <a:lnTo>
                  <a:pt x="120" y="80"/>
                </a:lnTo>
                <a:lnTo>
                  <a:pt x="120" y="64"/>
                </a:lnTo>
                <a:lnTo>
                  <a:pt x="120" y="56"/>
                </a:lnTo>
                <a:lnTo>
                  <a:pt x="112" y="48"/>
                </a:lnTo>
                <a:lnTo>
                  <a:pt x="120" y="40"/>
                </a:lnTo>
                <a:lnTo>
                  <a:pt x="120" y="24"/>
                </a:lnTo>
                <a:lnTo>
                  <a:pt x="112" y="8"/>
                </a:lnTo>
                <a:lnTo>
                  <a:pt x="104" y="8"/>
                </a:lnTo>
                <a:lnTo>
                  <a:pt x="80" y="8"/>
                </a:lnTo>
                <a:lnTo>
                  <a:pt x="72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0" y="16"/>
                </a:lnTo>
                <a:lnTo>
                  <a:pt x="0" y="24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5" name="Freeform 723"/>
          <p:cNvSpPr/>
          <p:nvPr/>
        </p:nvSpPr>
        <p:spPr bwMode="auto">
          <a:xfrm>
            <a:off x="3832414" y="3144178"/>
            <a:ext cx="86863" cy="50355"/>
          </a:xfrm>
          <a:custGeom>
            <a:avLst/>
            <a:gdLst>
              <a:gd name="T0" fmla="*/ 2147483647 w 56"/>
              <a:gd name="T1" fmla="*/ 2147483647 h 32"/>
              <a:gd name="T2" fmla="*/ 2147483647 w 56"/>
              <a:gd name="T3" fmla="*/ 0 h 32"/>
              <a:gd name="T4" fmla="*/ 2147483647 w 56"/>
              <a:gd name="T5" fmla="*/ 0 h 32"/>
              <a:gd name="T6" fmla="*/ 2147483647 w 56"/>
              <a:gd name="T7" fmla="*/ 0 h 32"/>
              <a:gd name="T8" fmla="*/ 2147483647 w 56"/>
              <a:gd name="T9" fmla="*/ 0 h 32"/>
              <a:gd name="T10" fmla="*/ 0 w 56"/>
              <a:gd name="T11" fmla="*/ 2147483647 h 32"/>
              <a:gd name="T12" fmla="*/ 0 w 56"/>
              <a:gd name="T13" fmla="*/ 2147483647 h 32"/>
              <a:gd name="T14" fmla="*/ 2147483647 w 56"/>
              <a:gd name="T15" fmla="*/ 2147483647 h 32"/>
              <a:gd name="T16" fmla="*/ 2147483647 w 56"/>
              <a:gd name="T17" fmla="*/ 2147483647 h 32"/>
              <a:gd name="T18" fmla="*/ 2147483647 w 56"/>
              <a:gd name="T19" fmla="*/ 2147483647 h 32"/>
              <a:gd name="T20" fmla="*/ 2147483647 w 56"/>
              <a:gd name="T21" fmla="*/ 2147483647 h 32"/>
              <a:gd name="T22" fmla="*/ 2147483647 w 56"/>
              <a:gd name="T23" fmla="*/ 2147483647 h 32"/>
              <a:gd name="T24" fmla="*/ 2147483647 w 56"/>
              <a:gd name="T25" fmla="*/ 2147483647 h 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6"/>
              <a:gd name="T40" fmla="*/ 0 h 32"/>
              <a:gd name="T41" fmla="*/ 56 w 56"/>
              <a:gd name="T42" fmla="*/ 32 h 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6" h="32">
                <a:moveTo>
                  <a:pt x="48" y="8"/>
                </a:move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0" y="16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48" y="24"/>
                </a:lnTo>
                <a:lnTo>
                  <a:pt x="56" y="16"/>
                </a:lnTo>
                <a:lnTo>
                  <a:pt x="4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6" name="Freeform 724"/>
          <p:cNvSpPr/>
          <p:nvPr/>
        </p:nvSpPr>
        <p:spPr bwMode="auto">
          <a:xfrm>
            <a:off x="3870181" y="2824424"/>
            <a:ext cx="60426" cy="98192"/>
          </a:xfrm>
          <a:custGeom>
            <a:avLst/>
            <a:gdLst>
              <a:gd name="T0" fmla="*/ 2147483647 w 40"/>
              <a:gd name="T1" fmla="*/ 2147483647 h 64"/>
              <a:gd name="T2" fmla="*/ 2147483647 w 40"/>
              <a:gd name="T3" fmla="*/ 2147483647 h 64"/>
              <a:gd name="T4" fmla="*/ 2147483647 w 40"/>
              <a:gd name="T5" fmla="*/ 2147483647 h 64"/>
              <a:gd name="T6" fmla="*/ 2147483647 w 40"/>
              <a:gd name="T7" fmla="*/ 2147483647 h 64"/>
              <a:gd name="T8" fmla="*/ 2147483647 w 40"/>
              <a:gd name="T9" fmla="*/ 2147483647 h 64"/>
              <a:gd name="T10" fmla="*/ 2147483647 w 40"/>
              <a:gd name="T11" fmla="*/ 2147483647 h 64"/>
              <a:gd name="T12" fmla="*/ 2147483647 w 40"/>
              <a:gd name="T13" fmla="*/ 2147483647 h 64"/>
              <a:gd name="T14" fmla="*/ 2147483647 w 40"/>
              <a:gd name="T15" fmla="*/ 0 h 64"/>
              <a:gd name="T16" fmla="*/ 2147483647 w 40"/>
              <a:gd name="T17" fmla="*/ 2147483647 h 64"/>
              <a:gd name="T18" fmla="*/ 2147483647 w 40"/>
              <a:gd name="T19" fmla="*/ 2147483647 h 64"/>
              <a:gd name="T20" fmla="*/ 0 w 40"/>
              <a:gd name="T21" fmla="*/ 2147483647 h 64"/>
              <a:gd name="T22" fmla="*/ 0 w 40"/>
              <a:gd name="T23" fmla="*/ 2147483647 h 64"/>
              <a:gd name="T24" fmla="*/ 2147483647 w 40"/>
              <a:gd name="T25" fmla="*/ 2147483647 h 64"/>
              <a:gd name="T26" fmla="*/ 2147483647 w 40"/>
              <a:gd name="T27" fmla="*/ 2147483647 h 64"/>
              <a:gd name="T28" fmla="*/ 2147483647 w 40"/>
              <a:gd name="T29" fmla="*/ 2147483647 h 64"/>
              <a:gd name="T30" fmla="*/ 2147483647 w 40"/>
              <a:gd name="T31" fmla="*/ 2147483647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"/>
              <a:gd name="T49" fmla="*/ 0 h 64"/>
              <a:gd name="T50" fmla="*/ 40 w 40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" h="64">
                <a:moveTo>
                  <a:pt x="24" y="64"/>
                </a:moveTo>
                <a:lnTo>
                  <a:pt x="24" y="48"/>
                </a:lnTo>
                <a:lnTo>
                  <a:pt x="24" y="32"/>
                </a:lnTo>
                <a:lnTo>
                  <a:pt x="32" y="32"/>
                </a:lnTo>
                <a:lnTo>
                  <a:pt x="40" y="24"/>
                </a:lnTo>
                <a:lnTo>
                  <a:pt x="32" y="24"/>
                </a:lnTo>
                <a:lnTo>
                  <a:pt x="32" y="16"/>
                </a:lnTo>
                <a:lnTo>
                  <a:pt x="32" y="0"/>
                </a:lnTo>
                <a:lnTo>
                  <a:pt x="16" y="8"/>
                </a:lnTo>
                <a:lnTo>
                  <a:pt x="8" y="8"/>
                </a:lnTo>
                <a:lnTo>
                  <a:pt x="0" y="24"/>
                </a:lnTo>
                <a:lnTo>
                  <a:pt x="0" y="40"/>
                </a:lnTo>
                <a:lnTo>
                  <a:pt x="8" y="48"/>
                </a:lnTo>
                <a:lnTo>
                  <a:pt x="16" y="64"/>
                </a:lnTo>
                <a:lnTo>
                  <a:pt x="16" y="56"/>
                </a:lnTo>
                <a:lnTo>
                  <a:pt x="24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7" name="Freeform 725"/>
          <p:cNvSpPr/>
          <p:nvPr/>
        </p:nvSpPr>
        <p:spPr bwMode="auto">
          <a:xfrm>
            <a:off x="3769472" y="3020808"/>
            <a:ext cx="62944" cy="61686"/>
          </a:xfrm>
          <a:custGeom>
            <a:avLst/>
            <a:gdLst>
              <a:gd name="T0" fmla="*/ 2147483647 w 41"/>
              <a:gd name="T1" fmla="*/ 2147483647 h 40"/>
              <a:gd name="T2" fmla="*/ 2147483647 w 41"/>
              <a:gd name="T3" fmla="*/ 2147483647 h 40"/>
              <a:gd name="T4" fmla="*/ 2147483647 w 41"/>
              <a:gd name="T5" fmla="*/ 2147483647 h 40"/>
              <a:gd name="T6" fmla="*/ 2147483647 w 41"/>
              <a:gd name="T7" fmla="*/ 2147483647 h 40"/>
              <a:gd name="T8" fmla="*/ 2147483647 w 41"/>
              <a:gd name="T9" fmla="*/ 2147483647 h 40"/>
              <a:gd name="T10" fmla="*/ 2147483647 w 41"/>
              <a:gd name="T11" fmla="*/ 2147483647 h 40"/>
              <a:gd name="T12" fmla="*/ 2147483647 w 41"/>
              <a:gd name="T13" fmla="*/ 2147483647 h 40"/>
              <a:gd name="T14" fmla="*/ 2147483647 w 41"/>
              <a:gd name="T15" fmla="*/ 2147483647 h 40"/>
              <a:gd name="T16" fmla="*/ 2147483647 w 41"/>
              <a:gd name="T17" fmla="*/ 2147483647 h 40"/>
              <a:gd name="T18" fmla="*/ 2147483647 w 41"/>
              <a:gd name="T19" fmla="*/ 2147483647 h 40"/>
              <a:gd name="T20" fmla="*/ 2147483647 w 41"/>
              <a:gd name="T21" fmla="*/ 2147483647 h 40"/>
              <a:gd name="T22" fmla="*/ 2147483647 w 41"/>
              <a:gd name="T23" fmla="*/ 0 h 40"/>
              <a:gd name="T24" fmla="*/ 0 w 41"/>
              <a:gd name="T25" fmla="*/ 2147483647 h 40"/>
              <a:gd name="T26" fmla="*/ 0 w 41"/>
              <a:gd name="T27" fmla="*/ 2147483647 h 40"/>
              <a:gd name="T28" fmla="*/ 2147483647 w 41"/>
              <a:gd name="T29" fmla="*/ 2147483647 h 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1"/>
              <a:gd name="T46" fmla="*/ 0 h 40"/>
              <a:gd name="T47" fmla="*/ 41 w 41"/>
              <a:gd name="T48" fmla="*/ 40 h 4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1" h="40">
                <a:moveTo>
                  <a:pt x="8" y="24"/>
                </a:move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41" y="32"/>
                </a:lnTo>
                <a:lnTo>
                  <a:pt x="41" y="24"/>
                </a:lnTo>
                <a:lnTo>
                  <a:pt x="41" y="16"/>
                </a:lnTo>
                <a:lnTo>
                  <a:pt x="32" y="16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8" name="Freeform 726"/>
          <p:cNvSpPr/>
          <p:nvPr/>
        </p:nvSpPr>
        <p:spPr bwMode="auto">
          <a:xfrm>
            <a:off x="3832414" y="3144178"/>
            <a:ext cx="86863" cy="50355"/>
          </a:xfrm>
          <a:custGeom>
            <a:avLst/>
            <a:gdLst>
              <a:gd name="T0" fmla="*/ 2147483647 w 56"/>
              <a:gd name="T1" fmla="*/ 2147483647 h 32"/>
              <a:gd name="T2" fmla="*/ 2147483647 w 56"/>
              <a:gd name="T3" fmla="*/ 0 h 32"/>
              <a:gd name="T4" fmla="*/ 2147483647 w 56"/>
              <a:gd name="T5" fmla="*/ 0 h 32"/>
              <a:gd name="T6" fmla="*/ 2147483647 w 56"/>
              <a:gd name="T7" fmla="*/ 0 h 32"/>
              <a:gd name="T8" fmla="*/ 2147483647 w 56"/>
              <a:gd name="T9" fmla="*/ 0 h 32"/>
              <a:gd name="T10" fmla="*/ 2147483647 w 56"/>
              <a:gd name="T11" fmla="*/ 0 h 32"/>
              <a:gd name="T12" fmla="*/ 2147483647 w 56"/>
              <a:gd name="T13" fmla="*/ 0 h 32"/>
              <a:gd name="T14" fmla="*/ 0 w 56"/>
              <a:gd name="T15" fmla="*/ 2147483647 h 32"/>
              <a:gd name="T16" fmla="*/ 0 w 56"/>
              <a:gd name="T17" fmla="*/ 2147483647 h 32"/>
              <a:gd name="T18" fmla="*/ 2147483647 w 56"/>
              <a:gd name="T19" fmla="*/ 2147483647 h 32"/>
              <a:gd name="T20" fmla="*/ 2147483647 w 56"/>
              <a:gd name="T21" fmla="*/ 2147483647 h 32"/>
              <a:gd name="T22" fmla="*/ 2147483647 w 56"/>
              <a:gd name="T23" fmla="*/ 2147483647 h 32"/>
              <a:gd name="T24" fmla="*/ 2147483647 w 56"/>
              <a:gd name="T25" fmla="*/ 2147483647 h 32"/>
              <a:gd name="T26" fmla="*/ 2147483647 w 56"/>
              <a:gd name="T27" fmla="*/ 2147483647 h 32"/>
              <a:gd name="T28" fmla="*/ 2147483647 w 56"/>
              <a:gd name="T29" fmla="*/ 2147483647 h 32"/>
              <a:gd name="T30" fmla="*/ 2147483647 w 56"/>
              <a:gd name="T31" fmla="*/ 2147483647 h 32"/>
              <a:gd name="T32" fmla="*/ 2147483647 w 56"/>
              <a:gd name="T33" fmla="*/ 2147483647 h 32"/>
              <a:gd name="T34" fmla="*/ 2147483647 w 56"/>
              <a:gd name="T35" fmla="*/ 2147483647 h 32"/>
              <a:gd name="T36" fmla="*/ 2147483647 w 56"/>
              <a:gd name="T37" fmla="*/ 2147483647 h 32"/>
              <a:gd name="T38" fmla="*/ 2147483647 w 56"/>
              <a:gd name="T39" fmla="*/ 2147483647 h 3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6"/>
              <a:gd name="T61" fmla="*/ 0 h 32"/>
              <a:gd name="T62" fmla="*/ 56 w 56"/>
              <a:gd name="T63" fmla="*/ 32 h 3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6" h="32">
                <a:moveTo>
                  <a:pt x="48" y="8"/>
                </a:moveTo>
                <a:lnTo>
                  <a:pt x="40" y="0"/>
                </a:lnTo>
                <a:lnTo>
                  <a:pt x="32" y="0"/>
                </a:lnTo>
                <a:lnTo>
                  <a:pt x="24" y="0"/>
                </a:lnTo>
                <a:lnTo>
                  <a:pt x="16" y="0"/>
                </a:lnTo>
                <a:lnTo>
                  <a:pt x="0" y="16"/>
                </a:lnTo>
                <a:lnTo>
                  <a:pt x="0" y="24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48" y="24"/>
                </a:lnTo>
                <a:lnTo>
                  <a:pt x="56" y="16"/>
                </a:lnTo>
                <a:lnTo>
                  <a:pt x="4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9" name="Freeform 727"/>
          <p:cNvSpPr/>
          <p:nvPr/>
        </p:nvSpPr>
        <p:spPr bwMode="auto">
          <a:xfrm>
            <a:off x="3769472" y="3020808"/>
            <a:ext cx="62944" cy="61686"/>
          </a:xfrm>
          <a:custGeom>
            <a:avLst/>
            <a:gdLst>
              <a:gd name="T0" fmla="*/ 2147483647 w 41"/>
              <a:gd name="T1" fmla="*/ 2147483647 h 40"/>
              <a:gd name="T2" fmla="*/ 2147483647 w 41"/>
              <a:gd name="T3" fmla="*/ 2147483647 h 40"/>
              <a:gd name="T4" fmla="*/ 2147483647 w 41"/>
              <a:gd name="T5" fmla="*/ 2147483647 h 40"/>
              <a:gd name="T6" fmla="*/ 2147483647 w 41"/>
              <a:gd name="T7" fmla="*/ 2147483647 h 40"/>
              <a:gd name="T8" fmla="*/ 2147483647 w 41"/>
              <a:gd name="T9" fmla="*/ 2147483647 h 40"/>
              <a:gd name="T10" fmla="*/ 2147483647 w 41"/>
              <a:gd name="T11" fmla="*/ 2147483647 h 40"/>
              <a:gd name="T12" fmla="*/ 2147483647 w 41"/>
              <a:gd name="T13" fmla="*/ 2147483647 h 40"/>
              <a:gd name="T14" fmla="*/ 2147483647 w 41"/>
              <a:gd name="T15" fmla="*/ 2147483647 h 40"/>
              <a:gd name="T16" fmla="*/ 2147483647 w 41"/>
              <a:gd name="T17" fmla="*/ 2147483647 h 40"/>
              <a:gd name="T18" fmla="*/ 2147483647 w 41"/>
              <a:gd name="T19" fmla="*/ 2147483647 h 40"/>
              <a:gd name="T20" fmla="*/ 2147483647 w 41"/>
              <a:gd name="T21" fmla="*/ 2147483647 h 40"/>
              <a:gd name="T22" fmla="*/ 2147483647 w 41"/>
              <a:gd name="T23" fmla="*/ 2147483647 h 40"/>
              <a:gd name="T24" fmla="*/ 2147483647 w 41"/>
              <a:gd name="T25" fmla="*/ 2147483647 h 40"/>
              <a:gd name="T26" fmla="*/ 2147483647 w 41"/>
              <a:gd name="T27" fmla="*/ 0 h 40"/>
              <a:gd name="T28" fmla="*/ 0 w 41"/>
              <a:gd name="T29" fmla="*/ 2147483647 h 40"/>
              <a:gd name="T30" fmla="*/ 0 w 41"/>
              <a:gd name="T31" fmla="*/ 2147483647 h 40"/>
              <a:gd name="T32" fmla="*/ 0 w 41"/>
              <a:gd name="T33" fmla="*/ 2147483647 h 40"/>
              <a:gd name="T34" fmla="*/ 2147483647 w 41"/>
              <a:gd name="T35" fmla="*/ 2147483647 h 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1"/>
              <a:gd name="T55" fmla="*/ 0 h 40"/>
              <a:gd name="T56" fmla="*/ 41 w 41"/>
              <a:gd name="T57" fmla="*/ 40 h 4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1" h="40">
                <a:moveTo>
                  <a:pt x="8" y="24"/>
                </a:moveTo>
                <a:lnTo>
                  <a:pt x="16" y="32"/>
                </a:lnTo>
                <a:lnTo>
                  <a:pt x="24" y="32"/>
                </a:lnTo>
                <a:lnTo>
                  <a:pt x="32" y="40"/>
                </a:lnTo>
                <a:lnTo>
                  <a:pt x="41" y="32"/>
                </a:lnTo>
                <a:lnTo>
                  <a:pt x="41" y="24"/>
                </a:lnTo>
                <a:lnTo>
                  <a:pt x="41" y="16"/>
                </a:lnTo>
                <a:lnTo>
                  <a:pt x="32" y="16"/>
                </a:lnTo>
                <a:lnTo>
                  <a:pt x="32" y="8"/>
                </a:lnTo>
                <a:lnTo>
                  <a:pt x="24" y="8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0" name="Freeform 728"/>
          <p:cNvSpPr/>
          <p:nvPr/>
        </p:nvSpPr>
        <p:spPr bwMode="auto">
          <a:xfrm>
            <a:off x="3720376" y="3723257"/>
            <a:ext cx="309682" cy="234150"/>
          </a:xfrm>
          <a:custGeom>
            <a:avLst/>
            <a:gdLst>
              <a:gd name="T0" fmla="*/ 2147483647 w 201"/>
              <a:gd name="T1" fmla="*/ 2147483647 h 152"/>
              <a:gd name="T2" fmla="*/ 2147483647 w 201"/>
              <a:gd name="T3" fmla="*/ 2147483647 h 152"/>
              <a:gd name="T4" fmla="*/ 2147483647 w 201"/>
              <a:gd name="T5" fmla="*/ 2147483647 h 152"/>
              <a:gd name="T6" fmla="*/ 2147483647 w 201"/>
              <a:gd name="T7" fmla="*/ 2147483647 h 152"/>
              <a:gd name="T8" fmla="*/ 2147483647 w 201"/>
              <a:gd name="T9" fmla="*/ 2147483647 h 152"/>
              <a:gd name="T10" fmla="*/ 2147483647 w 201"/>
              <a:gd name="T11" fmla="*/ 2147483647 h 152"/>
              <a:gd name="T12" fmla="*/ 2147483647 w 201"/>
              <a:gd name="T13" fmla="*/ 2147483647 h 152"/>
              <a:gd name="T14" fmla="*/ 2147483647 w 201"/>
              <a:gd name="T15" fmla="*/ 2147483647 h 152"/>
              <a:gd name="T16" fmla="*/ 2147483647 w 201"/>
              <a:gd name="T17" fmla="*/ 2147483647 h 152"/>
              <a:gd name="T18" fmla="*/ 2147483647 w 201"/>
              <a:gd name="T19" fmla="*/ 2147483647 h 152"/>
              <a:gd name="T20" fmla="*/ 2147483647 w 201"/>
              <a:gd name="T21" fmla="*/ 2147483647 h 152"/>
              <a:gd name="T22" fmla="*/ 2147483647 w 201"/>
              <a:gd name="T23" fmla="*/ 2147483647 h 152"/>
              <a:gd name="T24" fmla="*/ 2147483647 w 201"/>
              <a:gd name="T25" fmla="*/ 2147483647 h 152"/>
              <a:gd name="T26" fmla="*/ 2147483647 w 201"/>
              <a:gd name="T27" fmla="*/ 0 h 152"/>
              <a:gd name="T28" fmla="*/ 2147483647 w 201"/>
              <a:gd name="T29" fmla="*/ 2147483647 h 152"/>
              <a:gd name="T30" fmla="*/ 2147483647 w 201"/>
              <a:gd name="T31" fmla="*/ 2147483647 h 152"/>
              <a:gd name="T32" fmla="*/ 2147483647 w 201"/>
              <a:gd name="T33" fmla="*/ 2147483647 h 152"/>
              <a:gd name="T34" fmla="*/ 2147483647 w 201"/>
              <a:gd name="T35" fmla="*/ 2147483647 h 152"/>
              <a:gd name="T36" fmla="*/ 2147483647 w 201"/>
              <a:gd name="T37" fmla="*/ 2147483647 h 152"/>
              <a:gd name="T38" fmla="*/ 0 w 201"/>
              <a:gd name="T39" fmla="*/ 2147483647 h 152"/>
              <a:gd name="T40" fmla="*/ 2147483647 w 201"/>
              <a:gd name="T41" fmla="*/ 2147483647 h 152"/>
              <a:gd name="T42" fmla="*/ 2147483647 w 201"/>
              <a:gd name="T43" fmla="*/ 2147483647 h 152"/>
              <a:gd name="T44" fmla="*/ 2147483647 w 201"/>
              <a:gd name="T45" fmla="*/ 2147483647 h 152"/>
              <a:gd name="T46" fmla="*/ 2147483647 w 201"/>
              <a:gd name="T47" fmla="*/ 2147483647 h 15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01"/>
              <a:gd name="T73" fmla="*/ 0 h 152"/>
              <a:gd name="T74" fmla="*/ 201 w 201"/>
              <a:gd name="T75" fmla="*/ 152 h 15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01" h="152">
                <a:moveTo>
                  <a:pt x="40" y="152"/>
                </a:move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1" name="Freeform 729"/>
          <p:cNvSpPr/>
          <p:nvPr/>
        </p:nvSpPr>
        <p:spPr bwMode="auto">
          <a:xfrm>
            <a:off x="3473637" y="3699340"/>
            <a:ext cx="321012" cy="295833"/>
          </a:xfrm>
          <a:custGeom>
            <a:avLst/>
            <a:gdLst>
              <a:gd name="T0" fmla="*/ 2147483647 w 208"/>
              <a:gd name="T1" fmla="*/ 2147483647 h 192"/>
              <a:gd name="T2" fmla="*/ 2147483647 w 208"/>
              <a:gd name="T3" fmla="*/ 2147483647 h 192"/>
              <a:gd name="T4" fmla="*/ 2147483647 w 208"/>
              <a:gd name="T5" fmla="*/ 2147483647 h 192"/>
              <a:gd name="T6" fmla="*/ 2147483647 w 208"/>
              <a:gd name="T7" fmla="*/ 2147483647 h 192"/>
              <a:gd name="T8" fmla="*/ 2147483647 w 208"/>
              <a:gd name="T9" fmla="*/ 2147483647 h 192"/>
              <a:gd name="T10" fmla="*/ 2147483647 w 208"/>
              <a:gd name="T11" fmla="*/ 2147483647 h 192"/>
              <a:gd name="T12" fmla="*/ 2147483647 w 208"/>
              <a:gd name="T13" fmla="*/ 2147483647 h 192"/>
              <a:gd name="T14" fmla="*/ 2147483647 w 208"/>
              <a:gd name="T15" fmla="*/ 2147483647 h 192"/>
              <a:gd name="T16" fmla="*/ 2147483647 w 208"/>
              <a:gd name="T17" fmla="*/ 2147483647 h 192"/>
              <a:gd name="T18" fmla="*/ 2147483647 w 208"/>
              <a:gd name="T19" fmla="*/ 2147483647 h 192"/>
              <a:gd name="T20" fmla="*/ 2147483647 w 208"/>
              <a:gd name="T21" fmla="*/ 2147483647 h 192"/>
              <a:gd name="T22" fmla="*/ 2147483647 w 208"/>
              <a:gd name="T23" fmla="*/ 0 h 192"/>
              <a:gd name="T24" fmla="*/ 2147483647 w 208"/>
              <a:gd name="T25" fmla="*/ 0 h 192"/>
              <a:gd name="T26" fmla="*/ 2147483647 w 208"/>
              <a:gd name="T27" fmla="*/ 2147483647 h 192"/>
              <a:gd name="T28" fmla="*/ 2147483647 w 208"/>
              <a:gd name="T29" fmla="*/ 2147483647 h 192"/>
              <a:gd name="T30" fmla="*/ 2147483647 w 208"/>
              <a:gd name="T31" fmla="*/ 2147483647 h 192"/>
              <a:gd name="T32" fmla="*/ 2147483647 w 208"/>
              <a:gd name="T33" fmla="*/ 2147483647 h 192"/>
              <a:gd name="T34" fmla="*/ 2147483647 w 208"/>
              <a:gd name="T35" fmla="*/ 2147483647 h 192"/>
              <a:gd name="T36" fmla="*/ 0 w 208"/>
              <a:gd name="T37" fmla="*/ 2147483647 h 192"/>
              <a:gd name="T38" fmla="*/ 2147483647 w 208"/>
              <a:gd name="T39" fmla="*/ 2147483647 h 192"/>
              <a:gd name="T40" fmla="*/ 2147483647 w 208"/>
              <a:gd name="T41" fmla="*/ 2147483647 h 192"/>
              <a:gd name="T42" fmla="*/ 2147483647 w 208"/>
              <a:gd name="T43" fmla="*/ 2147483647 h 192"/>
              <a:gd name="T44" fmla="*/ 2147483647 w 208"/>
              <a:gd name="T45" fmla="*/ 2147483647 h 192"/>
              <a:gd name="T46" fmla="*/ 2147483647 w 208"/>
              <a:gd name="T47" fmla="*/ 2147483647 h 192"/>
              <a:gd name="T48" fmla="*/ 2147483647 w 208"/>
              <a:gd name="T49" fmla="*/ 2147483647 h 192"/>
              <a:gd name="T50" fmla="*/ 2147483647 w 208"/>
              <a:gd name="T51" fmla="*/ 2147483647 h 192"/>
              <a:gd name="T52" fmla="*/ 2147483647 w 208"/>
              <a:gd name="T53" fmla="*/ 2147483647 h 192"/>
              <a:gd name="T54" fmla="*/ 2147483647 w 208"/>
              <a:gd name="T55" fmla="*/ 2147483647 h 192"/>
              <a:gd name="T56" fmla="*/ 2147483647 w 208"/>
              <a:gd name="T57" fmla="*/ 2147483647 h 192"/>
              <a:gd name="T58" fmla="*/ 2147483647 w 208"/>
              <a:gd name="T59" fmla="*/ 2147483647 h 192"/>
              <a:gd name="T60" fmla="*/ 2147483647 w 208"/>
              <a:gd name="T61" fmla="*/ 2147483647 h 192"/>
              <a:gd name="T62" fmla="*/ 2147483647 w 208"/>
              <a:gd name="T63" fmla="*/ 2147483647 h 192"/>
              <a:gd name="T64" fmla="*/ 2147483647 w 208"/>
              <a:gd name="T65" fmla="*/ 2147483647 h 19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8"/>
              <a:gd name="T100" fmla="*/ 0 h 192"/>
              <a:gd name="T101" fmla="*/ 208 w 208"/>
              <a:gd name="T102" fmla="*/ 192 h 19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8" h="192">
                <a:moveTo>
                  <a:pt x="96" y="176"/>
                </a:moveTo>
                <a:lnTo>
                  <a:pt x="112" y="160"/>
                </a:lnTo>
                <a:lnTo>
                  <a:pt x="128" y="144"/>
                </a:lnTo>
                <a:lnTo>
                  <a:pt x="152" y="128"/>
                </a:lnTo>
                <a:lnTo>
                  <a:pt x="160" y="128"/>
                </a:lnTo>
                <a:lnTo>
                  <a:pt x="176" y="128"/>
                </a:lnTo>
                <a:lnTo>
                  <a:pt x="200" y="128"/>
                </a:lnTo>
                <a:lnTo>
                  <a:pt x="208" y="112"/>
                </a:lnTo>
                <a:lnTo>
                  <a:pt x="208" y="80"/>
                </a:lnTo>
                <a:lnTo>
                  <a:pt x="200" y="80"/>
                </a:lnTo>
                <a:lnTo>
                  <a:pt x="192" y="72"/>
                </a:lnTo>
                <a:lnTo>
                  <a:pt x="88" y="0"/>
                </a:lnTo>
                <a:lnTo>
                  <a:pt x="72" y="0"/>
                </a:lnTo>
                <a:lnTo>
                  <a:pt x="88" y="112"/>
                </a:lnTo>
                <a:lnTo>
                  <a:pt x="96" y="120"/>
                </a:lnTo>
                <a:lnTo>
                  <a:pt x="80" y="128"/>
                </a:lnTo>
                <a:lnTo>
                  <a:pt x="24" y="128"/>
                </a:lnTo>
                <a:lnTo>
                  <a:pt x="16" y="120"/>
                </a:lnTo>
                <a:lnTo>
                  <a:pt x="0" y="136"/>
                </a:lnTo>
                <a:lnTo>
                  <a:pt x="8" y="152"/>
                </a:lnTo>
                <a:lnTo>
                  <a:pt x="16" y="168"/>
                </a:lnTo>
                <a:lnTo>
                  <a:pt x="8" y="168"/>
                </a:lnTo>
                <a:lnTo>
                  <a:pt x="24" y="168"/>
                </a:lnTo>
                <a:lnTo>
                  <a:pt x="40" y="168"/>
                </a:lnTo>
                <a:lnTo>
                  <a:pt x="48" y="176"/>
                </a:lnTo>
                <a:lnTo>
                  <a:pt x="56" y="192"/>
                </a:lnTo>
                <a:lnTo>
                  <a:pt x="64" y="192"/>
                </a:lnTo>
                <a:lnTo>
                  <a:pt x="72" y="192"/>
                </a:lnTo>
                <a:lnTo>
                  <a:pt x="80" y="192"/>
                </a:lnTo>
                <a:lnTo>
                  <a:pt x="88" y="192"/>
                </a:lnTo>
                <a:lnTo>
                  <a:pt x="96" y="192"/>
                </a:lnTo>
                <a:lnTo>
                  <a:pt x="96" y="184"/>
                </a:lnTo>
                <a:lnTo>
                  <a:pt x="96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2" name="Freeform 730"/>
          <p:cNvSpPr/>
          <p:nvPr/>
        </p:nvSpPr>
        <p:spPr bwMode="auto">
          <a:xfrm>
            <a:off x="4522275" y="3969996"/>
            <a:ext cx="185054" cy="259327"/>
          </a:xfrm>
          <a:custGeom>
            <a:avLst/>
            <a:gdLst>
              <a:gd name="T0" fmla="*/ 2147483647 w 120"/>
              <a:gd name="T1" fmla="*/ 2147483647 h 168"/>
              <a:gd name="T2" fmla="*/ 2147483647 w 120"/>
              <a:gd name="T3" fmla="*/ 2147483647 h 168"/>
              <a:gd name="T4" fmla="*/ 2147483647 w 120"/>
              <a:gd name="T5" fmla="*/ 2147483647 h 168"/>
              <a:gd name="T6" fmla="*/ 2147483647 w 120"/>
              <a:gd name="T7" fmla="*/ 2147483647 h 168"/>
              <a:gd name="T8" fmla="*/ 2147483647 w 120"/>
              <a:gd name="T9" fmla="*/ 2147483647 h 168"/>
              <a:gd name="T10" fmla="*/ 2147483647 w 120"/>
              <a:gd name="T11" fmla="*/ 2147483647 h 168"/>
              <a:gd name="T12" fmla="*/ 2147483647 w 120"/>
              <a:gd name="T13" fmla="*/ 2147483647 h 168"/>
              <a:gd name="T14" fmla="*/ 2147483647 w 120"/>
              <a:gd name="T15" fmla="*/ 2147483647 h 168"/>
              <a:gd name="T16" fmla="*/ 2147483647 w 120"/>
              <a:gd name="T17" fmla="*/ 2147483647 h 168"/>
              <a:gd name="T18" fmla="*/ 2147483647 w 120"/>
              <a:gd name="T19" fmla="*/ 2147483647 h 168"/>
              <a:gd name="T20" fmla="*/ 2147483647 w 120"/>
              <a:gd name="T21" fmla="*/ 2147483647 h 168"/>
              <a:gd name="T22" fmla="*/ 2147483647 w 120"/>
              <a:gd name="T23" fmla="*/ 2147483647 h 168"/>
              <a:gd name="T24" fmla="*/ 0 w 120"/>
              <a:gd name="T25" fmla="*/ 2147483647 h 168"/>
              <a:gd name="T26" fmla="*/ 0 w 120"/>
              <a:gd name="T27" fmla="*/ 2147483647 h 168"/>
              <a:gd name="T28" fmla="*/ 2147483647 w 120"/>
              <a:gd name="T29" fmla="*/ 2147483647 h 168"/>
              <a:gd name="T30" fmla="*/ 2147483647 w 120"/>
              <a:gd name="T31" fmla="*/ 2147483647 h 168"/>
              <a:gd name="T32" fmla="*/ 2147483647 w 120"/>
              <a:gd name="T33" fmla="*/ 2147483647 h 168"/>
              <a:gd name="T34" fmla="*/ 2147483647 w 120"/>
              <a:gd name="T35" fmla="*/ 2147483647 h 168"/>
              <a:gd name="T36" fmla="*/ 2147483647 w 120"/>
              <a:gd name="T37" fmla="*/ 2147483647 h 168"/>
              <a:gd name="T38" fmla="*/ 2147483647 w 120"/>
              <a:gd name="T39" fmla="*/ 0 h 168"/>
              <a:gd name="T40" fmla="*/ 2147483647 w 120"/>
              <a:gd name="T41" fmla="*/ 2147483647 h 16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"/>
              <a:gd name="T64" fmla="*/ 0 h 168"/>
              <a:gd name="T65" fmla="*/ 120 w 120"/>
              <a:gd name="T66" fmla="*/ 168 h 16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" h="168">
                <a:moveTo>
                  <a:pt x="48" y="16"/>
                </a:moveTo>
                <a:lnTo>
                  <a:pt x="32" y="8"/>
                </a:lnTo>
                <a:lnTo>
                  <a:pt x="16" y="16"/>
                </a:lnTo>
                <a:lnTo>
                  <a:pt x="24" y="24"/>
                </a:lnTo>
                <a:lnTo>
                  <a:pt x="56" y="40"/>
                </a:lnTo>
                <a:lnTo>
                  <a:pt x="80" y="48"/>
                </a:lnTo>
                <a:lnTo>
                  <a:pt x="48" y="80"/>
                </a:lnTo>
                <a:lnTo>
                  <a:pt x="24" y="88"/>
                </a:lnTo>
                <a:lnTo>
                  <a:pt x="8" y="96"/>
                </a:lnTo>
                <a:lnTo>
                  <a:pt x="16" y="104"/>
                </a:lnTo>
                <a:lnTo>
                  <a:pt x="8" y="96"/>
                </a:lnTo>
                <a:lnTo>
                  <a:pt x="8" y="104"/>
                </a:lnTo>
                <a:lnTo>
                  <a:pt x="0" y="112"/>
                </a:lnTo>
                <a:lnTo>
                  <a:pt x="0" y="152"/>
                </a:lnTo>
                <a:lnTo>
                  <a:pt x="8" y="168"/>
                </a:lnTo>
                <a:lnTo>
                  <a:pt x="24" y="136"/>
                </a:lnTo>
                <a:lnTo>
                  <a:pt x="56" y="120"/>
                </a:lnTo>
                <a:lnTo>
                  <a:pt x="88" y="88"/>
                </a:lnTo>
                <a:lnTo>
                  <a:pt x="112" y="32"/>
                </a:lnTo>
                <a:lnTo>
                  <a:pt x="120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3" name="Freeform 731"/>
          <p:cNvSpPr/>
          <p:nvPr/>
        </p:nvSpPr>
        <p:spPr bwMode="auto">
          <a:xfrm>
            <a:off x="3720376" y="3723257"/>
            <a:ext cx="309682" cy="234150"/>
          </a:xfrm>
          <a:custGeom>
            <a:avLst/>
            <a:gdLst>
              <a:gd name="T0" fmla="*/ 2147483647 w 201"/>
              <a:gd name="T1" fmla="*/ 2147483647 h 152"/>
              <a:gd name="T2" fmla="*/ 2147483647 w 201"/>
              <a:gd name="T3" fmla="*/ 2147483647 h 152"/>
              <a:gd name="T4" fmla="*/ 2147483647 w 201"/>
              <a:gd name="T5" fmla="*/ 2147483647 h 152"/>
              <a:gd name="T6" fmla="*/ 2147483647 w 201"/>
              <a:gd name="T7" fmla="*/ 2147483647 h 152"/>
              <a:gd name="T8" fmla="*/ 2147483647 w 201"/>
              <a:gd name="T9" fmla="*/ 2147483647 h 152"/>
              <a:gd name="T10" fmla="*/ 2147483647 w 201"/>
              <a:gd name="T11" fmla="*/ 2147483647 h 152"/>
              <a:gd name="T12" fmla="*/ 2147483647 w 201"/>
              <a:gd name="T13" fmla="*/ 2147483647 h 152"/>
              <a:gd name="T14" fmla="*/ 2147483647 w 201"/>
              <a:gd name="T15" fmla="*/ 2147483647 h 152"/>
              <a:gd name="T16" fmla="*/ 2147483647 w 201"/>
              <a:gd name="T17" fmla="*/ 2147483647 h 152"/>
              <a:gd name="T18" fmla="*/ 2147483647 w 201"/>
              <a:gd name="T19" fmla="*/ 2147483647 h 152"/>
              <a:gd name="T20" fmla="*/ 2147483647 w 201"/>
              <a:gd name="T21" fmla="*/ 2147483647 h 152"/>
              <a:gd name="T22" fmla="*/ 2147483647 w 201"/>
              <a:gd name="T23" fmla="*/ 2147483647 h 152"/>
              <a:gd name="T24" fmla="*/ 2147483647 w 201"/>
              <a:gd name="T25" fmla="*/ 2147483647 h 152"/>
              <a:gd name="T26" fmla="*/ 2147483647 w 201"/>
              <a:gd name="T27" fmla="*/ 2147483647 h 152"/>
              <a:gd name="T28" fmla="*/ 2147483647 w 201"/>
              <a:gd name="T29" fmla="*/ 2147483647 h 152"/>
              <a:gd name="T30" fmla="*/ 2147483647 w 201"/>
              <a:gd name="T31" fmla="*/ 0 h 152"/>
              <a:gd name="T32" fmla="*/ 2147483647 w 201"/>
              <a:gd name="T33" fmla="*/ 2147483647 h 152"/>
              <a:gd name="T34" fmla="*/ 2147483647 w 201"/>
              <a:gd name="T35" fmla="*/ 2147483647 h 152"/>
              <a:gd name="T36" fmla="*/ 2147483647 w 201"/>
              <a:gd name="T37" fmla="*/ 2147483647 h 152"/>
              <a:gd name="T38" fmla="*/ 2147483647 w 201"/>
              <a:gd name="T39" fmla="*/ 2147483647 h 152"/>
              <a:gd name="T40" fmla="*/ 2147483647 w 201"/>
              <a:gd name="T41" fmla="*/ 2147483647 h 152"/>
              <a:gd name="T42" fmla="*/ 2147483647 w 201"/>
              <a:gd name="T43" fmla="*/ 2147483647 h 152"/>
              <a:gd name="T44" fmla="*/ 0 w 201"/>
              <a:gd name="T45" fmla="*/ 2147483647 h 152"/>
              <a:gd name="T46" fmla="*/ 2147483647 w 201"/>
              <a:gd name="T47" fmla="*/ 2147483647 h 152"/>
              <a:gd name="T48" fmla="*/ 2147483647 w 201"/>
              <a:gd name="T49" fmla="*/ 2147483647 h 152"/>
              <a:gd name="T50" fmla="*/ 2147483647 w 201"/>
              <a:gd name="T51" fmla="*/ 2147483647 h 152"/>
              <a:gd name="T52" fmla="*/ 2147483647 w 201"/>
              <a:gd name="T53" fmla="*/ 2147483647 h 152"/>
              <a:gd name="T54" fmla="*/ 2147483647 w 201"/>
              <a:gd name="T55" fmla="*/ 2147483647 h 152"/>
              <a:gd name="T56" fmla="*/ 2147483647 w 201"/>
              <a:gd name="T57" fmla="*/ 2147483647 h 152"/>
              <a:gd name="T58" fmla="*/ 2147483647 w 201"/>
              <a:gd name="T59" fmla="*/ 2147483647 h 152"/>
              <a:gd name="T60" fmla="*/ 2147483647 w 201"/>
              <a:gd name="T61" fmla="*/ 2147483647 h 152"/>
              <a:gd name="T62" fmla="*/ 2147483647 w 201"/>
              <a:gd name="T63" fmla="*/ 2147483647 h 152"/>
              <a:gd name="T64" fmla="*/ 2147483647 w 201"/>
              <a:gd name="T65" fmla="*/ 2147483647 h 152"/>
              <a:gd name="T66" fmla="*/ 2147483647 w 201"/>
              <a:gd name="T67" fmla="*/ 2147483647 h 152"/>
              <a:gd name="T68" fmla="*/ 2147483647 w 201"/>
              <a:gd name="T69" fmla="*/ 2147483647 h 152"/>
              <a:gd name="T70" fmla="*/ 2147483647 w 201"/>
              <a:gd name="T71" fmla="*/ 2147483647 h 152"/>
              <a:gd name="T72" fmla="*/ 2147483647 w 201"/>
              <a:gd name="T73" fmla="*/ 2147483647 h 152"/>
              <a:gd name="T74" fmla="*/ 2147483647 w 201"/>
              <a:gd name="T75" fmla="*/ 2147483647 h 152"/>
              <a:gd name="T76" fmla="*/ 2147483647 w 201"/>
              <a:gd name="T77" fmla="*/ 2147483647 h 152"/>
              <a:gd name="T78" fmla="*/ 2147483647 w 201"/>
              <a:gd name="T79" fmla="*/ 2147483647 h 152"/>
              <a:gd name="T80" fmla="*/ 2147483647 w 201"/>
              <a:gd name="T81" fmla="*/ 2147483647 h 152"/>
              <a:gd name="T82" fmla="*/ 2147483647 w 201"/>
              <a:gd name="T83" fmla="*/ 2147483647 h 152"/>
              <a:gd name="T84" fmla="*/ 2147483647 w 201"/>
              <a:gd name="T85" fmla="*/ 0 h 152"/>
              <a:gd name="T86" fmla="*/ 2147483647 w 201"/>
              <a:gd name="T87" fmla="*/ 2147483647 h 152"/>
              <a:gd name="T88" fmla="*/ 2147483647 w 201"/>
              <a:gd name="T89" fmla="*/ 2147483647 h 152"/>
              <a:gd name="T90" fmla="*/ 2147483647 w 201"/>
              <a:gd name="T91" fmla="*/ 2147483647 h 152"/>
              <a:gd name="T92" fmla="*/ 2147483647 w 201"/>
              <a:gd name="T93" fmla="*/ 2147483647 h 152"/>
              <a:gd name="T94" fmla="*/ 2147483647 w 201"/>
              <a:gd name="T95" fmla="*/ 2147483647 h 152"/>
              <a:gd name="T96" fmla="*/ 2147483647 w 201"/>
              <a:gd name="T97" fmla="*/ 2147483647 h 152"/>
              <a:gd name="T98" fmla="*/ 0 w 201"/>
              <a:gd name="T99" fmla="*/ 2147483647 h 152"/>
              <a:gd name="T100" fmla="*/ 2147483647 w 201"/>
              <a:gd name="T101" fmla="*/ 2147483647 h 152"/>
              <a:gd name="T102" fmla="*/ 2147483647 w 201"/>
              <a:gd name="T103" fmla="*/ 2147483647 h 152"/>
              <a:gd name="T104" fmla="*/ 2147483647 w 201"/>
              <a:gd name="T105" fmla="*/ 2147483647 h 152"/>
              <a:gd name="T106" fmla="*/ 2147483647 w 201"/>
              <a:gd name="T107" fmla="*/ 2147483647 h 152"/>
              <a:gd name="T108" fmla="*/ 2147483647 w 201"/>
              <a:gd name="T109" fmla="*/ 2147483647 h 15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01"/>
              <a:gd name="T166" fmla="*/ 0 h 152"/>
              <a:gd name="T167" fmla="*/ 201 w 201"/>
              <a:gd name="T168" fmla="*/ 152 h 15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01" h="152">
                <a:moveTo>
                  <a:pt x="40" y="152"/>
                </a:move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lnTo>
                  <a:pt x="48" y="136"/>
                </a:lnTo>
                <a:lnTo>
                  <a:pt x="64" y="136"/>
                </a:lnTo>
                <a:lnTo>
                  <a:pt x="89" y="144"/>
                </a:lnTo>
                <a:lnTo>
                  <a:pt x="105" y="136"/>
                </a:lnTo>
                <a:lnTo>
                  <a:pt x="129" y="136"/>
                </a:lnTo>
                <a:lnTo>
                  <a:pt x="153" y="136"/>
                </a:lnTo>
                <a:lnTo>
                  <a:pt x="169" y="120"/>
                </a:lnTo>
                <a:lnTo>
                  <a:pt x="193" y="96"/>
                </a:lnTo>
                <a:lnTo>
                  <a:pt x="201" y="48"/>
                </a:lnTo>
                <a:lnTo>
                  <a:pt x="193" y="40"/>
                </a:lnTo>
                <a:lnTo>
                  <a:pt x="185" y="16"/>
                </a:lnTo>
                <a:lnTo>
                  <a:pt x="177" y="8"/>
                </a:lnTo>
                <a:lnTo>
                  <a:pt x="145" y="0"/>
                </a:lnTo>
                <a:lnTo>
                  <a:pt x="73" y="48"/>
                </a:lnTo>
                <a:lnTo>
                  <a:pt x="48" y="64"/>
                </a:lnTo>
                <a:lnTo>
                  <a:pt x="48" y="96"/>
                </a:lnTo>
                <a:lnTo>
                  <a:pt x="40" y="112"/>
                </a:lnTo>
                <a:lnTo>
                  <a:pt x="16" y="112"/>
                </a:lnTo>
                <a:lnTo>
                  <a:pt x="0" y="112"/>
                </a:lnTo>
                <a:lnTo>
                  <a:pt x="8" y="128"/>
                </a:lnTo>
                <a:lnTo>
                  <a:pt x="24" y="144"/>
                </a:lnTo>
                <a:lnTo>
                  <a:pt x="32" y="144"/>
                </a:lnTo>
                <a:lnTo>
                  <a:pt x="40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4" name="Freeform 732"/>
          <p:cNvSpPr/>
          <p:nvPr/>
        </p:nvSpPr>
        <p:spPr bwMode="auto">
          <a:xfrm>
            <a:off x="4522275" y="3969996"/>
            <a:ext cx="185054" cy="259327"/>
          </a:xfrm>
          <a:custGeom>
            <a:avLst/>
            <a:gdLst>
              <a:gd name="T0" fmla="*/ 2147483647 w 120"/>
              <a:gd name="T1" fmla="*/ 2147483647 h 168"/>
              <a:gd name="T2" fmla="*/ 2147483647 w 120"/>
              <a:gd name="T3" fmla="*/ 2147483647 h 168"/>
              <a:gd name="T4" fmla="*/ 2147483647 w 120"/>
              <a:gd name="T5" fmla="*/ 2147483647 h 168"/>
              <a:gd name="T6" fmla="*/ 2147483647 w 120"/>
              <a:gd name="T7" fmla="*/ 2147483647 h 168"/>
              <a:gd name="T8" fmla="*/ 2147483647 w 120"/>
              <a:gd name="T9" fmla="*/ 2147483647 h 168"/>
              <a:gd name="T10" fmla="*/ 2147483647 w 120"/>
              <a:gd name="T11" fmla="*/ 2147483647 h 168"/>
              <a:gd name="T12" fmla="*/ 2147483647 w 120"/>
              <a:gd name="T13" fmla="*/ 2147483647 h 168"/>
              <a:gd name="T14" fmla="*/ 2147483647 w 120"/>
              <a:gd name="T15" fmla="*/ 2147483647 h 168"/>
              <a:gd name="T16" fmla="*/ 2147483647 w 120"/>
              <a:gd name="T17" fmla="*/ 2147483647 h 168"/>
              <a:gd name="T18" fmla="*/ 2147483647 w 120"/>
              <a:gd name="T19" fmla="*/ 2147483647 h 168"/>
              <a:gd name="T20" fmla="*/ 2147483647 w 120"/>
              <a:gd name="T21" fmla="*/ 2147483647 h 168"/>
              <a:gd name="T22" fmla="*/ 2147483647 w 120"/>
              <a:gd name="T23" fmla="*/ 2147483647 h 168"/>
              <a:gd name="T24" fmla="*/ 2147483647 w 120"/>
              <a:gd name="T25" fmla="*/ 2147483647 h 168"/>
              <a:gd name="T26" fmla="*/ 0 w 120"/>
              <a:gd name="T27" fmla="*/ 2147483647 h 168"/>
              <a:gd name="T28" fmla="*/ 0 w 120"/>
              <a:gd name="T29" fmla="*/ 2147483647 h 168"/>
              <a:gd name="T30" fmla="*/ 2147483647 w 120"/>
              <a:gd name="T31" fmla="*/ 2147483647 h 168"/>
              <a:gd name="T32" fmla="*/ 2147483647 w 120"/>
              <a:gd name="T33" fmla="*/ 2147483647 h 168"/>
              <a:gd name="T34" fmla="*/ 2147483647 w 120"/>
              <a:gd name="T35" fmla="*/ 2147483647 h 168"/>
              <a:gd name="T36" fmla="*/ 2147483647 w 120"/>
              <a:gd name="T37" fmla="*/ 2147483647 h 168"/>
              <a:gd name="T38" fmla="*/ 2147483647 w 120"/>
              <a:gd name="T39" fmla="*/ 2147483647 h 168"/>
              <a:gd name="T40" fmla="*/ 2147483647 w 120"/>
              <a:gd name="T41" fmla="*/ 0 h 168"/>
              <a:gd name="T42" fmla="*/ 2147483647 w 120"/>
              <a:gd name="T43" fmla="*/ 2147483647 h 1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68"/>
              <a:gd name="T68" fmla="*/ 120 w 120"/>
              <a:gd name="T69" fmla="*/ 168 h 1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68">
                <a:moveTo>
                  <a:pt x="48" y="16"/>
                </a:moveTo>
                <a:lnTo>
                  <a:pt x="32" y="8"/>
                </a:lnTo>
                <a:lnTo>
                  <a:pt x="16" y="16"/>
                </a:lnTo>
                <a:lnTo>
                  <a:pt x="24" y="24"/>
                </a:lnTo>
                <a:lnTo>
                  <a:pt x="56" y="40"/>
                </a:lnTo>
                <a:lnTo>
                  <a:pt x="80" y="48"/>
                </a:lnTo>
                <a:lnTo>
                  <a:pt x="48" y="80"/>
                </a:lnTo>
                <a:lnTo>
                  <a:pt x="24" y="88"/>
                </a:lnTo>
                <a:lnTo>
                  <a:pt x="8" y="96"/>
                </a:lnTo>
                <a:lnTo>
                  <a:pt x="16" y="104"/>
                </a:lnTo>
                <a:lnTo>
                  <a:pt x="8" y="96"/>
                </a:lnTo>
                <a:lnTo>
                  <a:pt x="8" y="104"/>
                </a:lnTo>
                <a:lnTo>
                  <a:pt x="0" y="112"/>
                </a:lnTo>
                <a:lnTo>
                  <a:pt x="0" y="152"/>
                </a:lnTo>
                <a:lnTo>
                  <a:pt x="8" y="168"/>
                </a:lnTo>
                <a:lnTo>
                  <a:pt x="24" y="136"/>
                </a:lnTo>
                <a:lnTo>
                  <a:pt x="56" y="120"/>
                </a:lnTo>
                <a:lnTo>
                  <a:pt x="88" y="88"/>
                </a:lnTo>
                <a:lnTo>
                  <a:pt x="112" y="32"/>
                </a:lnTo>
                <a:lnTo>
                  <a:pt x="120" y="0"/>
                </a:lnTo>
                <a:lnTo>
                  <a:pt x="4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5" name="Freeform 733"/>
          <p:cNvSpPr/>
          <p:nvPr/>
        </p:nvSpPr>
        <p:spPr bwMode="auto">
          <a:xfrm>
            <a:off x="3992292" y="3957407"/>
            <a:ext cx="25177" cy="99451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2147483647 h 64"/>
              <a:gd name="T4" fmla="*/ 0 w 16"/>
              <a:gd name="T5" fmla="*/ 2147483647 h 64"/>
              <a:gd name="T6" fmla="*/ 0 w 16"/>
              <a:gd name="T7" fmla="*/ 2147483647 h 64"/>
              <a:gd name="T8" fmla="*/ 2147483647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0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6" name="Freeform 734"/>
          <p:cNvSpPr/>
          <p:nvPr/>
        </p:nvSpPr>
        <p:spPr bwMode="auto">
          <a:xfrm>
            <a:off x="3992292" y="3957407"/>
            <a:ext cx="25177" cy="99451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0 h 64"/>
              <a:gd name="T4" fmla="*/ 2147483647 w 16"/>
              <a:gd name="T5" fmla="*/ 2147483647 h 64"/>
              <a:gd name="T6" fmla="*/ 0 w 16"/>
              <a:gd name="T7" fmla="*/ 2147483647 h 64"/>
              <a:gd name="T8" fmla="*/ 0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2147483647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8" y="0"/>
                </a:ln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7" name="Freeform 735"/>
          <p:cNvSpPr/>
          <p:nvPr/>
        </p:nvSpPr>
        <p:spPr bwMode="auto">
          <a:xfrm>
            <a:off x="3992292" y="3957407"/>
            <a:ext cx="25177" cy="99451"/>
          </a:xfrm>
          <a:custGeom>
            <a:avLst/>
            <a:gdLst>
              <a:gd name="T0" fmla="*/ 2147483647 w 16"/>
              <a:gd name="T1" fmla="*/ 0 h 64"/>
              <a:gd name="T2" fmla="*/ 2147483647 w 16"/>
              <a:gd name="T3" fmla="*/ 0 h 64"/>
              <a:gd name="T4" fmla="*/ 2147483647 w 16"/>
              <a:gd name="T5" fmla="*/ 2147483647 h 64"/>
              <a:gd name="T6" fmla="*/ 0 w 16"/>
              <a:gd name="T7" fmla="*/ 2147483647 h 64"/>
              <a:gd name="T8" fmla="*/ 0 w 16"/>
              <a:gd name="T9" fmla="*/ 2147483647 h 64"/>
              <a:gd name="T10" fmla="*/ 2147483647 w 16"/>
              <a:gd name="T11" fmla="*/ 2147483647 h 64"/>
              <a:gd name="T12" fmla="*/ 2147483647 w 16"/>
              <a:gd name="T13" fmla="*/ 2147483647 h 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64"/>
              <a:gd name="T23" fmla="*/ 16 w 16"/>
              <a:gd name="T24" fmla="*/ 64 h 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64">
                <a:moveTo>
                  <a:pt x="8" y="0"/>
                </a:moveTo>
                <a:lnTo>
                  <a:pt x="8" y="0"/>
                </a:lnTo>
                <a:lnTo>
                  <a:pt x="16" y="24"/>
                </a:lnTo>
                <a:lnTo>
                  <a:pt x="0" y="32"/>
                </a:lnTo>
                <a:lnTo>
                  <a:pt x="0" y="40"/>
                </a:lnTo>
                <a:lnTo>
                  <a:pt x="8" y="64"/>
                </a:lnTo>
                <a:lnTo>
                  <a:pt x="16" y="6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8" name="Freeform 736"/>
          <p:cNvSpPr/>
          <p:nvPr/>
        </p:nvSpPr>
        <p:spPr bwMode="auto">
          <a:xfrm>
            <a:off x="3980961" y="3735846"/>
            <a:ext cx="196384" cy="321012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0 h 208"/>
              <a:gd name="T24" fmla="*/ 2147483647 w 128"/>
              <a:gd name="T25" fmla="*/ 2147483647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0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2147483647 w 128"/>
              <a:gd name="T41" fmla="*/ 2147483647 h 208"/>
              <a:gd name="T42" fmla="*/ 2147483647 w 128"/>
              <a:gd name="T43" fmla="*/ 2147483647 h 208"/>
              <a:gd name="T44" fmla="*/ 2147483647 w 128"/>
              <a:gd name="T45" fmla="*/ 2147483647 h 20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8"/>
              <a:gd name="T70" fmla="*/ 0 h 208"/>
              <a:gd name="T71" fmla="*/ 128 w 128"/>
              <a:gd name="T72" fmla="*/ 208 h 20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  <a:lnTo>
                  <a:pt x="24" y="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9" name="Freeform 737"/>
          <p:cNvSpPr/>
          <p:nvPr/>
        </p:nvSpPr>
        <p:spPr bwMode="auto">
          <a:xfrm>
            <a:off x="3980961" y="3735846"/>
            <a:ext cx="196384" cy="321012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2147483647 h 208"/>
              <a:gd name="T24" fmla="*/ 2147483647 w 128"/>
              <a:gd name="T25" fmla="*/ 0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2147483647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0 w 128"/>
              <a:gd name="T41" fmla="*/ 2147483647 h 208"/>
              <a:gd name="T42" fmla="*/ 0 w 128"/>
              <a:gd name="T43" fmla="*/ 2147483647 h 208"/>
              <a:gd name="T44" fmla="*/ 2147483647 w 128"/>
              <a:gd name="T45" fmla="*/ 2147483647 h 208"/>
              <a:gd name="T46" fmla="*/ 2147483647 w 128"/>
              <a:gd name="T47" fmla="*/ 2147483647 h 208"/>
              <a:gd name="T48" fmla="*/ 2147483647 w 128"/>
              <a:gd name="T49" fmla="*/ 2147483647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208"/>
              <a:gd name="T77" fmla="*/ 128 w 128"/>
              <a:gd name="T78" fmla="*/ 208 h 2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0" name="Freeform 738"/>
          <p:cNvSpPr/>
          <p:nvPr/>
        </p:nvSpPr>
        <p:spPr bwMode="auto">
          <a:xfrm>
            <a:off x="3980961" y="3735846"/>
            <a:ext cx="196384" cy="321012"/>
          </a:xfrm>
          <a:custGeom>
            <a:avLst/>
            <a:gdLst>
              <a:gd name="T0" fmla="*/ 2147483647 w 128"/>
              <a:gd name="T1" fmla="*/ 2147483647 h 208"/>
              <a:gd name="T2" fmla="*/ 2147483647 w 128"/>
              <a:gd name="T3" fmla="*/ 2147483647 h 208"/>
              <a:gd name="T4" fmla="*/ 2147483647 w 128"/>
              <a:gd name="T5" fmla="*/ 2147483647 h 208"/>
              <a:gd name="T6" fmla="*/ 2147483647 w 128"/>
              <a:gd name="T7" fmla="*/ 2147483647 h 208"/>
              <a:gd name="T8" fmla="*/ 2147483647 w 128"/>
              <a:gd name="T9" fmla="*/ 2147483647 h 208"/>
              <a:gd name="T10" fmla="*/ 2147483647 w 128"/>
              <a:gd name="T11" fmla="*/ 2147483647 h 208"/>
              <a:gd name="T12" fmla="*/ 2147483647 w 128"/>
              <a:gd name="T13" fmla="*/ 2147483647 h 208"/>
              <a:gd name="T14" fmla="*/ 2147483647 w 128"/>
              <a:gd name="T15" fmla="*/ 2147483647 h 208"/>
              <a:gd name="T16" fmla="*/ 2147483647 w 128"/>
              <a:gd name="T17" fmla="*/ 2147483647 h 208"/>
              <a:gd name="T18" fmla="*/ 2147483647 w 128"/>
              <a:gd name="T19" fmla="*/ 2147483647 h 208"/>
              <a:gd name="T20" fmla="*/ 2147483647 w 128"/>
              <a:gd name="T21" fmla="*/ 2147483647 h 208"/>
              <a:gd name="T22" fmla="*/ 2147483647 w 128"/>
              <a:gd name="T23" fmla="*/ 2147483647 h 208"/>
              <a:gd name="T24" fmla="*/ 2147483647 w 128"/>
              <a:gd name="T25" fmla="*/ 0 h 208"/>
              <a:gd name="T26" fmla="*/ 2147483647 w 128"/>
              <a:gd name="T27" fmla="*/ 2147483647 h 208"/>
              <a:gd name="T28" fmla="*/ 2147483647 w 128"/>
              <a:gd name="T29" fmla="*/ 2147483647 h 208"/>
              <a:gd name="T30" fmla="*/ 2147483647 w 128"/>
              <a:gd name="T31" fmla="*/ 2147483647 h 208"/>
              <a:gd name="T32" fmla="*/ 2147483647 w 128"/>
              <a:gd name="T33" fmla="*/ 2147483647 h 208"/>
              <a:gd name="T34" fmla="*/ 2147483647 w 128"/>
              <a:gd name="T35" fmla="*/ 2147483647 h 208"/>
              <a:gd name="T36" fmla="*/ 0 w 128"/>
              <a:gd name="T37" fmla="*/ 2147483647 h 208"/>
              <a:gd name="T38" fmla="*/ 2147483647 w 128"/>
              <a:gd name="T39" fmla="*/ 2147483647 h 208"/>
              <a:gd name="T40" fmla="*/ 0 w 128"/>
              <a:gd name="T41" fmla="*/ 2147483647 h 208"/>
              <a:gd name="T42" fmla="*/ 0 w 128"/>
              <a:gd name="T43" fmla="*/ 2147483647 h 208"/>
              <a:gd name="T44" fmla="*/ 2147483647 w 128"/>
              <a:gd name="T45" fmla="*/ 2147483647 h 208"/>
              <a:gd name="T46" fmla="*/ 2147483647 w 128"/>
              <a:gd name="T47" fmla="*/ 2147483647 h 208"/>
              <a:gd name="T48" fmla="*/ 2147483647 w 128"/>
              <a:gd name="T49" fmla="*/ 2147483647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208"/>
              <a:gd name="T77" fmla="*/ 128 w 128"/>
              <a:gd name="T78" fmla="*/ 208 h 20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208">
                <a:moveTo>
                  <a:pt x="24" y="208"/>
                </a:moveTo>
                <a:lnTo>
                  <a:pt x="40" y="200"/>
                </a:lnTo>
                <a:lnTo>
                  <a:pt x="64" y="192"/>
                </a:lnTo>
                <a:lnTo>
                  <a:pt x="64" y="184"/>
                </a:lnTo>
                <a:lnTo>
                  <a:pt x="88" y="184"/>
                </a:lnTo>
                <a:lnTo>
                  <a:pt x="120" y="160"/>
                </a:lnTo>
                <a:lnTo>
                  <a:pt x="104" y="136"/>
                </a:lnTo>
                <a:lnTo>
                  <a:pt x="112" y="128"/>
                </a:lnTo>
                <a:lnTo>
                  <a:pt x="112" y="104"/>
                </a:lnTo>
                <a:lnTo>
                  <a:pt x="128" y="96"/>
                </a:lnTo>
                <a:lnTo>
                  <a:pt x="128" y="48"/>
                </a:lnTo>
                <a:lnTo>
                  <a:pt x="32" y="0"/>
                </a:lnTo>
                <a:lnTo>
                  <a:pt x="16" y="8"/>
                </a:lnTo>
                <a:lnTo>
                  <a:pt x="24" y="32"/>
                </a:lnTo>
                <a:lnTo>
                  <a:pt x="32" y="40"/>
                </a:lnTo>
                <a:lnTo>
                  <a:pt x="24" y="88"/>
                </a:lnTo>
                <a:lnTo>
                  <a:pt x="0" y="112"/>
                </a:lnTo>
                <a:lnTo>
                  <a:pt x="8" y="112"/>
                </a:lnTo>
                <a:lnTo>
                  <a:pt x="0" y="112"/>
                </a:lnTo>
                <a:lnTo>
                  <a:pt x="8" y="128"/>
                </a:lnTo>
                <a:lnTo>
                  <a:pt x="16" y="128"/>
                </a:lnTo>
                <a:lnTo>
                  <a:pt x="16" y="144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1" name="Freeform 739"/>
          <p:cNvSpPr/>
          <p:nvPr/>
        </p:nvSpPr>
        <p:spPr bwMode="auto">
          <a:xfrm>
            <a:off x="4042647" y="4635938"/>
            <a:ext cx="307164" cy="283245"/>
          </a:xfrm>
          <a:custGeom>
            <a:avLst/>
            <a:gdLst>
              <a:gd name="T0" fmla="*/ 2147483647 w 200"/>
              <a:gd name="T1" fmla="*/ 2147483647 h 184"/>
              <a:gd name="T2" fmla="*/ 2147483647 w 200"/>
              <a:gd name="T3" fmla="*/ 2147483647 h 184"/>
              <a:gd name="T4" fmla="*/ 2147483647 w 200"/>
              <a:gd name="T5" fmla="*/ 0 h 184"/>
              <a:gd name="T6" fmla="*/ 2147483647 w 200"/>
              <a:gd name="T7" fmla="*/ 2147483647 h 184"/>
              <a:gd name="T8" fmla="*/ 2147483647 w 200"/>
              <a:gd name="T9" fmla="*/ 2147483647 h 184"/>
              <a:gd name="T10" fmla="*/ 2147483647 w 200"/>
              <a:gd name="T11" fmla="*/ 2147483647 h 184"/>
              <a:gd name="T12" fmla="*/ 2147483647 w 200"/>
              <a:gd name="T13" fmla="*/ 2147483647 h 184"/>
              <a:gd name="T14" fmla="*/ 2147483647 w 200"/>
              <a:gd name="T15" fmla="*/ 2147483647 h 184"/>
              <a:gd name="T16" fmla="*/ 2147483647 w 200"/>
              <a:gd name="T17" fmla="*/ 2147483647 h 184"/>
              <a:gd name="T18" fmla="*/ 2147483647 w 200"/>
              <a:gd name="T19" fmla="*/ 2147483647 h 184"/>
              <a:gd name="T20" fmla="*/ 2147483647 w 200"/>
              <a:gd name="T21" fmla="*/ 2147483647 h 184"/>
              <a:gd name="T22" fmla="*/ 2147483647 w 200"/>
              <a:gd name="T23" fmla="*/ 2147483647 h 184"/>
              <a:gd name="T24" fmla="*/ 2147483647 w 200"/>
              <a:gd name="T25" fmla="*/ 2147483647 h 184"/>
              <a:gd name="T26" fmla="*/ 2147483647 w 200"/>
              <a:gd name="T27" fmla="*/ 2147483647 h 184"/>
              <a:gd name="T28" fmla="*/ 0 w 200"/>
              <a:gd name="T29" fmla="*/ 2147483647 h 184"/>
              <a:gd name="T30" fmla="*/ 0 w 200"/>
              <a:gd name="T31" fmla="*/ 2147483647 h 184"/>
              <a:gd name="T32" fmla="*/ 2147483647 w 200"/>
              <a:gd name="T33" fmla="*/ 2147483647 h 184"/>
              <a:gd name="T34" fmla="*/ 2147483647 w 200"/>
              <a:gd name="T35" fmla="*/ 2147483647 h 184"/>
              <a:gd name="T36" fmla="*/ 2147483647 w 200"/>
              <a:gd name="T37" fmla="*/ 2147483647 h 184"/>
              <a:gd name="T38" fmla="*/ 2147483647 w 200"/>
              <a:gd name="T39" fmla="*/ 2147483647 h 184"/>
              <a:gd name="T40" fmla="*/ 2147483647 w 200"/>
              <a:gd name="T41" fmla="*/ 2147483647 h 184"/>
              <a:gd name="T42" fmla="*/ 2147483647 w 200"/>
              <a:gd name="T43" fmla="*/ 2147483647 h 184"/>
              <a:gd name="T44" fmla="*/ 2147483647 w 200"/>
              <a:gd name="T45" fmla="*/ 2147483647 h 184"/>
              <a:gd name="T46" fmla="*/ 2147483647 w 200"/>
              <a:gd name="T47" fmla="*/ 2147483647 h 184"/>
              <a:gd name="T48" fmla="*/ 2147483647 w 200"/>
              <a:gd name="T49" fmla="*/ 2147483647 h 184"/>
              <a:gd name="T50" fmla="*/ 2147483647 w 200"/>
              <a:gd name="T51" fmla="*/ 2147483647 h 184"/>
              <a:gd name="T52" fmla="*/ 2147483647 w 200"/>
              <a:gd name="T53" fmla="*/ 2147483647 h 1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0"/>
              <a:gd name="T82" fmla="*/ 0 h 184"/>
              <a:gd name="T83" fmla="*/ 200 w 200"/>
              <a:gd name="T84" fmla="*/ 184 h 18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0" h="184">
                <a:moveTo>
                  <a:pt x="192" y="8"/>
                </a:moveTo>
                <a:lnTo>
                  <a:pt x="184" y="8"/>
                </a:lnTo>
                <a:lnTo>
                  <a:pt x="160" y="0"/>
                </a:lnTo>
                <a:lnTo>
                  <a:pt x="136" y="24"/>
                </a:lnTo>
                <a:lnTo>
                  <a:pt x="104" y="48"/>
                </a:lnTo>
                <a:lnTo>
                  <a:pt x="88" y="48"/>
                </a:lnTo>
                <a:lnTo>
                  <a:pt x="64" y="64"/>
                </a:lnTo>
                <a:lnTo>
                  <a:pt x="56" y="64"/>
                </a:lnTo>
                <a:lnTo>
                  <a:pt x="48" y="56"/>
                </a:lnTo>
                <a:lnTo>
                  <a:pt x="40" y="40"/>
                </a:lnTo>
                <a:lnTo>
                  <a:pt x="40" y="48"/>
                </a:lnTo>
                <a:lnTo>
                  <a:pt x="40" y="40"/>
                </a:lnTo>
                <a:lnTo>
                  <a:pt x="32" y="96"/>
                </a:lnTo>
                <a:lnTo>
                  <a:pt x="24" y="96"/>
                </a:lnTo>
                <a:lnTo>
                  <a:pt x="0" y="88"/>
                </a:lnTo>
                <a:lnTo>
                  <a:pt x="0" y="96"/>
                </a:lnTo>
                <a:lnTo>
                  <a:pt x="8" y="112"/>
                </a:lnTo>
                <a:lnTo>
                  <a:pt x="16" y="144"/>
                </a:lnTo>
                <a:lnTo>
                  <a:pt x="16" y="160"/>
                </a:lnTo>
                <a:lnTo>
                  <a:pt x="32" y="184"/>
                </a:lnTo>
                <a:lnTo>
                  <a:pt x="64" y="176"/>
                </a:lnTo>
                <a:lnTo>
                  <a:pt x="96" y="168"/>
                </a:lnTo>
                <a:lnTo>
                  <a:pt x="128" y="168"/>
                </a:lnTo>
                <a:lnTo>
                  <a:pt x="184" y="104"/>
                </a:lnTo>
                <a:lnTo>
                  <a:pt x="200" y="64"/>
                </a:lnTo>
                <a:lnTo>
                  <a:pt x="192" y="64"/>
                </a:lnTo>
                <a:lnTo>
                  <a:pt x="19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2" name="Freeform 740"/>
          <p:cNvSpPr/>
          <p:nvPr/>
        </p:nvSpPr>
        <p:spPr bwMode="auto">
          <a:xfrm>
            <a:off x="4104331" y="4549076"/>
            <a:ext cx="183795" cy="185054"/>
          </a:xfrm>
          <a:custGeom>
            <a:avLst/>
            <a:gdLst>
              <a:gd name="T0" fmla="*/ 2147483647 w 120"/>
              <a:gd name="T1" fmla="*/ 2147483647 h 120"/>
              <a:gd name="T2" fmla="*/ 2147483647 w 120"/>
              <a:gd name="T3" fmla="*/ 2147483647 h 120"/>
              <a:gd name="T4" fmla="*/ 2147483647 w 120"/>
              <a:gd name="T5" fmla="*/ 2147483647 h 120"/>
              <a:gd name="T6" fmla="*/ 2147483647 w 120"/>
              <a:gd name="T7" fmla="*/ 0 h 120"/>
              <a:gd name="T8" fmla="*/ 2147483647 w 120"/>
              <a:gd name="T9" fmla="*/ 0 h 120"/>
              <a:gd name="T10" fmla="*/ 2147483647 w 120"/>
              <a:gd name="T11" fmla="*/ 2147483647 h 120"/>
              <a:gd name="T12" fmla="*/ 2147483647 w 120"/>
              <a:gd name="T13" fmla="*/ 0 h 120"/>
              <a:gd name="T14" fmla="*/ 2147483647 w 120"/>
              <a:gd name="T15" fmla="*/ 0 h 120"/>
              <a:gd name="T16" fmla="*/ 2147483647 w 120"/>
              <a:gd name="T17" fmla="*/ 0 h 120"/>
              <a:gd name="T18" fmla="*/ 2147483647 w 120"/>
              <a:gd name="T19" fmla="*/ 2147483647 h 120"/>
              <a:gd name="T20" fmla="*/ 2147483647 w 120"/>
              <a:gd name="T21" fmla="*/ 2147483647 h 120"/>
              <a:gd name="T22" fmla="*/ 0 w 120"/>
              <a:gd name="T23" fmla="*/ 2147483647 h 120"/>
              <a:gd name="T24" fmla="*/ 0 w 120"/>
              <a:gd name="T25" fmla="*/ 2147483647 h 120"/>
              <a:gd name="T26" fmla="*/ 2147483647 w 120"/>
              <a:gd name="T27" fmla="*/ 2147483647 h 120"/>
              <a:gd name="T28" fmla="*/ 2147483647 w 120"/>
              <a:gd name="T29" fmla="*/ 2147483647 h 120"/>
              <a:gd name="T30" fmla="*/ 2147483647 w 120"/>
              <a:gd name="T31" fmla="*/ 2147483647 h 120"/>
              <a:gd name="T32" fmla="*/ 2147483647 w 120"/>
              <a:gd name="T33" fmla="*/ 2147483647 h 120"/>
              <a:gd name="T34" fmla="*/ 2147483647 w 120"/>
              <a:gd name="T35" fmla="*/ 2147483647 h 120"/>
              <a:gd name="T36" fmla="*/ 2147483647 w 120"/>
              <a:gd name="T37" fmla="*/ 2147483647 h 120"/>
              <a:gd name="T38" fmla="*/ 2147483647 w 120"/>
              <a:gd name="T39" fmla="*/ 2147483647 h 120"/>
              <a:gd name="T40" fmla="*/ 2147483647 w 120"/>
              <a:gd name="T41" fmla="*/ 2147483647 h 120"/>
              <a:gd name="T42" fmla="*/ 2147483647 w 120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20"/>
              <a:gd name="T68" fmla="*/ 120 w 120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20">
                <a:moveTo>
                  <a:pt x="96" y="32"/>
                </a:moveTo>
                <a:lnTo>
                  <a:pt x="88" y="32"/>
                </a:lnTo>
                <a:lnTo>
                  <a:pt x="80" y="16"/>
                </a:lnTo>
                <a:lnTo>
                  <a:pt x="72" y="0"/>
                </a:lnTo>
                <a:lnTo>
                  <a:pt x="64" y="0"/>
                </a:lnTo>
                <a:lnTo>
                  <a:pt x="56" y="8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8" y="56"/>
                </a:lnTo>
                <a:lnTo>
                  <a:pt x="0" y="56"/>
                </a:lnTo>
                <a:lnTo>
                  <a:pt x="0" y="96"/>
                </a:lnTo>
                <a:lnTo>
                  <a:pt x="8" y="112"/>
                </a:lnTo>
                <a:lnTo>
                  <a:pt x="16" y="120"/>
                </a:lnTo>
                <a:lnTo>
                  <a:pt x="24" y="120"/>
                </a:lnTo>
                <a:lnTo>
                  <a:pt x="48" y="104"/>
                </a:lnTo>
                <a:lnTo>
                  <a:pt x="64" y="104"/>
                </a:lnTo>
                <a:lnTo>
                  <a:pt x="96" y="80"/>
                </a:lnTo>
                <a:lnTo>
                  <a:pt x="120" y="56"/>
                </a:lnTo>
                <a:lnTo>
                  <a:pt x="104" y="48"/>
                </a:lnTo>
                <a:lnTo>
                  <a:pt x="9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3" name="Freeform 741"/>
          <p:cNvSpPr/>
          <p:nvPr/>
        </p:nvSpPr>
        <p:spPr bwMode="auto">
          <a:xfrm>
            <a:off x="4300715" y="4401789"/>
            <a:ext cx="210231" cy="332342"/>
          </a:xfrm>
          <a:custGeom>
            <a:avLst/>
            <a:gdLst>
              <a:gd name="T0" fmla="*/ 2147483647 w 136"/>
              <a:gd name="T1" fmla="*/ 2147483647 h 216"/>
              <a:gd name="T2" fmla="*/ 2147483647 w 136"/>
              <a:gd name="T3" fmla="*/ 2147483647 h 216"/>
              <a:gd name="T4" fmla="*/ 2147483647 w 136"/>
              <a:gd name="T5" fmla="*/ 2147483647 h 216"/>
              <a:gd name="T6" fmla="*/ 2147483647 w 136"/>
              <a:gd name="T7" fmla="*/ 2147483647 h 216"/>
              <a:gd name="T8" fmla="*/ 2147483647 w 136"/>
              <a:gd name="T9" fmla="*/ 2147483647 h 216"/>
              <a:gd name="T10" fmla="*/ 2147483647 w 136"/>
              <a:gd name="T11" fmla="*/ 2147483647 h 216"/>
              <a:gd name="T12" fmla="*/ 2147483647 w 136"/>
              <a:gd name="T13" fmla="*/ 2147483647 h 216"/>
              <a:gd name="T14" fmla="*/ 2147483647 w 136"/>
              <a:gd name="T15" fmla="*/ 2147483647 h 216"/>
              <a:gd name="T16" fmla="*/ 2147483647 w 136"/>
              <a:gd name="T17" fmla="*/ 2147483647 h 216"/>
              <a:gd name="T18" fmla="*/ 0 w 136"/>
              <a:gd name="T19" fmla="*/ 2147483647 h 216"/>
              <a:gd name="T20" fmla="*/ 2147483647 w 136"/>
              <a:gd name="T21" fmla="*/ 2147483647 h 216"/>
              <a:gd name="T22" fmla="*/ 0 w 136"/>
              <a:gd name="T23" fmla="*/ 2147483647 h 216"/>
              <a:gd name="T24" fmla="*/ 2147483647 w 136"/>
              <a:gd name="T25" fmla="*/ 2147483647 h 216"/>
              <a:gd name="T26" fmla="*/ 2147483647 w 136"/>
              <a:gd name="T27" fmla="*/ 2147483647 h 216"/>
              <a:gd name="T28" fmla="*/ 2147483647 w 136"/>
              <a:gd name="T29" fmla="*/ 2147483647 h 216"/>
              <a:gd name="T30" fmla="*/ 2147483647 w 136"/>
              <a:gd name="T31" fmla="*/ 2147483647 h 216"/>
              <a:gd name="T32" fmla="*/ 2147483647 w 136"/>
              <a:gd name="T33" fmla="*/ 2147483647 h 216"/>
              <a:gd name="T34" fmla="*/ 2147483647 w 136"/>
              <a:gd name="T35" fmla="*/ 2147483647 h 216"/>
              <a:gd name="T36" fmla="*/ 2147483647 w 136"/>
              <a:gd name="T37" fmla="*/ 2147483647 h 216"/>
              <a:gd name="T38" fmla="*/ 2147483647 w 136"/>
              <a:gd name="T39" fmla="*/ 2147483647 h 216"/>
              <a:gd name="T40" fmla="*/ 2147483647 w 136"/>
              <a:gd name="T41" fmla="*/ 2147483647 h 216"/>
              <a:gd name="T42" fmla="*/ 2147483647 w 136"/>
              <a:gd name="T43" fmla="*/ 2147483647 h 216"/>
              <a:gd name="T44" fmla="*/ 2147483647 w 136"/>
              <a:gd name="T45" fmla="*/ 2147483647 h 216"/>
              <a:gd name="T46" fmla="*/ 2147483647 w 136"/>
              <a:gd name="T47" fmla="*/ 2147483647 h 216"/>
              <a:gd name="T48" fmla="*/ 2147483647 w 136"/>
              <a:gd name="T49" fmla="*/ 2147483647 h 216"/>
              <a:gd name="T50" fmla="*/ 2147483647 w 136"/>
              <a:gd name="T51" fmla="*/ 2147483647 h 216"/>
              <a:gd name="T52" fmla="*/ 2147483647 w 136"/>
              <a:gd name="T53" fmla="*/ 2147483647 h 216"/>
              <a:gd name="T54" fmla="*/ 2147483647 w 136"/>
              <a:gd name="T55" fmla="*/ 2147483647 h 216"/>
              <a:gd name="T56" fmla="*/ 2147483647 w 136"/>
              <a:gd name="T57" fmla="*/ 2147483647 h 216"/>
              <a:gd name="T58" fmla="*/ 2147483647 w 136"/>
              <a:gd name="T59" fmla="*/ 0 h 216"/>
              <a:gd name="T60" fmla="*/ 2147483647 w 136"/>
              <a:gd name="T61" fmla="*/ 2147483647 h 216"/>
              <a:gd name="T62" fmla="*/ 2147483647 w 136"/>
              <a:gd name="T63" fmla="*/ 2147483647 h 2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6"/>
              <a:gd name="T97" fmla="*/ 0 h 216"/>
              <a:gd name="T98" fmla="*/ 136 w 136"/>
              <a:gd name="T99" fmla="*/ 216 h 21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6" h="216">
                <a:moveTo>
                  <a:pt x="88" y="8"/>
                </a:moveTo>
                <a:lnTo>
                  <a:pt x="64" y="16"/>
                </a:lnTo>
                <a:lnTo>
                  <a:pt x="64" y="32"/>
                </a:lnTo>
                <a:lnTo>
                  <a:pt x="72" y="56"/>
                </a:lnTo>
                <a:lnTo>
                  <a:pt x="72" y="64"/>
                </a:lnTo>
                <a:lnTo>
                  <a:pt x="64" y="72"/>
                </a:lnTo>
                <a:lnTo>
                  <a:pt x="56" y="64"/>
                </a:lnTo>
                <a:lnTo>
                  <a:pt x="48" y="56"/>
                </a:lnTo>
                <a:lnTo>
                  <a:pt x="32" y="48"/>
                </a:lnTo>
                <a:lnTo>
                  <a:pt x="0" y="64"/>
                </a:lnTo>
                <a:lnTo>
                  <a:pt x="8" y="64"/>
                </a:lnTo>
                <a:lnTo>
                  <a:pt x="0" y="64"/>
                </a:lnTo>
                <a:lnTo>
                  <a:pt x="32" y="80"/>
                </a:lnTo>
                <a:lnTo>
                  <a:pt x="32" y="96"/>
                </a:lnTo>
                <a:lnTo>
                  <a:pt x="32" y="112"/>
                </a:lnTo>
                <a:lnTo>
                  <a:pt x="24" y="144"/>
                </a:lnTo>
                <a:lnTo>
                  <a:pt x="16" y="160"/>
                </a:lnTo>
                <a:lnTo>
                  <a:pt x="24" y="160"/>
                </a:lnTo>
                <a:lnTo>
                  <a:pt x="24" y="216"/>
                </a:lnTo>
                <a:lnTo>
                  <a:pt x="32" y="216"/>
                </a:lnTo>
                <a:lnTo>
                  <a:pt x="32" y="208"/>
                </a:lnTo>
                <a:lnTo>
                  <a:pt x="64" y="184"/>
                </a:lnTo>
                <a:lnTo>
                  <a:pt x="72" y="160"/>
                </a:lnTo>
                <a:lnTo>
                  <a:pt x="64" y="128"/>
                </a:lnTo>
                <a:lnTo>
                  <a:pt x="80" y="104"/>
                </a:lnTo>
                <a:lnTo>
                  <a:pt x="120" y="80"/>
                </a:lnTo>
                <a:lnTo>
                  <a:pt x="128" y="64"/>
                </a:lnTo>
                <a:lnTo>
                  <a:pt x="136" y="48"/>
                </a:lnTo>
                <a:lnTo>
                  <a:pt x="128" y="16"/>
                </a:lnTo>
                <a:lnTo>
                  <a:pt x="128" y="0"/>
                </a:lnTo>
                <a:lnTo>
                  <a:pt x="120" y="8"/>
                </a:lnTo>
                <a:lnTo>
                  <a:pt x="8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4" name="Freeform 742"/>
          <p:cNvSpPr/>
          <p:nvPr/>
        </p:nvSpPr>
        <p:spPr bwMode="auto">
          <a:xfrm>
            <a:off x="4300715" y="4216735"/>
            <a:ext cx="197643" cy="208972"/>
          </a:xfrm>
          <a:custGeom>
            <a:avLst/>
            <a:gdLst>
              <a:gd name="T0" fmla="*/ 2147483647 w 128"/>
              <a:gd name="T1" fmla="*/ 2147483647 h 136"/>
              <a:gd name="T2" fmla="*/ 2147483647 w 128"/>
              <a:gd name="T3" fmla="*/ 0 h 136"/>
              <a:gd name="T4" fmla="*/ 2147483647 w 128"/>
              <a:gd name="T5" fmla="*/ 0 h 136"/>
              <a:gd name="T6" fmla="*/ 2147483647 w 128"/>
              <a:gd name="T7" fmla="*/ 2147483647 h 136"/>
              <a:gd name="T8" fmla="*/ 2147483647 w 128"/>
              <a:gd name="T9" fmla="*/ 2147483647 h 136"/>
              <a:gd name="T10" fmla="*/ 2147483647 w 128"/>
              <a:gd name="T11" fmla="*/ 2147483647 h 136"/>
              <a:gd name="T12" fmla="*/ 2147483647 w 128"/>
              <a:gd name="T13" fmla="*/ 0 h 136"/>
              <a:gd name="T14" fmla="*/ 0 w 128"/>
              <a:gd name="T15" fmla="*/ 0 h 136"/>
              <a:gd name="T16" fmla="*/ 2147483647 w 128"/>
              <a:gd name="T17" fmla="*/ 2147483647 h 136"/>
              <a:gd name="T18" fmla="*/ 0 w 128"/>
              <a:gd name="T19" fmla="*/ 2147483647 h 136"/>
              <a:gd name="T20" fmla="*/ 2147483647 w 128"/>
              <a:gd name="T21" fmla="*/ 2147483647 h 136"/>
              <a:gd name="T22" fmla="*/ 2147483647 w 128"/>
              <a:gd name="T23" fmla="*/ 2147483647 h 136"/>
              <a:gd name="T24" fmla="*/ 2147483647 w 128"/>
              <a:gd name="T25" fmla="*/ 2147483647 h 136"/>
              <a:gd name="T26" fmla="*/ 2147483647 w 128"/>
              <a:gd name="T27" fmla="*/ 2147483647 h 136"/>
              <a:gd name="T28" fmla="*/ 2147483647 w 128"/>
              <a:gd name="T29" fmla="*/ 2147483647 h 136"/>
              <a:gd name="T30" fmla="*/ 2147483647 w 128"/>
              <a:gd name="T31" fmla="*/ 2147483647 h 136"/>
              <a:gd name="T32" fmla="*/ 2147483647 w 128"/>
              <a:gd name="T33" fmla="*/ 2147483647 h 136"/>
              <a:gd name="T34" fmla="*/ 2147483647 w 128"/>
              <a:gd name="T35" fmla="*/ 2147483647 h 136"/>
              <a:gd name="T36" fmla="*/ 2147483647 w 128"/>
              <a:gd name="T37" fmla="*/ 2147483647 h 136"/>
              <a:gd name="T38" fmla="*/ 2147483647 w 128"/>
              <a:gd name="T39" fmla="*/ 2147483647 h 136"/>
              <a:gd name="T40" fmla="*/ 2147483647 w 128"/>
              <a:gd name="T41" fmla="*/ 2147483647 h 136"/>
              <a:gd name="T42" fmla="*/ 2147483647 w 128"/>
              <a:gd name="T43" fmla="*/ 2147483647 h 136"/>
              <a:gd name="T44" fmla="*/ 2147483647 w 128"/>
              <a:gd name="T45" fmla="*/ 2147483647 h 136"/>
              <a:gd name="T46" fmla="*/ 2147483647 w 128"/>
              <a:gd name="T47" fmla="*/ 2147483647 h 136"/>
              <a:gd name="T48" fmla="*/ 2147483647 w 128"/>
              <a:gd name="T49" fmla="*/ 2147483647 h 1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28"/>
              <a:gd name="T76" fmla="*/ 0 h 136"/>
              <a:gd name="T77" fmla="*/ 128 w 128"/>
              <a:gd name="T78" fmla="*/ 136 h 1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28" h="136">
                <a:moveTo>
                  <a:pt x="96" y="24"/>
                </a:moveTo>
                <a:lnTo>
                  <a:pt x="56" y="0"/>
                </a:lnTo>
                <a:lnTo>
                  <a:pt x="48" y="0"/>
                </a:lnTo>
                <a:lnTo>
                  <a:pt x="48" y="8"/>
                </a:lnTo>
                <a:lnTo>
                  <a:pt x="48" y="16"/>
                </a:lnTo>
                <a:lnTo>
                  <a:pt x="32" y="16"/>
                </a:lnTo>
                <a:lnTo>
                  <a:pt x="24" y="0"/>
                </a:lnTo>
                <a:lnTo>
                  <a:pt x="0" y="0"/>
                </a:lnTo>
                <a:lnTo>
                  <a:pt x="8" y="32"/>
                </a:lnTo>
                <a:lnTo>
                  <a:pt x="0" y="40"/>
                </a:lnTo>
                <a:lnTo>
                  <a:pt x="8" y="72"/>
                </a:lnTo>
                <a:lnTo>
                  <a:pt x="16" y="96"/>
                </a:lnTo>
                <a:lnTo>
                  <a:pt x="32" y="104"/>
                </a:lnTo>
                <a:lnTo>
                  <a:pt x="56" y="104"/>
                </a:lnTo>
                <a:lnTo>
                  <a:pt x="56" y="112"/>
                </a:lnTo>
                <a:lnTo>
                  <a:pt x="64" y="136"/>
                </a:lnTo>
                <a:lnTo>
                  <a:pt x="88" y="128"/>
                </a:lnTo>
                <a:lnTo>
                  <a:pt x="120" y="128"/>
                </a:lnTo>
                <a:lnTo>
                  <a:pt x="128" y="120"/>
                </a:lnTo>
                <a:lnTo>
                  <a:pt x="120" y="112"/>
                </a:lnTo>
                <a:lnTo>
                  <a:pt x="120" y="72"/>
                </a:lnTo>
                <a:lnTo>
                  <a:pt x="112" y="56"/>
                </a:lnTo>
                <a:lnTo>
                  <a:pt x="120" y="48"/>
                </a:lnTo>
                <a:lnTo>
                  <a:pt x="96" y="32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5" name="Freeform 743"/>
          <p:cNvSpPr/>
          <p:nvPr/>
        </p:nvSpPr>
        <p:spPr bwMode="auto">
          <a:xfrm>
            <a:off x="3955784" y="4314927"/>
            <a:ext cx="234150" cy="23415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2147483647 w 152"/>
              <a:gd name="T9" fmla="*/ 2147483647 h 152"/>
              <a:gd name="T10" fmla="*/ 2147483647 w 152"/>
              <a:gd name="T11" fmla="*/ 2147483647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2147483647 w 152"/>
              <a:gd name="T33" fmla="*/ 0 h 152"/>
              <a:gd name="T34" fmla="*/ 2147483647 w 152"/>
              <a:gd name="T35" fmla="*/ 0 h 152"/>
              <a:gd name="T36" fmla="*/ 0 w 152"/>
              <a:gd name="T37" fmla="*/ 2147483647 h 152"/>
              <a:gd name="T38" fmla="*/ 2147483647 w 152"/>
              <a:gd name="T39" fmla="*/ 2147483647 h 152"/>
              <a:gd name="T40" fmla="*/ 2147483647 w 152"/>
              <a:gd name="T41" fmla="*/ 2147483647 h 152"/>
              <a:gd name="T42" fmla="*/ 0 w 152"/>
              <a:gd name="T43" fmla="*/ 2147483647 h 152"/>
              <a:gd name="T44" fmla="*/ 0 w 152"/>
              <a:gd name="T45" fmla="*/ 2147483647 h 152"/>
              <a:gd name="T46" fmla="*/ 2147483647 w 152"/>
              <a:gd name="T47" fmla="*/ 2147483647 h 152"/>
              <a:gd name="T48" fmla="*/ 2147483647 w 152"/>
              <a:gd name="T49" fmla="*/ 2147483647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2"/>
              <a:gd name="T76" fmla="*/ 0 h 152"/>
              <a:gd name="T77" fmla="*/ 152 w 152"/>
              <a:gd name="T78" fmla="*/ 152 h 1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2" h="152">
                <a:moveTo>
                  <a:pt x="16" y="144"/>
                </a:moveTo>
                <a:lnTo>
                  <a:pt x="72" y="144"/>
                </a:lnTo>
                <a:lnTo>
                  <a:pt x="80" y="152"/>
                </a:lnTo>
                <a:lnTo>
                  <a:pt x="112" y="152"/>
                </a:lnTo>
                <a:lnTo>
                  <a:pt x="136" y="144"/>
                </a:lnTo>
                <a:lnTo>
                  <a:pt x="128" y="128"/>
                </a:lnTo>
                <a:lnTo>
                  <a:pt x="128" y="88"/>
                </a:lnTo>
                <a:lnTo>
                  <a:pt x="152" y="80"/>
                </a:lnTo>
                <a:lnTo>
                  <a:pt x="152" y="64"/>
                </a:lnTo>
                <a:lnTo>
                  <a:pt x="144" y="64"/>
                </a:lnTo>
                <a:lnTo>
                  <a:pt x="152" y="64"/>
                </a:lnTo>
                <a:lnTo>
                  <a:pt x="128" y="64"/>
                </a:lnTo>
                <a:lnTo>
                  <a:pt x="120" y="16"/>
                </a:lnTo>
                <a:lnTo>
                  <a:pt x="96" y="16"/>
                </a:lnTo>
                <a:lnTo>
                  <a:pt x="80" y="24"/>
                </a:lnTo>
                <a:lnTo>
                  <a:pt x="72" y="24"/>
                </a:lnTo>
                <a:lnTo>
                  <a:pt x="48" y="0"/>
                </a:lnTo>
                <a:lnTo>
                  <a:pt x="16" y="0"/>
                </a:lnTo>
                <a:lnTo>
                  <a:pt x="0" y="8"/>
                </a:lnTo>
                <a:lnTo>
                  <a:pt x="8" y="56"/>
                </a:lnTo>
                <a:lnTo>
                  <a:pt x="16" y="80"/>
                </a:lnTo>
                <a:lnTo>
                  <a:pt x="0" y="112"/>
                </a:lnTo>
                <a:lnTo>
                  <a:pt x="0" y="144"/>
                </a:lnTo>
                <a:lnTo>
                  <a:pt x="8" y="136"/>
                </a:lnTo>
                <a:lnTo>
                  <a:pt x="16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6" name="Freeform 744"/>
          <p:cNvSpPr/>
          <p:nvPr/>
        </p:nvSpPr>
        <p:spPr bwMode="auto">
          <a:xfrm>
            <a:off x="3955784" y="4093365"/>
            <a:ext cx="357519" cy="357519"/>
          </a:xfrm>
          <a:custGeom>
            <a:avLst/>
            <a:gdLst>
              <a:gd name="T0" fmla="*/ 2147483647 w 232"/>
              <a:gd name="T1" fmla="*/ 2147483647 h 232"/>
              <a:gd name="T2" fmla="*/ 2147483647 w 232"/>
              <a:gd name="T3" fmla="*/ 2147483647 h 232"/>
              <a:gd name="T4" fmla="*/ 2147483647 w 232"/>
              <a:gd name="T5" fmla="*/ 2147483647 h 232"/>
              <a:gd name="T6" fmla="*/ 2147483647 w 232"/>
              <a:gd name="T7" fmla="*/ 2147483647 h 232"/>
              <a:gd name="T8" fmla="*/ 2147483647 w 232"/>
              <a:gd name="T9" fmla="*/ 2147483647 h 232"/>
              <a:gd name="T10" fmla="*/ 2147483647 w 232"/>
              <a:gd name="T11" fmla="*/ 2147483647 h 232"/>
              <a:gd name="T12" fmla="*/ 0 w 232"/>
              <a:gd name="T13" fmla="*/ 2147483647 h 232"/>
              <a:gd name="T14" fmla="*/ 0 w 232"/>
              <a:gd name="T15" fmla="*/ 2147483647 h 232"/>
              <a:gd name="T16" fmla="*/ 2147483647 w 232"/>
              <a:gd name="T17" fmla="*/ 2147483647 h 232"/>
              <a:gd name="T18" fmla="*/ 2147483647 w 232"/>
              <a:gd name="T19" fmla="*/ 2147483647 h 232"/>
              <a:gd name="T20" fmla="*/ 2147483647 w 232"/>
              <a:gd name="T21" fmla="*/ 2147483647 h 232"/>
              <a:gd name="T22" fmla="*/ 2147483647 w 232"/>
              <a:gd name="T23" fmla="*/ 2147483647 h 232"/>
              <a:gd name="T24" fmla="*/ 2147483647 w 232"/>
              <a:gd name="T25" fmla="*/ 2147483647 h 232"/>
              <a:gd name="T26" fmla="*/ 2147483647 w 232"/>
              <a:gd name="T27" fmla="*/ 2147483647 h 232"/>
              <a:gd name="T28" fmla="*/ 2147483647 w 232"/>
              <a:gd name="T29" fmla="*/ 2147483647 h 232"/>
              <a:gd name="T30" fmla="*/ 2147483647 w 232"/>
              <a:gd name="T31" fmla="*/ 2147483647 h 232"/>
              <a:gd name="T32" fmla="*/ 2147483647 w 232"/>
              <a:gd name="T33" fmla="*/ 2147483647 h 232"/>
              <a:gd name="T34" fmla="*/ 2147483647 w 232"/>
              <a:gd name="T35" fmla="*/ 2147483647 h 232"/>
              <a:gd name="T36" fmla="*/ 2147483647 w 232"/>
              <a:gd name="T37" fmla="*/ 2147483647 h 232"/>
              <a:gd name="T38" fmla="*/ 2147483647 w 232"/>
              <a:gd name="T39" fmla="*/ 2147483647 h 232"/>
              <a:gd name="T40" fmla="*/ 2147483647 w 232"/>
              <a:gd name="T41" fmla="*/ 2147483647 h 232"/>
              <a:gd name="T42" fmla="*/ 2147483647 w 232"/>
              <a:gd name="T43" fmla="*/ 2147483647 h 232"/>
              <a:gd name="T44" fmla="*/ 2147483647 w 232"/>
              <a:gd name="T45" fmla="*/ 2147483647 h 232"/>
              <a:gd name="T46" fmla="*/ 2147483647 w 232"/>
              <a:gd name="T47" fmla="*/ 2147483647 h 232"/>
              <a:gd name="T48" fmla="*/ 2147483647 w 232"/>
              <a:gd name="T49" fmla="*/ 2147483647 h 232"/>
              <a:gd name="T50" fmla="*/ 2147483647 w 232"/>
              <a:gd name="T51" fmla="*/ 2147483647 h 232"/>
              <a:gd name="T52" fmla="*/ 2147483647 w 232"/>
              <a:gd name="T53" fmla="*/ 2147483647 h 232"/>
              <a:gd name="T54" fmla="*/ 2147483647 w 232"/>
              <a:gd name="T55" fmla="*/ 2147483647 h 232"/>
              <a:gd name="T56" fmla="*/ 2147483647 w 232"/>
              <a:gd name="T57" fmla="*/ 2147483647 h 232"/>
              <a:gd name="T58" fmla="*/ 2147483647 w 232"/>
              <a:gd name="T59" fmla="*/ 2147483647 h 232"/>
              <a:gd name="T60" fmla="*/ 2147483647 w 232"/>
              <a:gd name="T61" fmla="*/ 2147483647 h 232"/>
              <a:gd name="T62" fmla="*/ 2147483647 w 232"/>
              <a:gd name="T63" fmla="*/ 2147483647 h 232"/>
              <a:gd name="T64" fmla="*/ 2147483647 w 232"/>
              <a:gd name="T65" fmla="*/ 0 h 232"/>
              <a:gd name="T66" fmla="*/ 2147483647 w 232"/>
              <a:gd name="T67" fmla="*/ 0 h 232"/>
              <a:gd name="T68" fmla="*/ 2147483647 w 232"/>
              <a:gd name="T69" fmla="*/ 2147483647 h 232"/>
              <a:gd name="T70" fmla="*/ 2147483647 w 232"/>
              <a:gd name="T71" fmla="*/ 0 h 232"/>
              <a:gd name="T72" fmla="*/ 2147483647 w 232"/>
              <a:gd name="T73" fmla="*/ 2147483647 h 232"/>
              <a:gd name="T74" fmla="*/ 2147483647 w 232"/>
              <a:gd name="T75" fmla="*/ 2147483647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32"/>
              <a:gd name="T115" fmla="*/ 0 h 232"/>
              <a:gd name="T116" fmla="*/ 232 w 232"/>
              <a:gd name="T117" fmla="*/ 232 h 23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32" h="232">
                <a:moveTo>
                  <a:pt x="80" y="24"/>
                </a:moveTo>
                <a:lnTo>
                  <a:pt x="72" y="72"/>
                </a:lnTo>
                <a:lnTo>
                  <a:pt x="56" y="80"/>
                </a:lnTo>
                <a:lnTo>
                  <a:pt x="40" y="112"/>
                </a:lnTo>
                <a:lnTo>
                  <a:pt x="24" y="128"/>
                </a:lnTo>
                <a:lnTo>
                  <a:pt x="8" y="128"/>
                </a:lnTo>
                <a:lnTo>
                  <a:pt x="0" y="136"/>
                </a:lnTo>
                <a:lnTo>
                  <a:pt x="0" y="152"/>
                </a:lnTo>
                <a:lnTo>
                  <a:pt x="16" y="144"/>
                </a:lnTo>
                <a:lnTo>
                  <a:pt x="48" y="144"/>
                </a:lnTo>
                <a:lnTo>
                  <a:pt x="72" y="168"/>
                </a:lnTo>
                <a:lnTo>
                  <a:pt x="80" y="168"/>
                </a:lnTo>
                <a:lnTo>
                  <a:pt x="96" y="160"/>
                </a:lnTo>
                <a:lnTo>
                  <a:pt x="120" y="160"/>
                </a:lnTo>
                <a:lnTo>
                  <a:pt x="128" y="208"/>
                </a:lnTo>
                <a:lnTo>
                  <a:pt x="152" y="208"/>
                </a:lnTo>
                <a:lnTo>
                  <a:pt x="168" y="208"/>
                </a:lnTo>
                <a:lnTo>
                  <a:pt x="192" y="224"/>
                </a:lnTo>
                <a:lnTo>
                  <a:pt x="216" y="232"/>
                </a:lnTo>
                <a:lnTo>
                  <a:pt x="216" y="224"/>
                </a:lnTo>
                <a:lnTo>
                  <a:pt x="208" y="208"/>
                </a:lnTo>
                <a:lnTo>
                  <a:pt x="208" y="200"/>
                </a:lnTo>
                <a:lnTo>
                  <a:pt x="216" y="176"/>
                </a:lnTo>
                <a:lnTo>
                  <a:pt x="224" y="168"/>
                </a:lnTo>
                <a:lnTo>
                  <a:pt x="216" y="144"/>
                </a:lnTo>
                <a:lnTo>
                  <a:pt x="216" y="120"/>
                </a:lnTo>
                <a:lnTo>
                  <a:pt x="208" y="96"/>
                </a:lnTo>
                <a:lnTo>
                  <a:pt x="216" y="72"/>
                </a:lnTo>
                <a:lnTo>
                  <a:pt x="232" y="40"/>
                </a:lnTo>
                <a:lnTo>
                  <a:pt x="232" y="16"/>
                </a:lnTo>
                <a:lnTo>
                  <a:pt x="224" y="8"/>
                </a:lnTo>
                <a:lnTo>
                  <a:pt x="200" y="8"/>
                </a:lnTo>
                <a:lnTo>
                  <a:pt x="192" y="0"/>
                </a:lnTo>
                <a:lnTo>
                  <a:pt x="160" y="0"/>
                </a:lnTo>
                <a:lnTo>
                  <a:pt x="128" y="8"/>
                </a:lnTo>
                <a:lnTo>
                  <a:pt x="104" y="0"/>
                </a:lnTo>
                <a:lnTo>
                  <a:pt x="80" y="8"/>
                </a:lnTo>
                <a:lnTo>
                  <a:pt x="8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7" name="Freeform 745"/>
          <p:cNvSpPr/>
          <p:nvPr/>
        </p:nvSpPr>
        <p:spPr bwMode="auto">
          <a:xfrm>
            <a:off x="4362399" y="3846626"/>
            <a:ext cx="283245" cy="271916"/>
          </a:xfrm>
          <a:custGeom>
            <a:avLst/>
            <a:gdLst>
              <a:gd name="T0" fmla="*/ 2147483647 w 184"/>
              <a:gd name="T1" fmla="*/ 2147483647 h 176"/>
              <a:gd name="T2" fmla="*/ 2147483647 w 184"/>
              <a:gd name="T3" fmla="*/ 2147483647 h 176"/>
              <a:gd name="T4" fmla="*/ 2147483647 w 184"/>
              <a:gd name="T5" fmla="*/ 2147483647 h 176"/>
              <a:gd name="T6" fmla="*/ 2147483647 w 184"/>
              <a:gd name="T7" fmla="*/ 2147483647 h 176"/>
              <a:gd name="T8" fmla="*/ 2147483647 w 184"/>
              <a:gd name="T9" fmla="*/ 2147483647 h 176"/>
              <a:gd name="T10" fmla="*/ 2147483647 w 184"/>
              <a:gd name="T11" fmla="*/ 2147483647 h 176"/>
              <a:gd name="T12" fmla="*/ 2147483647 w 184"/>
              <a:gd name="T13" fmla="*/ 2147483647 h 176"/>
              <a:gd name="T14" fmla="*/ 2147483647 w 184"/>
              <a:gd name="T15" fmla="*/ 2147483647 h 176"/>
              <a:gd name="T16" fmla="*/ 2147483647 w 184"/>
              <a:gd name="T17" fmla="*/ 2147483647 h 176"/>
              <a:gd name="T18" fmla="*/ 2147483647 w 184"/>
              <a:gd name="T19" fmla="*/ 2147483647 h 176"/>
              <a:gd name="T20" fmla="*/ 2147483647 w 184"/>
              <a:gd name="T21" fmla="*/ 2147483647 h 176"/>
              <a:gd name="T22" fmla="*/ 2147483647 w 184"/>
              <a:gd name="T23" fmla="*/ 2147483647 h 176"/>
              <a:gd name="T24" fmla="*/ 2147483647 w 184"/>
              <a:gd name="T25" fmla="*/ 2147483647 h 176"/>
              <a:gd name="T26" fmla="*/ 2147483647 w 184"/>
              <a:gd name="T27" fmla="*/ 2147483647 h 176"/>
              <a:gd name="T28" fmla="*/ 2147483647 w 184"/>
              <a:gd name="T29" fmla="*/ 0 h 176"/>
              <a:gd name="T30" fmla="*/ 2147483647 w 184"/>
              <a:gd name="T31" fmla="*/ 0 h 176"/>
              <a:gd name="T32" fmla="*/ 2147483647 w 184"/>
              <a:gd name="T33" fmla="*/ 2147483647 h 176"/>
              <a:gd name="T34" fmla="*/ 2147483647 w 184"/>
              <a:gd name="T35" fmla="*/ 2147483647 h 176"/>
              <a:gd name="T36" fmla="*/ 2147483647 w 184"/>
              <a:gd name="T37" fmla="*/ 2147483647 h 176"/>
              <a:gd name="T38" fmla="*/ 2147483647 w 184"/>
              <a:gd name="T39" fmla="*/ 2147483647 h 176"/>
              <a:gd name="T40" fmla="*/ 2147483647 w 184"/>
              <a:gd name="T41" fmla="*/ 2147483647 h 176"/>
              <a:gd name="T42" fmla="*/ 0 w 184"/>
              <a:gd name="T43" fmla="*/ 2147483647 h 176"/>
              <a:gd name="T44" fmla="*/ 0 w 184"/>
              <a:gd name="T45" fmla="*/ 2147483647 h 176"/>
              <a:gd name="T46" fmla="*/ 2147483647 w 184"/>
              <a:gd name="T47" fmla="*/ 2147483647 h 176"/>
              <a:gd name="T48" fmla="*/ 2147483647 w 184"/>
              <a:gd name="T49" fmla="*/ 2147483647 h 176"/>
              <a:gd name="T50" fmla="*/ 2147483647 w 184"/>
              <a:gd name="T51" fmla="*/ 2147483647 h 176"/>
              <a:gd name="T52" fmla="*/ 2147483647 w 184"/>
              <a:gd name="T53" fmla="*/ 2147483647 h 176"/>
              <a:gd name="T54" fmla="*/ 2147483647 w 184"/>
              <a:gd name="T55" fmla="*/ 2147483647 h 176"/>
              <a:gd name="T56" fmla="*/ 2147483647 w 184"/>
              <a:gd name="T57" fmla="*/ 2147483647 h 17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84"/>
              <a:gd name="T88" fmla="*/ 0 h 176"/>
              <a:gd name="T89" fmla="*/ 184 w 184"/>
              <a:gd name="T90" fmla="*/ 176 h 17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84" h="176">
                <a:moveTo>
                  <a:pt x="88" y="176"/>
                </a:moveTo>
                <a:lnTo>
                  <a:pt x="96" y="176"/>
                </a:lnTo>
                <a:lnTo>
                  <a:pt x="104" y="176"/>
                </a:lnTo>
                <a:lnTo>
                  <a:pt x="112" y="176"/>
                </a:lnTo>
                <a:lnTo>
                  <a:pt x="128" y="168"/>
                </a:lnTo>
                <a:lnTo>
                  <a:pt x="152" y="160"/>
                </a:lnTo>
                <a:lnTo>
                  <a:pt x="184" y="128"/>
                </a:lnTo>
                <a:lnTo>
                  <a:pt x="160" y="120"/>
                </a:lnTo>
                <a:lnTo>
                  <a:pt x="128" y="104"/>
                </a:lnTo>
                <a:lnTo>
                  <a:pt x="120" y="96"/>
                </a:lnTo>
                <a:lnTo>
                  <a:pt x="136" y="88"/>
                </a:lnTo>
                <a:lnTo>
                  <a:pt x="128" y="80"/>
                </a:lnTo>
                <a:lnTo>
                  <a:pt x="96" y="32"/>
                </a:lnTo>
                <a:lnTo>
                  <a:pt x="80" y="24"/>
                </a:lnTo>
                <a:lnTo>
                  <a:pt x="64" y="0"/>
                </a:lnTo>
                <a:lnTo>
                  <a:pt x="56" y="0"/>
                </a:lnTo>
                <a:lnTo>
                  <a:pt x="48" y="8"/>
                </a:lnTo>
                <a:lnTo>
                  <a:pt x="40" y="56"/>
                </a:lnTo>
                <a:lnTo>
                  <a:pt x="32" y="80"/>
                </a:lnTo>
                <a:lnTo>
                  <a:pt x="16" y="96"/>
                </a:lnTo>
                <a:lnTo>
                  <a:pt x="8" y="120"/>
                </a:lnTo>
                <a:lnTo>
                  <a:pt x="0" y="120"/>
                </a:lnTo>
                <a:lnTo>
                  <a:pt x="0" y="128"/>
                </a:lnTo>
                <a:lnTo>
                  <a:pt x="16" y="144"/>
                </a:lnTo>
                <a:lnTo>
                  <a:pt x="24" y="152"/>
                </a:lnTo>
                <a:lnTo>
                  <a:pt x="32" y="160"/>
                </a:lnTo>
                <a:lnTo>
                  <a:pt x="32" y="168"/>
                </a:lnTo>
                <a:lnTo>
                  <a:pt x="48" y="168"/>
                </a:lnTo>
                <a:lnTo>
                  <a:pt x="88" y="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8" name="Freeform 746"/>
          <p:cNvSpPr/>
          <p:nvPr/>
        </p:nvSpPr>
        <p:spPr bwMode="auto">
          <a:xfrm>
            <a:off x="4374988" y="4105953"/>
            <a:ext cx="159876" cy="185054"/>
          </a:xfrm>
          <a:custGeom>
            <a:avLst/>
            <a:gdLst>
              <a:gd name="T0" fmla="*/ 2147483647 w 104"/>
              <a:gd name="T1" fmla="*/ 2147483647 h 120"/>
              <a:gd name="T2" fmla="*/ 2147483647 w 104"/>
              <a:gd name="T3" fmla="*/ 2147483647 h 120"/>
              <a:gd name="T4" fmla="*/ 2147483647 w 104"/>
              <a:gd name="T5" fmla="*/ 2147483647 h 120"/>
              <a:gd name="T6" fmla="*/ 2147483647 w 104"/>
              <a:gd name="T7" fmla="*/ 2147483647 h 120"/>
              <a:gd name="T8" fmla="*/ 2147483647 w 104"/>
              <a:gd name="T9" fmla="*/ 2147483647 h 120"/>
              <a:gd name="T10" fmla="*/ 2147483647 w 104"/>
              <a:gd name="T11" fmla="*/ 2147483647 h 120"/>
              <a:gd name="T12" fmla="*/ 2147483647 w 104"/>
              <a:gd name="T13" fmla="*/ 0 h 120"/>
              <a:gd name="T14" fmla="*/ 2147483647 w 104"/>
              <a:gd name="T15" fmla="*/ 0 h 120"/>
              <a:gd name="T16" fmla="*/ 2147483647 w 104"/>
              <a:gd name="T17" fmla="*/ 0 h 120"/>
              <a:gd name="T18" fmla="*/ 0 w 104"/>
              <a:gd name="T19" fmla="*/ 2147483647 h 120"/>
              <a:gd name="T20" fmla="*/ 2147483647 w 104"/>
              <a:gd name="T21" fmla="*/ 2147483647 h 120"/>
              <a:gd name="T22" fmla="*/ 2147483647 w 104"/>
              <a:gd name="T23" fmla="*/ 2147483647 h 120"/>
              <a:gd name="T24" fmla="*/ 0 w 104"/>
              <a:gd name="T25" fmla="*/ 2147483647 h 120"/>
              <a:gd name="T26" fmla="*/ 2147483647 w 104"/>
              <a:gd name="T27" fmla="*/ 2147483647 h 120"/>
              <a:gd name="T28" fmla="*/ 2147483647 w 104"/>
              <a:gd name="T29" fmla="*/ 2147483647 h 120"/>
              <a:gd name="T30" fmla="*/ 2147483647 w 104"/>
              <a:gd name="T31" fmla="*/ 2147483647 h 120"/>
              <a:gd name="T32" fmla="*/ 2147483647 w 104"/>
              <a:gd name="T33" fmla="*/ 2147483647 h 120"/>
              <a:gd name="T34" fmla="*/ 2147483647 w 104"/>
              <a:gd name="T35" fmla="*/ 2147483647 h 120"/>
              <a:gd name="T36" fmla="*/ 2147483647 w 104"/>
              <a:gd name="T37" fmla="*/ 2147483647 h 120"/>
              <a:gd name="T38" fmla="*/ 2147483647 w 104"/>
              <a:gd name="T39" fmla="*/ 2147483647 h 120"/>
              <a:gd name="T40" fmla="*/ 2147483647 w 104"/>
              <a:gd name="T41" fmla="*/ 2147483647 h 120"/>
              <a:gd name="T42" fmla="*/ 2147483647 w 104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4"/>
              <a:gd name="T67" fmla="*/ 0 h 120"/>
              <a:gd name="T68" fmla="*/ 104 w 104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4" h="120">
                <a:moveTo>
                  <a:pt x="96" y="24"/>
                </a:moveTo>
                <a:lnTo>
                  <a:pt x="104" y="16"/>
                </a:lnTo>
                <a:lnTo>
                  <a:pt x="104" y="8"/>
                </a:lnTo>
                <a:lnTo>
                  <a:pt x="96" y="8"/>
                </a:lnTo>
                <a:lnTo>
                  <a:pt x="88" y="8"/>
                </a:lnTo>
                <a:lnTo>
                  <a:pt x="80" y="8"/>
                </a:lnTo>
                <a:lnTo>
                  <a:pt x="40" y="0"/>
                </a:lnTo>
                <a:lnTo>
                  <a:pt x="24" y="0"/>
                </a:lnTo>
                <a:lnTo>
                  <a:pt x="16" y="0"/>
                </a:lnTo>
                <a:lnTo>
                  <a:pt x="0" y="8"/>
                </a:lnTo>
                <a:lnTo>
                  <a:pt x="8" y="16"/>
                </a:lnTo>
                <a:lnTo>
                  <a:pt x="8" y="32"/>
                </a:lnTo>
                <a:lnTo>
                  <a:pt x="0" y="48"/>
                </a:lnTo>
                <a:lnTo>
                  <a:pt x="8" y="72"/>
                </a:lnTo>
                <a:lnTo>
                  <a:pt x="48" y="96"/>
                </a:lnTo>
                <a:lnTo>
                  <a:pt x="48" y="104"/>
                </a:lnTo>
                <a:lnTo>
                  <a:pt x="72" y="120"/>
                </a:lnTo>
                <a:lnTo>
                  <a:pt x="72" y="112"/>
                </a:lnTo>
                <a:lnTo>
                  <a:pt x="88" y="88"/>
                </a:lnTo>
                <a:lnTo>
                  <a:pt x="104" y="80"/>
                </a:lnTo>
                <a:lnTo>
                  <a:pt x="96" y="64"/>
                </a:lnTo>
                <a:lnTo>
                  <a:pt x="9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9" name="Freeform 747"/>
          <p:cNvSpPr/>
          <p:nvPr/>
        </p:nvSpPr>
        <p:spPr bwMode="auto">
          <a:xfrm>
            <a:off x="4202523" y="4499981"/>
            <a:ext cx="147288" cy="148547"/>
          </a:xfrm>
          <a:custGeom>
            <a:avLst/>
            <a:gdLst>
              <a:gd name="T0" fmla="*/ 2147483647 w 96"/>
              <a:gd name="T1" fmla="*/ 2147483647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2147483647 h 96"/>
              <a:gd name="T10" fmla="*/ 2147483647 w 96"/>
              <a:gd name="T11" fmla="*/ 2147483647 h 96"/>
              <a:gd name="T12" fmla="*/ 2147483647 w 96"/>
              <a:gd name="T13" fmla="*/ 2147483647 h 96"/>
              <a:gd name="T14" fmla="*/ 2147483647 w 96"/>
              <a:gd name="T15" fmla="*/ 2147483647 h 96"/>
              <a:gd name="T16" fmla="*/ 2147483647 w 96"/>
              <a:gd name="T17" fmla="*/ 2147483647 h 96"/>
              <a:gd name="T18" fmla="*/ 2147483647 w 96"/>
              <a:gd name="T19" fmla="*/ 2147483647 h 96"/>
              <a:gd name="T20" fmla="*/ 2147483647 w 96"/>
              <a:gd name="T21" fmla="*/ 2147483647 h 96"/>
              <a:gd name="T22" fmla="*/ 2147483647 w 96"/>
              <a:gd name="T23" fmla="*/ 2147483647 h 96"/>
              <a:gd name="T24" fmla="*/ 2147483647 w 96"/>
              <a:gd name="T25" fmla="*/ 2147483647 h 96"/>
              <a:gd name="T26" fmla="*/ 2147483647 w 96"/>
              <a:gd name="T27" fmla="*/ 2147483647 h 96"/>
              <a:gd name="T28" fmla="*/ 2147483647 w 96"/>
              <a:gd name="T29" fmla="*/ 2147483647 h 96"/>
              <a:gd name="T30" fmla="*/ 2147483647 w 96"/>
              <a:gd name="T31" fmla="*/ 0 h 96"/>
              <a:gd name="T32" fmla="*/ 2147483647 w 96"/>
              <a:gd name="T33" fmla="*/ 2147483647 h 96"/>
              <a:gd name="T34" fmla="*/ 2147483647 w 96"/>
              <a:gd name="T35" fmla="*/ 2147483647 h 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6"/>
              <a:gd name="T55" fmla="*/ 0 h 96"/>
              <a:gd name="T56" fmla="*/ 96 w 96"/>
              <a:gd name="T57" fmla="*/ 96 h 9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6" h="96">
                <a:moveTo>
                  <a:pt x="40" y="24"/>
                </a:moveTo>
                <a:lnTo>
                  <a:pt x="24" y="32"/>
                </a:lnTo>
                <a:lnTo>
                  <a:pt x="8" y="32"/>
                </a:lnTo>
                <a:lnTo>
                  <a:pt x="0" y="32"/>
                </a:lnTo>
                <a:lnTo>
                  <a:pt x="8" y="32"/>
                </a:lnTo>
                <a:lnTo>
                  <a:pt x="16" y="48"/>
                </a:lnTo>
                <a:lnTo>
                  <a:pt x="24" y="64"/>
                </a:lnTo>
                <a:lnTo>
                  <a:pt x="32" y="64"/>
                </a:lnTo>
                <a:lnTo>
                  <a:pt x="40" y="80"/>
                </a:lnTo>
                <a:lnTo>
                  <a:pt x="56" y="88"/>
                </a:lnTo>
                <a:lnTo>
                  <a:pt x="80" y="96"/>
                </a:lnTo>
                <a:lnTo>
                  <a:pt x="88" y="80"/>
                </a:lnTo>
                <a:lnTo>
                  <a:pt x="96" y="48"/>
                </a:lnTo>
                <a:lnTo>
                  <a:pt x="96" y="32"/>
                </a:lnTo>
                <a:lnTo>
                  <a:pt x="96" y="16"/>
                </a:lnTo>
                <a:lnTo>
                  <a:pt x="64" y="0"/>
                </a:lnTo>
                <a:lnTo>
                  <a:pt x="56" y="8"/>
                </a:ln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0" name="Freeform 748"/>
          <p:cNvSpPr/>
          <p:nvPr/>
        </p:nvSpPr>
        <p:spPr bwMode="auto">
          <a:xfrm>
            <a:off x="4153427" y="4118543"/>
            <a:ext cx="258068" cy="430534"/>
          </a:xfrm>
          <a:custGeom>
            <a:avLst/>
            <a:gdLst>
              <a:gd name="T0" fmla="*/ 2147483647 w 168"/>
              <a:gd name="T1" fmla="*/ 2147483647 h 280"/>
              <a:gd name="T2" fmla="*/ 2147483647 w 168"/>
              <a:gd name="T3" fmla="*/ 2147483647 h 280"/>
              <a:gd name="T4" fmla="*/ 2147483647 w 168"/>
              <a:gd name="T5" fmla="*/ 2147483647 h 280"/>
              <a:gd name="T6" fmla="*/ 2147483647 w 168"/>
              <a:gd name="T7" fmla="*/ 2147483647 h 280"/>
              <a:gd name="T8" fmla="*/ 2147483647 w 168"/>
              <a:gd name="T9" fmla="*/ 2147483647 h 280"/>
              <a:gd name="T10" fmla="*/ 2147483647 w 168"/>
              <a:gd name="T11" fmla="*/ 2147483647 h 280"/>
              <a:gd name="T12" fmla="*/ 2147483647 w 168"/>
              <a:gd name="T13" fmla="*/ 2147483647 h 280"/>
              <a:gd name="T14" fmla="*/ 2147483647 w 168"/>
              <a:gd name="T15" fmla="*/ 2147483647 h 280"/>
              <a:gd name="T16" fmla="*/ 2147483647 w 168"/>
              <a:gd name="T17" fmla="*/ 2147483647 h 280"/>
              <a:gd name="T18" fmla="*/ 2147483647 w 168"/>
              <a:gd name="T19" fmla="*/ 2147483647 h 280"/>
              <a:gd name="T20" fmla="*/ 2147483647 w 168"/>
              <a:gd name="T21" fmla="*/ 2147483647 h 280"/>
              <a:gd name="T22" fmla="*/ 2147483647 w 168"/>
              <a:gd name="T23" fmla="*/ 2147483647 h 280"/>
              <a:gd name="T24" fmla="*/ 2147483647 w 168"/>
              <a:gd name="T25" fmla="*/ 2147483647 h 280"/>
              <a:gd name="T26" fmla="*/ 2147483647 w 168"/>
              <a:gd name="T27" fmla="*/ 2147483647 h 280"/>
              <a:gd name="T28" fmla="*/ 2147483647 w 168"/>
              <a:gd name="T29" fmla="*/ 2147483647 h 280"/>
              <a:gd name="T30" fmla="*/ 0 w 168"/>
              <a:gd name="T31" fmla="*/ 2147483647 h 280"/>
              <a:gd name="T32" fmla="*/ 0 w 168"/>
              <a:gd name="T33" fmla="*/ 2147483647 h 280"/>
              <a:gd name="T34" fmla="*/ 2147483647 w 168"/>
              <a:gd name="T35" fmla="*/ 2147483647 h 280"/>
              <a:gd name="T36" fmla="*/ 2147483647 w 168"/>
              <a:gd name="T37" fmla="*/ 2147483647 h 280"/>
              <a:gd name="T38" fmla="*/ 2147483647 w 168"/>
              <a:gd name="T39" fmla="*/ 2147483647 h 280"/>
              <a:gd name="T40" fmla="*/ 2147483647 w 168"/>
              <a:gd name="T41" fmla="*/ 2147483647 h 280"/>
              <a:gd name="T42" fmla="*/ 2147483647 w 168"/>
              <a:gd name="T43" fmla="*/ 2147483647 h 280"/>
              <a:gd name="T44" fmla="*/ 2147483647 w 168"/>
              <a:gd name="T45" fmla="*/ 2147483647 h 280"/>
              <a:gd name="T46" fmla="*/ 2147483647 w 168"/>
              <a:gd name="T47" fmla="*/ 2147483647 h 280"/>
              <a:gd name="T48" fmla="*/ 2147483647 w 168"/>
              <a:gd name="T49" fmla="*/ 2147483647 h 280"/>
              <a:gd name="T50" fmla="*/ 2147483647 w 168"/>
              <a:gd name="T51" fmla="*/ 2147483647 h 280"/>
              <a:gd name="T52" fmla="*/ 2147483647 w 168"/>
              <a:gd name="T53" fmla="*/ 2147483647 h 280"/>
              <a:gd name="T54" fmla="*/ 2147483647 w 168"/>
              <a:gd name="T55" fmla="*/ 2147483647 h 280"/>
              <a:gd name="T56" fmla="*/ 2147483647 w 168"/>
              <a:gd name="T57" fmla="*/ 2147483647 h 280"/>
              <a:gd name="T58" fmla="*/ 2147483647 w 168"/>
              <a:gd name="T59" fmla="*/ 2147483647 h 280"/>
              <a:gd name="T60" fmla="*/ 2147483647 w 168"/>
              <a:gd name="T61" fmla="*/ 2147483647 h 280"/>
              <a:gd name="T62" fmla="*/ 2147483647 w 168"/>
              <a:gd name="T63" fmla="*/ 2147483647 h 280"/>
              <a:gd name="T64" fmla="*/ 2147483647 w 168"/>
              <a:gd name="T65" fmla="*/ 2147483647 h 280"/>
              <a:gd name="T66" fmla="*/ 2147483647 w 168"/>
              <a:gd name="T67" fmla="*/ 2147483647 h 280"/>
              <a:gd name="T68" fmla="*/ 2147483647 w 168"/>
              <a:gd name="T69" fmla="*/ 2147483647 h 280"/>
              <a:gd name="T70" fmla="*/ 2147483647 w 168"/>
              <a:gd name="T71" fmla="*/ 2147483647 h 280"/>
              <a:gd name="T72" fmla="*/ 2147483647 w 168"/>
              <a:gd name="T73" fmla="*/ 2147483647 h 280"/>
              <a:gd name="T74" fmla="*/ 2147483647 w 168"/>
              <a:gd name="T75" fmla="*/ 2147483647 h 280"/>
              <a:gd name="T76" fmla="*/ 2147483647 w 168"/>
              <a:gd name="T77" fmla="*/ 2147483647 h 280"/>
              <a:gd name="T78" fmla="*/ 2147483647 w 168"/>
              <a:gd name="T79" fmla="*/ 2147483647 h 280"/>
              <a:gd name="T80" fmla="*/ 2147483647 w 168"/>
              <a:gd name="T81" fmla="*/ 2147483647 h 280"/>
              <a:gd name="T82" fmla="*/ 2147483647 w 168"/>
              <a:gd name="T83" fmla="*/ 2147483647 h 280"/>
              <a:gd name="T84" fmla="*/ 2147483647 w 168"/>
              <a:gd name="T85" fmla="*/ 2147483647 h 280"/>
              <a:gd name="T86" fmla="*/ 2147483647 w 168"/>
              <a:gd name="T87" fmla="*/ 2147483647 h 280"/>
              <a:gd name="T88" fmla="*/ 2147483647 w 168"/>
              <a:gd name="T89" fmla="*/ 2147483647 h 280"/>
              <a:gd name="T90" fmla="*/ 2147483647 w 168"/>
              <a:gd name="T91" fmla="*/ 2147483647 h 280"/>
              <a:gd name="T92" fmla="*/ 2147483647 w 168"/>
              <a:gd name="T93" fmla="*/ 2147483647 h 280"/>
              <a:gd name="T94" fmla="*/ 2147483647 w 168"/>
              <a:gd name="T95" fmla="*/ 2147483647 h 280"/>
              <a:gd name="T96" fmla="*/ 2147483647 w 168"/>
              <a:gd name="T97" fmla="*/ 2147483647 h 280"/>
              <a:gd name="T98" fmla="*/ 2147483647 w 168"/>
              <a:gd name="T99" fmla="*/ 2147483647 h 280"/>
              <a:gd name="T100" fmla="*/ 2147483647 w 168"/>
              <a:gd name="T101" fmla="*/ 2147483647 h 280"/>
              <a:gd name="T102" fmla="*/ 2147483647 w 168"/>
              <a:gd name="T103" fmla="*/ 2147483647 h 280"/>
              <a:gd name="T104" fmla="*/ 2147483647 w 168"/>
              <a:gd name="T105" fmla="*/ 0 h 280"/>
              <a:gd name="T106" fmla="*/ 2147483647 w 168"/>
              <a:gd name="T107" fmla="*/ 0 h 280"/>
              <a:gd name="T108" fmla="*/ 2147483647 w 168"/>
              <a:gd name="T109" fmla="*/ 2147483647 h 280"/>
              <a:gd name="T110" fmla="*/ 2147483647 w 168"/>
              <a:gd name="T111" fmla="*/ 0 h 280"/>
              <a:gd name="T112" fmla="*/ 2147483647 w 168"/>
              <a:gd name="T113" fmla="*/ 2147483647 h 28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68"/>
              <a:gd name="T172" fmla="*/ 0 h 280"/>
              <a:gd name="T173" fmla="*/ 168 w 168"/>
              <a:gd name="T174" fmla="*/ 280 h 28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68" h="280">
                <a:moveTo>
                  <a:pt x="104" y="24"/>
                </a:moveTo>
                <a:lnTo>
                  <a:pt x="88" y="56"/>
                </a:lnTo>
                <a:lnTo>
                  <a:pt x="80" y="80"/>
                </a:lnTo>
                <a:lnTo>
                  <a:pt x="88" y="104"/>
                </a:lnTo>
                <a:lnTo>
                  <a:pt x="88" y="128"/>
                </a:lnTo>
                <a:lnTo>
                  <a:pt x="96" y="152"/>
                </a:lnTo>
                <a:lnTo>
                  <a:pt x="88" y="160"/>
                </a:lnTo>
                <a:lnTo>
                  <a:pt x="80" y="184"/>
                </a:lnTo>
                <a:lnTo>
                  <a:pt x="80" y="192"/>
                </a:lnTo>
                <a:lnTo>
                  <a:pt x="88" y="208"/>
                </a:lnTo>
                <a:lnTo>
                  <a:pt x="88" y="216"/>
                </a:lnTo>
                <a:lnTo>
                  <a:pt x="64" y="208"/>
                </a:lnTo>
                <a:lnTo>
                  <a:pt x="40" y="192"/>
                </a:lnTo>
                <a:lnTo>
                  <a:pt x="24" y="192"/>
                </a:lnTo>
                <a:lnTo>
                  <a:pt x="24" y="208"/>
                </a:lnTo>
                <a:lnTo>
                  <a:pt x="0" y="216"/>
                </a:lnTo>
                <a:lnTo>
                  <a:pt x="0" y="256"/>
                </a:lnTo>
                <a:lnTo>
                  <a:pt x="8" y="272"/>
                </a:lnTo>
                <a:lnTo>
                  <a:pt x="24" y="272"/>
                </a:lnTo>
                <a:lnTo>
                  <a:pt x="32" y="280"/>
                </a:lnTo>
                <a:lnTo>
                  <a:pt x="24" y="280"/>
                </a:lnTo>
                <a:lnTo>
                  <a:pt x="32" y="280"/>
                </a:lnTo>
                <a:lnTo>
                  <a:pt x="40" y="280"/>
                </a:lnTo>
                <a:lnTo>
                  <a:pt x="56" y="280"/>
                </a:lnTo>
                <a:lnTo>
                  <a:pt x="72" y="272"/>
                </a:lnTo>
                <a:lnTo>
                  <a:pt x="88" y="256"/>
                </a:lnTo>
                <a:lnTo>
                  <a:pt x="96" y="248"/>
                </a:lnTo>
                <a:lnTo>
                  <a:pt x="128" y="232"/>
                </a:lnTo>
                <a:lnTo>
                  <a:pt x="144" y="240"/>
                </a:lnTo>
                <a:lnTo>
                  <a:pt x="152" y="248"/>
                </a:lnTo>
                <a:lnTo>
                  <a:pt x="160" y="256"/>
                </a:lnTo>
                <a:lnTo>
                  <a:pt x="168" y="248"/>
                </a:lnTo>
                <a:lnTo>
                  <a:pt x="168" y="240"/>
                </a:lnTo>
                <a:lnTo>
                  <a:pt x="160" y="216"/>
                </a:lnTo>
                <a:lnTo>
                  <a:pt x="160" y="200"/>
                </a:lnTo>
                <a:lnTo>
                  <a:pt x="152" y="176"/>
                </a:lnTo>
                <a:lnTo>
                  <a:pt x="152" y="168"/>
                </a:lnTo>
                <a:lnTo>
                  <a:pt x="128" y="168"/>
                </a:lnTo>
                <a:lnTo>
                  <a:pt x="112" y="160"/>
                </a:lnTo>
                <a:lnTo>
                  <a:pt x="104" y="136"/>
                </a:lnTo>
                <a:lnTo>
                  <a:pt x="96" y="104"/>
                </a:lnTo>
                <a:lnTo>
                  <a:pt x="104" y="96"/>
                </a:lnTo>
                <a:lnTo>
                  <a:pt x="96" y="64"/>
                </a:lnTo>
                <a:lnTo>
                  <a:pt x="120" y="64"/>
                </a:lnTo>
                <a:lnTo>
                  <a:pt x="128" y="80"/>
                </a:lnTo>
                <a:lnTo>
                  <a:pt x="144" y="80"/>
                </a:lnTo>
                <a:lnTo>
                  <a:pt x="144" y="72"/>
                </a:lnTo>
                <a:lnTo>
                  <a:pt x="144" y="64"/>
                </a:lnTo>
                <a:lnTo>
                  <a:pt x="152" y="64"/>
                </a:lnTo>
                <a:lnTo>
                  <a:pt x="144" y="40"/>
                </a:lnTo>
                <a:lnTo>
                  <a:pt x="152" y="24"/>
                </a:lnTo>
                <a:lnTo>
                  <a:pt x="152" y="8"/>
                </a:lnTo>
                <a:lnTo>
                  <a:pt x="144" y="0"/>
                </a:lnTo>
                <a:lnTo>
                  <a:pt x="136" y="0"/>
                </a:lnTo>
                <a:lnTo>
                  <a:pt x="112" y="8"/>
                </a:lnTo>
                <a:lnTo>
                  <a:pt x="104" y="0"/>
                </a:lnTo>
                <a:lnTo>
                  <a:pt x="104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1" name="Freeform 749"/>
          <p:cNvSpPr/>
          <p:nvPr/>
        </p:nvSpPr>
        <p:spPr bwMode="auto">
          <a:xfrm>
            <a:off x="3622184" y="3896981"/>
            <a:ext cx="147288" cy="110780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  <a:lnTo>
                  <a:pt x="72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2" name="Freeform 750"/>
          <p:cNvSpPr/>
          <p:nvPr/>
        </p:nvSpPr>
        <p:spPr bwMode="auto">
          <a:xfrm>
            <a:off x="4094260" y="4549076"/>
            <a:ext cx="183795" cy="185054"/>
          </a:xfrm>
          <a:custGeom>
            <a:avLst/>
            <a:gdLst>
              <a:gd name="T0" fmla="*/ 2147483647 w 120"/>
              <a:gd name="T1" fmla="*/ 2147483647 h 120"/>
              <a:gd name="T2" fmla="*/ 2147483647 w 120"/>
              <a:gd name="T3" fmla="*/ 2147483647 h 120"/>
              <a:gd name="T4" fmla="*/ 2147483647 w 120"/>
              <a:gd name="T5" fmla="*/ 2147483647 h 120"/>
              <a:gd name="T6" fmla="*/ 2147483647 w 120"/>
              <a:gd name="T7" fmla="*/ 0 h 120"/>
              <a:gd name="T8" fmla="*/ 2147483647 w 120"/>
              <a:gd name="T9" fmla="*/ 0 h 120"/>
              <a:gd name="T10" fmla="*/ 2147483647 w 120"/>
              <a:gd name="T11" fmla="*/ 2147483647 h 120"/>
              <a:gd name="T12" fmla="*/ 2147483647 w 120"/>
              <a:gd name="T13" fmla="*/ 0 h 120"/>
              <a:gd name="T14" fmla="*/ 2147483647 w 120"/>
              <a:gd name="T15" fmla="*/ 0 h 120"/>
              <a:gd name="T16" fmla="*/ 2147483647 w 120"/>
              <a:gd name="T17" fmla="*/ 0 h 120"/>
              <a:gd name="T18" fmla="*/ 2147483647 w 120"/>
              <a:gd name="T19" fmla="*/ 2147483647 h 120"/>
              <a:gd name="T20" fmla="*/ 2147483647 w 120"/>
              <a:gd name="T21" fmla="*/ 2147483647 h 120"/>
              <a:gd name="T22" fmla="*/ 0 w 120"/>
              <a:gd name="T23" fmla="*/ 2147483647 h 120"/>
              <a:gd name="T24" fmla="*/ 0 w 120"/>
              <a:gd name="T25" fmla="*/ 2147483647 h 120"/>
              <a:gd name="T26" fmla="*/ 2147483647 w 120"/>
              <a:gd name="T27" fmla="*/ 2147483647 h 120"/>
              <a:gd name="T28" fmla="*/ 2147483647 w 120"/>
              <a:gd name="T29" fmla="*/ 2147483647 h 120"/>
              <a:gd name="T30" fmla="*/ 2147483647 w 120"/>
              <a:gd name="T31" fmla="*/ 2147483647 h 120"/>
              <a:gd name="T32" fmla="*/ 2147483647 w 120"/>
              <a:gd name="T33" fmla="*/ 2147483647 h 120"/>
              <a:gd name="T34" fmla="*/ 2147483647 w 120"/>
              <a:gd name="T35" fmla="*/ 2147483647 h 120"/>
              <a:gd name="T36" fmla="*/ 2147483647 w 120"/>
              <a:gd name="T37" fmla="*/ 2147483647 h 120"/>
              <a:gd name="T38" fmla="*/ 2147483647 w 120"/>
              <a:gd name="T39" fmla="*/ 2147483647 h 120"/>
              <a:gd name="T40" fmla="*/ 2147483647 w 120"/>
              <a:gd name="T41" fmla="*/ 2147483647 h 120"/>
              <a:gd name="T42" fmla="*/ 2147483647 w 120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0"/>
              <a:gd name="T67" fmla="*/ 0 h 120"/>
              <a:gd name="T68" fmla="*/ 120 w 120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0" h="120">
                <a:moveTo>
                  <a:pt x="96" y="32"/>
                </a:moveTo>
                <a:lnTo>
                  <a:pt x="88" y="32"/>
                </a:lnTo>
                <a:lnTo>
                  <a:pt x="80" y="16"/>
                </a:lnTo>
                <a:lnTo>
                  <a:pt x="72" y="0"/>
                </a:lnTo>
                <a:lnTo>
                  <a:pt x="64" y="0"/>
                </a:lnTo>
                <a:lnTo>
                  <a:pt x="56" y="8"/>
                </a:lnTo>
                <a:lnTo>
                  <a:pt x="64" y="0"/>
                </a:lnTo>
                <a:lnTo>
                  <a:pt x="56" y="0"/>
                </a:lnTo>
                <a:lnTo>
                  <a:pt x="48" y="0"/>
                </a:lnTo>
                <a:lnTo>
                  <a:pt x="16" y="8"/>
                </a:lnTo>
                <a:lnTo>
                  <a:pt x="8" y="56"/>
                </a:lnTo>
                <a:lnTo>
                  <a:pt x="0" y="56"/>
                </a:lnTo>
                <a:lnTo>
                  <a:pt x="0" y="96"/>
                </a:lnTo>
                <a:lnTo>
                  <a:pt x="8" y="112"/>
                </a:lnTo>
                <a:lnTo>
                  <a:pt x="16" y="120"/>
                </a:lnTo>
                <a:lnTo>
                  <a:pt x="24" y="120"/>
                </a:lnTo>
                <a:lnTo>
                  <a:pt x="48" y="104"/>
                </a:lnTo>
                <a:lnTo>
                  <a:pt x="64" y="104"/>
                </a:lnTo>
                <a:lnTo>
                  <a:pt x="96" y="80"/>
                </a:lnTo>
                <a:lnTo>
                  <a:pt x="120" y="56"/>
                </a:lnTo>
                <a:lnTo>
                  <a:pt x="104" y="48"/>
                </a:lnTo>
                <a:lnTo>
                  <a:pt x="96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3" name="Freeform 751"/>
          <p:cNvSpPr/>
          <p:nvPr/>
        </p:nvSpPr>
        <p:spPr bwMode="auto">
          <a:xfrm>
            <a:off x="3622184" y="3896981"/>
            <a:ext cx="147288" cy="110780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" name="Freeform 752"/>
          <p:cNvSpPr/>
          <p:nvPr/>
        </p:nvSpPr>
        <p:spPr bwMode="auto">
          <a:xfrm>
            <a:off x="3622184" y="3896981"/>
            <a:ext cx="147288" cy="110780"/>
          </a:xfrm>
          <a:custGeom>
            <a:avLst/>
            <a:gdLst>
              <a:gd name="T0" fmla="*/ 2147483647 w 96"/>
              <a:gd name="T1" fmla="*/ 2147483647 h 72"/>
              <a:gd name="T2" fmla="*/ 2147483647 w 96"/>
              <a:gd name="T3" fmla="*/ 2147483647 h 72"/>
              <a:gd name="T4" fmla="*/ 2147483647 w 96"/>
              <a:gd name="T5" fmla="*/ 2147483647 h 72"/>
              <a:gd name="T6" fmla="*/ 2147483647 w 96"/>
              <a:gd name="T7" fmla="*/ 2147483647 h 72"/>
              <a:gd name="T8" fmla="*/ 2147483647 w 96"/>
              <a:gd name="T9" fmla="*/ 2147483647 h 72"/>
              <a:gd name="T10" fmla="*/ 2147483647 w 96"/>
              <a:gd name="T11" fmla="*/ 2147483647 h 72"/>
              <a:gd name="T12" fmla="*/ 2147483647 w 96"/>
              <a:gd name="T13" fmla="*/ 0 h 72"/>
              <a:gd name="T14" fmla="*/ 2147483647 w 96"/>
              <a:gd name="T15" fmla="*/ 0 h 72"/>
              <a:gd name="T16" fmla="*/ 2147483647 w 96"/>
              <a:gd name="T17" fmla="*/ 2147483647 h 72"/>
              <a:gd name="T18" fmla="*/ 2147483647 w 96"/>
              <a:gd name="T19" fmla="*/ 2147483647 h 72"/>
              <a:gd name="T20" fmla="*/ 0 w 96"/>
              <a:gd name="T21" fmla="*/ 2147483647 h 72"/>
              <a:gd name="T22" fmla="*/ 0 w 96"/>
              <a:gd name="T23" fmla="*/ 2147483647 h 72"/>
              <a:gd name="T24" fmla="*/ 0 w 96"/>
              <a:gd name="T25" fmla="*/ 2147483647 h 72"/>
              <a:gd name="T26" fmla="*/ 0 w 96"/>
              <a:gd name="T27" fmla="*/ 2147483647 h 72"/>
              <a:gd name="T28" fmla="*/ 2147483647 w 96"/>
              <a:gd name="T29" fmla="*/ 2147483647 h 72"/>
              <a:gd name="T30" fmla="*/ 2147483647 w 96"/>
              <a:gd name="T31" fmla="*/ 2147483647 h 72"/>
              <a:gd name="T32" fmla="*/ 2147483647 w 96"/>
              <a:gd name="T33" fmla="*/ 2147483647 h 72"/>
              <a:gd name="T34" fmla="*/ 2147483647 w 96"/>
              <a:gd name="T35" fmla="*/ 2147483647 h 72"/>
              <a:gd name="T36" fmla="*/ 2147483647 w 96"/>
              <a:gd name="T37" fmla="*/ 2147483647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72" y="56"/>
                </a:moveTo>
                <a:lnTo>
                  <a:pt x="80" y="56"/>
                </a:lnTo>
                <a:lnTo>
                  <a:pt x="88" y="40"/>
                </a:lnTo>
                <a:lnTo>
                  <a:pt x="96" y="32"/>
                </a:lnTo>
                <a:lnTo>
                  <a:pt x="88" y="32"/>
                </a:lnTo>
                <a:lnTo>
                  <a:pt x="72" y="16"/>
                </a:lnTo>
                <a:lnTo>
                  <a:pt x="64" y="0"/>
                </a:lnTo>
                <a:lnTo>
                  <a:pt x="56" y="0"/>
                </a:lnTo>
                <a:lnTo>
                  <a:pt x="32" y="16"/>
                </a:lnTo>
                <a:lnTo>
                  <a:pt x="16" y="32"/>
                </a:lnTo>
                <a:lnTo>
                  <a:pt x="0" y="48"/>
                </a:lnTo>
                <a:lnTo>
                  <a:pt x="0" y="56"/>
                </a:lnTo>
                <a:lnTo>
                  <a:pt x="0" y="64"/>
                </a:lnTo>
                <a:lnTo>
                  <a:pt x="0" y="72"/>
                </a:lnTo>
                <a:lnTo>
                  <a:pt x="24" y="72"/>
                </a:lnTo>
                <a:lnTo>
                  <a:pt x="24" y="56"/>
                </a:lnTo>
                <a:lnTo>
                  <a:pt x="48" y="56"/>
                </a:lnTo>
                <a:lnTo>
                  <a:pt x="64" y="56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5" name="Freeform 753"/>
          <p:cNvSpPr/>
          <p:nvPr/>
        </p:nvSpPr>
        <p:spPr bwMode="auto">
          <a:xfrm>
            <a:off x="3720376" y="3982584"/>
            <a:ext cx="12589" cy="1259"/>
          </a:xfrm>
          <a:custGeom>
            <a:avLst/>
            <a:gdLst>
              <a:gd name="T0" fmla="*/ 0 w 8"/>
              <a:gd name="T1" fmla="*/ 0 h 1943"/>
              <a:gd name="T2" fmla="*/ 2147483647 w 8"/>
              <a:gd name="T3" fmla="*/ 0 h 1943"/>
              <a:gd name="T4" fmla="*/ 0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6" name="Freeform 754"/>
          <p:cNvSpPr/>
          <p:nvPr/>
        </p:nvSpPr>
        <p:spPr bwMode="auto">
          <a:xfrm>
            <a:off x="3720376" y="3982584"/>
            <a:ext cx="12589" cy="1259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7" name="Freeform 755"/>
          <p:cNvSpPr/>
          <p:nvPr/>
        </p:nvSpPr>
        <p:spPr bwMode="auto">
          <a:xfrm>
            <a:off x="3720376" y="3982584"/>
            <a:ext cx="12589" cy="1259"/>
          </a:xfrm>
          <a:custGeom>
            <a:avLst/>
            <a:gdLst>
              <a:gd name="T0" fmla="*/ 0 w 8"/>
              <a:gd name="T1" fmla="*/ 0 h 1943"/>
              <a:gd name="T2" fmla="*/ 0 w 8"/>
              <a:gd name="T3" fmla="*/ 0 h 1943"/>
              <a:gd name="T4" fmla="*/ 2147483647 w 8"/>
              <a:gd name="T5" fmla="*/ 0 h 1943"/>
              <a:gd name="T6" fmla="*/ 0 60000 65536"/>
              <a:gd name="T7" fmla="*/ 0 60000 65536"/>
              <a:gd name="T8" fmla="*/ 0 60000 65536"/>
              <a:gd name="T9" fmla="*/ 0 w 8"/>
              <a:gd name="T10" fmla="*/ 0 h 1943"/>
              <a:gd name="T11" fmla="*/ 8 w 8"/>
              <a:gd name="T12" fmla="*/ 1943 h 19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1943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8" name="Freeform 756"/>
          <p:cNvSpPr/>
          <p:nvPr/>
        </p:nvSpPr>
        <p:spPr bwMode="auto">
          <a:xfrm>
            <a:off x="3658690" y="3982584"/>
            <a:ext cx="74274" cy="110780"/>
          </a:xfrm>
          <a:custGeom>
            <a:avLst/>
            <a:gdLst>
              <a:gd name="T0" fmla="*/ 2147483647 w 48"/>
              <a:gd name="T1" fmla="*/ 2147483647 h 72"/>
              <a:gd name="T2" fmla="*/ 2147483647 w 48"/>
              <a:gd name="T3" fmla="*/ 0 h 72"/>
              <a:gd name="T4" fmla="*/ 2147483647 w 48"/>
              <a:gd name="T5" fmla="*/ 0 h 72"/>
              <a:gd name="T6" fmla="*/ 0 w 48"/>
              <a:gd name="T7" fmla="*/ 0 h 72"/>
              <a:gd name="T8" fmla="*/ 0 w 48"/>
              <a:gd name="T9" fmla="*/ 2147483647 h 72"/>
              <a:gd name="T10" fmla="*/ 2147483647 w 48"/>
              <a:gd name="T11" fmla="*/ 2147483647 h 72"/>
              <a:gd name="T12" fmla="*/ 0 w 48"/>
              <a:gd name="T13" fmla="*/ 2147483647 h 72"/>
              <a:gd name="T14" fmla="*/ 0 w 48"/>
              <a:gd name="T15" fmla="*/ 2147483647 h 72"/>
              <a:gd name="T16" fmla="*/ 0 w 48"/>
              <a:gd name="T17" fmla="*/ 2147483647 h 72"/>
              <a:gd name="T18" fmla="*/ 2147483647 w 48"/>
              <a:gd name="T19" fmla="*/ 2147483647 h 72"/>
              <a:gd name="T20" fmla="*/ 2147483647 w 48"/>
              <a:gd name="T21" fmla="*/ 2147483647 h 72"/>
              <a:gd name="T22" fmla="*/ 2147483647 w 48"/>
              <a:gd name="T23" fmla="*/ 2147483647 h 72"/>
              <a:gd name="T24" fmla="*/ 2147483647 w 48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8"/>
              <a:gd name="T40" fmla="*/ 0 h 72"/>
              <a:gd name="T41" fmla="*/ 48 w 48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8" h="72">
                <a:moveTo>
                  <a:pt x="40" y="8"/>
                </a:moveTo>
                <a:lnTo>
                  <a:pt x="40" y="0"/>
                </a:lnTo>
                <a:lnTo>
                  <a:pt x="24" y="0"/>
                </a:lnTo>
                <a:lnTo>
                  <a:pt x="0" y="0"/>
                </a:lnTo>
                <a:lnTo>
                  <a:pt x="0" y="16"/>
                </a:lnTo>
                <a:lnTo>
                  <a:pt x="8" y="32"/>
                </a:lnTo>
                <a:lnTo>
                  <a:pt x="0" y="48"/>
                </a:lnTo>
                <a:lnTo>
                  <a:pt x="0" y="56"/>
                </a:lnTo>
                <a:lnTo>
                  <a:pt x="0" y="72"/>
                </a:lnTo>
                <a:lnTo>
                  <a:pt x="24" y="72"/>
                </a:lnTo>
                <a:lnTo>
                  <a:pt x="48" y="64"/>
                </a:lnTo>
                <a:lnTo>
                  <a:pt x="40" y="24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9" name="Freeform 757"/>
          <p:cNvSpPr/>
          <p:nvPr/>
        </p:nvSpPr>
        <p:spPr bwMode="auto">
          <a:xfrm>
            <a:off x="3769472" y="3908312"/>
            <a:ext cx="235410" cy="210231"/>
          </a:xfrm>
          <a:custGeom>
            <a:avLst/>
            <a:gdLst>
              <a:gd name="T0" fmla="*/ 2147483647 w 153"/>
              <a:gd name="T1" fmla="*/ 2147483647 h 136"/>
              <a:gd name="T2" fmla="*/ 2147483647 w 153"/>
              <a:gd name="T3" fmla="*/ 2147483647 h 136"/>
              <a:gd name="T4" fmla="*/ 2147483647 w 153"/>
              <a:gd name="T5" fmla="*/ 2147483647 h 136"/>
              <a:gd name="T6" fmla="*/ 2147483647 w 153"/>
              <a:gd name="T7" fmla="*/ 2147483647 h 136"/>
              <a:gd name="T8" fmla="*/ 2147483647 w 153"/>
              <a:gd name="T9" fmla="*/ 2147483647 h 136"/>
              <a:gd name="T10" fmla="*/ 2147483647 w 153"/>
              <a:gd name="T11" fmla="*/ 2147483647 h 136"/>
              <a:gd name="T12" fmla="*/ 2147483647 w 153"/>
              <a:gd name="T13" fmla="*/ 2147483647 h 136"/>
              <a:gd name="T14" fmla="*/ 2147483647 w 153"/>
              <a:gd name="T15" fmla="*/ 2147483647 h 136"/>
              <a:gd name="T16" fmla="*/ 2147483647 w 153"/>
              <a:gd name="T17" fmla="*/ 0 h 136"/>
              <a:gd name="T18" fmla="*/ 2147483647 w 153"/>
              <a:gd name="T19" fmla="*/ 2147483647 h 136"/>
              <a:gd name="T20" fmla="*/ 2147483647 w 153"/>
              <a:gd name="T21" fmla="*/ 2147483647 h 136"/>
              <a:gd name="T22" fmla="*/ 2147483647 w 153"/>
              <a:gd name="T23" fmla="*/ 2147483647 h 136"/>
              <a:gd name="T24" fmla="*/ 2147483647 w 153"/>
              <a:gd name="T25" fmla="*/ 2147483647 h 136"/>
              <a:gd name="T26" fmla="*/ 2147483647 w 153"/>
              <a:gd name="T27" fmla="*/ 2147483647 h 136"/>
              <a:gd name="T28" fmla="*/ 2147483647 w 153"/>
              <a:gd name="T29" fmla="*/ 2147483647 h 136"/>
              <a:gd name="T30" fmla="*/ 2147483647 w 153"/>
              <a:gd name="T31" fmla="*/ 2147483647 h 136"/>
              <a:gd name="T32" fmla="*/ 2147483647 w 153"/>
              <a:gd name="T33" fmla="*/ 2147483647 h 136"/>
              <a:gd name="T34" fmla="*/ 2147483647 w 153"/>
              <a:gd name="T35" fmla="*/ 2147483647 h 136"/>
              <a:gd name="T36" fmla="*/ 0 w 153"/>
              <a:gd name="T37" fmla="*/ 2147483647 h 136"/>
              <a:gd name="T38" fmla="*/ 0 w 153"/>
              <a:gd name="T39" fmla="*/ 2147483647 h 136"/>
              <a:gd name="T40" fmla="*/ 2147483647 w 153"/>
              <a:gd name="T41" fmla="*/ 2147483647 h 136"/>
              <a:gd name="T42" fmla="*/ 2147483647 w 153"/>
              <a:gd name="T43" fmla="*/ 2147483647 h 136"/>
              <a:gd name="T44" fmla="*/ 2147483647 w 153"/>
              <a:gd name="T45" fmla="*/ 2147483647 h 136"/>
              <a:gd name="T46" fmla="*/ 2147483647 w 153"/>
              <a:gd name="T47" fmla="*/ 2147483647 h 136"/>
              <a:gd name="T48" fmla="*/ 2147483647 w 153"/>
              <a:gd name="T49" fmla="*/ 2147483647 h 136"/>
              <a:gd name="T50" fmla="*/ 2147483647 w 153"/>
              <a:gd name="T51" fmla="*/ 2147483647 h 1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53"/>
              <a:gd name="T79" fmla="*/ 0 h 136"/>
              <a:gd name="T80" fmla="*/ 153 w 153"/>
              <a:gd name="T81" fmla="*/ 136 h 1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53" h="136">
                <a:moveTo>
                  <a:pt x="81" y="96"/>
                </a:moveTo>
                <a:lnTo>
                  <a:pt x="105" y="104"/>
                </a:lnTo>
                <a:lnTo>
                  <a:pt x="121" y="80"/>
                </a:lnTo>
                <a:lnTo>
                  <a:pt x="137" y="48"/>
                </a:lnTo>
                <a:lnTo>
                  <a:pt x="137" y="32"/>
                </a:lnTo>
                <a:lnTo>
                  <a:pt x="153" y="32"/>
                </a:lnTo>
                <a:lnTo>
                  <a:pt x="153" y="16"/>
                </a:lnTo>
                <a:lnTo>
                  <a:pt x="145" y="16"/>
                </a:lnTo>
                <a:lnTo>
                  <a:pt x="137" y="0"/>
                </a:lnTo>
                <a:lnTo>
                  <a:pt x="121" y="16"/>
                </a:lnTo>
                <a:lnTo>
                  <a:pt x="97" y="16"/>
                </a:lnTo>
                <a:lnTo>
                  <a:pt x="73" y="16"/>
                </a:lnTo>
                <a:lnTo>
                  <a:pt x="57" y="24"/>
                </a:lnTo>
                <a:lnTo>
                  <a:pt x="32" y="16"/>
                </a:lnTo>
                <a:lnTo>
                  <a:pt x="16" y="16"/>
                </a:lnTo>
                <a:lnTo>
                  <a:pt x="8" y="32"/>
                </a:lnTo>
                <a:lnTo>
                  <a:pt x="8" y="40"/>
                </a:lnTo>
                <a:lnTo>
                  <a:pt x="8" y="56"/>
                </a:lnTo>
                <a:lnTo>
                  <a:pt x="0" y="88"/>
                </a:lnTo>
                <a:lnTo>
                  <a:pt x="0" y="104"/>
                </a:lnTo>
                <a:lnTo>
                  <a:pt x="16" y="104"/>
                </a:lnTo>
                <a:lnTo>
                  <a:pt x="32" y="128"/>
                </a:lnTo>
                <a:lnTo>
                  <a:pt x="49" y="128"/>
                </a:lnTo>
                <a:lnTo>
                  <a:pt x="65" y="136"/>
                </a:lnTo>
                <a:lnTo>
                  <a:pt x="73" y="112"/>
                </a:lnTo>
                <a:lnTo>
                  <a:pt x="81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0" name="Freeform 758"/>
          <p:cNvSpPr/>
          <p:nvPr/>
        </p:nvSpPr>
        <p:spPr bwMode="auto">
          <a:xfrm>
            <a:off x="4004880" y="3982584"/>
            <a:ext cx="246739" cy="148547"/>
          </a:xfrm>
          <a:custGeom>
            <a:avLst/>
            <a:gdLst>
              <a:gd name="T0" fmla="*/ 2147483647 w 160"/>
              <a:gd name="T1" fmla="*/ 2147483647 h 96"/>
              <a:gd name="T2" fmla="*/ 2147483647 w 160"/>
              <a:gd name="T3" fmla="*/ 2147483647 h 96"/>
              <a:gd name="T4" fmla="*/ 2147483647 w 160"/>
              <a:gd name="T5" fmla="*/ 2147483647 h 96"/>
              <a:gd name="T6" fmla="*/ 2147483647 w 160"/>
              <a:gd name="T7" fmla="*/ 2147483647 h 96"/>
              <a:gd name="T8" fmla="*/ 0 w 160"/>
              <a:gd name="T9" fmla="*/ 2147483647 h 96"/>
              <a:gd name="T10" fmla="*/ 2147483647 w 160"/>
              <a:gd name="T11" fmla="*/ 2147483647 h 96"/>
              <a:gd name="T12" fmla="*/ 2147483647 w 160"/>
              <a:gd name="T13" fmla="*/ 2147483647 h 96"/>
              <a:gd name="T14" fmla="*/ 2147483647 w 160"/>
              <a:gd name="T15" fmla="*/ 2147483647 h 96"/>
              <a:gd name="T16" fmla="*/ 2147483647 w 160"/>
              <a:gd name="T17" fmla="*/ 2147483647 h 96"/>
              <a:gd name="T18" fmla="*/ 2147483647 w 160"/>
              <a:gd name="T19" fmla="*/ 2147483647 h 96"/>
              <a:gd name="T20" fmla="*/ 2147483647 w 160"/>
              <a:gd name="T21" fmla="*/ 2147483647 h 96"/>
              <a:gd name="T22" fmla="*/ 2147483647 w 160"/>
              <a:gd name="T23" fmla="*/ 2147483647 h 96"/>
              <a:gd name="T24" fmla="*/ 2147483647 w 160"/>
              <a:gd name="T25" fmla="*/ 2147483647 h 96"/>
              <a:gd name="T26" fmla="*/ 2147483647 w 160"/>
              <a:gd name="T27" fmla="*/ 2147483647 h 96"/>
              <a:gd name="T28" fmla="*/ 2147483647 w 160"/>
              <a:gd name="T29" fmla="*/ 2147483647 h 96"/>
              <a:gd name="T30" fmla="*/ 2147483647 w 160"/>
              <a:gd name="T31" fmla="*/ 2147483647 h 96"/>
              <a:gd name="T32" fmla="*/ 2147483647 w 160"/>
              <a:gd name="T33" fmla="*/ 2147483647 h 96"/>
              <a:gd name="T34" fmla="*/ 2147483647 w 160"/>
              <a:gd name="T35" fmla="*/ 2147483647 h 96"/>
              <a:gd name="T36" fmla="*/ 2147483647 w 160"/>
              <a:gd name="T37" fmla="*/ 0 h 96"/>
              <a:gd name="T38" fmla="*/ 2147483647 w 160"/>
              <a:gd name="T39" fmla="*/ 2147483647 h 96"/>
              <a:gd name="T40" fmla="*/ 2147483647 w 160"/>
              <a:gd name="T41" fmla="*/ 2147483647 h 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60"/>
              <a:gd name="T64" fmla="*/ 0 h 96"/>
              <a:gd name="T65" fmla="*/ 160 w 160"/>
              <a:gd name="T66" fmla="*/ 96 h 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60" h="96">
                <a:moveTo>
                  <a:pt x="48" y="24"/>
                </a:moveTo>
                <a:lnTo>
                  <a:pt x="48" y="32"/>
                </a:lnTo>
                <a:lnTo>
                  <a:pt x="24" y="40"/>
                </a:lnTo>
                <a:lnTo>
                  <a:pt x="8" y="48"/>
                </a:lnTo>
                <a:lnTo>
                  <a:pt x="0" y="72"/>
                </a:lnTo>
                <a:lnTo>
                  <a:pt x="8" y="88"/>
                </a:lnTo>
                <a:lnTo>
                  <a:pt x="8" y="96"/>
                </a:lnTo>
                <a:lnTo>
                  <a:pt x="24" y="88"/>
                </a:lnTo>
                <a:lnTo>
                  <a:pt x="40" y="88"/>
                </a:lnTo>
                <a:lnTo>
                  <a:pt x="48" y="96"/>
                </a:lnTo>
                <a:lnTo>
                  <a:pt x="48" y="80"/>
                </a:lnTo>
                <a:lnTo>
                  <a:pt x="72" y="72"/>
                </a:lnTo>
                <a:lnTo>
                  <a:pt x="96" y="80"/>
                </a:lnTo>
                <a:lnTo>
                  <a:pt x="128" y="72"/>
                </a:lnTo>
                <a:lnTo>
                  <a:pt x="160" y="72"/>
                </a:lnTo>
                <a:lnTo>
                  <a:pt x="136" y="48"/>
                </a:lnTo>
                <a:lnTo>
                  <a:pt x="120" y="40"/>
                </a:lnTo>
                <a:lnTo>
                  <a:pt x="112" y="16"/>
                </a:lnTo>
                <a:lnTo>
                  <a:pt x="104" y="0"/>
                </a:lnTo>
                <a:lnTo>
                  <a:pt x="72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1" name="Freeform 759"/>
          <p:cNvSpPr/>
          <p:nvPr/>
        </p:nvSpPr>
        <p:spPr bwMode="auto">
          <a:xfrm>
            <a:off x="3769472" y="3908312"/>
            <a:ext cx="235410" cy="210231"/>
          </a:xfrm>
          <a:custGeom>
            <a:avLst/>
            <a:gdLst>
              <a:gd name="T0" fmla="*/ 2147483647 w 153"/>
              <a:gd name="T1" fmla="*/ 2147483647 h 136"/>
              <a:gd name="T2" fmla="*/ 2147483647 w 153"/>
              <a:gd name="T3" fmla="*/ 2147483647 h 136"/>
              <a:gd name="T4" fmla="*/ 2147483647 w 153"/>
              <a:gd name="T5" fmla="*/ 2147483647 h 136"/>
              <a:gd name="T6" fmla="*/ 2147483647 w 153"/>
              <a:gd name="T7" fmla="*/ 2147483647 h 136"/>
              <a:gd name="T8" fmla="*/ 2147483647 w 153"/>
              <a:gd name="T9" fmla="*/ 2147483647 h 136"/>
              <a:gd name="T10" fmla="*/ 2147483647 w 153"/>
              <a:gd name="T11" fmla="*/ 2147483647 h 136"/>
              <a:gd name="T12" fmla="*/ 2147483647 w 153"/>
              <a:gd name="T13" fmla="*/ 2147483647 h 136"/>
              <a:gd name="T14" fmla="*/ 2147483647 w 153"/>
              <a:gd name="T15" fmla="*/ 2147483647 h 136"/>
              <a:gd name="T16" fmla="*/ 2147483647 w 153"/>
              <a:gd name="T17" fmla="*/ 0 h 136"/>
              <a:gd name="T18" fmla="*/ 2147483647 w 153"/>
              <a:gd name="T19" fmla="*/ 0 h 136"/>
              <a:gd name="T20" fmla="*/ 2147483647 w 153"/>
              <a:gd name="T21" fmla="*/ 2147483647 h 136"/>
              <a:gd name="T22" fmla="*/ 2147483647 w 153"/>
              <a:gd name="T23" fmla="*/ 2147483647 h 136"/>
              <a:gd name="T24" fmla="*/ 2147483647 w 153"/>
              <a:gd name="T25" fmla="*/ 2147483647 h 136"/>
              <a:gd name="T26" fmla="*/ 2147483647 w 153"/>
              <a:gd name="T27" fmla="*/ 2147483647 h 136"/>
              <a:gd name="T28" fmla="*/ 2147483647 w 153"/>
              <a:gd name="T29" fmla="*/ 2147483647 h 136"/>
              <a:gd name="T30" fmla="*/ 2147483647 w 153"/>
              <a:gd name="T31" fmla="*/ 2147483647 h 136"/>
              <a:gd name="T32" fmla="*/ 2147483647 w 153"/>
              <a:gd name="T33" fmla="*/ 2147483647 h 136"/>
              <a:gd name="T34" fmla="*/ 2147483647 w 153"/>
              <a:gd name="T35" fmla="*/ 2147483647 h 136"/>
              <a:gd name="T36" fmla="*/ 2147483647 w 153"/>
              <a:gd name="T37" fmla="*/ 2147483647 h 136"/>
              <a:gd name="T38" fmla="*/ 0 w 153"/>
              <a:gd name="T39" fmla="*/ 2147483647 h 136"/>
              <a:gd name="T40" fmla="*/ 0 w 153"/>
              <a:gd name="T41" fmla="*/ 2147483647 h 136"/>
              <a:gd name="T42" fmla="*/ 2147483647 w 153"/>
              <a:gd name="T43" fmla="*/ 2147483647 h 136"/>
              <a:gd name="T44" fmla="*/ 2147483647 w 153"/>
              <a:gd name="T45" fmla="*/ 2147483647 h 136"/>
              <a:gd name="T46" fmla="*/ 2147483647 w 153"/>
              <a:gd name="T47" fmla="*/ 2147483647 h 136"/>
              <a:gd name="T48" fmla="*/ 2147483647 w 153"/>
              <a:gd name="T49" fmla="*/ 2147483647 h 136"/>
              <a:gd name="T50" fmla="*/ 2147483647 w 153"/>
              <a:gd name="T51" fmla="*/ 2147483647 h 136"/>
              <a:gd name="T52" fmla="*/ 2147483647 w 153"/>
              <a:gd name="T53" fmla="*/ 2147483647 h 1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3"/>
              <a:gd name="T82" fmla="*/ 0 h 136"/>
              <a:gd name="T83" fmla="*/ 153 w 153"/>
              <a:gd name="T84" fmla="*/ 136 h 1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3" h="136">
                <a:moveTo>
                  <a:pt x="81" y="96"/>
                </a:moveTo>
                <a:lnTo>
                  <a:pt x="105" y="104"/>
                </a:lnTo>
                <a:lnTo>
                  <a:pt x="121" y="80"/>
                </a:lnTo>
                <a:lnTo>
                  <a:pt x="137" y="48"/>
                </a:lnTo>
                <a:lnTo>
                  <a:pt x="137" y="32"/>
                </a:lnTo>
                <a:lnTo>
                  <a:pt x="153" y="32"/>
                </a:lnTo>
                <a:lnTo>
                  <a:pt x="153" y="16"/>
                </a:lnTo>
                <a:lnTo>
                  <a:pt x="145" y="16"/>
                </a:lnTo>
                <a:lnTo>
                  <a:pt x="137" y="0"/>
                </a:lnTo>
                <a:lnTo>
                  <a:pt x="121" y="16"/>
                </a:lnTo>
                <a:lnTo>
                  <a:pt x="97" y="16"/>
                </a:lnTo>
                <a:lnTo>
                  <a:pt x="73" y="16"/>
                </a:lnTo>
                <a:lnTo>
                  <a:pt x="57" y="24"/>
                </a:lnTo>
                <a:lnTo>
                  <a:pt x="32" y="16"/>
                </a:lnTo>
                <a:lnTo>
                  <a:pt x="16" y="16"/>
                </a:lnTo>
                <a:lnTo>
                  <a:pt x="8" y="32"/>
                </a:lnTo>
                <a:lnTo>
                  <a:pt x="8" y="40"/>
                </a:lnTo>
                <a:lnTo>
                  <a:pt x="8" y="56"/>
                </a:lnTo>
                <a:lnTo>
                  <a:pt x="0" y="88"/>
                </a:lnTo>
                <a:lnTo>
                  <a:pt x="0" y="104"/>
                </a:lnTo>
                <a:lnTo>
                  <a:pt x="16" y="104"/>
                </a:lnTo>
                <a:lnTo>
                  <a:pt x="32" y="128"/>
                </a:lnTo>
                <a:lnTo>
                  <a:pt x="49" y="128"/>
                </a:lnTo>
                <a:lnTo>
                  <a:pt x="65" y="136"/>
                </a:lnTo>
                <a:lnTo>
                  <a:pt x="73" y="112"/>
                </a:lnTo>
                <a:lnTo>
                  <a:pt x="81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2" name="Freeform 760"/>
          <p:cNvSpPr/>
          <p:nvPr/>
        </p:nvSpPr>
        <p:spPr bwMode="auto">
          <a:xfrm>
            <a:off x="4004880" y="3982584"/>
            <a:ext cx="246739" cy="148547"/>
          </a:xfrm>
          <a:custGeom>
            <a:avLst/>
            <a:gdLst>
              <a:gd name="T0" fmla="*/ 2147483647 w 160"/>
              <a:gd name="T1" fmla="*/ 2147483647 h 96"/>
              <a:gd name="T2" fmla="*/ 2147483647 w 160"/>
              <a:gd name="T3" fmla="*/ 2147483647 h 96"/>
              <a:gd name="T4" fmla="*/ 2147483647 w 160"/>
              <a:gd name="T5" fmla="*/ 2147483647 h 96"/>
              <a:gd name="T6" fmla="*/ 2147483647 w 160"/>
              <a:gd name="T7" fmla="*/ 2147483647 h 96"/>
              <a:gd name="T8" fmla="*/ 0 w 160"/>
              <a:gd name="T9" fmla="*/ 2147483647 h 96"/>
              <a:gd name="T10" fmla="*/ 2147483647 w 160"/>
              <a:gd name="T11" fmla="*/ 2147483647 h 96"/>
              <a:gd name="T12" fmla="*/ 2147483647 w 160"/>
              <a:gd name="T13" fmla="*/ 2147483647 h 96"/>
              <a:gd name="T14" fmla="*/ 2147483647 w 160"/>
              <a:gd name="T15" fmla="*/ 2147483647 h 96"/>
              <a:gd name="T16" fmla="*/ 2147483647 w 160"/>
              <a:gd name="T17" fmla="*/ 2147483647 h 96"/>
              <a:gd name="T18" fmla="*/ 2147483647 w 160"/>
              <a:gd name="T19" fmla="*/ 2147483647 h 96"/>
              <a:gd name="T20" fmla="*/ 2147483647 w 160"/>
              <a:gd name="T21" fmla="*/ 2147483647 h 96"/>
              <a:gd name="T22" fmla="*/ 2147483647 w 160"/>
              <a:gd name="T23" fmla="*/ 2147483647 h 96"/>
              <a:gd name="T24" fmla="*/ 2147483647 w 160"/>
              <a:gd name="T25" fmla="*/ 2147483647 h 96"/>
              <a:gd name="T26" fmla="*/ 2147483647 w 160"/>
              <a:gd name="T27" fmla="*/ 2147483647 h 96"/>
              <a:gd name="T28" fmla="*/ 2147483647 w 160"/>
              <a:gd name="T29" fmla="*/ 2147483647 h 96"/>
              <a:gd name="T30" fmla="*/ 2147483647 w 160"/>
              <a:gd name="T31" fmla="*/ 2147483647 h 96"/>
              <a:gd name="T32" fmla="*/ 2147483647 w 160"/>
              <a:gd name="T33" fmla="*/ 2147483647 h 96"/>
              <a:gd name="T34" fmla="*/ 2147483647 w 160"/>
              <a:gd name="T35" fmla="*/ 2147483647 h 96"/>
              <a:gd name="T36" fmla="*/ 2147483647 w 160"/>
              <a:gd name="T37" fmla="*/ 2147483647 h 96"/>
              <a:gd name="T38" fmla="*/ 2147483647 w 160"/>
              <a:gd name="T39" fmla="*/ 0 h 96"/>
              <a:gd name="T40" fmla="*/ 2147483647 w 160"/>
              <a:gd name="T41" fmla="*/ 2147483647 h 96"/>
              <a:gd name="T42" fmla="*/ 2147483647 w 160"/>
              <a:gd name="T43" fmla="*/ 2147483647 h 9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0"/>
              <a:gd name="T67" fmla="*/ 0 h 96"/>
              <a:gd name="T68" fmla="*/ 160 w 160"/>
              <a:gd name="T69" fmla="*/ 96 h 9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0" h="96">
                <a:moveTo>
                  <a:pt x="48" y="24"/>
                </a:moveTo>
                <a:lnTo>
                  <a:pt x="48" y="32"/>
                </a:lnTo>
                <a:lnTo>
                  <a:pt x="24" y="40"/>
                </a:lnTo>
                <a:lnTo>
                  <a:pt x="8" y="48"/>
                </a:lnTo>
                <a:lnTo>
                  <a:pt x="0" y="72"/>
                </a:lnTo>
                <a:lnTo>
                  <a:pt x="8" y="88"/>
                </a:lnTo>
                <a:lnTo>
                  <a:pt x="8" y="96"/>
                </a:lnTo>
                <a:lnTo>
                  <a:pt x="24" y="88"/>
                </a:lnTo>
                <a:lnTo>
                  <a:pt x="40" y="88"/>
                </a:lnTo>
                <a:lnTo>
                  <a:pt x="48" y="96"/>
                </a:lnTo>
                <a:lnTo>
                  <a:pt x="48" y="80"/>
                </a:lnTo>
                <a:lnTo>
                  <a:pt x="72" y="72"/>
                </a:lnTo>
                <a:lnTo>
                  <a:pt x="96" y="80"/>
                </a:lnTo>
                <a:lnTo>
                  <a:pt x="128" y="72"/>
                </a:lnTo>
                <a:lnTo>
                  <a:pt x="160" y="72"/>
                </a:lnTo>
                <a:lnTo>
                  <a:pt x="136" y="48"/>
                </a:lnTo>
                <a:lnTo>
                  <a:pt x="120" y="40"/>
                </a:lnTo>
                <a:lnTo>
                  <a:pt x="112" y="16"/>
                </a:lnTo>
                <a:lnTo>
                  <a:pt x="104" y="0"/>
                </a:lnTo>
                <a:lnTo>
                  <a:pt x="72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3" name="Freeform 761"/>
          <p:cNvSpPr/>
          <p:nvPr/>
        </p:nvSpPr>
        <p:spPr bwMode="auto">
          <a:xfrm>
            <a:off x="3930607" y="4118543"/>
            <a:ext cx="148547" cy="185054"/>
          </a:xfrm>
          <a:custGeom>
            <a:avLst/>
            <a:gdLst>
              <a:gd name="T0" fmla="*/ 2147483647 w 96"/>
              <a:gd name="T1" fmla="*/ 2147483647 h 120"/>
              <a:gd name="T2" fmla="*/ 2147483647 w 96"/>
              <a:gd name="T3" fmla="*/ 2147483647 h 120"/>
              <a:gd name="T4" fmla="*/ 2147483647 w 96"/>
              <a:gd name="T5" fmla="*/ 2147483647 h 120"/>
              <a:gd name="T6" fmla="*/ 2147483647 w 96"/>
              <a:gd name="T7" fmla="*/ 2147483647 h 120"/>
              <a:gd name="T8" fmla="*/ 2147483647 w 96"/>
              <a:gd name="T9" fmla="*/ 2147483647 h 120"/>
              <a:gd name="T10" fmla="*/ 2147483647 w 96"/>
              <a:gd name="T11" fmla="*/ 0 h 120"/>
              <a:gd name="T12" fmla="*/ 2147483647 w 96"/>
              <a:gd name="T13" fmla="*/ 0 h 120"/>
              <a:gd name="T14" fmla="*/ 2147483647 w 96"/>
              <a:gd name="T15" fmla="*/ 2147483647 h 120"/>
              <a:gd name="T16" fmla="*/ 2147483647 w 96"/>
              <a:gd name="T17" fmla="*/ 2147483647 h 120"/>
              <a:gd name="T18" fmla="*/ 2147483647 w 96"/>
              <a:gd name="T19" fmla="*/ 2147483647 h 120"/>
              <a:gd name="T20" fmla="*/ 2147483647 w 96"/>
              <a:gd name="T21" fmla="*/ 2147483647 h 120"/>
              <a:gd name="T22" fmla="*/ 2147483647 w 96"/>
              <a:gd name="T23" fmla="*/ 2147483647 h 120"/>
              <a:gd name="T24" fmla="*/ 2147483647 w 96"/>
              <a:gd name="T25" fmla="*/ 2147483647 h 120"/>
              <a:gd name="T26" fmla="*/ 2147483647 w 96"/>
              <a:gd name="T27" fmla="*/ 2147483647 h 120"/>
              <a:gd name="T28" fmla="*/ 2147483647 w 96"/>
              <a:gd name="T29" fmla="*/ 2147483647 h 120"/>
              <a:gd name="T30" fmla="*/ 2147483647 w 96"/>
              <a:gd name="T31" fmla="*/ 2147483647 h 120"/>
              <a:gd name="T32" fmla="*/ 2147483647 w 96"/>
              <a:gd name="T33" fmla="*/ 2147483647 h 120"/>
              <a:gd name="T34" fmla="*/ 0 w 96"/>
              <a:gd name="T35" fmla="*/ 2147483647 h 120"/>
              <a:gd name="T36" fmla="*/ 2147483647 w 96"/>
              <a:gd name="T37" fmla="*/ 2147483647 h 120"/>
              <a:gd name="T38" fmla="*/ 2147483647 w 96"/>
              <a:gd name="T39" fmla="*/ 2147483647 h 120"/>
              <a:gd name="T40" fmla="*/ 2147483647 w 96"/>
              <a:gd name="T41" fmla="*/ 2147483647 h 120"/>
              <a:gd name="T42" fmla="*/ 2147483647 w 96"/>
              <a:gd name="T43" fmla="*/ 2147483647 h 1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6"/>
              <a:gd name="T67" fmla="*/ 0 h 120"/>
              <a:gd name="T68" fmla="*/ 96 w 96"/>
              <a:gd name="T69" fmla="*/ 120 h 12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6" h="120">
                <a:moveTo>
                  <a:pt x="40" y="112"/>
                </a:moveTo>
                <a:lnTo>
                  <a:pt x="56" y="96"/>
                </a:lnTo>
                <a:lnTo>
                  <a:pt x="72" y="64"/>
                </a:lnTo>
                <a:lnTo>
                  <a:pt x="88" y="56"/>
                </a:lnTo>
                <a:lnTo>
                  <a:pt x="96" y="8"/>
                </a:lnTo>
                <a:lnTo>
                  <a:pt x="88" y="0"/>
                </a:lnTo>
                <a:lnTo>
                  <a:pt x="72" y="0"/>
                </a:lnTo>
                <a:lnTo>
                  <a:pt x="56" y="8"/>
                </a:lnTo>
                <a:lnTo>
                  <a:pt x="48" y="16"/>
                </a:lnTo>
                <a:lnTo>
                  <a:pt x="40" y="24"/>
                </a:lnTo>
                <a:lnTo>
                  <a:pt x="32" y="24"/>
                </a:lnTo>
                <a:lnTo>
                  <a:pt x="32" y="32"/>
                </a:lnTo>
                <a:lnTo>
                  <a:pt x="40" y="40"/>
                </a:lnTo>
                <a:lnTo>
                  <a:pt x="32" y="56"/>
                </a:lnTo>
                <a:lnTo>
                  <a:pt x="32" y="80"/>
                </a:lnTo>
                <a:lnTo>
                  <a:pt x="16" y="80"/>
                </a:lnTo>
                <a:lnTo>
                  <a:pt x="8" y="88"/>
                </a:lnTo>
                <a:lnTo>
                  <a:pt x="0" y="96"/>
                </a:lnTo>
                <a:lnTo>
                  <a:pt x="8" y="104"/>
                </a:lnTo>
                <a:lnTo>
                  <a:pt x="16" y="120"/>
                </a:lnTo>
                <a:lnTo>
                  <a:pt x="24" y="112"/>
                </a:lnTo>
                <a:lnTo>
                  <a:pt x="40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4" name="Freeform 762"/>
          <p:cNvSpPr/>
          <p:nvPr/>
        </p:nvSpPr>
        <p:spPr bwMode="auto">
          <a:xfrm>
            <a:off x="3894100" y="4155050"/>
            <a:ext cx="98192" cy="11078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0 h 72"/>
              <a:gd name="T12" fmla="*/ 2147483647 w 64"/>
              <a:gd name="T13" fmla="*/ 0 h 72"/>
              <a:gd name="T14" fmla="*/ 0 w 64"/>
              <a:gd name="T15" fmla="*/ 0 h 72"/>
              <a:gd name="T16" fmla="*/ 0 w 64"/>
              <a:gd name="T17" fmla="*/ 2147483647 h 72"/>
              <a:gd name="T18" fmla="*/ 0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72"/>
              <a:gd name="T41" fmla="*/ 64 w 64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72">
                <a:moveTo>
                  <a:pt x="40" y="56"/>
                </a:moveTo>
                <a:lnTo>
                  <a:pt x="56" y="56"/>
                </a:lnTo>
                <a:lnTo>
                  <a:pt x="56" y="32"/>
                </a:lnTo>
                <a:lnTo>
                  <a:pt x="64" y="16"/>
                </a:lnTo>
                <a:lnTo>
                  <a:pt x="56" y="8"/>
                </a:lnTo>
                <a:lnTo>
                  <a:pt x="56" y="0"/>
                </a:lnTo>
                <a:lnTo>
                  <a:pt x="32" y="0"/>
                </a:lnTo>
                <a:lnTo>
                  <a:pt x="0" y="0"/>
                </a:lnTo>
                <a:lnTo>
                  <a:pt x="0" y="16"/>
                </a:lnTo>
                <a:lnTo>
                  <a:pt x="0" y="40"/>
                </a:lnTo>
                <a:lnTo>
                  <a:pt x="24" y="72"/>
                </a:lnTo>
                <a:lnTo>
                  <a:pt x="32" y="64"/>
                </a:lnTo>
                <a:lnTo>
                  <a:pt x="4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" name="Freeform 763"/>
          <p:cNvSpPr/>
          <p:nvPr/>
        </p:nvSpPr>
        <p:spPr bwMode="auto">
          <a:xfrm>
            <a:off x="3870181" y="3957407"/>
            <a:ext cx="147288" cy="197643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2147483647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0 w 96"/>
              <a:gd name="T31" fmla="*/ 2147483647 h 128"/>
              <a:gd name="T32" fmla="*/ 2147483647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  <a:lnTo>
                  <a:pt x="96" y="1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6" name="Freeform 764"/>
          <p:cNvSpPr/>
          <p:nvPr/>
        </p:nvSpPr>
        <p:spPr bwMode="auto">
          <a:xfrm>
            <a:off x="3894100" y="4155050"/>
            <a:ext cx="98192" cy="110780"/>
          </a:xfrm>
          <a:custGeom>
            <a:avLst/>
            <a:gdLst>
              <a:gd name="T0" fmla="*/ 2147483647 w 64"/>
              <a:gd name="T1" fmla="*/ 2147483647 h 72"/>
              <a:gd name="T2" fmla="*/ 2147483647 w 64"/>
              <a:gd name="T3" fmla="*/ 2147483647 h 72"/>
              <a:gd name="T4" fmla="*/ 2147483647 w 64"/>
              <a:gd name="T5" fmla="*/ 2147483647 h 72"/>
              <a:gd name="T6" fmla="*/ 2147483647 w 64"/>
              <a:gd name="T7" fmla="*/ 2147483647 h 72"/>
              <a:gd name="T8" fmla="*/ 2147483647 w 64"/>
              <a:gd name="T9" fmla="*/ 2147483647 h 72"/>
              <a:gd name="T10" fmla="*/ 2147483647 w 64"/>
              <a:gd name="T11" fmla="*/ 0 h 72"/>
              <a:gd name="T12" fmla="*/ 2147483647 w 64"/>
              <a:gd name="T13" fmla="*/ 0 h 72"/>
              <a:gd name="T14" fmla="*/ 0 w 64"/>
              <a:gd name="T15" fmla="*/ 0 h 72"/>
              <a:gd name="T16" fmla="*/ 0 w 64"/>
              <a:gd name="T17" fmla="*/ 2147483647 h 72"/>
              <a:gd name="T18" fmla="*/ 0 w 64"/>
              <a:gd name="T19" fmla="*/ 2147483647 h 72"/>
              <a:gd name="T20" fmla="*/ 2147483647 w 64"/>
              <a:gd name="T21" fmla="*/ 2147483647 h 72"/>
              <a:gd name="T22" fmla="*/ 2147483647 w 64"/>
              <a:gd name="T23" fmla="*/ 2147483647 h 72"/>
              <a:gd name="T24" fmla="*/ 2147483647 w 64"/>
              <a:gd name="T25" fmla="*/ 2147483647 h 7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72"/>
              <a:gd name="T41" fmla="*/ 64 w 64"/>
              <a:gd name="T42" fmla="*/ 72 h 7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72">
                <a:moveTo>
                  <a:pt x="40" y="56"/>
                </a:moveTo>
                <a:lnTo>
                  <a:pt x="56" y="56"/>
                </a:lnTo>
                <a:lnTo>
                  <a:pt x="56" y="32"/>
                </a:lnTo>
                <a:lnTo>
                  <a:pt x="64" y="16"/>
                </a:lnTo>
                <a:lnTo>
                  <a:pt x="56" y="8"/>
                </a:lnTo>
                <a:lnTo>
                  <a:pt x="56" y="0"/>
                </a:lnTo>
                <a:lnTo>
                  <a:pt x="32" y="0"/>
                </a:lnTo>
                <a:lnTo>
                  <a:pt x="0" y="0"/>
                </a:lnTo>
                <a:lnTo>
                  <a:pt x="0" y="16"/>
                </a:lnTo>
                <a:lnTo>
                  <a:pt x="0" y="40"/>
                </a:lnTo>
                <a:lnTo>
                  <a:pt x="24" y="72"/>
                </a:lnTo>
                <a:lnTo>
                  <a:pt x="32" y="64"/>
                </a:lnTo>
                <a:lnTo>
                  <a:pt x="40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7" name="Freeform 765"/>
          <p:cNvSpPr/>
          <p:nvPr/>
        </p:nvSpPr>
        <p:spPr bwMode="auto">
          <a:xfrm>
            <a:off x="3870181" y="3957407"/>
            <a:ext cx="147288" cy="197643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0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2147483647 w 96"/>
              <a:gd name="T31" fmla="*/ 2147483647 h 128"/>
              <a:gd name="T32" fmla="*/ 0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8" name="Freeform 766"/>
          <p:cNvSpPr/>
          <p:nvPr/>
        </p:nvSpPr>
        <p:spPr bwMode="auto">
          <a:xfrm>
            <a:off x="3870181" y="3957407"/>
            <a:ext cx="147288" cy="197643"/>
          </a:xfrm>
          <a:custGeom>
            <a:avLst/>
            <a:gdLst>
              <a:gd name="T0" fmla="*/ 2147483647 w 96"/>
              <a:gd name="T1" fmla="*/ 2147483647 h 128"/>
              <a:gd name="T2" fmla="*/ 2147483647 w 96"/>
              <a:gd name="T3" fmla="*/ 2147483647 h 128"/>
              <a:gd name="T4" fmla="*/ 2147483647 w 96"/>
              <a:gd name="T5" fmla="*/ 2147483647 h 128"/>
              <a:gd name="T6" fmla="*/ 2147483647 w 96"/>
              <a:gd name="T7" fmla="*/ 2147483647 h 128"/>
              <a:gd name="T8" fmla="*/ 2147483647 w 96"/>
              <a:gd name="T9" fmla="*/ 2147483647 h 128"/>
              <a:gd name="T10" fmla="*/ 2147483647 w 96"/>
              <a:gd name="T11" fmla="*/ 2147483647 h 128"/>
              <a:gd name="T12" fmla="*/ 2147483647 w 96"/>
              <a:gd name="T13" fmla="*/ 2147483647 h 128"/>
              <a:gd name="T14" fmla="*/ 2147483647 w 96"/>
              <a:gd name="T15" fmla="*/ 2147483647 h 128"/>
              <a:gd name="T16" fmla="*/ 2147483647 w 96"/>
              <a:gd name="T17" fmla="*/ 0 h 128"/>
              <a:gd name="T18" fmla="*/ 2147483647 w 96"/>
              <a:gd name="T19" fmla="*/ 0 h 128"/>
              <a:gd name="T20" fmla="*/ 2147483647 w 96"/>
              <a:gd name="T21" fmla="*/ 0 h 128"/>
              <a:gd name="T22" fmla="*/ 2147483647 w 96"/>
              <a:gd name="T23" fmla="*/ 2147483647 h 128"/>
              <a:gd name="T24" fmla="*/ 2147483647 w 96"/>
              <a:gd name="T25" fmla="*/ 2147483647 h 128"/>
              <a:gd name="T26" fmla="*/ 2147483647 w 96"/>
              <a:gd name="T27" fmla="*/ 2147483647 h 128"/>
              <a:gd name="T28" fmla="*/ 2147483647 w 96"/>
              <a:gd name="T29" fmla="*/ 2147483647 h 128"/>
              <a:gd name="T30" fmla="*/ 2147483647 w 96"/>
              <a:gd name="T31" fmla="*/ 2147483647 h 128"/>
              <a:gd name="T32" fmla="*/ 0 w 96"/>
              <a:gd name="T33" fmla="*/ 2147483647 h 128"/>
              <a:gd name="T34" fmla="*/ 2147483647 w 96"/>
              <a:gd name="T35" fmla="*/ 2147483647 h 128"/>
              <a:gd name="T36" fmla="*/ 2147483647 w 96"/>
              <a:gd name="T37" fmla="*/ 2147483647 h 128"/>
              <a:gd name="T38" fmla="*/ 2147483647 w 96"/>
              <a:gd name="T39" fmla="*/ 2147483647 h 128"/>
              <a:gd name="T40" fmla="*/ 2147483647 w 96"/>
              <a:gd name="T41" fmla="*/ 2147483647 h 12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6"/>
              <a:gd name="T64" fmla="*/ 0 h 128"/>
              <a:gd name="T65" fmla="*/ 96 w 96"/>
              <a:gd name="T66" fmla="*/ 128 h 12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6" h="128">
                <a:moveTo>
                  <a:pt x="96" y="112"/>
                </a:moveTo>
                <a:lnTo>
                  <a:pt x="96" y="104"/>
                </a:lnTo>
                <a:lnTo>
                  <a:pt x="88" y="88"/>
                </a:lnTo>
                <a:lnTo>
                  <a:pt x="96" y="64"/>
                </a:lnTo>
                <a:lnTo>
                  <a:pt x="88" y="64"/>
                </a:lnTo>
                <a:lnTo>
                  <a:pt x="80" y="40"/>
                </a:lnTo>
                <a:lnTo>
                  <a:pt x="80" y="32"/>
                </a:lnTo>
                <a:lnTo>
                  <a:pt x="96" y="24"/>
                </a:lnTo>
                <a:lnTo>
                  <a:pt x="88" y="0"/>
                </a:lnTo>
                <a:lnTo>
                  <a:pt x="72" y="0"/>
                </a:lnTo>
                <a:lnTo>
                  <a:pt x="72" y="16"/>
                </a:lnTo>
                <a:lnTo>
                  <a:pt x="56" y="48"/>
                </a:lnTo>
                <a:lnTo>
                  <a:pt x="40" y="72"/>
                </a:lnTo>
                <a:lnTo>
                  <a:pt x="16" y="64"/>
                </a:lnTo>
                <a:lnTo>
                  <a:pt x="8" y="80"/>
                </a:lnTo>
                <a:lnTo>
                  <a:pt x="0" y="104"/>
                </a:lnTo>
                <a:lnTo>
                  <a:pt x="16" y="104"/>
                </a:lnTo>
                <a:lnTo>
                  <a:pt x="16" y="128"/>
                </a:lnTo>
                <a:lnTo>
                  <a:pt x="48" y="128"/>
                </a:lnTo>
                <a:lnTo>
                  <a:pt x="72" y="128"/>
                </a:lnTo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9" name="Freeform 767"/>
          <p:cNvSpPr/>
          <p:nvPr/>
        </p:nvSpPr>
        <p:spPr bwMode="auto">
          <a:xfrm>
            <a:off x="3732964" y="3946078"/>
            <a:ext cx="49096" cy="123369"/>
          </a:xfrm>
          <a:custGeom>
            <a:avLst/>
            <a:gdLst>
              <a:gd name="T0" fmla="*/ 2147483647 w 32"/>
              <a:gd name="T1" fmla="*/ 2147483647 h 80"/>
              <a:gd name="T2" fmla="*/ 2147483647 w 32"/>
              <a:gd name="T3" fmla="*/ 2147483647 h 80"/>
              <a:gd name="T4" fmla="*/ 2147483647 w 32"/>
              <a:gd name="T5" fmla="*/ 2147483647 h 80"/>
              <a:gd name="T6" fmla="*/ 2147483647 w 32"/>
              <a:gd name="T7" fmla="*/ 0 h 80"/>
              <a:gd name="T8" fmla="*/ 2147483647 w 32"/>
              <a:gd name="T9" fmla="*/ 2147483647 h 80"/>
              <a:gd name="T10" fmla="*/ 2147483647 w 32"/>
              <a:gd name="T11" fmla="*/ 2147483647 h 80"/>
              <a:gd name="T12" fmla="*/ 0 w 32"/>
              <a:gd name="T13" fmla="*/ 2147483647 h 80"/>
              <a:gd name="T14" fmla="*/ 0 w 32"/>
              <a:gd name="T15" fmla="*/ 2147483647 h 80"/>
              <a:gd name="T16" fmla="*/ 2147483647 w 32"/>
              <a:gd name="T17" fmla="*/ 2147483647 h 80"/>
              <a:gd name="T18" fmla="*/ 2147483647 w 32"/>
              <a:gd name="T19" fmla="*/ 2147483647 h 80"/>
              <a:gd name="T20" fmla="*/ 2147483647 w 32"/>
              <a:gd name="T21" fmla="*/ 2147483647 h 80"/>
              <a:gd name="T22" fmla="*/ 2147483647 w 32"/>
              <a:gd name="T23" fmla="*/ 2147483647 h 80"/>
              <a:gd name="T24" fmla="*/ 2147483647 w 32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"/>
              <a:gd name="T40" fmla="*/ 0 h 80"/>
              <a:gd name="T41" fmla="*/ 32 w 32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" h="80">
                <a:moveTo>
                  <a:pt x="32" y="32"/>
                </a:moveTo>
                <a:lnTo>
                  <a:pt x="32" y="16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8" y="24"/>
                </a:lnTo>
                <a:lnTo>
                  <a:pt x="0" y="24"/>
                </a:lnTo>
                <a:lnTo>
                  <a:pt x="0" y="32"/>
                </a:lnTo>
                <a:lnTo>
                  <a:pt x="8" y="64"/>
                </a:lnTo>
                <a:lnTo>
                  <a:pt x="16" y="80"/>
                </a:lnTo>
                <a:lnTo>
                  <a:pt x="24" y="80"/>
                </a:lnTo>
                <a:lnTo>
                  <a:pt x="24" y="64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0" name="Freeform 768"/>
          <p:cNvSpPr/>
          <p:nvPr/>
        </p:nvSpPr>
        <p:spPr bwMode="auto">
          <a:xfrm>
            <a:off x="3720376" y="3982584"/>
            <a:ext cx="36507" cy="98192"/>
          </a:xfrm>
          <a:custGeom>
            <a:avLst/>
            <a:gdLst>
              <a:gd name="T0" fmla="*/ 2147483647 w 24"/>
              <a:gd name="T1" fmla="*/ 2147483647 h 64"/>
              <a:gd name="T2" fmla="*/ 2147483647 w 24"/>
              <a:gd name="T3" fmla="*/ 0 h 64"/>
              <a:gd name="T4" fmla="*/ 0 w 24"/>
              <a:gd name="T5" fmla="*/ 0 h 64"/>
              <a:gd name="T6" fmla="*/ 0 w 24"/>
              <a:gd name="T7" fmla="*/ 2147483647 h 64"/>
              <a:gd name="T8" fmla="*/ 0 w 24"/>
              <a:gd name="T9" fmla="*/ 2147483647 h 64"/>
              <a:gd name="T10" fmla="*/ 2147483647 w 24"/>
              <a:gd name="T11" fmla="*/ 2147483647 h 64"/>
              <a:gd name="T12" fmla="*/ 2147483647 w 24"/>
              <a:gd name="T13" fmla="*/ 2147483647 h 64"/>
              <a:gd name="T14" fmla="*/ 2147483647 w 24"/>
              <a:gd name="T15" fmla="*/ 2147483647 h 64"/>
              <a:gd name="T16" fmla="*/ 2147483647 w 24"/>
              <a:gd name="T17" fmla="*/ 2147483647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"/>
              <a:gd name="T28" fmla="*/ 0 h 64"/>
              <a:gd name="T29" fmla="*/ 24 w 24"/>
              <a:gd name="T30" fmla="*/ 64 h 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" h="64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8" y="64"/>
                </a:lnTo>
                <a:lnTo>
                  <a:pt x="24" y="56"/>
                </a:lnTo>
                <a:lnTo>
                  <a:pt x="16" y="4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1" name="Freeform 769"/>
          <p:cNvSpPr/>
          <p:nvPr/>
        </p:nvSpPr>
        <p:spPr bwMode="auto">
          <a:xfrm>
            <a:off x="3732964" y="3946078"/>
            <a:ext cx="49096" cy="123369"/>
          </a:xfrm>
          <a:custGeom>
            <a:avLst/>
            <a:gdLst>
              <a:gd name="T0" fmla="*/ 2147483647 w 32"/>
              <a:gd name="T1" fmla="*/ 2147483647 h 80"/>
              <a:gd name="T2" fmla="*/ 2147483647 w 32"/>
              <a:gd name="T3" fmla="*/ 2147483647 h 80"/>
              <a:gd name="T4" fmla="*/ 2147483647 w 32"/>
              <a:gd name="T5" fmla="*/ 2147483647 h 80"/>
              <a:gd name="T6" fmla="*/ 2147483647 w 32"/>
              <a:gd name="T7" fmla="*/ 2147483647 h 80"/>
              <a:gd name="T8" fmla="*/ 2147483647 w 32"/>
              <a:gd name="T9" fmla="*/ 0 h 80"/>
              <a:gd name="T10" fmla="*/ 2147483647 w 32"/>
              <a:gd name="T11" fmla="*/ 2147483647 h 80"/>
              <a:gd name="T12" fmla="*/ 2147483647 w 32"/>
              <a:gd name="T13" fmla="*/ 2147483647 h 80"/>
              <a:gd name="T14" fmla="*/ 0 w 32"/>
              <a:gd name="T15" fmla="*/ 2147483647 h 80"/>
              <a:gd name="T16" fmla="*/ 0 w 32"/>
              <a:gd name="T17" fmla="*/ 2147483647 h 80"/>
              <a:gd name="T18" fmla="*/ 2147483647 w 32"/>
              <a:gd name="T19" fmla="*/ 2147483647 h 80"/>
              <a:gd name="T20" fmla="*/ 2147483647 w 32"/>
              <a:gd name="T21" fmla="*/ 2147483647 h 80"/>
              <a:gd name="T22" fmla="*/ 2147483647 w 32"/>
              <a:gd name="T23" fmla="*/ 2147483647 h 80"/>
              <a:gd name="T24" fmla="*/ 2147483647 w 32"/>
              <a:gd name="T25" fmla="*/ 2147483647 h 80"/>
              <a:gd name="T26" fmla="*/ 2147483647 w 32"/>
              <a:gd name="T27" fmla="*/ 2147483647 h 80"/>
              <a:gd name="T28" fmla="*/ 2147483647 w 32"/>
              <a:gd name="T29" fmla="*/ 2147483647 h 8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"/>
              <a:gd name="T46" fmla="*/ 0 h 80"/>
              <a:gd name="T47" fmla="*/ 32 w 32"/>
              <a:gd name="T48" fmla="*/ 80 h 8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" h="80">
                <a:moveTo>
                  <a:pt x="32" y="32"/>
                </a:moveTo>
                <a:lnTo>
                  <a:pt x="32" y="16"/>
                </a:lnTo>
                <a:lnTo>
                  <a:pt x="32" y="8"/>
                </a:lnTo>
                <a:lnTo>
                  <a:pt x="24" y="0"/>
                </a:lnTo>
                <a:lnTo>
                  <a:pt x="16" y="8"/>
                </a:lnTo>
                <a:lnTo>
                  <a:pt x="8" y="24"/>
                </a:lnTo>
                <a:lnTo>
                  <a:pt x="0" y="24"/>
                </a:lnTo>
                <a:lnTo>
                  <a:pt x="0" y="32"/>
                </a:lnTo>
                <a:lnTo>
                  <a:pt x="8" y="64"/>
                </a:lnTo>
                <a:lnTo>
                  <a:pt x="16" y="80"/>
                </a:lnTo>
                <a:lnTo>
                  <a:pt x="24" y="80"/>
                </a:lnTo>
                <a:lnTo>
                  <a:pt x="24" y="64"/>
                </a:lnTo>
                <a:lnTo>
                  <a:pt x="32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2" name="Freeform 770"/>
          <p:cNvSpPr/>
          <p:nvPr/>
        </p:nvSpPr>
        <p:spPr bwMode="auto">
          <a:xfrm>
            <a:off x="3720376" y="3982584"/>
            <a:ext cx="36507" cy="98192"/>
          </a:xfrm>
          <a:custGeom>
            <a:avLst/>
            <a:gdLst>
              <a:gd name="T0" fmla="*/ 2147483647 w 24"/>
              <a:gd name="T1" fmla="*/ 2147483647 h 64"/>
              <a:gd name="T2" fmla="*/ 2147483647 w 24"/>
              <a:gd name="T3" fmla="*/ 0 h 64"/>
              <a:gd name="T4" fmla="*/ 0 w 24"/>
              <a:gd name="T5" fmla="*/ 0 h 64"/>
              <a:gd name="T6" fmla="*/ 0 w 24"/>
              <a:gd name="T7" fmla="*/ 0 h 64"/>
              <a:gd name="T8" fmla="*/ 0 w 24"/>
              <a:gd name="T9" fmla="*/ 2147483647 h 64"/>
              <a:gd name="T10" fmla="*/ 0 w 24"/>
              <a:gd name="T11" fmla="*/ 2147483647 h 64"/>
              <a:gd name="T12" fmla="*/ 2147483647 w 24"/>
              <a:gd name="T13" fmla="*/ 2147483647 h 64"/>
              <a:gd name="T14" fmla="*/ 2147483647 w 24"/>
              <a:gd name="T15" fmla="*/ 2147483647 h 64"/>
              <a:gd name="T16" fmla="*/ 2147483647 w 24"/>
              <a:gd name="T17" fmla="*/ 2147483647 h 64"/>
              <a:gd name="T18" fmla="*/ 2147483647 w 24"/>
              <a:gd name="T19" fmla="*/ 2147483647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"/>
              <a:gd name="T31" fmla="*/ 0 h 64"/>
              <a:gd name="T32" fmla="*/ 24 w 24"/>
              <a:gd name="T33" fmla="*/ 64 h 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" h="64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8" y="64"/>
                </a:lnTo>
                <a:lnTo>
                  <a:pt x="24" y="56"/>
                </a:lnTo>
                <a:lnTo>
                  <a:pt x="16" y="40"/>
                </a:lnTo>
                <a:lnTo>
                  <a:pt x="8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3" name="Freeform 771"/>
          <p:cNvSpPr/>
          <p:nvPr/>
        </p:nvSpPr>
        <p:spPr bwMode="auto">
          <a:xfrm>
            <a:off x="3943196" y="4525158"/>
            <a:ext cx="259327" cy="258068"/>
          </a:xfrm>
          <a:custGeom>
            <a:avLst/>
            <a:gdLst>
              <a:gd name="T0" fmla="*/ 2147483647 w 168"/>
              <a:gd name="T1" fmla="*/ 2147483647 h 168"/>
              <a:gd name="T2" fmla="*/ 2147483647 w 168"/>
              <a:gd name="T3" fmla="*/ 2147483647 h 168"/>
              <a:gd name="T4" fmla="*/ 2147483647 w 168"/>
              <a:gd name="T5" fmla="*/ 2147483647 h 168"/>
              <a:gd name="T6" fmla="*/ 2147483647 w 168"/>
              <a:gd name="T7" fmla="*/ 2147483647 h 168"/>
              <a:gd name="T8" fmla="*/ 2147483647 w 168"/>
              <a:gd name="T9" fmla="*/ 2147483647 h 168"/>
              <a:gd name="T10" fmla="*/ 2147483647 w 168"/>
              <a:gd name="T11" fmla="*/ 2147483647 h 168"/>
              <a:gd name="T12" fmla="*/ 2147483647 w 168"/>
              <a:gd name="T13" fmla="*/ 2147483647 h 168"/>
              <a:gd name="T14" fmla="*/ 2147483647 w 168"/>
              <a:gd name="T15" fmla="*/ 2147483647 h 168"/>
              <a:gd name="T16" fmla="*/ 2147483647 w 168"/>
              <a:gd name="T17" fmla="*/ 2147483647 h 168"/>
              <a:gd name="T18" fmla="*/ 2147483647 w 168"/>
              <a:gd name="T19" fmla="*/ 2147483647 h 168"/>
              <a:gd name="T20" fmla="*/ 2147483647 w 168"/>
              <a:gd name="T21" fmla="*/ 2147483647 h 168"/>
              <a:gd name="T22" fmla="*/ 2147483647 w 168"/>
              <a:gd name="T23" fmla="*/ 2147483647 h 168"/>
              <a:gd name="T24" fmla="*/ 2147483647 w 168"/>
              <a:gd name="T25" fmla="*/ 2147483647 h 168"/>
              <a:gd name="T26" fmla="*/ 2147483647 w 168"/>
              <a:gd name="T27" fmla="*/ 2147483647 h 168"/>
              <a:gd name="T28" fmla="*/ 2147483647 w 168"/>
              <a:gd name="T29" fmla="*/ 2147483647 h 168"/>
              <a:gd name="T30" fmla="*/ 2147483647 w 168"/>
              <a:gd name="T31" fmla="*/ 2147483647 h 168"/>
              <a:gd name="T32" fmla="*/ 2147483647 w 168"/>
              <a:gd name="T33" fmla="*/ 2147483647 h 168"/>
              <a:gd name="T34" fmla="*/ 2147483647 w 168"/>
              <a:gd name="T35" fmla="*/ 0 h 168"/>
              <a:gd name="T36" fmla="*/ 2147483647 w 168"/>
              <a:gd name="T37" fmla="*/ 2147483647 h 168"/>
              <a:gd name="T38" fmla="*/ 0 w 168"/>
              <a:gd name="T39" fmla="*/ 2147483647 h 168"/>
              <a:gd name="T40" fmla="*/ 2147483647 w 168"/>
              <a:gd name="T41" fmla="*/ 2147483647 h 168"/>
              <a:gd name="T42" fmla="*/ 2147483647 w 168"/>
              <a:gd name="T43" fmla="*/ 2147483647 h 168"/>
              <a:gd name="T44" fmla="*/ 2147483647 w 168"/>
              <a:gd name="T45" fmla="*/ 2147483647 h 168"/>
              <a:gd name="T46" fmla="*/ 2147483647 w 168"/>
              <a:gd name="T47" fmla="*/ 2147483647 h 168"/>
              <a:gd name="T48" fmla="*/ 2147483647 w 168"/>
              <a:gd name="T49" fmla="*/ 2147483647 h 168"/>
              <a:gd name="T50" fmla="*/ 2147483647 w 168"/>
              <a:gd name="T51" fmla="*/ 2147483647 h 16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8"/>
              <a:gd name="T79" fmla="*/ 0 h 168"/>
              <a:gd name="T80" fmla="*/ 168 w 168"/>
              <a:gd name="T81" fmla="*/ 168 h 16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8" h="168">
                <a:moveTo>
                  <a:pt x="88" y="168"/>
                </a:moveTo>
                <a:lnTo>
                  <a:pt x="96" y="168"/>
                </a:lnTo>
                <a:lnTo>
                  <a:pt x="104" y="112"/>
                </a:lnTo>
                <a:lnTo>
                  <a:pt x="104" y="72"/>
                </a:lnTo>
                <a:lnTo>
                  <a:pt x="112" y="72"/>
                </a:lnTo>
                <a:lnTo>
                  <a:pt x="120" y="24"/>
                </a:lnTo>
                <a:lnTo>
                  <a:pt x="152" y="16"/>
                </a:lnTo>
                <a:lnTo>
                  <a:pt x="160" y="16"/>
                </a:lnTo>
                <a:lnTo>
                  <a:pt x="168" y="16"/>
                </a:lnTo>
                <a:lnTo>
                  <a:pt x="160" y="8"/>
                </a:lnTo>
                <a:lnTo>
                  <a:pt x="144" y="8"/>
                </a:lnTo>
                <a:lnTo>
                  <a:pt x="144" y="16"/>
                </a:lnTo>
                <a:lnTo>
                  <a:pt x="144" y="8"/>
                </a:lnTo>
                <a:lnTo>
                  <a:pt x="120" y="16"/>
                </a:lnTo>
                <a:lnTo>
                  <a:pt x="88" y="16"/>
                </a:lnTo>
                <a:lnTo>
                  <a:pt x="80" y="8"/>
                </a:ln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32"/>
                </a:lnTo>
                <a:lnTo>
                  <a:pt x="32" y="88"/>
                </a:lnTo>
                <a:lnTo>
                  <a:pt x="32" y="96"/>
                </a:lnTo>
                <a:lnTo>
                  <a:pt x="40" y="152"/>
                </a:lnTo>
                <a:lnTo>
                  <a:pt x="64" y="168"/>
                </a:lnTo>
                <a:lnTo>
                  <a:pt x="64" y="160"/>
                </a:lnTo>
                <a:lnTo>
                  <a:pt x="8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4" name="Freeform 772"/>
          <p:cNvSpPr/>
          <p:nvPr/>
        </p:nvSpPr>
        <p:spPr bwMode="auto">
          <a:xfrm>
            <a:off x="3732964" y="3822708"/>
            <a:ext cx="61684" cy="74273"/>
          </a:xfrm>
          <a:custGeom>
            <a:avLst/>
            <a:gdLst>
              <a:gd name="T0" fmla="*/ 0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0 h 48"/>
              <a:gd name="T10" fmla="*/ 0 w 40"/>
              <a:gd name="T11" fmla="*/ 2147483647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"/>
              <a:gd name="T19" fmla="*/ 0 h 48"/>
              <a:gd name="T20" fmla="*/ 40 w 40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" h="48">
                <a:moveTo>
                  <a:pt x="0" y="48"/>
                </a:moveTo>
                <a:lnTo>
                  <a:pt x="16" y="48"/>
                </a:lnTo>
                <a:lnTo>
                  <a:pt x="40" y="40"/>
                </a:lnTo>
                <a:lnTo>
                  <a:pt x="40" y="32"/>
                </a:lnTo>
                <a:lnTo>
                  <a:pt x="40" y="0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" name="Freeform 774"/>
          <p:cNvSpPr/>
          <p:nvPr/>
        </p:nvSpPr>
        <p:spPr bwMode="auto">
          <a:xfrm>
            <a:off x="3943196" y="4525158"/>
            <a:ext cx="259327" cy="258068"/>
          </a:xfrm>
          <a:custGeom>
            <a:avLst/>
            <a:gdLst>
              <a:gd name="T0" fmla="*/ 2147483647 w 168"/>
              <a:gd name="T1" fmla="*/ 2147483647 h 168"/>
              <a:gd name="T2" fmla="*/ 2147483647 w 168"/>
              <a:gd name="T3" fmla="*/ 2147483647 h 168"/>
              <a:gd name="T4" fmla="*/ 2147483647 w 168"/>
              <a:gd name="T5" fmla="*/ 2147483647 h 168"/>
              <a:gd name="T6" fmla="*/ 2147483647 w 168"/>
              <a:gd name="T7" fmla="*/ 2147483647 h 168"/>
              <a:gd name="T8" fmla="*/ 2147483647 w 168"/>
              <a:gd name="T9" fmla="*/ 2147483647 h 168"/>
              <a:gd name="T10" fmla="*/ 2147483647 w 168"/>
              <a:gd name="T11" fmla="*/ 2147483647 h 168"/>
              <a:gd name="T12" fmla="*/ 2147483647 w 168"/>
              <a:gd name="T13" fmla="*/ 2147483647 h 168"/>
              <a:gd name="T14" fmla="*/ 2147483647 w 168"/>
              <a:gd name="T15" fmla="*/ 2147483647 h 168"/>
              <a:gd name="T16" fmla="*/ 2147483647 w 168"/>
              <a:gd name="T17" fmla="*/ 2147483647 h 168"/>
              <a:gd name="T18" fmla="*/ 2147483647 w 168"/>
              <a:gd name="T19" fmla="*/ 2147483647 h 168"/>
              <a:gd name="T20" fmla="*/ 2147483647 w 168"/>
              <a:gd name="T21" fmla="*/ 2147483647 h 168"/>
              <a:gd name="T22" fmla="*/ 2147483647 w 168"/>
              <a:gd name="T23" fmla="*/ 2147483647 h 168"/>
              <a:gd name="T24" fmla="*/ 2147483647 w 168"/>
              <a:gd name="T25" fmla="*/ 2147483647 h 168"/>
              <a:gd name="T26" fmla="*/ 2147483647 w 168"/>
              <a:gd name="T27" fmla="*/ 2147483647 h 168"/>
              <a:gd name="T28" fmla="*/ 2147483647 w 168"/>
              <a:gd name="T29" fmla="*/ 2147483647 h 168"/>
              <a:gd name="T30" fmla="*/ 2147483647 w 168"/>
              <a:gd name="T31" fmla="*/ 2147483647 h 168"/>
              <a:gd name="T32" fmla="*/ 2147483647 w 168"/>
              <a:gd name="T33" fmla="*/ 2147483647 h 168"/>
              <a:gd name="T34" fmla="*/ 2147483647 w 168"/>
              <a:gd name="T35" fmla="*/ 2147483647 h 168"/>
              <a:gd name="T36" fmla="*/ 2147483647 w 168"/>
              <a:gd name="T37" fmla="*/ 2147483647 h 168"/>
              <a:gd name="T38" fmla="*/ 2147483647 w 168"/>
              <a:gd name="T39" fmla="*/ 0 h 168"/>
              <a:gd name="T40" fmla="*/ 2147483647 w 168"/>
              <a:gd name="T41" fmla="*/ 2147483647 h 168"/>
              <a:gd name="T42" fmla="*/ 0 w 168"/>
              <a:gd name="T43" fmla="*/ 2147483647 h 168"/>
              <a:gd name="T44" fmla="*/ 2147483647 w 168"/>
              <a:gd name="T45" fmla="*/ 2147483647 h 168"/>
              <a:gd name="T46" fmla="*/ 2147483647 w 168"/>
              <a:gd name="T47" fmla="*/ 2147483647 h 168"/>
              <a:gd name="T48" fmla="*/ 2147483647 w 168"/>
              <a:gd name="T49" fmla="*/ 2147483647 h 168"/>
              <a:gd name="T50" fmla="*/ 2147483647 w 168"/>
              <a:gd name="T51" fmla="*/ 2147483647 h 168"/>
              <a:gd name="T52" fmla="*/ 2147483647 w 168"/>
              <a:gd name="T53" fmla="*/ 2147483647 h 168"/>
              <a:gd name="T54" fmla="*/ 2147483647 w 168"/>
              <a:gd name="T55" fmla="*/ 2147483647 h 1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8"/>
              <a:gd name="T85" fmla="*/ 0 h 168"/>
              <a:gd name="T86" fmla="*/ 168 w 168"/>
              <a:gd name="T87" fmla="*/ 168 h 1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8" h="168">
                <a:moveTo>
                  <a:pt x="88" y="168"/>
                </a:moveTo>
                <a:lnTo>
                  <a:pt x="96" y="168"/>
                </a:lnTo>
                <a:lnTo>
                  <a:pt x="104" y="112"/>
                </a:lnTo>
                <a:lnTo>
                  <a:pt x="104" y="72"/>
                </a:lnTo>
                <a:lnTo>
                  <a:pt x="112" y="72"/>
                </a:lnTo>
                <a:lnTo>
                  <a:pt x="120" y="24"/>
                </a:lnTo>
                <a:lnTo>
                  <a:pt x="152" y="16"/>
                </a:lnTo>
                <a:lnTo>
                  <a:pt x="160" y="16"/>
                </a:lnTo>
                <a:lnTo>
                  <a:pt x="168" y="16"/>
                </a:lnTo>
                <a:lnTo>
                  <a:pt x="160" y="8"/>
                </a:lnTo>
                <a:lnTo>
                  <a:pt x="144" y="8"/>
                </a:lnTo>
                <a:lnTo>
                  <a:pt x="144" y="16"/>
                </a:lnTo>
                <a:lnTo>
                  <a:pt x="144" y="8"/>
                </a:lnTo>
                <a:lnTo>
                  <a:pt x="120" y="16"/>
                </a:lnTo>
                <a:lnTo>
                  <a:pt x="88" y="16"/>
                </a:lnTo>
                <a:lnTo>
                  <a:pt x="80" y="8"/>
                </a:ln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32"/>
                </a:lnTo>
                <a:lnTo>
                  <a:pt x="32" y="88"/>
                </a:lnTo>
                <a:lnTo>
                  <a:pt x="32" y="96"/>
                </a:lnTo>
                <a:lnTo>
                  <a:pt x="40" y="152"/>
                </a:lnTo>
                <a:lnTo>
                  <a:pt x="64" y="168"/>
                </a:lnTo>
                <a:lnTo>
                  <a:pt x="64" y="160"/>
                </a:lnTo>
                <a:lnTo>
                  <a:pt x="88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" name="Freeform 775"/>
          <p:cNvSpPr/>
          <p:nvPr/>
        </p:nvSpPr>
        <p:spPr bwMode="auto">
          <a:xfrm>
            <a:off x="437241" y="2193731"/>
            <a:ext cx="529984" cy="726367"/>
          </a:xfrm>
          <a:custGeom>
            <a:avLst/>
            <a:gdLst>
              <a:gd name="T0" fmla="*/ 2147483647 w 344"/>
              <a:gd name="T1" fmla="*/ 2147483647 h 472"/>
              <a:gd name="T2" fmla="*/ 2147483647 w 344"/>
              <a:gd name="T3" fmla="*/ 2147483647 h 472"/>
              <a:gd name="T4" fmla="*/ 2147483647 w 344"/>
              <a:gd name="T5" fmla="*/ 2147483647 h 472"/>
              <a:gd name="T6" fmla="*/ 2147483647 w 344"/>
              <a:gd name="T7" fmla="*/ 2147483647 h 472"/>
              <a:gd name="T8" fmla="*/ 2147483647 w 344"/>
              <a:gd name="T9" fmla="*/ 2147483647 h 472"/>
              <a:gd name="T10" fmla="*/ 2147483647 w 344"/>
              <a:gd name="T11" fmla="*/ 2147483647 h 472"/>
              <a:gd name="T12" fmla="*/ 2147483647 w 344"/>
              <a:gd name="T13" fmla="*/ 2147483647 h 472"/>
              <a:gd name="T14" fmla="*/ 2147483647 w 344"/>
              <a:gd name="T15" fmla="*/ 0 h 472"/>
              <a:gd name="T16" fmla="*/ 2147483647 w 344"/>
              <a:gd name="T17" fmla="*/ 2147483647 h 472"/>
              <a:gd name="T18" fmla="*/ 2147483647 w 344"/>
              <a:gd name="T19" fmla="*/ 2147483647 h 472"/>
              <a:gd name="T20" fmla="*/ 2147483647 w 344"/>
              <a:gd name="T21" fmla="*/ 2147483647 h 472"/>
              <a:gd name="T22" fmla="*/ 2147483647 w 344"/>
              <a:gd name="T23" fmla="*/ 2147483647 h 472"/>
              <a:gd name="T24" fmla="*/ 2147483647 w 344"/>
              <a:gd name="T25" fmla="*/ 2147483647 h 472"/>
              <a:gd name="T26" fmla="*/ 2147483647 w 344"/>
              <a:gd name="T27" fmla="*/ 2147483647 h 472"/>
              <a:gd name="T28" fmla="*/ 2147483647 w 344"/>
              <a:gd name="T29" fmla="*/ 2147483647 h 472"/>
              <a:gd name="T30" fmla="*/ 2147483647 w 344"/>
              <a:gd name="T31" fmla="*/ 2147483647 h 472"/>
              <a:gd name="T32" fmla="*/ 2147483647 w 344"/>
              <a:gd name="T33" fmla="*/ 2147483647 h 472"/>
              <a:gd name="T34" fmla="*/ 2147483647 w 344"/>
              <a:gd name="T35" fmla="*/ 2147483647 h 472"/>
              <a:gd name="T36" fmla="*/ 2147483647 w 344"/>
              <a:gd name="T37" fmla="*/ 2147483647 h 472"/>
              <a:gd name="T38" fmla="*/ 0 w 344"/>
              <a:gd name="T39" fmla="*/ 2147483647 h 472"/>
              <a:gd name="T40" fmla="*/ 2147483647 w 344"/>
              <a:gd name="T41" fmla="*/ 2147483647 h 472"/>
              <a:gd name="T42" fmla="*/ 2147483647 w 344"/>
              <a:gd name="T43" fmla="*/ 2147483647 h 472"/>
              <a:gd name="T44" fmla="*/ 2147483647 w 344"/>
              <a:gd name="T45" fmla="*/ 2147483647 h 472"/>
              <a:gd name="T46" fmla="*/ 2147483647 w 344"/>
              <a:gd name="T47" fmla="*/ 2147483647 h 472"/>
              <a:gd name="T48" fmla="*/ 2147483647 w 344"/>
              <a:gd name="T49" fmla="*/ 2147483647 h 472"/>
              <a:gd name="T50" fmla="*/ 2147483647 w 344"/>
              <a:gd name="T51" fmla="*/ 2147483647 h 472"/>
              <a:gd name="T52" fmla="*/ 2147483647 w 344"/>
              <a:gd name="T53" fmla="*/ 2147483647 h 472"/>
              <a:gd name="T54" fmla="*/ 2147483647 w 344"/>
              <a:gd name="T55" fmla="*/ 2147483647 h 472"/>
              <a:gd name="T56" fmla="*/ 2147483647 w 344"/>
              <a:gd name="T57" fmla="*/ 2147483647 h 472"/>
              <a:gd name="T58" fmla="*/ 2147483647 w 344"/>
              <a:gd name="T59" fmla="*/ 2147483647 h 472"/>
              <a:gd name="T60" fmla="*/ 2147483647 w 344"/>
              <a:gd name="T61" fmla="*/ 2147483647 h 472"/>
              <a:gd name="T62" fmla="*/ 2147483647 w 344"/>
              <a:gd name="T63" fmla="*/ 2147483647 h 472"/>
              <a:gd name="T64" fmla="*/ 2147483647 w 344"/>
              <a:gd name="T65" fmla="*/ 2147483647 h 472"/>
              <a:gd name="T66" fmla="*/ 2147483647 w 344"/>
              <a:gd name="T67" fmla="*/ 2147483647 h 472"/>
              <a:gd name="T68" fmla="*/ 2147483647 w 344"/>
              <a:gd name="T69" fmla="*/ 2147483647 h 472"/>
              <a:gd name="T70" fmla="*/ 2147483647 w 344"/>
              <a:gd name="T71" fmla="*/ 2147483647 h 472"/>
              <a:gd name="T72" fmla="*/ 2147483647 w 344"/>
              <a:gd name="T73" fmla="*/ 2147483647 h 472"/>
              <a:gd name="T74" fmla="*/ 2147483647 w 344"/>
              <a:gd name="T75" fmla="*/ 2147483647 h 472"/>
              <a:gd name="T76" fmla="*/ 2147483647 w 344"/>
              <a:gd name="T77" fmla="*/ 2147483647 h 472"/>
              <a:gd name="T78" fmla="*/ 2147483647 w 344"/>
              <a:gd name="T79" fmla="*/ 2147483647 h 472"/>
              <a:gd name="T80" fmla="*/ 2147483647 w 344"/>
              <a:gd name="T81" fmla="*/ 2147483647 h 472"/>
              <a:gd name="T82" fmla="*/ 2147483647 w 344"/>
              <a:gd name="T83" fmla="*/ 2147483647 h 472"/>
              <a:gd name="T84" fmla="*/ 2147483647 w 344"/>
              <a:gd name="T85" fmla="*/ 2147483647 h 472"/>
              <a:gd name="T86" fmla="*/ 2147483647 w 344"/>
              <a:gd name="T87" fmla="*/ 2147483647 h 472"/>
              <a:gd name="T88" fmla="*/ 2147483647 w 344"/>
              <a:gd name="T89" fmla="*/ 2147483647 h 472"/>
              <a:gd name="T90" fmla="*/ 2147483647 w 344"/>
              <a:gd name="T91" fmla="*/ 2147483647 h 472"/>
              <a:gd name="T92" fmla="*/ 2147483647 w 344"/>
              <a:gd name="T93" fmla="*/ 2147483647 h 472"/>
              <a:gd name="T94" fmla="*/ 2147483647 w 344"/>
              <a:gd name="T95" fmla="*/ 2147483647 h 47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44"/>
              <a:gd name="T145" fmla="*/ 0 h 472"/>
              <a:gd name="T146" fmla="*/ 344 w 344"/>
              <a:gd name="T147" fmla="*/ 472 h 47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44" h="472">
                <a:moveTo>
                  <a:pt x="336" y="64"/>
                </a:moveTo>
                <a:lnTo>
                  <a:pt x="328" y="48"/>
                </a:lnTo>
                <a:lnTo>
                  <a:pt x="288" y="56"/>
                </a:lnTo>
                <a:lnTo>
                  <a:pt x="240" y="32"/>
                </a:lnTo>
                <a:lnTo>
                  <a:pt x="216" y="32"/>
                </a:lnTo>
                <a:lnTo>
                  <a:pt x="192" y="24"/>
                </a:lnTo>
                <a:lnTo>
                  <a:pt x="192" y="8"/>
                </a:lnTo>
                <a:lnTo>
                  <a:pt x="152" y="0"/>
                </a:lnTo>
                <a:lnTo>
                  <a:pt x="136" y="16"/>
                </a:lnTo>
                <a:lnTo>
                  <a:pt x="104" y="24"/>
                </a:lnTo>
                <a:lnTo>
                  <a:pt x="80" y="40"/>
                </a:lnTo>
                <a:lnTo>
                  <a:pt x="64" y="80"/>
                </a:lnTo>
                <a:lnTo>
                  <a:pt x="32" y="88"/>
                </a:lnTo>
                <a:lnTo>
                  <a:pt x="32" y="112"/>
                </a:lnTo>
                <a:lnTo>
                  <a:pt x="56" y="144"/>
                </a:lnTo>
                <a:lnTo>
                  <a:pt x="80" y="160"/>
                </a:lnTo>
                <a:lnTo>
                  <a:pt x="80" y="176"/>
                </a:lnTo>
                <a:lnTo>
                  <a:pt x="64" y="184"/>
                </a:lnTo>
                <a:lnTo>
                  <a:pt x="40" y="176"/>
                </a:lnTo>
                <a:lnTo>
                  <a:pt x="0" y="200"/>
                </a:lnTo>
                <a:lnTo>
                  <a:pt x="16" y="216"/>
                </a:lnTo>
                <a:lnTo>
                  <a:pt x="32" y="232"/>
                </a:lnTo>
                <a:lnTo>
                  <a:pt x="64" y="232"/>
                </a:lnTo>
                <a:lnTo>
                  <a:pt x="96" y="232"/>
                </a:lnTo>
                <a:lnTo>
                  <a:pt x="80" y="264"/>
                </a:lnTo>
                <a:lnTo>
                  <a:pt x="48" y="272"/>
                </a:lnTo>
                <a:lnTo>
                  <a:pt x="24" y="288"/>
                </a:lnTo>
                <a:lnTo>
                  <a:pt x="24" y="312"/>
                </a:lnTo>
                <a:lnTo>
                  <a:pt x="48" y="328"/>
                </a:lnTo>
                <a:lnTo>
                  <a:pt x="56" y="352"/>
                </a:lnTo>
                <a:lnTo>
                  <a:pt x="72" y="360"/>
                </a:lnTo>
                <a:lnTo>
                  <a:pt x="80" y="384"/>
                </a:lnTo>
                <a:lnTo>
                  <a:pt x="104" y="384"/>
                </a:lnTo>
                <a:lnTo>
                  <a:pt x="144" y="384"/>
                </a:lnTo>
                <a:lnTo>
                  <a:pt x="120" y="416"/>
                </a:lnTo>
                <a:lnTo>
                  <a:pt x="64" y="472"/>
                </a:lnTo>
                <a:lnTo>
                  <a:pt x="128" y="432"/>
                </a:lnTo>
                <a:lnTo>
                  <a:pt x="184" y="376"/>
                </a:lnTo>
                <a:lnTo>
                  <a:pt x="176" y="368"/>
                </a:lnTo>
                <a:lnTo>
                  <a:pt x="208" y="328"/>
                </a:lnTo>
                <a:lnTo>
                  <a:pt x="216" y="344"/>
                </a:lnTo>
                <a:lnTo>
                  <a:pt x="224" y="360"/>
                </a:lnTo>
                <a:lnTo>
                  <a:pt x="248" y="344"/>
                </a:lnTo>
                <a:lnTo>
                  <a:pt x="272" y="328"/>
                </a:lnTo>
                <a:lnTo>
                  <a:pt x="288" y="336"/>
                </a:lnTo>
                <a:lnTo>
                  <a:pt x="344" y="344"/>
                </a:lnTo>
                <a:lnTo>
                  <a:pt x="344" y="64"/>
                </a:lnTo>
                <a:lnTo>
                  <a:pt x="336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7" name="Freeform 777"/>
          <p:cNvSpPr/>
          <p:nvPr/>
        </p:nvSpPr>
        <p:spPr bwMode="auto">
          <a:xfrm>
            <a:off x="1280685" y="3107670"/>
            <a:ext cx="1120395" cy="579080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0 h 376"/>
              <a:gd name="T50" fmla="*/ 2147483647 w 728"/>
              <a:gd name="T51" fmla="*/ 2147483647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0 w 728"/>
              <a:gd name="T57" fmla="*/ 2147483647 h 376"/>
              <a:gd name="T58" fmla="*/ 2147483647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28"/>
              <a:gd name="T100" fmla="*/ 0 h 376"/>
              <a:gd name="T101" fmla="*/ 728 w 728"/>
              <a:gd name="T102" fmla="*/ 376 h 37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9" name="Freeform 780"/>
          <p:cNvSpPr/>
          <p:nvPr/>
        </p:nvSpPr>
        <p:spPr bwMode="auto">
          <a:xfrm>
            <a:off x="1994465" y="3896981"/>
            <a:ext cx="86863" cy="85603"/>
          </a:xfrm>
          <a:custGeom>
            <a:avLst/>
            <a:gdLst>
              <a:gd name="T0" fmla="*/ 2147483647 w 56"/>
              <a:gd name="T1" fmla="*/ 2147483647 h 56"/>
              <a:gd name="T2" fmla="*/ 2147483647 w 56"/>
              <a:gd name="T3" fmla="*/ 2147483647 h 56"/>
              <a:gd name="T4" fmla="*/ 2147483647 w 56"/>
              <a:gd name="T5" fmla="*/ 0 h 56"/>
              <a:gd name="T6" fmla="*/ 2147483647 w 56"/>
              <a:gd name="T7" fmla="*/ 2147483647 h 56"/>
              <a:gd name="T8" fmla="*/ 0 w 56"/>
              <a:gd name="T9" fmla="*/ 2147483647 h 56"/>
              <a:gd name="T10" fmla="*/ 2147483647 w 56"/>
              <a:gd name="T11" fmla="*/ 2147483647 h 56"/>
              <a:gd name="T12" fmla="*/ 2147483647 w 56"/>
              <a:gd name="T13" fmla="*/ 2147483647 h 56"/>
              <a:gd name="T14" fmla="*/ 2147483647 w 56"/>
              <a:gd name="T15" fmla="*/ 2147483647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56"/>
              <a:gd name="T26" fmla="*/ 56 w 56"/>
              <a:gd name="T27" fmla="*/ 56 h 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56">
                <a:moveTo>
                  <a:pt x="56" y="56"/>
                </a:moveTo>
                <a:lnTo>
                  <a:pt x="56" y="48"/>
                </a:lnTo>
                <a:lnTo>
                  <a:pt x="56" y="0"/>
                </a:lnTo>
                <a:lnTo>
                  <a:pt x="32" y="16"/>
                </a:lnTo>
                <a:lnTo>
                  <a:pt x="0" y="24"/>
                </a:lnTo>
                <a:lnTo>
                  <a:pt x="24" y="56"/>
                </a:lnTo>
                <a:lnTo>
                  <a:pt x="40" y="56"/>
                </a:lnTo>
                <a:lnTo>
                  <a:pt x="56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0" name="Freeform 781"/>
          <p:cNvSpPr/>
          <p:nvPr/>
        </p:nvSpPr>
        <p:spPr bwMode="auto">
          <a:xfrm>
            <a:off x="2032231" y="3982584"/>
            <a:ext cx="73015" cy="49096"/>
          </a:xfrm>
          <a:custGeom>
            <a:avLst/>
            <a:gdLst>
              <a:gd name="T0" fmla="*/ 2147483647 w 48"/>
              <a:gd name="T1" fmla="*/ 0 h 32"/>
              <a:gd name="T2" fmla="*/ 2147483647 w 48"/>
              <a:gd name="T3" fmla="*/ 0 h 32"/>
              <a:gd name="T4" fmla="*/ 0 w 48"/>
              <a:gd name="T5" fmla="*/ 0 h 32"/>
              <a:gd name="T6" fmla="*/ 2147483647 w 48"/>
              <a:gd name="T7" fmla="*/ 2147483647 h 32"/>
              <a:gd name="T8" fmla="*/ 2147483647 w 48"/>
              <a:gd name="T9" fmla="*/ 2147483647 h 32"/>
              <a:gd name="T10" fmla="*/ 2147483647 w 48"/>
              <a:gd name="T11" fmla="*/ 2147483647 h 32"/>
              <a:gd name="T12" fmla="*/ 2147483647 w 48"/>
              <a:gd name="T13" fmla="*/ 0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32"/>
              <a:gd name="T23" fmla="*/ 48 w 48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32">
                <a:moveTo>
                  <a:pt x="32" y="0"/>
                </a:moveTo>
                <a:lnTo>
                  <a:pt x="16" y="0"/>
                </a:lnTo>
                <a:lnTo>
                  <a:pt x="0" y="0"/>
                </a:lnTo>
                <a:lnTo>
                  <a:pt x="8" y="8"/>
                </a:lnTo>
                <a:lnTo>
                  <a:pt x="40" y="32"/>
                </a:lnTo>
                <a:lnTo>
                  <a:pt x="48" y="16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1" name="Freeform 782"/>
          <p:cNvSpPr/>
          <p:nvPr/>
        </p:nvSpPr>
        <p:spPr bwMode="auto">
          <a:xfrm>
            <a:off x="2093916" y="4007762"/>
            <a:ext cx="110780" cy="49096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2147483647 h 32"/>
              <a:gd name="T4" fmla="*/ 2147483647 w 72"/>
              <a:gd name="T5" fmla="*/ 2147483647 h 32"/>
              <a:gd name="T6" fmla="*/ 2147483647 w 72"/>
              <a:gd name="T7" fmla="*/ 0 h 32"/>
              <a:gd name="T8" fmla="*/ 0 w 72"/>
              <a:gd name="T9" fmla="*/ 2147483647 h 32"/>
              <a:gd name="T10" fmla="*/ 2147483647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2147483647 w 72"/>
              <a:gd name="T17" fmla="*/ 2147483647 h 32"/>
              <a:gd name="T18" fmla="*/ 2147483647 w 72"/>
              <a:gd name="T19" fmla="*/ 2147483647 h 32"/>
              <a:gd name="T20" fmla="*/ 2147483647 w 72"/>
              <a:gd name="T21" fmla="*/ 2147483647 h 32"/>
              <a:gd name="T22" fmla="*/ 2147483647 w 72"/>
              <a:gd name="T23" fmla="*/ 2147483647 h 32"/>
              <a:gd name="T24" fmla="*/ 2147483647 w 72"/>
              <a:gd name="T25" fmla="*/ 2147483647 h 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2"/>
              <a:gd name="T40" fmla="*/ 0 h 32"/>
              <a:gd name="T41" fmla="*/ 72 w 72"/>
              <a:gd name="T42" fmla="*/ 32 h 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2" h="32">
                <a:moveTo>
                  <a:pt x="56" y="8"/>
                </a:moveTo>
                <a:lnTo>
                  <a:pt x="40" y="8"/>
                </a:lnTo>
                <a:lnTo>
                  <a:pt x="8" y="8"/>
                </a:lnTo>
                <a:lnTo>
                  <a:pt x="8" y="0"/>
                </a:lnTo>
                <a:lnTo>
                  <a:pt x="0" y="16"/>
                </a:lnTo>
                <a:lnTo>
                  <a:pt x="16" y="32"/>
                </a:lnTo>
                <a:lnTo>
                  <a:pt x="24" y="32"/>
                </a:lnTo>
                <a:lnTo>
                  <a:pt x="32" y="24"/>
                </a:lnTo>
                <a:lnTo>
                  <a:pt x="40" y="16"/>
                </a:lnTo>
                <a:lnTo>
                  <a:pt x="56" y="16"/>
                </a:lnTo>
                <a:lnTo>
                  <a:pt x="64" y="32"/>
                </a:lnTo>
                <a:lnTo>
                  <a:pt x="72" y="16"/>
                </a:lnTo>
                <a:lnTo>
                  <a:pt x="56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2" name="Freeform 783"/>
          <p:cNvSpPr/>
          <p:nvPr/>
        </p:nvSpPr>
        <p:spPr bwMode="auto">
          <a:xfrm>
            <a:off x="2166930" y="3957407"/>
            <a:ext cx="234150" cy="246739"/>
          </a:xfrm>
          <a:custGeom>
            <a:avLst/>
            <a:gdLst>
              <a:gd name="T0" fmla="*/ 2147483647 w 152"/>
              <a:gd name="T1" fmla="*/ 2147483647 h 160"/>
              <a:gd name="T2" fmla="*/ 2147483647 w 152"/>
              <a:gd name="T3" fmla="*/ 2147483647 h 160"/>
              <a:gd name="T4" fmla="*/ 2147483647 w 152"/>
              <a:gd name="T5" fmla="*/ 2147483647 h 160"/>
              <a:gd name="T6" fmla="*/ 2147483647 w 152"/>
              <a:gd name="T7" fmla="*/ 2147483647 h 160"/>
              <a:gd name="T8" fmla="*/ 2147483647 w 152"/>
              <a:gd name="T9" fmla="*/ 2147483647 h 160"/>
              <a:gd name="T10" fmla="*/ 2147483647 w 152"/>
              <a:gd name="T11" fmla="*/ 2147483647 h 160"/>
              <a:gd name="T12" fmla="*/ 2147483647 w 152"/>
              <a:gd name="T13" fmla="*/ 2147483647 h 160"/>
              <a:gd name="T14" fmla="*/ 2147483647 w 152"/>
              <a:gd name="T15" fmla="*/ 2147483647 h 160"/>
              <a:gd name="T16" fmla="*/ 2147483647 w 152"/>
              <a:gd name="T17" fmla="*/ 0 h 160"/>
              <a:gd name="T18" fmla="*/ 2147483647 w 152"/>
              <a:gd name="T19" fmla="*/ 2147483647 h 160"/>
              <a:gd name="T20" fmla="*/ 2147483647 w 152"/>
              <a:gd name="T21" fmla="*/ 2147483647 h 160"/>
              <a:gd name="T22" fmla="*/ 2147483647 w 152"/>
              <a:gd name="T23" fmla="*/ 2147483647 h 160"/>
              <a:gd name="T24" fmla="*/ 2147483647 w 152"/>
              <a:gd name="T25" fmla="*/ 2147483647 h 160"/>
              <a:gd name="T26" fmla="*/ 2147483647 w 152"/>
              <a:gd name="T27" fmla="*/ 2147483647 h 160"/>
              <a:gd name="T28" fmla="*/ 2147483647 w 152"/>
              <a:gd name="T29" fmla="*/ 2147483647 h 160"/>
              <a:gd name="T30" fmla="*/ 2147483647 w 152"/>
              <a:gd name="T31" fmla="*/ 2147483647 h 160"/>
              <a:gd name="T32" fmla="*/ 2147483647 w 152"/>
              <a:gd name="T33" fmla="*/ 2147483647 h 160"/>
              <a:gd name="T34" fmla="*/ 2147483647 w 152"/>
              <a:gd name="T35" fmla="*/ 2147483647 h 160"/>
              <a:gd name="T36" fmla="*/ 2147483647 w 152"/>
              <a:gd name="T37" fmla="*/ 2147483647 h 160"/>
              <a:gd name="T38" fmla="*/ 2147483647 w 152"/>
              <a:gd name="T39" fmla="*/ 2147483647 h 160"/>
              <a:gd name="T40" fmla="*/ 0 w 152"/>
              <a:gd name="T41" fmla="*/ 2147483647 h 160"/>
              <a:gd name="T42" fmla="*/ 2147483647 w 152"/>
              <a:gd name="T43" fmla="*/ 2147483647 h 160"/>
              <a:gd name="T44" fmla="*/ 2147483647 w 152"/>
              <a:gd name="T45" fmla="*/ 2147483647 h 160"/>
              <a:gd name="T46" fmla="*/ 2147483647 w 152"/>
              <a:gd name="T47" fmla="*/ 2147483647 h 16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2"/>
              <a:gd name="T73" fmla="*/ 0 h 160"/>
              <a:gd name="T74" fmla="*/ 152 w 152"/>
              <a:gd name="T75" fmla="*/ 160 h 16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2" h="160">
                <a:moveTo>
                  <a:pt x="152" y="136"/>
                </a:moveTo>
                <a:lnTo>
                  <a:pt x="152" y="104"/>
                </a:lnTo>
                <a:lnTo>
                  <a:pt x="144" y="88"/>
                </a:lnTo>
                <a:lnTo>
                  <a:pt x="144" y="80"/>
                </a:lnTo>
                <a:lnTo>
                  <a:pt x="128" y="80"/>
                </a:lnTo>
                <a:lnTo>
                  <a:pt x="88" y="64"/>
                </a:lnTo>
                <a:lnTo>
                  <a:pt x="80" y="40"/>
                </a:lnTo>
                <a:lnTo>
                  <a:pt x="80" y="8"/>
                </a:lnTo>
                <a:lnTo>
                  <a:pt x="96" y="0"/>
                </a:lnTo>
                <a:lnTo>
                  <a:pt x="72" y="8"/>
                </a:lnTo>
                <a:lnTo>
                  <a:pt x="56" y="16"/>
                </a:lnTo>
                <a:lnTo>
                  <a:pt x="48" y="32"/>
                </a:lnTo>
                <a:lnTo>
                  <a:pt x="40" y="40"/>
                </a:lnTo>
                <a:lnTo>
                  <a:pt x="24" y="48"/>
                </a:lnTo>
                <a:lnTo>
                  <a:pt x="16" y="64"/>
                </a:lnTo>
                <a:lnTo>
                  <a:pt x="16" y="72"/>
                </a:lnTo>
                <a:lnTo>
                  <a:pt x="24" y="88"/>
                </a:lnTo>
                <a:lnTo>
                  <a:pt x="24" y="104"/>
                </a:lnTo>
                <a:lnTo>
                  <a:pt x="24" y="120"/>
                </a:lnTo>
                <a:lnTo>
                  <a:pt x="8" y="128"/>
                </a:lnTo>
                <a:lnTo>
                  <a:pt x="0" y="136"/>
                </a:lnTo>
                <a:lnTo>
                  <a:pt x="32" y="152"/>
                </a:lnTo>
                <a:lnTo>
                  <a:pt x="48" y="160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3" name="Freeform 784"/>
          <p:cNvSpPr/>
          <p:nvPr/>
        </p:nvSpPr>
        <p:spPr bwMode="auto">
          <a:xfrm>
            <a:off x="2241203" y="4167639"/>
            <a:ext cx="159877" cy="110780"/>
          </a:xfrm>
          <a:custGeom>
            <a:avLst/>
            <a:gdLst>
              <a:gd name="T0" fmla="*/ 0 w 104"/>
              <a:gd name="T1" fmla="*/ 2147483647 h 72"/>
              <a:gd name="T2" fmla="*/ 2147483647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0 h 72"/>
              <a:gd name="T22" fmla="*/ 0 w 104"/>
              <a:gd name="T23" fmla="*/ 2147483647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4" name="Freeform 785"/>
          <p:cNvSpPr/>
          <p:nvPr/>
        </p:nvSpPr>
        <p:spPr bwMode="auto">
          <a:xfrm>
            <a:off x="2241203" y="4167639"/>
            <a:ext cx="159877" cy="110780"/>
          </a:xfrm>
          <a:custGeom>
            <a:avLst/>
            <a:gdLst>
              <a:gd name="T0" fmla="*/ 0 w 104"/>
              <a:gd name="T1" fmla="*/ 2147483647 h 72"/>
              <a:gd name="T2" fmla="*/ 0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2147483647 h 72"/>
              <a:gd name="T22" fmla="*/ 2147483647 w 104"/>
              <a:gd name="T23" fmla="*/ 0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0" y="24"/>
                </a:ln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" name="Freeform 786"/>
          <p:cNvSpPr/>
          <p:nvPr/>
        </p:nvSpPr>
        <p:spPr bwMode="auto">
          <a:xfrm>
            <a:off x="2241203" y="4167639"/>
            <a:ext cx="159877" cy="110780"/>
          </a:xfrm>
          <a:custGeom>
            <a:avLst/>
            <a:gdLst>
              <a:gd name="T0" fmla="*/ 0 w 104"/>
              <a:gd name="T1" fmla="*/ 2147483647 h 72"/>
              <a:gd name="T2" fmla="*/ 0 w 104"/>
              <a:gd name="T3" fmla="*/ 2147483647 h 72"/>
              <a:gd name="T4" fmla="*/ 2147483647 w 104"/>
              <a:gd name="T5" fmla="*/ 2147483647 h 72"/>
              <a:gd name="T6" fmla="*/ 2147483647 w 104"/>
              <a:gd name="T7" fmla="*/ 2147483647 h 72"/>
              <a:gd name="T8" fmla="*/ 2147483647 w 104"/>
              <a:gd name="T9" fmla="*/ 2147483647 h 72"/>
              <a:gd name="T10" fmla="*/ 2147483647 w 104"/>
              <a:gd name="T11" fmla="*/ 2147483647 h 72"/>
              <a:gd name="T12" fmla="*/ 2147483647 w 104"/>
              <a:gd name="T13" fmla="*/ 2147483647 h 72"/>
              <a:gd name="T14" fmla="*/ 2147483647 w 104"/>
              <a:gd name="T15" fmla="*/ 2147483647 h 72"/>
              <a:gd name="T16" fmla="*/ 2147483647 w 104"/>
              <a:gd name="T17" fmla="*/ 2147483647 h 72"/>
              <a:gd name="T18" fmla="*/ 2147483647 w 104"/>
              <a:gd name="T19" fmla="*/ 2147483647 h 72"/>
              <a:gd name="T20" fmla="*/ 2147483647 w 104"/>
              <a:gd name="T21" fmla="*/ 2147483647 h 72"/>
              <a:gd name="T22" fmla="*/ 2147483647 w 104"/>
              <a:gd name="T23" fmla="*/ 0 h 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4"/>
              <a:gd name="T37" fmla="*/ 0 h 72"/>
              <a:gd name="T38" fmla="*/ 104 w 104"/>
              <a:gd name="T39" fmla="*/ 72 h 7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4" h="72">
                <a:moveTo>
                  <a:pt x="0" y="24"/>
                </a:moveTo>
                <a:lnTo>
                  <a:pt x="0" y="24"/>
                </a:lnTo>
                <a:lnTo>
                  <a:pt x="24" y="40"/>
                </a:lnTo>
                <a:lnTo>
                  <a:pt x="32" y="48"/>
                </a:lnTo>
                <a:lnTo>
                  <a:pt x="48" y="48"/>
                </a:lnTo>
                <a:lnTo>
                  <a:pt x="56" y="64"/>
                </a:lnTo>
                <a:lnTo>
                  <a:pt x="64" y="56"/>
                </a:lnTo>
                <a:lnTo>
                  <a:pt x="56" y="64"/>
                </a:lnTo>
                <a:lnTo>
                  <a:pt x="64" y="72"/>
                </a:lnTo>
                <a:lnTo>
                  <a:pt x="72" y="24"/>
                </a:lnTo>
                <a:lnTo>
                  <a:pt x="72" y="8"/>
                </a:lnTo>
                <a:lnTo>
                  <a:pt x="104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6" name="Freeform 787"/>
          <p:cNvSpPr/>
          <p:nvPr/>
        </p:nvSpPr>
        <p:spPr bwMode="auto">
          <a:xfrm>
            <a:off x="2513118" y="4031680"/>
            <a:ext cx="98192" cy="135958"/>
          </a:xfrm>
          <a:custGeom>
            <a:avLst/>
            <a:gdLst>
              <a:gd name="T0" fmla="*/ 2147483647 w 64"/>
              <a:gd name="T1" fmla="*/ 2147483647 h 88"/>
              <a:gd name="T2" fmla="*/ 2147483647 w 64"/>
              <a:gd name="T3" fmla="*/ 2147483647 h 88"/>
              <a:gd name="T4" fmla="*/ 2147483647 w 64"/>
              <a:gd name="T5" fmla="*/ 2147483647 h 88"/>
              <a:gd name="T6" fmla="*/ 2147483647 w 64"/>
              <a:gd name="T7" fmla="*/ 2147483647 h 88"/>
              <a:gd name="T8" fmla="*/ 2147483647 w 64"/>
              <a:gd name="T9" fmla="*/ 2147483647 h 88"/>
              <a:gd name="T10" fmla="*/ 2147483647 w 64"/>
              <a:gd name="T11" fmla="*/ 2147483647 h 88"/>
              <a:gd name="T12" fmla="*/ 2147483647 w 64"/>
              <a:gd name="T13" fmla="*/ 2147483647 h 88"/>
              <a:gd name="T14" fmla="*/ 2147483647 w 64"/>
              <a:gd name="T15" fmla="*/ 0 h 88"/>
              <a:gd name="T16" fmla="*/ 2147483647 w 64"/>
              <a:gd name="T17" fmla="*/ 2147483647 h 88"/>
              <a:gd name="T18" fmla="*/ 0 w 64"/>
              <a:gd name="T19" fmla="*/ 2147483647 h 88"/>
              <a:gd name="T20" fmla="*/ 2147483647 w 64"/>
              <a:gd name="T21" fmla="*/ 2147483647 h 88"/>
              <a:gd name="T22" fmla="*/ 2147483647 w 64"/>
              <a:gd name="T23" fmla="*/ 2147483647 h 88"/>
              <a:gd name="T24" fmla="*/ 2147483647 w 64"/>
              <a:gd name="T25" fmla="*/ 2147483647 h 88"/>
              <a:gd name="T26" fmla="*/ 2147483647 w 64"/>
              <a:gd name="T27" fmla="*/ 2147483647 h 88"/>
              <a:gd name="T28" fmla="*/ 2147483647 w 64"/>
              <a:gd name="T29" fmla="*/ 2147483647 h 88"/>
              <a:gd name="T30" fmla="*/ 2147483647 w 64"/>
              <a:gd name="T31" fmla="*/ 2147483647 h 88"/>
              <a:gd name="T32" fmla="*/ 2147483647 w 64"/>
              <a:gd name="T33" fmla="*/ 2147483647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"/>
              <a:gd name="T52" fmla="*/ 0 h 88"/>
              <a:gd name="T53" fmla="*/ 64 w 64"/>
              <a:gd name="T54" fmla="*/ 88 h 8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" h="88">
                <a:moveTo>
                  <a:pt x="64" y="80"/>
                </a:move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7" name="Freeform 788"/>
          <p:cNvSpPr/>
          <p:nvPr/>
        </p:nvSpPr>
        <p:spPr bwMode="auto">
          <a:xfrm>
            <a:off x="2647819" y="4080776"/>
            <a:ext cx="61684" cy="74274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0 h 48"/>
              <a:gd name="T10" fmla="*/ 2147483647 w 40"/>
              <a:gd name="T11" fmla="*/ 0 h 48"/>
              <a:gd name="T12" fmla="*/ 0 w 40"/>
              <a:gd name="T13" fmla="*/ 2147483647 h 48"/>
              <a:gd name="T14" fmla="*/ 2147483647 w 40"/>
              <a:gd name="T15" fmla="*/ 2147483647 h 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"/>
              <a:gd name="T25" fmla="*/ 0 h 48"/>
              <a:gd name="T26" fmla="*/ 40 w 40"/>
              <a:gd name="T27" fmla="*/ 48 h 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" h="48">
                <a:moveTo>
                  <a:pt x="8" y="32"/>
                </a:moveTo>
                <a:lnTo>
                  <a:pt x="8" y="48"/>
                </a:lnTo>
                <a:lnTo>
                  <a:pt x="24" y="40"/>
                </a:lnTo>
                <a:lnTo>
                  <a:pt x="40" y="16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8" name="Freeform 789"/>
          <p:cNvSpPr/>
          <p:nvPr/>
        </p:nvSpPr>
        <p:spPr bwMode="auto">
          <a:xfrm>
            <a:off x="2513118" y="4031680"/>
            <a:ext cx="98192" cy="135958"/>
          </a:xfrm>
          <a:custGeom>
            <a:avLst/>
            <a:gdLst>
              <a:gd name="T0" fmla="*/ 2147483647 w 64"/>
              <a:gd name="T1" fmla="*/ 2147483647 h 88"/>
              <a:gd name="T2" fmla="*/ 2147483647 w 64"/>
              <a:gd name="T3" fmla="*/ 2147483647 h 88"/>
              <a:gd name="T4" fmla="*/ 2147483647 w 64"/>
              <a:gd name="T5" fmla="*/ 2147483647 h 88"/>
              <a:gd name="T6" fmla="*/ 2147483647 w 64"/>
              <a:gd name="T7" fmla="*/ 2147483647 h 88"/>
              <a:gd name="T8" fmla="*/ 2147483647 w 64"/>
              <a:gd name="T9" fmla="*/ 2147483647 h 88"/>
              <a:gd name="T10" fmla="*/ 2147483647 w 64"/>
              <a:gd name="T11" fmla="*/ 2147483647 h 88"/>
              <a:gd name="T12" fmla="*/ 2147483647 w 64"/>
              <a:gd name="T13" fmla="*/ 2147483647 h 88"/>
              <a:gd name="T14" fmla="*/ 2147483647 w 64"/>
              <a:gd name="T15" fmla="*/ 0 h 88"/>
              <a:gd name="T16" fmla="*/ 2147483647 w 64"/>
              <a:gd name="T17" fmla="*/ 2147483647 h 88"/>
              <a:gd name="T18" fmla="*/ 0 w 64"/>
              <a:gd name="T19" fmla="*/ 2147483647 h 88"/>
              <a:gd name="T20" fmla="*/ 2147483647 w 64"/>
              <a:gd name="T21" fmla="*/ 2147483647 h 88"/>
              <a:gd name="T22" fmla="*/ 2147483647 w 64"/>
              <a:gd name="T23" fmla="*/ 2147483647 h 88"/>
              <a:gd name="T24" fmla="*/ 2147483647 w 64"/>
              <a:gd name="T25" fmla="*/ 2147483647 h 88"/>
              <a:gd name="T26" fmla="*/ 2147483647 w 64"/>
              <a:gd name="T27" fmla="*/ 2147483647 h 88"/>
              <a:gd name="T28" fmla="*/ 2147483647 w 64"/>
              <a:gd name="T29" fmla="*/ 2147483647 h 88"/>
              <a:gd name="T30" fmla="*/ 2147483647 w 64"/>
              <a:gd name="T31" fmla="*/ 2147483647 h 88"/>
              <a:gd name="T32" fmla="*/ 2147483647 w 64"/>
              <a:gd name="T33" fmla="*/ 2147483647 h 88"/>
              <a:gd name="T34" fmla="*/ 2147483647 w 64"/>
              <a:gd name="T35" fmla="*/ 2147483647 h 88"/>
              <a:gd name="T36" fmla="*/ 2147483647 w 64"/>
              <a:gd name="T37" fmla="*/ 2147483647 h 88"/>
              <a:gd name="T38" fmla="*/ 2147483647 w 64"/>
              <a:gd name="T39" fmla="*/ 2147483647 h 88"/>
              <a:gd name="T40" fmla="*/ 2147483647 w 64"/>
              <a:gd name="T41" fmla="*/ 2147483647 h 88"/>
              <a:gd name="T42" fmla="*/ 2147483647 w 64"/>
              <a:gd name="T43" fmla="*/ 2147483647 h 88"/>
              <a:gd name="T44" fmla="*/ 2147483647 w 64"/>
              <a:gd name="T45" fmla="*/ 2147483647 h 88"/>
              <a:gd name="T46" fmla="*/ 2147483647 w 64"/>
              <a:gd name="T47" fmla="*/ 2147483647 h 88"/>
              <a:gd name="T48" fmla="*/ 2147483647 w 64"/>
              <a:gd name="T49" fmla="*/ 0 h 88"/>
              <a:gd name="T50" fmla="*/ 2147483647 w 64"/>
              <a:gd name="T51" fmla="*/ 2147483647 h 88"/>
              <a:gd name="T52" fmla="*/ 0 w 64"/>
              <a:gd name="T53" fmla="*/ 2147483647 h 88"/>
              <a:gd name="T54" fmla="*/ 2147483647 w 64"/>
              <a:gd name="T55" fmla="*/ 2147483647 h 88"/>
              <a:gd name="T56" fmla="*/ 2147483647 w 64"/>
              <a:gd name="T57" fmla="*/ 2147483647 h 88"/>
              <a:gd name="T58" fmla="*/ 2147483647 w 64"/>
              <a:gd name="T59" fmla="*/ 2147483647 h 88"/>
              <a:gd name="T60" fmla="*/ 2147483647 w 64"/>
              <a:gd name="T61" fmla="*/ 2147483647 h 88"/>
              <a:gd name="T62" fmla="*/ 2147483647 w 64"/>
              <a:gd name="T63" fmla="*/ 2147483647 h 88"/>
              <a:gd name="T64" fmla="*/ 2147483647 w 64"/>
              <a:gd name="T65" fmla="*/ 2147483647 h 88"/>
              <a:gd name="T66" fmla="*/ 2147483647 w 64"/>
              <a:gd name="T67" fmla="*/ 2147483647 h 88"/>
              <a:gd name="T68" fmla="*/ 2147483647 w 64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4"/>
              <a:gd name="T106" fmla="*/ 0 h 88"/>
              <a:gd name="T107" fmla="*/ 64 w 64"/>
              <a:gd name="T108" fmla="*/ 88 h 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4" h="88">
                <a:moveTo>
                  <a:pt x="64" y="80"/>
                </a:move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lnTo>
                  <a:pt x="56" y="64"/>
                </a:lnTo>
                <a:lnTo>
                  <a:pt x="48" y="48"/>
                </a:lnTo>
                <a:lnTo>
                  <a:pt x="56" y="40"/>
                </a:lnTo>
                <a:lnTo>
                  <a:pt x="64" y="24"/>
                </a:lnTo>
                <a:lnTo>
                  <a:pt x="48" y="24"/>
                </a:lnTo>
                <a:lnTo>
                  <a:pt x="40" y="8"/>
                </a:lnTo>
                <a:lnTo>
                  <a:pt x="24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40"/>
                </a:lnTo>
                <a:lnTo>
                  <a:pt x="24" y="56"/>
                </a:lnTo>
                <a:lnTo>
                  <a:pt x="16" y="80"/>
                </a:lnTo>
                <a:lnTo>
                  <a:pt x="32" y="88"/>
                </a:lnTo>
                <a:lnTo>
                  <a:pt x="40" y="88"/>
                </a:lnTo>
                <a:lnTo>
                  <a:pt x="64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9" name="Freeform 790"/>
          <p:cNvSpPr/>
          <p:nvPr/>
        </p:nvSpPr>
        <p:spPr bwMode="auto">
          <a:xfrm>
            <a:off x="2647819" y="4080776"/>
            <a:ext cx="61684" cy="74274"/>
          </a:xfrm>
          <a:custGeom>
            <a:avLst/>
            <a:gdLst>
              <a:gd name="T0" fmla="*/ 2147483647 w 40"/>
              <a:gd name="T1" fmla="*/ 2147483647 h 48"/>
              <a:gd name="T2" fmla="*/ 2147483647 w 40"/>
              <a:gd name="T3" fmla="*/ 2147483647 h 48"/>
              <a:gd name="T4" fmla="*/ 2147483647 w 40"/>
              <a:gd name="T5" fmla="*/ 2147483647 h 48"/>
              <a:gd name="T6" fmla="*/ 2147483647 w 40"/>
              <a:gd name="T7" fmla="*/ 2147483647 h 48"/>
              <a:gd name="T8" fmla="*/ 2147483647 w 40"/>
              <a:gd name="T9" fmla="*/ 2147483647 h 48"/>
              <a:gd name="T10" fmla="*/ 2147483647 w 40"/>
              <a:gd name="T11" fmla="*/ 0 h 48"/>
              <a:gd name="T12" fmla="*/ 2147483647 w 40"/>
              <a:gd name="T13" fmla="*/ 0 h 48"/>
              <a:gd name="T14" fmla="*/ 0 w 40"/>
              <a:gd name="T15" fmla="*/ 2147483647 h 48"/>
              <a:gd name="T16" fmla="*/ 2147483647 w 40"/>
              <a:gd name="T17" fmla="*/ 2147483647 h 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48"/>
              <a:gd name="T29" fmla="*/ 40 w 40"/>
              <a:gd name="T30" fmla="*/ 48 h 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48">
                <a:moveTo>
                  <a:pt x="8" y="32"/>
                </a:moveTo>
                <a:lnTo>
                  <a:pt x="8" y="48"/>
                </a:lnTo>
                <a:lnTo>
                  <a:pt x="24" y="40"/>
                </a:lnTo>
                <a:lnTo>
                  <a:pt x="40" y="16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0" name="Freeform 791"/>
          <p:cNvSpPr/>
          <p:nvPr/>
        </p:nvSpPr>
        <p:spPr bwMode="auto">
          <a:xfrm>
            <a:off x="2278969" y="4635938"/>
            <a:ext cx="381438" cy="788053"/>
          </a:xfrm>
          <a:custGeom>
            <a:avLst/>
            <a:gdLst>
              <a:gd name="T0" fmla="*/ 2147483647 w 248"/>
              <a:gd name="T1" fmla="*/ 2147483647 h 512"/>
              <a:gd name="T2" fmla="*/ 2147483647 w 248"/>
              <a:gd name="T3" fmla="*/ 2147483647 h 512"/>
              <a:gd name="T4" fmla="*/ 2147483647 w 248"/>
              <a:gd name="T5" fmla="*/ 2147483647 h 512"/>
              <a:gd name="T6" fmla="*/ 2147483647 w 248"/>
              <a:gd name="T7" fmla="*/ 2147483647 h 512"/>
              <a:gd name="T8" fmla="*/ 2147483647 w 248"/>
              <a:gd name="T9" fmla="*/ 2147483647 h 512"/>
              <a:gd name="T10" fmla="*/ 2147483647 w 248"/>
              <a:gd name="T11" fmla="*/ 2147483647 h 512"/>
              <a:gd name="T12" fmla="*/ 2147483647 w 248"/>
              <a:gd name="T13" fmla="*/ 2147483647 h 512"/>
              <a:gd name="T14" fmla="*/ 2147483647 w 248"/>
              <a:gd name="T15" fmla="*/ 2147483647 h 512"/>
              <a:gd name="T16" fmla="*/ 2147483647 w 248"/>
              <a:gd name="T17" fmla="*/ 2147483647 h 512"/>
              <a:gd name="T18" fmla="*/ 2147483647 w 248"/>
              <a:gd name="T19" fmla="*/ 2147483647 h 512"/>
              <a:gd name="T20" fmla="*/ 2147483647 w 248"/>
              <a:gd name="T21" fmla="*/ 2147483647 h 512"/>
              <a:gd name="T22" fmla="*/ 2147483647 w 248"/>
              <a:gd name="T23" fmla="*/ 2147483647 h 512"/>
              <a:gd name="T24" fmla="*/ 2147483647 w 248"/>
              <a:gd name="T25" fmla="*/ 2147483647 h 512"/>
              <a:gd name="T26" fmla="*/ 2147483647 w 248"/>
              <a:gd name="T27" fmla="*/ 2147483647 h 512"/>
              <a:gd name="T28" fmla="*/ 2147483647 w 248"/>
              <a:gd name="T29" fmla="*/ 0 h 512"/>
              <a:gd name="T30" fmla="*/ 2147483647 w 248"/>
              <a:gd name="T31" fmla="*/ 0 h 512"/>
              <a:gd name="T32" fmla="*/ 2147483647 w 248"/>
              <a:gd name="T33" fmla="*/ 2147483647 h 512"/>
              <a:gd name="T34" fmla="*/ 2147483647 w 248"/>
              <a:gd name="T35" fmla="*/ 0 h 512"/>
              <a:gd name="T36" fmla="*/ 2147483647 w 248"/>
              <a:gd name="T37" fmla="*/ 0 h 512"/>
              <a:gd name="T38" fmla="*/ 2147483647 w 248"/>
              <a:gd name="T39" fmla="*/ 2147483647 h 512"/>
              <a:gd name="T40" fmla="*/ 2147483647 w 248"/>
              <a:gd name="T41" fmla="*/ 2147483647 h 512"/>
              <a:gd name="T42" fmla="*/ 2147483647 w 248"/>
              <a:gd name="T43" fmla="*/ 2147483647 h 512"/>
              <a:gd name="T44" fmla="*/ 2147483647 w 248"/>
              <a:gd name="T45" fmla="*/ 2147483647 h 512"/>
              <a:gd name="T46" fmla="*/ 2147483647 w 248"/>
              <a:gd name="T47" fmla="*/ 2147483647 h 512"/>
              <a:gd name="T48" fmla="*/ 2147483647 w 248"/>
              <a:gd name="T49" fmla="*/ 2147483647 h 512"/>
              <a:gd name="T50" fmla="*/ 2147483647 w 248"/>
              <a:gd name="T51" fmla="*/ 2147483647 h 512"/>
              <a:gd name="T52" fmla="*/ 2147483647 w 248"/>
              <a:gd name="T53" fmla="*/ 2147483647 h 512"/>
              <a:gd name="T54" fmla="*/ 2147483647 w 248"/>
              <a:gd name="T55" fmla="*/ 2147483647 h 512"/>
              <a:gd name="T56" fmla="*/ 2147483647 w 248"/>
              <a:gd name="T57" fmla="*/ 2147483647 h 512"/>
              <a:gd name="T58" fmla="*/ 2147483647 w 248"/>
              <a:gd name="T59" fmla="*/ 2147483647 h 512"/>
              <a:gd name="T60" fmla="*/ 2147483647 w 248"/>
              <a:gd name="T61" fmla="*/ 2147483647 h 512"/>
              <a:gd name="T62" fmla="*/ 2147483647 w 248"/>
              <a:gd name="T63" fmla="*/ 2147483647 h 512"/>
              <a:gd name="T64" fmla="*/ 0 w 248"/>
              <a:gd name="T65" fmla="*/ 2147483647 h 512"/>
              <a:gd name="T66" fmla="*/ 2147483647 w 248"/>
              <a:gd name="T67" fmla="*/ 2147483647 h 512"/>
              <a:gd name="T68" fmla="*/ 2147483647 w 248"/>
              <a:gd name="T69" fmla="*/ 2147483647 h 512"/>
              <a:gd name="T70" fmla="*/ 2147483647 w 248"/>
              <a:gd name="T71" fmla="*/ 2147483647 h 512"/>
              <a:gd name="T72" fmla="*/ 2147483647 w 248"/>
              <a:gd name="T73" fmla="*/ 2147483647 h 512"/>
              <a:gd name="T74" fmla="*/ 2147483647 w 248"/>
              <a:gd name="T75" fmla="*/ 2147483647 h 512"/>
              <a:gd name="T76" fmla="*/ 2147483647 w 248"/>
              <a:gd name="T77" fmla="*/ 2147483647 h 512"/>
              <a:gd name="T78" fmla="*/ 2147483647 w 248"/>
              <a:gd name="T79" fmla="*/ 2147483647 h 512"/>
              <a:gd name="T80" fmla="*/ 2147483647 w 248"/>
              <a:gd name="T81" fmla="*/ 2147483647 h 512"/>
              <a:gd name="T82" fmla="*/ 2147483647 w 248"/>
              <a:gd name="T83" fmla="*/ 2147483647 h 512"/>
              <a:gd name="T84" fmla="*/ 2147483647 w 248"/>
              <a:gd name="T85" fmla="*/ 2147483647 h 512"/>
              <a:gd name="T86" fmla="*/ 2147483647 w 248"/>
              <a:gd name="T87" fmla="*/ 2147483647 h 512"/>
              <a:gd name="T88" fmla="*/ 2147483647 w 248"/>
              <a:gd name="T89" fmla="*/ 2147483647 h 512"/>
              <a:gd name="T90" fmla="*/ 2147483647 w 248"/>
              <a:gd name="T91" fmla="*/ 2147483647 h 512"/>
              <a:gd name="T92" fmla="*/ 2147483647 w 248"/>
              <a:gd name="T93" fmla="*/ 2147483647 h 512"/>
              <a:gd name="T94" fmla="*/ 2147483647 w 248"/>
              <a:gd name="T95" fmla="*/ 2147483647 h 512"/>
              <a:gd name="T96" fmla="*/ 2147483647 w 248"/>
              <a:gd name="T97" fmla="*/ 2147483647 h 512"/>
              <a:gd name="T98" fmla="*/ 2147483647 w 248"/>
              <a:gd name="T99" fmla="*/ 2147483647 h 512"/>
              <a:gd name="T100" fmla="*/ 2147483647 w 248"/>
              <a:gd name="T101" fmla="*/ 2147483647 h 512"/>
              <a:gd name="T102" fmla="*/ 2147483647 w 248"/>
              <a:gd name="T103" fmla="*/ 2147483647 h 512"/>
              <a:gd name="T104" fmla="*/ 2147483647 w 248"/>
              <a:gd name="T105" fmla="*/ 2147483647 h 512"/>
              <a:gd name="T106" fmla="*/ 2147483647 w 248"/>
              <a:gd name="T107" fmla="*/ 2147483647 h 512"/>
              <a:gd name="T108" fmla="*/ 2147483647 w 248"/>
              <a:gd name="T109" fmla="*/ 2147483647 h 512"/>
              <a:gd name="T110" fmla="*/ 2147483647 w 248"/>
              <a:gd name="T111" fmla="*/ 2147483647 h 512"/>
              <a:gd name="T112" fmla="*/ 2147483647 w 248"/>
              <a:gd name="T113" fmla="*/ 2147483647 h 512"/>
              <a:gd name="T114" fmla="*/ 2147483647 w 248"/>
              <a:gd name="T115" fmla="*/ 2147483647 h 512"/>
              <a:gd name="T116" fmla="*/ 2147483647 w 248"/>
              <a:gd name="T117" fmla="*/ 2147483647 h 512"/>
              <a:gd name="T118" fmla="*/ 2147483647 w 248"/>
              <a:gd name="T119" fmla="*/ 2147483647 h 512"/>
              <a:gd name="T120" fmla="*/ 2147483647 w 248"/>
              <a:gd name="T121" fmla="*/ 2147483647 h 512"/>
              <a:gd name="T122" fmla="*/ 2147483647 w 248"/>
              <a:gd name="T123" fmla="*/ 2147483647 h 51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"/>
              <a:gd name="T187" fmla="*/ 0 h 512"/>
              <a:gd name="T188" fmla="*/ 248 w 248"/>
              <a:gd name="T189" fmla="*/ 512 h 51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" h="512">
                <a:moveTo>
                  <a:pt x="192" y="144"/>
                </a:moveTo>
                <a:lnTo>
                  <a:pt x="192" y="128"/>
                </a:lnTo>
                <a:lnTo>
                  <a:pt x="200" y="112"/>
                </a:lnTo>
                <a:lnTo>
                  <a:pt x="232" y="88"/>
                </a:lnTo>
                <a:lnTo>
                  <a:pt x="240" y="80"/>
                </a:lnTo>
                <a:lnTo>
                  <a:pt x="248" y="56"/>
                </a:lnTo>
                <a:lnTo>
                  <a:pt x="248" y="48"/>
                </a:lnTo>
                <a:lnTo>
                  <a:pt x="232" y="56"/>
                </a:lnTo>
                <a:lnTo>
                  <a:pt x="208" y="72"/>
                </a:lnTo>
                <a:lnTo>
                  <a:pt x="192" y="64"/>
                </a:lnTo>
                <a:lnTo>
                  <a:pt x="192" y="40"/>
                </a:lnTo>
                <a:lnTo>
                  <a:pt x="184" y="32"/>
                </a:lnTo>
                <a:lnTo>
                  <a:pt x="160" y="24"/>
                </a:lnTo>
                <a:lnTo>
                  <a:pt x="144" y="16"/>
                </a:lnTo>
                <a:lnTo>
                  <a:pt x="136" y="0"/>
                </a:lnTo>
                <a:lnTo>
                  <a:pt x="120" y="0"/>
                </a:lnTo>
                <a:lnTo>
                  <a:pt x="112" y="8"/>
                </a:lnTo>
                <a:lnTo>
                  <a:pt x="96" y="0"/>
                </a:lnTo>
                <a:lnTo>
                  <a:pt x="88" y="0"/>
                </a:lnTo>
                <a:lnTo>
                  <a:pt x="80" y="8"/>
                </a:lnTo>
                <a:lnTo>
                  <a:pt x="80" y="24"/>
                </a:lnTo>
                <a:lnTo>
                  <a:pt x="64" y="40"/>
                </a:lnTo>
                <a:lnTo>
                  <a:pt x="64" y="64"/>
                </a:lnTo>
                <a:lnTo>
                  <a:pt x="56" y="80"/>
                </a:lnTo>
                <a:lnTo>
                  <a:pt x="48" y="128"/>
                </a:lnTo>
                <a:lnTo>
                  <a:pt x="48" y="168"/>
                </a:lnTo>
                <a:lnTo>
                  <a:pt x="24" y="224"/>
                </a:lnTo>
                <a:lnTo>
                  <a:pt x="24" y="280"/>
                </a:lnTo>
                <a:lnTo>
                  <a:pt x="24" y="304"/>
                </a:lnTo>
                <a:lnTo>
                  <a:pt x="16" y="336"/>
                </a:lnTo>
                <a:lnTo>
                  <a:pt x="24" y="352"/>
                </a:lnTo>
                <a:lnTo>
                  <a:pt x="16" y="416"/>
                </a:lnTo>
                <a:lnTo>
                  <a:pt x="0" y="440"/>
                </a:lnTo>
                <a:lnTo>
                  <a:pt x="8" y="464"/>
                </a:lnTo>
                <a:lnTo>
                  <a:pt x="16" y="488"/>
                </a:lnTo>
                <a:lnTo>
                  <a:pt x="80" y="512"/>
                </a:lnTo>
                <a:lnTo>
                  <a:pt x="64" y="496"/>
                </a:lnTo>
                <a:lnTo>
                  <a:pt x="56" y="472"/>
                </a:lnTo>
                <a:lnTo>
                  <a:pt x="64" y="448"/>
                </a:lnTo>
                <a:lnTo>
                  <a:pt x="80" y="424"/>
                </a:lnTo>
                <a:lnTo>
                  <a:pt x="88" y="416"/>
                </a:lnTo>
                <a:lnTo>
                  <a:pt x="96" y="392"/>
                </a:lnTo>
                <a:lnTo>
                  <a:pt x="88" y="384"/>
                </a:lnTo>
                <a:lnTo>
                  <a:pt x="80" y="368"/>
                </a:lnTo>
                <a:lnTo>
                  <a:pt x="96" y="344"/>
                </a:lnTo>
                <a:lnTo>
                  <a:pt x="112" y="328"/>
                </a:lnTo>
                <a:lnTo>
                  <a:pt x="120" y="304"/>
                </a:lnTo>
                <a:lnTo>
                  <a:pt x="120" y="296"/>
                </a:lnTo>
                <a:lnTo>
                  <a:pt x="112" y="296"/>
                </a:lnTo>
                <a:lnTo>
                  <a:pt x="112" y="288"/>
                </a:lnTo>
                <a:lnTo>
                  <a:pt x="136" y="280"/>
                </a:lnTo>
                <a:lnTo>
                  <a:pt x="144" y="264"/>
                </a:lnTo>
                <a:lnTo>
                  <a:pt x="152" y="248"/>
                </a:lnTo>
                <a:lnTo>
                  <a:pt x="192" y="232"/>
                </a:lnTo>
                <a:lnTo>
                  <a:pt x="200" y="224"/>
                </a:lnTo>
                <a:lnTo>
                  <a:pt x="208" y="224"/>
                </a:lnTo>
                <a:lnTo>
                  <a:pt x="216" y="200"/>
                </a:lnTo>
                <a:lnTo>
                  <a:pt x="208" y="184"/>
                </a:lnTo>
                <a:lnTo>
                  <a:pt x="192" y="176"/>
                </a:lnTo>
                <a:lnTo>
                  <a:pt x="208" y="176"/>
                </a:lnTo>
                <a:lnTo>
                  <a:pt x="192" y="168"/>
                </a:lnTo>
                <a:lnTo>
                  <a:pt x="192" y="1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1" name="Freeform 792"/>
          <p:cNvSpPr/>
          <p:nvPr/>
        </p:nvSpPr>
        <p:spPr bwMode="auto">
          <a:xfrm>
            <a:off x="2487941" y="4586842"/>
            <a:ext cx="172466" cy="159877"/>
          </a:xfrm>
          <a:custGeom>
            <a:avLst/>
            <a:gdLst>
              <a:gd name="T0" fmla="*/ 2147483647 w 112"/>
              <a:gd name="T1" fmla="*/ 0 h 104"/>
              <a:gd name="T2" fmla="*/ 0 w 112"/>
              <a:gd name="T3" fmla="*/ 2147483647 h 104"/>
              <a:gd name="T4" fmla="*/ 0 w 112"/>
              <a:gd name="T5" fmla="*/ 2147483647 h 104"/>
              <a:gd name="T6" fmla="*/ 2147483647 w 112"/>
              <a:gd name="T7" fmla="*/ 2147483647 h 104"/>
              <a:gd name="T8" fmla="*/ 2147483647 w 112"/>
              <a:gd name="T9" fmla="*/ 2147483647 h 104"/>
              <a:gd name="T10" fmla="*/ 2147483647 w 112"/>
              <a:gd name="T11" fmla="*/ 2147483647 h 104"/>
              <a:gd name="T12" fmla="*/ 2147483647 w 112"/>
              <a:gd name="T13" fmla="*/ 2147483647 h 104"/>
              <a:gd name="T14" fmla="*/ 2147483647 w 112"/>
              <a:gd name="T15" fmla="*/ 2147483647 h 104"/>
              <a:gd name="T16" fmla="*/ 2147483647 w 112"/>
              <a:gd name="T17" fmla="*/ 2147483647 h 104"/>
              <a:gd name="T18" fmla="*/ 2147483647 w 112"/>
              <a:gd name="T19" fmla="*/ 2147483647 h 104"/>
              <a:gd name="T20" fmla="*/ 2147483647 w 112"/>
              <a:gd name="T21" fmla="*/ 2147483647 h 104"/>
              <a:gd name="T22" fmla="*/ 2147483647 w 112"/>
              <a:gd name="T23" fmla="*/ 2147483647 h 104"/>
              <a:gd name="T24" fmla="*/ 2147483647 w 112"/>
              <a:gd name="T25" fmla="*/ 2147483647 h 104"/>
              <a:gd name="T26" fmla="*/ 2147483647 w 112"/>
              <a:gd name="T27" fmla="*/ 2147483647 h 104"/>
              <a:gd name="T28" fmla="*/ 2147483647 w 112"/>
              <a:gd name="T29" fmla="*/ 2147483647 h 104"/>
              <a:gd name="T30" fmla="*/ 2147483647 w 112"/>
              <a:gd name="T31" fmla="*/ 2147483647 h 104"/>
              <a:gd name="T32" fmla="*/ 2147483647 w 112"/>
              <a:gd name="T33" fmla="*/ 2147483647 h 104"/>
              <a:gd name="T34" fmla="*/ 2147483647 w 112"/>
              <a:gd name="T35" fmla="*/ 0 h 104"/>
              <a:gd name="T36" fmla="*/ 2147483647 w 112"/>
              <a:gd name="T37" fmla="*/ 0 h 104"/>
              <a:gd name="T38" fmla="*/ 2147483647 w 112"/>
              <a:gd name="T39" fmla="*/ 0 h 1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2"/>
              <a:gd name="T61" fmla="*/ 0 h 104"/>
              <a:gd name="T62" fmla="*/ 112 w 112"/>
              <a:gd name="T63" fmla="*/ 104 h 10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2" h="104">
                <a:moveTo>
                  <a:pt x="32" y="0"/>
                </a:moveTo>
                <a:lnTo>
                  <a:pt x="0" y="24"/>
                </a:lnTo>
                <a:lnTo>
                  <a:pt x="0" y="32"/>
                </a:lnTo>
                <a:lnTo>
                  <a:pt x="8" y="48"/>
                </a:lnTo>
                <a:lnTo>
                  <a:pt x="24" y="56"/>
                </a:lnTo>
                <a:lnTo>
                  <a:pt x="48" y="64"/>
                </a:lnTo>
                <a:lnTo>
                  <a:pt x="56" y="72"/>
                </a:lnTo>
                <a:lnTo>
                  <a:pt x="56" y="96"/>
                </a:lnTo>
                <a:lnTo>
                  <a:pt x="72" y="104"/>
                </a:lnTo>
                <a:lnTo>
                  <a:pt x="96" y="88"/>
                </a:lnTo>
                <a:lnTo>
                  <a:pt x="112" y="80"/>
                </a:lnTo>
                <a:lnTo>
                  <a:pt x="104" y="72"/>
                </a:lnTo>
                <a:lnTo>
                  <a:pt x="104" y="56"/>
                </a:lnTo>
                <a:lnTo>
                  <a:pt x="96" y="56"/>
                </a:lnTo>
                <a:lnTo>
                  <a:pt x="80" y="32"/>
                </a:lnTo>
                <a:lnTo>
                  <a:pt x="72" y="24"/>
                </a:lnTo>
                <a:lnTo>
                  <a:pt x="56" y="8"/>
                </a:lnTo>
                <a:lnTo>
                  <a:pt x="56" y="0"/>
                </a:lnTo>
                <a:lnTo>
                  <a:pt x="4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2" name="Freeform 793"/>
          <p:cNvSpPr/>
          <p:nvPr/>
        </p:nvSpPr>
        <p:spPr bwMode="auto">
          <a:xfrm>
            <a:off x="2573545" y="4808403"/>
            <a:ext cx="99451" cy="123369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0 h 80"/>
              <a:gd name="T6" fmla="*/ 0 w 64"/>
              <a:gd name="T7" fmla="*/ 2147483647 h 80"/>
              <a:gd name="T8" fmla="*/ 0 w 64"/>
              <a:gd name="T9" fmla="*/ 2147483647 h 80"/>
              <a:gd name="T10" fmla="*/ 0 w 64"/>
              <a:gd name="T11" fmla="*/ 2147483647 h 80"/>
              <a:gd name="T12" fmla="*/ 2147483647 w 64"/>
              <a:gd name="T13" fmla="*/ 2147483647 h 80"/>
              <a:gd name="T14" fmla="*/ 2147483647 w 64"/>
              <a:gd name="T15" fmla="*/ 2147483647 h 80"/>
              <a:gd name="T16" fmla="*/ 2147483647 w 64"/>
              <a:gd name="T17" fmla="*/ 2147483647 h 80"/>
              <a:gd name="T18" fmla="*/ 2147483647 w 64"/>
              <a:gd name="T19" fmla="*/ 2147483647 h 80"/>
              <a:gd name="T20" fmla="*/ 2147483647 w 64"/>
              <a:gd name="T21" fmla="*/ 2147483647 h 80"/>
              <a:gd name="T22" fmla="*/ 2147483647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40" y="16"/>
                </a:move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0" y="32"/>
                </a:lnTo>
                <a:lnTo>
                  <a:pt x="0" y="56"/>
                </a:lnTo>
                <a:lnTo>
                  <a:pt x="16" y="64"/>
                </a:lnTo>
                <a:lnTo>
                  <a:pt x="24" y="72"/>
                </a:lnTo>
                <a:lnTo>
                  <a:pt x="40" y="80"/>
                </a:lnTo>
                <a:lnTo>
                  <a:pt x="64" y="64"/>
                </a:lnTo>
                <a:lnTo>
                  <a:pt x="64" y="56"/>
                </a:lnTo>
                <a:lnTo>
                  <a:pt x="56" y="32"/>
                </a:lnTo>
                <a:lnTo>
                  <a:pt x="4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3" name="Freeform 794"/>
          <p:cNvSpPr/>
          <p:nvPr/>
        </p:nvSpPr>
        <p:spPr bwMode="auto">
          <a:xfrm>
            <a:off x="2351984" y="4389199"/>
            <a:ext cx="221561" cy="259327"/>
          </a:xfrm>
          <a:custGeom>
            <a:avLst/>
            <a:gdLst>
              <a:gd name="T0" fmla="*/ 2147483647 w 144"/>
              <a:gd name="T1" fmla="*/ 2147483647 h 168"/>
              <a:gd name="T2" fmla="*/ 2147483647 w 144"/>
              <a:gd name="T3" fmla="*/ 2147483647 h 168"/>
              <a:gd name="T4" fmla="*/ 2147483647 w 144"/>
              <a:gd name="T5" fmla="*/ 2147483647 h 168"/>
              <a:gd name="T6" fmla="*/ 2147483647 w 144"/>
              <a:gd name="T7" fmla="*/ 2147483647 h 168"/>
              <a:gd name="T8" fmla="*/ 2147483647 w 144"/>
              <a:gd name="T9" fmla="*/ 2147483647 h 168"/>
              <a:gd name="T10" fmla="*/ 2147483647 w 144"/>
              <a:gd name="T11" fmla="*/ 2147483647 h 168"/>
              <a:gd name="T12" fmla="*/ 2147483647 w 144"/>
              <a:gd name="T13" fmla="*/ 2147483647 h 168"/>
              <a:gd name="T14" fmla="*/ 2147483647 w 144"/>
              <a:gd name="T15" fmla="*/ 2147483647 h 168"/>
              <a:gd name="T16" fmla="*/ 2147483647 w 144"/>
              <a:gd name="T17" fmla="*/ 2147483647 h 168"/>
              <a:gd name="T18" fmla="*/ 2147483647 w 144"/>
              <a:gd name="T19" fmla="*/ 2147483647 h 168"/>
              <a:gd name="T20" fmla="*/ 2147483647 w 144"/>
              <a:gd name="T21" fmla="*/ 2147483647 h 168"/>
              <a:gd name="T22" fmla="*/ 2147483647 w 144"/>
              <a:gd name="T23" fmla="*/ 2147483647 h 168"/>
              <a:gd name="T24" fmla="*/ 2147483647 w 144"/>
              <a:gd name="T25" fmla="*/ 2147483647 h 168"/>
              <a:gd name="T26" fmla="*/ 2147483647 w 144"/>
              <a:gd name="T27" fmla="*/ 0 h 168"/>
              <a:gd name="T28" fmla="*/ 2147483647 w 144"/>
              <a:gd name="T29" fmla="*/ 2147483647 h 168"/>
              <a:gd name="T30" fmla="*/ 0 w 144"/>
              <a:gd name="T31" fmla="*/ 2147483647 h 168"/>
              <a:gd name="T32" fmla="*/ 2147483647 w 144"/>
              <a:gd name="T33" fmla="*/ 2147483647 h 168"/>
              <a:gd name="T34" fmla="*/ 2147483647 w 144"/>
              <a:gd name="T35" fmla="*/ 2147483647 h 168"/>
              <a:gd name="T36" fmla="*/ 0 w 144"/>
              <a:gd name="T37" fmla="*/ 2147483647 h 168"/>
              <a:gd name="T38" fmla="*/ 0 w 144"/>
              <a:gd name="T39" fmla="*/ 2147483647 h 168"/>
              <a:gd name="T40" fmla="*/ 2147483647 w 144"/>
              <a:gd name="T41" fmla="*/ 2147483647 h 168"/>
              <a:gd name="T42" fmla="*/ 2147483647 w 144"/>
              <a:gd name="T43" fmla="*/ 2147483647 h 168"/>
              <a:gd name="T44" fmla="*/ 2147483647 w 144"/>
              <a:gd name="T45" fmla="*/ 2147483647 h 168"/>
              <a:gd name="T46" fmla="*/ 2147483647 w 144"/>
              <a:gd name="T47" fmla="*/ 2147483647 h 168"/>
              <a:gd name="T48" fmla="*/ 2147483647 w 144"/>
              <a:gd name="T49" fmla="*/ 2147483647 h 168"/>
              <a:gd name="T50" fmla="*/ 2147483647 w 144"/>
              <a:gd name="T51" fmla="*/ 2147483647 h 168"/>
              <a:gd name="T52" fmla="*/ 2147483647 w 144"/>
              <a:gd name="T53" fmla="*/ 2147483647 h 168"/>
              <a:gd name="T54" fmla="*/ 2147483647 w 144"/>
              <a:gd name="T55" fmla="*/ 2147483647 h 168"/>
              <a:gd name="T56" fmla="*/ 2147483647 w 144"/>
              <a:gd name="T57" fmla="*/ 2147483647 h 16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44"/>
              <a:gd name="T88" fmla="*/ 0 h 168"/>
              <a:gd name="T89" fmla="*/ 144 w 144"/>
              <a:gd name="T90" fmla="*/ 168 h 16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44" h="168">
                <a:moveTo>
                  <a:pt x="88" y="160"/>
                </a:moveTo>
                <a:lnTo>
                  <a:pt x="88" y="152"/>
                </a:lnTo>
                <a:lnTo>
                  <a:pt x="120" y="128"/>
                </a:lnTo>
                <a:lnTo>
                  <a:pt x="136" y="128"/>
                </a:lnTo>
                <a:lnTo>
                  <a:pt x="144" y="128"/>
                </a:lnTo>
                <a:lnTo>
                  <a:pt x="144" y="104"/>
                </a:lnTo>
                <a:lnTo>
                  <a:pt x="144" y="88"/>
                </a:lnTo>
                <a:lnTo>
                  <a:pt x="120" y="80"/>
                </a:lnTo>
                <a:lnTo>
                  <a:pt x="112" y="72"/>
                </a:lnTo>
                <a:lnTo>
                  <a:pt x="112" y="56"/>
                </a:lnTo>
                <a:lnTo>
                  <a:pt x="88" y="40"/>
                </a:lnTo>
                <a:lnTo>
                  <a:pt x="64" y="32"/>
                </a:lnTo>
                <a:lnTo>
                  <a:pt x="56" y="8"/>
                </a:lnTo>
                <a:lnTo>
                  <a:pt x="32" y="0"/>
                </a:lnTo>
                <a:lnTo>
                  <a:pt x="16" y="16"/>
                </a:lnTo>
                <a:lnTo>
                  <a:pt x="0" y="16"/>
                </a:lnTo>
                <a:lnTo>
                  <a:pt x="8" y="32"/>
                </a:lnTo>
                <a:lnTo>
                  <a:pt x="8" y="64"/>
                </a:lnTo>
                <a:lnTo>
                  <a:pt x="0" y="88"/>
                </a:lnTo>
                <a:lnTo>
                  <a:pt x="0" y="104"/>
                </a:lnTo>
                <a:lnTo>
                  <a:pt x="16" y="112"/>
                </a:lnTo>
                <a:lnTo>
                  <a:pt x="8" y="128"/>
                </a:lnTo>
                <a:lnTo>
                  <a:pt x="24" y="160"/>
                </a:lnTo>
                <a:lnTo>
                  <a:pt x="32" y="168"/>
                </a:lnTo>
                <a:lnTo>
                  <a:pt x="40" y="160"/>
                </a:lnTo>
                <a:lnTo>
                  <a:pt x="48" y="160"/>
                </a:lnTo>
                <a:lnTo>
                  <a:pt x="64" y="168"/>
                </a:lnTo>
                <a:lnTo>
                  <a:pt x="72" y="160"/>
                </a:lnTo>
                <a:lnTo>
                  <a:pt x="88" y="1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4" name="Freeform 795"/>
          <p:cNvSpPr/>
          <p:nvPr/>
        </p:nvSpPr>
        <p:spPr bwMode="auto">
          <a:xfrm>
            <a:off x="2278969" y="4093365"/>
            <a:ext cx="751545" cy="800641"/>
          </a:xfrm>
          <a:custGeom>
            <a:avLst/>
            <a:gdLst>
              <a:gd name="T0" fmla="*/ 2147483647 w 488"/>
              <a:gd name="T1" fmla="*/ 2147483647 h 520"/>
              <a:gd name="T2" fmla="*/ 2147483647 w 488"/>
              <a:gd name="T3" fmla="*/ 2147483647 h 520"/>
              <a:gd name="T4" fmla="*/ 2147483647 w 488"/>
              <a:gd name="T5" fmla="*/ 2147483647 h 520"/>
              <a:gd name="T6" fmla="*/ 2147483647 w 488"/>
              <a:gd name="T7" fmla="*/ 2147483647 h 520"/>
              <a:gd name="T8" fmla="*/ 2147483647 w 488"/>
              <a:gd name="T9" fmla="*/ 2147483647 h 520"/>
              <a:gd name="T10" fmla="*/ 2147483647 w 488"/>
              <a:gd name="T11" fmla="*/ 2147483647 h 520"/>
              <a:gd name="T12" fmla="*/ 2147483647 w 488"/>
              <a:gd name="T13" fmla="*/ 2147483647 h 520"/>
              <a:gd name="T14" fmla="*/ 2147483647 w 488"/>
              <a:gd name="T15" fmla="*/ 2147483647 h 520"/>
              <a:gd name="T16" fmla="*/ 2147483647 w 488"/>
              <a:gd name="T17" fmla="*/ 2147483647 h 520"/>
              <a:gd name="T18" fmla="*/ 2147483647 w 488"/>
              <a:gd name="T19" fmla="*/ 2147483647 h 520"/>
              <a:gd name="T20" fmla="*/ 2147483647 w 488"/>
              <a:gd name="T21" fmla="*/ 2147483647 h 520"/>
              <a:gd name="T22" fmla="*/ 2147483647 w 488"/>
              <a:gd name="T23" fmla="*/ 2147483647 h 520"/>
              <a:gd name="T24" fmla="*/ 2147483647 w 488"/>
              <a:gd name="T25" fmla="*/ 2147483647 h 520"/>
              <a:gd name="T26" fmla="*/ 2147483647 w 488"/>
              <a:gd name="T27" fmla="*/ 2147483647 h 520"/>
              <a:gd name="T28" fmla="*/ 2147483647 w 488"/>
              <a:gd name="T29" fmla="*/ 2147483647 h 520"/>
              <a:gd name="T30" fmla="*/ 2147483647 w 488"/>
              <a:gd name="T31" fmla="*/ 2147483647 h 520"/>
              <a:gd name="T32" fmla="*/ 2147483647 w 488"/>
              <a:gd name="T33" fmla="*/ 2147483647 h 520"/>
              <a:gd name="T34" fmla="*/ 2147483647 w 488"/>
              <a:gd name="T35" fmla="*/ 2147483647 h 520"/>
              <a:gd name="T36" fmla="*/ 2147483647 w 488"/>
              <a:gd name="T37" fmla="*/ 2147483647 h 520"/>
              <a:gd name="T38" fmla="*/ 2147483647 w 488"/>
              <a:gd name="T39" fmla="*/ 2147483647 h 520"/>
              <a:gd name="T40" fmla="*/ 2147483647 w 488"/>
              <a:gd name="T41" fmla="*/ 2147483647 h 520"/>
              <a:gd name="T42" fmla="*/ 2147483647 w 488"/>
              <a:gd name="T43" fmla="*/ 2147483647 h 520"/>
              <a:gd name="T44" fmla="*/ 2147483647 w 488"/>
              <a:gd name="T45" fmla="*/ 2147483647 h 520"/>
              <a:gd name="T46" fmla="*/ 2147483647 w 488"/>
              <a:gd name="T47" fmla="*/ 0 h 520"/>
              <a:gd name="T48" fmla="*/ 2147483647 w 488"/>
              <a:gd name="T49" fmla="*/ 2147483647 h 520"/>
              <a:gd name="T50" fmla="*/ 2147483647 w 488"/>
              <a:gd name="T51" fmla="*/ 2147483647 h 520"/>
              <a:gd name="T52" fmla="*/ 2147483647 w 488"/>
              <a:gd name="T53" fmla="*/ 2147483647 h 520"/>
              <a:gd name="T54" fmla="*/ 2147483647 w 488"/>
              <a:gd name="T55" fmla="*/ 2147483647 h 520"/>
              <a:gd name="T56" fmla="*/ 2147483647 w 488"/>
              <a:gd name="T57" fmla="*/ 2147483647 h 520"/>
              <a:gd name="T58" fmla="*/ 2147483647 w 488"/>
              <a:gd name="T59" fmla="*/ 2147483647 h 520"/>
              <a:gd name="T60" fmla="*/ 0 w 488"/>
              <a:gd name="T61" fmla="*/ 2147483647 h 520"/>
              <a:gd name="T62" fmla="*/ 2147483647 w 488"/>
              <a:gd name="T63" fmla="*/ 2147483647 h 520"/>
              <a:gd name="T64" fmla="*/ 2147483647 w 488"/>
              <a:gd name="T65" fmla="*/ 2147483647 h 520"/>
              <a:gd name="T66" fmla="*/ 2147483647 w 488"/>
              <a:gd name="T67" fmla="*/ 2147483647 h 520"/>
              <a:gd name="T68" fmla="*/ 2147483647 w 488"/>
              <a:gd name="T69" fmla="*/ 2147483647 h 520"/>
              <a:gd name="T70" fmla="*/ 2147483647 w 488"/>
              <a:gd name="T71" fmla="*/ 2147483647 h 520"/>
              <a:gd name="T72" fmla="*/ 2147483647 w 488"/>
              <a:gd name="T73" fmla="*/ 2147483647 h 520"/>
              <a:gd name="T74" fmla="*/ 2147483647 w 488"/>
              <a:gd name="T75" fmla="*/ 2147483647 h 520"/>
              <a:gd name="T76" fmla="*/ 2147483647 w 488"/>
              <a:gd name="T77" fmla="*/ 2147483647 h 52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88"/>
              <a:gd name="T118" fmla="*/ 0 h 520"/>
              <a:gd name="T119" fmla="*/ 488 w 488"/>
              <a:gd name="T120" fmla="*/ 520 h 520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88" h="520">
                <a:moveTo>
                  <a:pt x="248" y="400"/>
                </a:moveTo>
                <a:lnTo>
                  <a:pt x="248" y="408"/>
                </a:lnTo>
                <a:lnTo>
                  <a:pt x="240" y="432"/>
                </a:lnTo>
                <a:lnTo>
                  <a:pt x="232" y="440"/>
                </a:lnTo>
                <a:lnTo>
                  <a:pt x="200" y="464"/>
                </a:lnTo>
                <a:lnTo>
                  <a:pt x="208" y="464"/>
                </a:lnTo>
                <a:lnTo>
                  <a:pt x="200" y="464"/>
                </a:lnTo>
                <a:lnTo>
                  <a:pt x="216" y="472"/>
                </a:lnTo>
                <a:lnTo>
                  <a:pt x="232" y="480"/>
                </a:lnTo>
                <a:lnTo>
                  <a:pt x="248" y="496"/>
                </a:lnTo>
                <a:lnTo>
                  <a:pt x="256" y="520"/>
                </a:lnTo>
                <a:lnTo>
                  <a:pt x="264" y="504"/>
                </a:lnTo>
                <a:lnTo>
                  <a:pt x="280" y="488"/>
                </a:lnTo>
                <a:lnTo>
                  <a:pt x="296" y="472"/>
                </a:lnTo>
                <a:lnTo>
                  <a:pt x="312" y="416"/>
                </a:lnTo>
                <a:lnTo>
                  <a:pt x="328" y="392"/>
                </a:lnTo>
                <a:lnTo>
                  <a:pt x="368" y="368"/>
                </a:lnTo>
                <a:lnTo>
                  <a:pt x="400" y="360"/>
                </a:lnTo>
                <a:lnTo>
                  <a:pt x="408" y="360"/>
                </a:lnTo>
                <a:lnTo>
                  <a:pt x="416" y="344"/>
                </a:lnTo>
                <a:lnTo>
                  <a:pt x="416" y="328"/>
                </a:lnTo>
                <a:lnTo>
                  <a:pt x="432" y="304"/>
                </a:lnTo>
                <a:lnTo>
                  <a:pt x="432" y="296"/>
                </a:lnTo>
                <a:lnTo>
                  <a:pt x="440" y="232"/>
                </a:lnTo>
                <a:lnTo>
                  <a:pt x="448" y="224"/>
                </a:lnTo>
                <a:lnTo>
                  <a:pt x="488" y="176"/>
                </a:lnTo>
                <a:lnTo>
                  <a:pt x="488" y="160"/>
                </a:lnTo>
                <a:lnTo>
                  <a:pt x="480" y="136"/>
                </a:lnTo>
                <a:lnTo>
                  <a:pt x="456" y="128"/>
                </a:lnTo>
                <a:lnTo>
                  <a:pt x="424" y="104"/>
                </a:lnTo>
                <a:lnTo>
                  <a:pt x="384" y="104"/>
                </a:lnTo>
                <a:lnTo>
                  <a:pt x="368" y="96"/>
                </a:lnTo>
                <a:lnTo>
                  <a:pt x="360" y="88"/>
                </a:lnTo>
                <a:lnTo>
                  <a:pt x="328" y="72"/>
                </a:lnTo>
                <a:lnTo>
                  <a:pt x="304" y="56"/>
                </a:lnTo>
                <a:lnTo>
                  <a:pt x="296" y="40"/>
                </a:lnTo>
                <a:lnTo>
                  <a:pt x="288" y="8"/>
                </a:lnTo>
                <a:lnTo>
                  <a:pt x="280" y="8"/>
                </a:lnTo>
                <a:lnTo>
                  <a:pt x="264" y="32"/>
                </a:lnTo>
                <a:lnTo>
                  <a:pt x="248" y="40"/>
                </a:lnTo>
                <a:lnTo>
                  <a:pt x="224" y="40"/>
                </a:lnTo>
                <a:lnTo>
                  <a:pt x="216" y="40"/>
                </a:lnTo>
                <a:lnTo>
                  <a:pt x="192" y="48"/>
                </a:lnTo>
                <a:lnTo>
                  <a:pt x="184" y="48"/>
                </a:lnTo>
                <a:lnTo>
                  <a:pt x="168" y="40"/>
                </a:lnTo>
                <a:lnTo>
                  <a:pt x="176" y="16"/>
                </a:lnTo>
                <a:lnTo>
                  <a:pt x="168" y="0"/>
                </a:lnTo>
                <a:lnTo>
                  <a:pt x="160" y="0"/>
                </a:lnTo>
                <a:lnTo>
                  <a:pt x="160" y="8"/>
                </a:lnTo>
                <a:lnTo>
                  <a:pt x="144" y="16"/>
                </a:lnTo>
                <a:lnTo>
                  <a:pt x="112" y="16"/>
                </a:lnTo>
                <a:lnTo>
                  <a:pt x="120" y="32"/>
                </a:lnTo>
                <a:lnTo>
                  <a:pt x="128" y="48"/>
                </a:lnTo>
                <a:lnTo>
                  <a:pt x="88" y="56"/>
                </a:lnTo>
                <a:lnTo>
                  <a:pt x="80" y="48"/>
                </a:lnTo>
                <a:lnTo>
                  <a:pt x="48" y="56"/>
                </a:lnTo>
                <a:lnTo>
                  <a:pt x="48" y="72"/>
                </a:lnTo>
                <a:lnTo>
                  <a:pt x="40" y="120"/>
                </a:lnTo>
                <a:lnTo>
                  <a:pt x="32" y="112"/>
                </a:lnTo>
                <a:lnTo>
                  <a:pt x="32" y="120"/>
                </a:lnTo>
                <a:lnTo>
                  <a:pt x="16" y="128"/>
                </a:lnTo>
                <a:lnTo>
                  <a:pt x="0" y="152"/>
                </a:lnTo>
                <a:lnTo>
                  <a:pt x="0" y="176"/>
                </a:lnTo>
                <a:lnTo>
                  <a:pt x="16" y="192"/>
                </a:lnTo>
                <a:lnTo>
                  <a:pt x="40" y="184"/>
                </a:lnTo>
                <a:lnTo>
                  <a:pt x="40" y="208"/>
                </a:lnTo>
                <a:lnTo>
                  <a:pt x="48" y="208"/>
                </a:lnTo>
                <a:lnTo>
                  <a:pt x="64" y="208"/>
                </a:lnTo>
                <a:lnTo>
                  <a:pt x="80" y="192"/>
                </a:lnTo>
                <a:lnTo>
                  <a:pt x="104" y="200"/>
                </a:lnTo>
                <a:lnTo>
                  <a:pt x="112" y="224"/>
                </a:lnTo>
                <a:lnTo>
                  <a:pt x="136" y="232"/>
                </a:lnTo>
                <a:lnTo>
                  <a:pt x="160" y="248"/>
                </a:lnTo>
                <a:lnTo>
                  <a:pt x="160" y="264"/>
                </a:lnTo>
                <a:lnTo>
                  <a:pt x="168" y="272"/>
                </a:lnTo>
                <a:lnTo>
                  <a:pt x="192" y="280"/>
                </a:lnTo>
                <a:lnTo>
                  <a:pt x="192" y="296"/>
                </a:lnTo>
                <a:lnTo>
                  <a:pt x="192" y="320"/>
                </a:lnTo>
                <a:lnTo>
                  <a:pt x="248" y="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" name="Freeform 796"/>
          <p:cNvSpPr/>
          <p:nvPr/>
        </p:nvSpPr>
        <p:spPr bwMode="auto">
          <a:xfrm>
            <a:off x="2573545" y="4586842"/>
            <a:ext cx="86863" cy="123369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w 56"/>
              <a:gd name="T17" fmla="*/ 0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6"/>
              <a:gd name="T28" fmla="*/ 0 h 80"/>
              <a:gd name="T29" fmla="*/ 56 w 56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" name="Freeform 797"/>
          <p:cNvSpPr/>
          <p:nvPr/>
        </p:nvSpPr>
        <p:spPr bwMode="auto">
          <a:xfrm>
            <a:off x="2573545" y="4808403"/>
            <a:ext cx="99451" cy="123369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0 h 80"/>
              <a:gd name="T6" fmla="*/ 0 w 64"/>
              <a:gd name="T7" fmla="*/ 2147483647 h 80"/>
              <a:gd name="T8" fmla="*/ 0 w 64"/>
              <a:gd name="T9" fmla="*/ 2147483647 h 80"/>
              <a:gd name="T10" fmla="*/ 0 w 64"/>
              <a:gd name="T11" fmla="*/ 2147483647 h 80"/>
              <a:gd name="T12" fmla="*/ 2147483647 w 64"/>
              <a:gd name="T13" fmla="*/ 2147483647 h 80"/>
              <a:gd name="T14" fmla="*/ 2147483647 w 64"/>
              <a:gd name="T15" fmla="*/ 2147483647 h 80"/>
              <a:gd name="T16" fmla="*/ 2147483647 w 64"/>
              <a:gd name="T17" fmla="*/ 2147483647 h 80"/>
              <a:gd name="T18" fmla="*/ 2147483647 w 64"/>
              <a:gd name="T19" fmla="*/ 2147483647 h 80"/>
              <a:gd name="T20" fmla="*/ 2147483647 w 64"/>
              <a:gd name="T21" fmla="*/ 2147483647 h 80"/>
              <a:gd name="T22" fmla="*/ 2147483647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40" y="16"/>
                </a:moveTo>
                <a:lnTo>
                  <a:pt x="24" y="8"/>
                </a:lnTo>
                <a:lnTo>
                  <a:pt x="8" y="0"/>
                </a:lnTo>
                <a:lnTo>
                  <a:pt x="0" y="16"/>
                </a:lnTo>
                <a:lnTo>
                  <a:pt x="0" y="32"/>
                </a:lnTo>
                <a:lnTo>
                  <a:pt x="0" y="56"/>
                </a:lnTo>
                <a:lnTo>
                  <a:pt x="16" y="64"/>
                </a:lnTo>
                <a:lnTo>
                  <a:pt x="24" y="72"/>
                </a:lnTo>
                <a:lnTo>
                  <a:pt x="40" y="80"/>
                </a:lnTo>
                <a:lnTo>
                  <a:pt x="64" y="64"/>
                </a:lnTo>
                <a:lnTo>
                  <a:pt x="64" y="56"/>
                </a:lnTo>
                <a:lnTo>
                  <a:pt x="56" y="32"/>
                </a:lnTo>
                <a:lnTo>
                  <a:pt x="4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7" name="Freeform 798"/>
          <p:cNvSpPr/>
          <p:nvPr/>
        </p:nvSpPr>
        <p:spPr bwMode="auto">
          <a:xfrm>
            <a:off x="2573545" y="4586842"/>
            <a:ext cx="86863" cy="123369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80"/>
              <a:gd name="T26" fmla="*/ 56 w 56"/>
              <a:gd name="T27" fmla="*/ 80 h 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8" name="Freeform 799"/>
          <p:cNvSpPr/>
          <p:nvPr/>
        </p:nvSpPr>
        <p:spPr bwMode="auto">
          <a:xfrm>
            <a:off x="2573545" y="4586842"/>
            <a:ext cx="86863" cy="123369"/>
          </a:xfrm>
          <a:custGeom>
            <a:avLst/>
            <a:gdLst>
              <a:gd name="T0" fmla="*/ 0 w 56"/>
              <a:gd name="T1" fmla="*/ 0 h 80"/>
              <a:gd name="T2" fmla="*/ 0 w 56"/>
              <a:gd name="T3" fmla="*/ 2147483647 h 80"/>
              <a:gd name="T4" fmla="*/ 2147483647 w 56"/>
              <a:gd name="T5" fmla="*/ 2147483647 h 80"/>
              <a:gd name="T6" fmla="*/ 2147483647 w 56"/>
              <a:gd name="T7" fmla="*/ 2147483647 h 80"/>
              <a:gd name="T8" fmla="*/ 2147483647 w 56"/>
              <a:gd name="T9" fmla="*/ 2147483647 h 80"/>
              <a:gd name="T10" fmla="*/ 2147483647 w 56"/>
              <a:gd name="T11" fmla="*/ 2147483647 h 80"/>
              <a:gd name="T12" fmla="*/ 2147483647 w 56"/>
              <a:gd name="T13" fmla="*/ 2147483647 h 80"/>
              <a:gd name="T14" fmla="*/ 2147483647 w 56"/>
              <a:gd name="T15" fmla="*/ 2147483647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6"/>
              <a:gd name="T25" fmla="*/ 0 h 80"/>
              <a:gd name="T26" fmla="*/ 56 w 56"/>
              <a:gd name="T27" fmla="*/ 80 h 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6" h="80">
                <a:moveTo>
                  <a:pt x="0" y="0"/>
                </a:moveTo>
                <a:lnTo>
                  <a:pt x="0" y="8"/>
                </a:lnTo>
                <a:lnTo>
                  <a:pt x="16" y="24"/>
                </a:lnTo>
                <a:lnTo>
                  <a:pt x="24" y="32"/>
                </a:lnTo>
                <a:lnTo>
                  <a:pt x="40" y="56"/>
                </a:lnTo>
                <a:lnTo>
                  <a:pt x="48" y="64"/>
                </a:lnTo>
                <a:lnTo>
                  <a:pt x="48" y="72"/>
                </a:lnTo>
                <a:lnTo>
                  <a:pt x="56" y="80"/>
                </a:lnTo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9" name="Freeform 800"/>
          <p:cNvSpPr/>
          <p:nvPr/>
        </p:nvSpPr>
        <p:spPr bwMode="auto">
          <a:xfrm>
            <a:off x="2586133" y="4069447"/>
            <a:ext cx="74274" cy="85603"/>
          </a:xfrm>
          <a:custGeom>
            <a:avLst/>
            <a:gdLst>
              <a:gd name="T0" fmla="*/ 2147483647 w 48"/>
              <a:gd name="T1" fmla="*/ 2147483647 h 56"/>
              <a:gd name="T2" fmla="*/ 2147483647 w 48"/>
              <a:gd name="T3" fmla="*/ 2147483647 h 56"/>
              <a:gd name="T4" fmla="*/ 2147483647 w 48"/>
              <a:gd name="T5" fmla="*/ 2147483647 h 56"/>
              <a:gd name="T6" fmla="*/ 2147483647 w 48"/>
              <a:gd name="T7" fmla="*/ 2147483647 h 56"/>
              <a:gd name="T8" fmla="*/ 2147483647 w 48"/>
              <a:gd name="T9" fmla="*/ 2147483647 h 56"/>
              <a:gd name="T10" fmla="*/ 2147483647 w 48"/>
              <a:gd name="T11" fmla="*/ 0 h 56"/>
              <a:gd name="T12" fmla="*/ 2147483647 w 48"/>
              <a:gd name="T13" fmla="*/ 2147483647 h 56"/>
              <a:gd name="T14" fmla="*/ 0 w 48"/>
              <a:gd name="T15" fmla="*/ 2147483647 h 56"/>
              <a:gd name="T16" fmla="*/ 2147483647 w 48"/>
              <a:gd name="T17" fmla="*/ 2147483647 h 56"/>
              <a:gd name="T18" fmla="*/ 2147483647 w 48"/>
              <a:gd name="T19" fmla="*/ 2147483647 h 56"/>
              <a:gd name="T20" fmla="*/ 2147483647 w 48"/>
              <a:gd name="T21" fmla="*/ 2147483647 h 56"/>
              <a:gd name="T22" fmla="*/ 2147483647 w 48"/>
              <a:gd name="T23" fmla="*/ 2147483647 h 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"/>
              <a:gd name="T37" fmla="*/ 0 h 56"/>
              <a:gd name="T38" fmla="*/ 48 w 48"/>
              <a:gd name="T39" fmla="*/ 56 h 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" h="56">
                <a:moveTo>
                  <a:pt x="48" y="56"/>
                </a:move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0" name="Freeform 801"/>
          <p:cNvSpPr/>
          <p:nvPr/>
        </p:nvSpPr>
        <p:spPr bwMode="auto">
          <a:xfrm>
            <a:off x="2290300" y="3957407"/>
            <a:ext cx="259327" cy="222820"/>
          </a:xfrm>
          <a:custGeom>
            <a:avLst/>
            <a:gdLst>
              <a:gd name="T0" fmla="*/ 2147483647 w 168"/>
              <a:gd name="T1" fmla="*/ 2147483647 h 144"/>
              <a:gd name="T2" fmla="*/ 2147483647 w 168"/>
              <a:gd name="T3" fmla="*/ 2147483647 h 144"/>
              <a:gd name="T4" fmla="*/ 2147483647 w 168"/>
              <a:gd name="T5" fmla="*/ 2147483647 h 144"/>
              <a:gd name="T6" fmla="*/ 2147483647 w 168"/>
              <a:gd name="T7" fmla="*/ 2147483647 h 144"/>
              <a:gd name="T8" fmla="*/ 2147483647 w 168"/>
              <a:gd name="T9" fmla="*/ 2147483647 h 144"/>
              <a:gd name="T10" fmla="*/ 2147483647 w 168"/>
              <a:gd name="T11" fmla="*/ 2147483647 h 144"/>
              <a:gd name="T12" fmla="*/ 2147483647 w 168"/>
              <a:gd name="T13" fmla="*/ 2147483647 h 144"/>
              <a:gd name="T14" fmla="*/ 2147483647 w 168"/>
              <a:gd name="T15" fmla="*/ 2147483647 h 144"/>
              <a:gd name="T16" fmla="*/ 2147483647 w 168"/>
              <a:gd name="T17" fmla="*/ 2147483647 h 144"/>
              <a:gd name="T18" fmla="*/ 2147483647 w 168"/>
              <a:gd name="T19" fmla="*/ 2147483647 h 144"/>
              <a:gd name="T20" fmla="*/ 2147483647 w 168"/>
              <a:gd name="T21" fmla="*/ 2147483647 h 144"/>
              <a:gd name="T22" fmla="*/ 2147483647 w 168"/>
              <a:gd name="T23" fmla="*/ 2147483647 h 144"/>
              <a:gd name="T24" fmla="*/ 2147483647 w 168"/>
              <a:gd name="T25" fmla="*/ 0 h 144"/>
              <a:gd name="T26" fmla="*/ 0 w 168"/>
              <a:gd name="T27" fmla="*/ 2147483647 h 144"/>
              <a:gd name="T28" fmla="*/ 0 w 168"/>
              <a:gd name="T29" fmla="*/ 2147483647 h 144"/>
              <a:gd name="T30" fmla="*/ 2147483647 w 168"/>
              <a:gd name="T31" fmla="*/ 2147483647 h 144"/>
              <a:gd name="T32" fmla="*/ 2147483647 w 168"/>
              <a:gd name="T33" fmla="*/ 2147483647 h 144"/>
              <a:gd name="T34" fmla="*/ 2147483647 w 168"/>
              <a:gd name="T35" fmla="*/ 2147483647 h 144"/>
              <a:gd name="T36" fmla="*/ 2147483647 w 168"/>
              <a:gd name="T37" fmla="*/ 2147483647 h 144"/>
              <a:gd name="T38" fmla="*/ 2147483647 w 168"/>
              <a:gd name="T39" fmla="*/ 2147483647 h 144"/>
              <a:gd name="T40" fmla="*/ 2147483647 w 168"/>
              <a:gd name="T41" fmla="*/ 2147483647 h 144"/>
              <a:gd name="T42" fmla="*/ 2147483647 w 168"/>
              <a:gd name="T43" fmla="*/ 2147483647 h 144"/>
              <a:gd name="T44" fmla="*/ 2147483647 w 168"/>
              <a:gd name="T45" fmla="*/ 2147483647 h 144"/>
              <a:gd name="T46" fmla="*/ 2147483647 w 168"/>
              <a:gd name="T47" fmla="*/ 2147483647 h 144"/>
              <a:gd name="T48" fmla="*/ 2147483647 w 168"/>
              <a:gd name="T49" fmla="*/ 2147483647 h 144"/>
              <a:gd name="T50" fmla="*/ 2147483647 w 168"/>
              <a:gd name="T51" fmla="*/ 2147483647 h 144"/>
              <a:gd name="T52" fmla="*/ 2147483647 w 168"/>
              <a:gd name="T53" fmla="*/ 2147483647 h 144"/>
              <a:gd name="T54" fmla="*/ 2147483647 w 168"/>
              <a:gd name="T55" fmla="*/ 2147483647 h 1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8"/>
              <a:gd name="T85" fmla="*/ 0 h 144"/>
              <a:gd name="T86" fmla="*/ 168 w 168"/>
              <a:gd name="T87" fmla="*/ 144 h 144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8" h="144">
                <a:moveTo>
                  <a:pt x="152" y="88"/>
                </a:moveTo>
                <a:lnTo>
                  <a:pt x="144" y="72"/>
                </a:lnTo>
                <a:lnTo>
                  <a:pt x="152" y="64"/>
                </a:lnTo>
                <a:lnTo>
                  <a:pt x="168" y="48"/>
                </a:lnTo>
                <a:lnTo>
                  <a:pt x="152" y="40"/>
                </a:lnTo>
                <a:lnTo>
                  <a:pt x="152" y="32"/>
                </a:lnTo>
                <a:lnTo>
                  <a:pt x="128" y="24"/>
                </a:lnTo>
                <a:lnTo>
                  <a:pt x="88" y="24"/>
                </a:lnTo>
                <a:lnTo>
                  <a:pt x="64" y="24"/>
                </a:lnTo>
                <a:lnTo>
                  <a:pt x="64" y="16"/>
                </a:lnTo>
                <a:lnTo>
                  <a:pt x="40" y="8"/>
                </a:lnTo>
                <a:lnTo>
                  <a:pt x="24" y="16"/>
                </a:lnTo>
                <a:lnTo>
                  <a:pt x="16" y="0"/>
                </a:lnTo>
                <a:lnTo>
                  <a:pt x="0" y="8"/>
                </a:lnTo>
                <a:lnTo>
                  <a:pt x="0" y="40"/>
                </a:lnTo>
                <a:lnTo>
                  <a:pt x="8" y="64"/>
                </a:lnTo>
                <a:lnTo>
                  <a:pt x="48" y="80"/>
                </a:lnTo>
                <a:lnTo>
                  <a:pt x="64" y="80"/>
                </a:lnTo>
                <a:lnTo>
                  <a:pt x="64" y="88"/>
                </a:lnTo>
                <a:lnTo>
                  <a:pt x="72" y="104"/>
                </a:lnTo>
                <a:lnTo>
                  <a:pt x="72" y="136"/>
                </a:lnTo>
                <a:lnTo>
                  <a:pt x="80" y="144"/>
                </a:lnTo>
                <a:lnTo>
                  <a:pt x="120" y="136"/>
                </a:lnTo>
                <a:lnTo>
                  <a:pt x="112" y="120"/>
                </a:lnTo>
                <a:lnTo>
                  <a:pt x="104" y="104"/>
                </a:lnTo>
                <a:lnTo>
                  <a:pt x="136" y="104"/>
                </a:lnTo>
                <a:lnTo>
                  <a:pt x="152" y="96"/>
                </a:lnTo>
                <a:lnTo>
                  <a:pt x="152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1" name="Freeform 802"/>
          <p:cNvSpPr/>
          <p:nvPr/>
        </p:nvSpPr>
        <p:spPr bwMode="auto">
          <a:xfrm>
            <a:off x="2117834" y="4204145"/>
            <a:ext cx="246739" cy="344931"/>
          </a:xfrm>
          <a:custGeom>
            <a:avLst/>
            <a:gdLst>
              <a:gd name="T0" fmla="*/ 2147483647 w 160"/>
              <a:gd name="T1" fmla="*/ 2147483647 h 224"/>
              <a:gd name="T2" fmla="*/ 2147483647 w 160"/>
              <a:gd name="T3" fmla="*/ 2147483647 h 224"/>
              <a:gd name="T4" fmla="*/ 2147483647 w 160"/>
              <a:gd name="T5" fmla="*/ 2147483647 h 224"/>
              <a:gd name="T6" fmla="*/ 2147483647 w 160"/>
              <a:gd name="T7" fmla="*/ 2147483647 h 224"/>
              <a:gd name="T8" fmla="*/ 2147483647 w 160"/>
              <a:gd name="T9" fmla="*/ 2147483647 h 224"/>
              <a:gd name="T10" fmla="*/ 2147483647 w 160"/>
              <a:gd name="T11" fmla="*/ 2147483647 h 224"/>
              <a:gd name="T12" fmla="*/ 2147483647 w 160"/>
              <a:gd name="T13" fmla="*/ 2147483647 h 224"/>
              <a:gd name="T14" fmla="*/ 2147483647 w 160"/>
              <a:gd name="T15" fmla="*/ 2147483647 h 224"/>
              <a:gd name="T16" fmla="*/ 2147483647 w 160"/>
              <a:gd name="T17" fmla="*/ 2147483647 h 224"/>
              <a:gd name="T18" fmla="*/ 2147483647 w 160"/>
              <a:gd name="T19" fmla="*/ 2147483647 h 224"/>
              <a:gd name="T20" fmla="*/ 2147483647 w 160"/>
              <a:gd name="T21" fmla="*/ 2147483647 h 224"/>
              <a:gd name="T22" fmla="*/ 2147483647 w 160"/>
              <a:gd name="T23" fmla="*/ 2147483647 h 224"/>
              <a:gd name="T24" fmla="*/ 2147483647 w 160"/>
              <a:gd name="T25" fmla="*/ 0 h 224"/>
              <a:gd name="T26" fmla="*/ 2147483647 w 160"/>
              <a:gd name="T27" fmla="*/ 2147483647 h 224"/>
              <a:gd name="T28" fmla="*/ 2147483647 w 160"/>
              <a:gd name="T29" fmla="*/ 2147483647 h 224"/>
              <a:gd name="T30" fmla="*/ 2147483647 w 160"/>
              <a:gd name="T31" fmla="*/ 2147483647 h 224"/>
              <a:gd name="T32" fmla="*/ 2147483647 w 160"/>
              <a:gd name="T33" fmla="*/ 2147483647 h 224"/>
              <a:gd name="T34" fmla="*/ 2147483647 w 160"/>
              <a:gd name="T35" fmla="*/ 2147483647 h 224"/>
              <a:gd name="T36" fmla="*/ 2147483647 w 160"/>
              <a:gd name="T37" fmla="*/ 2147483647 h 224"/>
              <a:gd name="T38" fmla="*/ 0 w 160"/>
              <a:gd name="T39" fmla="*/ 2147483647 h 224"/>
              <a:gd name="T40" fmla="*/ 2147483647 w 160"/>
              <a:gd name="T41" fmla="*/ 2147483647 h 224"/>
              <a:gd name="T42" fmla="*/ 2147483647 w 160"/>
              <a:gd name="T43" fmla="*/ 2147483647 h 224"/>
              <a:gd name="T44" fmla="*/ 2147483647 w 160"/>
              <a:gd name="T45" fmla="*/ 2147483647 h 224"/>
              <a:gd name="T46" fmla="*/ 2147483647 w 160"/>
              <a:gd name="T47" fmla="*/ 2147483647 h 224"/>
              <a:gd name="T48" fmla="*/ 2147483647 w 160"/>
              <a:gd name="T49" fmla="*/ 2147483647 h 224"/>
              <a:gd name="T50" fmla="*/ 2147483647 w 160"/>
              <a:gd name="T51" fmla="*/ 2147483647 h 224"/>
              <a:gd name="T52" fmla="*/ 2147483647 w 160"/>
              <a:gd name="T53" fmla="*/ 2147483647 h 224"/>
              <a:gd name="T54" fmla="*/ 2147483647 w 160"/>
              <a:gd name="T55" fmla="*/ 2147483647 h 224"/>
              <a:gd name="T56" fmla="*/ 2147483647 w 160"/>
              <a:gd name="T57" fmla="*/ 2147483647 h 224"/>
              <a:gd name="T58" fmla="*/ 2147483647 w 160"/>
              <a:gd name="T59" fmla="*/ 2147483647 h 22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60"/>
              <a:gd name="T91" fmla="*/ 0 h 224"/>
              <a:gd name="T92" fmla="*/ 160 w 160"/>
              <a:gd name="T93" fmla="*/ 224 h 22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60" h="224">
                <a:moveTo>
                  <a:pt x="152" y="136"/>
                </a:move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2" name="Freeform 803"/>
          <p:cNvSpPr/>
          <p:nvPr/>
        </p:nvSpPr>
        <p:spPr bwMode="auto">
          <a:xfrm>
            <a:off x="2586133" y="4069447"/>
            <a:ext cx="74274" cy="85603"/>
          </a:xfrm>
          <a:custGeom>
            <a:avLst/>
            <a:gdLst>
              <a:gd name="T0" fmla="*/ 2147483647 w 48"/>
              <a:gd name="T1" fmla="*/ 2147483647 h 56"/>
              <a:gd name="T2" fmla="*/ 2147483647 w 48"/>
              <a:gd name="T3" fmla="*/ 2147483647 h 56"/>
              <a:gd name="T4" fmla="*/ 2147483647 w 48"/>
              <a:gd name="T5" fmla="*/ 2147483647 h 56"/>
              <a:gd name="T6" fmla="*/ 2147483647 w 48"/>
              <a:gd name="T7" fmla="*/ 2147483647 h 56"/>
              <a:gd name="T8" fmla="*/ 2147483647 w 48"/>
              <a:gd name="T9" fmla="*/ 2147483647 h 56"/>
              <a:gd name="T10" fmla="*/ 2147483647 w 48"/>
              <a:gd name="T11" fmla="*/ 0 h 56"/>
              <a:gd name="T12" fmla="*/ 2147483647 w 48"/>
              <a:gd name="T13" fmla="*/ 2147483647 h 56"/>
              <a:gd name="T14" fmla="*/ 0 w 48"/>
              <a:gd name="T15" fmla="*/ 2147483647 h 56"/>
              <a:gd name="T16" fmla="*/ 2147483647 w 48"/>
              <a:gd name="T17" fmla="*/ 2147483647 h 56"/>
              <a:gd name="T18" fmla="*/ 2147483647 w 48"/>
              <a:gd name="T19" fmla="*/ 2147483647 h 56"/>
              <a:gd name="T20" fmla="*/ 2147483647 w 48"/>
              <a:gd name="T21" fmla="*/ 2147483647 h 56"/>
              <a:gd name="T22" fmla="*/ 2147483647 w 48"/>
              <a:gd name="T23" fmla="*/ 2147483647 h 56"/>
              <a:gd name="T24" fmla="*/ 2147483647 w 48"/>
              <a:gd name="T25" fmla="*/ 2147483647 h 56"/>
              <a:gd name="T26" fmla="*/ 2147483647 w 48"/>
              <a:gd name="T27" fmla="*/ 2147483647 h 56"/>
              <a:gd name="T28" fmla="*/ 2147483647 w 48"/>
              <a:gd name="T29" fmla="*/ 2147483647 h 56"/>
              <a:gd name="T30" fmla="*/ 2147483647 w 48"/>
              <a:gd name="T31" fmla="*/ 2147483647 h 56"/>
              <a:gd name="T32" fmla="*/ 2147483647 w 48"/>
              <a:gd name="T33" fmla="*/ 2147483647 h 56"/>
              <a:gd name="T34" fmla="*/ 2147483647 w 48"/>
              <a:gd name="T35" fmla="*/ 2147483647 h 56"/>
              <a:gd name="T36" fmla="*/ 2147483647 w 48"/>
              <a:gd name="T37" fmla="*/ 0 h 56"/>
              <a:gd name="T38" fmla="*/ 2147483647 w 48"/>
              <a:gd name="T39" fmla="*/ 2147483647 h 56"/>
              <a:gd name="T40" fmla="*/ 0 w 48"/>
              <a:gd name="T41" fmla="*/ 2147483647 h 56"/>
              <a:gd name="T42" fmla="*/ 2147483647 w 48"/>
              <a:gd name="T43" fmla="*/ 2147483647 h 56"/>
              <a:gd name="T44" fmla="*/ 2147483647 w 48"/>
              <a:gd name="T45" fmla="*/ 2147483647 h 56"/>
              <a:gd name="T46" fmla="*/ 2147483647 w 48"/>
              <a:gd name="T47" fmla="*/ 2147483647 h 56"/>
              <a:gd name="T48" fmla="*/ 2147483647 w 48"/>
              <a:gd name="T49" fmla="*/ 2147483647 h 56"/>
              <a:gd name="T50" fmla="*/ 2147483647 w 48"/>
              <a:gd name="T51" fmla="*/ 2147483647 h 56"/>
              <a:gd name="T52" fmla="*/ 2147483647 w 48"/>
              <a:gd name="T53" fmla="*/ 2147483647 h 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8"/>
              <a:gd name="T82" fmla="*/ 0 h 56"/>
              <a:gd name="T83" fmla="*/ 48 w 48"/>
              <a:gd name="T84" fmla="*/ 56 h 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8" h="56">
                <a:moveTo>
                  <a:pt x="48" y="56"/>
                </a:move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lnTo>
                  <a:pt x="48" y="40"/>
                </a:lnTo>
                <a:lnTo>
                  <a:pt x="40" y="24"/>
                </a:lnTo>
                <a:lnTo>
                  <a:pt x="48" y="8"/>
                </a:lnTo>
                <a:lnTo>
                  <a:pt x="16" y="8"/>
                </a:lnTo>
                <a:lnTo>
                  <a:pt x="16" y="0"/>
                </a:lnTo>
                <a:lnTo>
                  <a:pt x="8" y="16"/>
                </a:lnTo>
                <a:lnTo>
                  <a:pt x="0" y="24"/>
                </a:lnTo>
                <a:lnTo>
                  <a:pt x="8" y="40"/>
                </a:lnTo>
                <a:lnTo>
                  <a:pt x="16" y="56"/>
                </a:lnTo>
                <a:lnTo>
                  <a:pt x="24" y="56"/>
                </a:lnTo>
                <a:lnTo>
                  <a:pt x="48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3" name="Freeform 804"/>
          <p:cNvSpPr/>
          <p:nvPr/>
        </p:nvSpPr>
        <p:spPr bwMode="auto">
          <a:xfrm>
            <a:off x="2117834" y="4204145"/>
            <a:ext cx="246739" cy="344931"/>
          </a:xfrm>
          <a:custGeom>
            <a:avLst/>
            <a:gdLst>
              <a:gd name="T0" fmla="*/ 2147483647 w 160"/>
              <a:gd name="T1" fmla="*/ 2147483647 h 224"/>
              <a:gd name="T2" fmla="*/ 2147483647 w 160"/>
              <a:gd name="T3" fmla="*/ 2147483647 h 224"/>
              <a:gd name="T4" fmla="*/ 2147483647 w 160"/>
              <a:gd name="T5" fmla="*/ 2147483647 h 224"/>
              <a:gd name="T6" fmla="*/ 2147483647 w 160"/>
              <a:gd name="T7" fmla="*/ 2147483647 h 224"/>
              <a:gd name="T8" fmla="*/ 2147483647 w 160"/>
              <a:gd name="T9" fmla="*/ 2147483647 h 224"/>
              <a:gd name="T10" fmla="*/ 2147483647 w 160"/>
              <a:gd name="T11" fmla="*/ 2147483647 h 224"/>
              <a:gd name="T12" fmla="*/ 2147483647 w 160"/>
              <a:gd name="T13" fmla="*/ 2147483647 h 224"/>
              <a:gd name="T14" fmla="*/ 2147483647 w 160"/>
              <a:gd name="T15" fmla="*/ 2147483647 h 224"/>
              <a:gd name="T16" fmla="*/ 2147483647 w 160"/>
              <a:gd name="T17" fmla="*/ 2147483647 h 224"/>
              <a:gd name="T18" fmla="*/ 2147483647 w 160"/>
              <a:gd name="T19" fmla="*/ 2147483647 h 224"/>
              <a:gd name="T20" fmla="*/ 2147483647 w 160"/>
              <a:gd name="T21" fmla="*/ 2147483647 h 224"/>
              <a:gd name="T22" fmla="*/ 2147483647 w 160"/>
              <a:gd name="T23" fmla="*/ 2147483647 h 224"/>
              <a:gd name="T24" fmla="*/ 2147483647 w 160"/>
              <a:gd name="T25" fmla="*/ 2147483647 h 224"/>
              <a:gd name="T26" fmla="*/ 2147483647 w 160"/>
              <a:gd name="T27" fmla="*/ 0 h 224"/>
              <a:gd name="T28" fmla="*/ 2147483647 w 160"/>
              <a:gd name="T29" fmla="*/ 0 h 224"/>
              <a:gd name="T30" fmla="*/ 2147483647 w 160"/>
              <a:gd name="T31" fmla="*/ 2147483647 h 224"/>
              <a:gd name="T32" fmla="*/ 2147483647 w 160"/>
              <a:gd name="T33" fmla="*/ 2147483647 h 224"/>
              <a:gd name="T34" fmla="*/ 2147483647 w 160"/>
              <a:gd name="T35" fmla="*/ 2147483647 h 224"/>
              <a:gd name="T36" fmla="*/ 2147483647 w 160"/>
              <a:gd name="T37" fmla="*/ 2147483647 h 224"/>
              <a:gd name="T38" fmla="*/ 2147483647 w 160"/>
              <a:gd name="T39" fmla="*/ 2147483647 h 224"/>
              <a:gd name="T40" fmla="*/ 2147483647 w 160"/>
              <a:gd name="T41" fmla="*/ 2147483647 h 224"/>
              <a:gd name="T42" fmla="*/ 0 w 160"/>
              <a:gd name="T43" fmla="*/ 2147483647 h 224"/>
              <a:gd name="T44" fmla="*/ 2147483647 w 160"/>
              <a:gd name="T45" fmla="*/ 2147483647 h 224"/>
              <a:gd name="T46" fmla="*/ 2147483647 w 160"/>
              <a:gd name="T47" fmla="*/ 2147483647 h 224"/>
              <a:gd name="T48" fmla="*/ 2147483647 w 160"/>
              <a:gd name="T49" fmla="*/ 2147483647 h 224"/>
              <a:gd name="T50" fmla="*/ 2147483647 w 160"/>
              <a:gd name="T51" fmla="*/ 2147483647 h 224"/>
              <a:gd name="T52" fmla="*/ 2147483647 w 160"/>
              <a:gd name="T53" fmla="*/ 2147483647 h 224"/>
              <a:gd name="T54" fmla="*/ 2147483647 w 160"/>
              <a:gd name="T55" fmla="*/ 2147483647 h 224"/>
              <a:gd name="T56" fmla="*/ 2147483647 w 160"/>
              <a:gd name="T57" fmla="*/ 2147483647 h 224"/>
              <a:gd name="T58" fmla="*/ 2147483647 w 160"/>
              <a:gd name="T59" fmla="*/ 2147483647 h 224"/>
              <a:gd name="T60" fmla="*/ 2147483647 w 160"/>
              <a:gd name="T61" fmla="*/ 2147483647 h 224"/>
              <a:gd name="T62" fmla="*/ 2147483647 w 160"/>
              <a:gd name="T63" fmla="*/ 2147483647 h 224"/>
              <a:gd name="T64" fmla="*/ 2147483647 w 160"/>
              <a:gd name="T65" fmla="*/ 2147483647 h 224"/>
              <a:gd name="T66" fmla="*/ 2147483647 w 160"/>
              <a:gd name="T67" fmla="*/ 2147483647 h 224"/>
              <a:gd name="T68" fmla="*/ 2147483647 w 160"/>
              <a:gd name="T69" fmla="*/ 2147483647 h 224"/>
              <a:gd name="T70" fmla="*/ 2147483647 w 160"/>
              <a:gd name="T71" fmla="*/ 2147483647 h 224"/>
              <a:gd name="T72" fmla="*/ 2147483647 w 160"/>
              <a:gd name="T73" fmla="*/ 2147483647 h 224"/>
              <a:gd name="T74" fmla="*/ 2147483647 w 160"/>
              <a:gd name="T75" fmla="*/ 2147483647 h 224"/>
              <a:gd name="T76" fmla="*/ 2147483647 w 160"/>
              <a:gd name="T77" fmla="*/ 2147483647 h 224"/>
              <a:gd name="T78" fmla="*/ 2147483647 w 160"/>
              <a:gd name="T79" fmla="*/ 2147483647 h 224"/>
              <a:gd name="T80" fmla="*/ 2147483647 w 160"/>
              <a:gd name="T81" fmla="*/ 2147483647 h 224"/>
              <a:gd name="T82" fmla="*/ 2147483647 w 160"/>
              <a:gd name="T83" fmla="*/ 2147483647 h 224"/>
              <a:gd name="T84" fmla="*/ 2147483647 w 160"/>
              <a:gd name="T85" fmla="*/ 2147483647 h 224"/>
              <a:gd name="T86" fmla="*/ 2147483647 w 160"/>
              <a:gd name="T87" fmla="*/ 2147483647 h 224"/>
              <a:gd name="T88" fmla="*/ 2147483647 w 160"/>
              <a:gd name="T89" fmla="*/ 0 h 224"/>
              <a:gd name="T90" fmla="*/ 2147483647 w 160"/>
              <a:gd name="T91" fmla="*/ 0 h 224"/>
              <a:gd name="T92" fmla="*/ 2147483647 w 160"/>
              <a:gd name="T93" fmla="*/ 2147483647 h 224"/>
              <a:gd name="T94" fmla="*/ 2147483647 w 160"/>
              <a:gd name="T95" fmla="*/ 2147483647 h 224"/>
              <a:gd name="T96" fmla="*/ 2147483647 w 160"/>
              <a:gd name="T97" fmla="*/ 2147483647 h 224"/>
              <a:gd name="T98" fmla="*/ 2147483647 w 160"/>
              <a:gd name="T99" fmla="*/ 2147483647 h 224"/>
              <a:gd name="T100" fmla="*/ 2147483647 w 160"/>
              <a:gd name="T101" fmla="*/ 2147483647 h 224"/>
              <a:gd name="T102" fmla="*/ 2147483647 w 160"/>
              <a:gd name="T103" fmla="*/ 2147483647 h 224"/>
              <a:gd name="T104" fmla="*/ 0 w 160"/>
              <a:gd name="T105" fmla="*/ 2147483647 h 224"/>
              <a:gd name="T106" fmla="*/ 2147483647 w 160"/>
              <a:gd name="T107" fmla="*/ 2147483647 h 224"/>
              <a:gd name="T108" fmla="*/ 2147483647 w 160"/>
              <a:gd name="T109" fmla="*/ 2147483647 h 224"/>
              <a:gd name="T110" fmla="*/ 2147483647 w 160"/>
              <a:gd name="T111" fmla="*/ 2147483647 h 224"/>
              <a:gd name="T112" fmla="*/ 2147483647 w 160"/>
              <a:gd name="T113" fmla="*/ 2147483647 h 224"/>
              <a:gd name="T114" fmla="*/ 2147483647 w 160"/>
              <a:gd name="T115" fmla="*/ 2147483647 h 224"/>
              <a:gd name="T116" fmla="*/ 2147483647 w 160"/>
              <a:gd name="T117" fmla="*/ 2147483647 h 224"/>
              <a:gd name="T118" fmla="*/ 2147483647 w 160"/>
              <a:gd name="T119" fmla="*/ 2147483647 h 224"/>
              <a:gd name="T120" fmla="*/ 2147483647 w 160"/>
              <a:gd name="T121" fmla="*/ 2147483647 h 224"/>
              <a:gd name="T122" fmla="*/ 2147483647 w 160"/>
              <a:gd name="T123" fmla="*/ 2147483647 h 224"/>
              <a:gd name="T124" fmla="*/ 2147483647 w 160"/>
              <a:gd name="T125" fmla="*/ 2147483647 h 22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60"/>
              <a:gd name="T190" fmla="*/ 0 h 224"/>
              <a:gd name="T191" fmla="*/ 160 w 160"/>
              <a:gd name="T192" fmla="*/ 224 h 22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60" h="224">
                <a:moveTo>
                  <a:pt x="152" y="136"/>
                </a:moveTo>
                <a:lnTo>
                  <a:pt x="152" y="136"/>
                </a:ln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lnTo>
                  <a:pt x="144" y="136"/>
                </a:lnTo>
                <a:lnTo>
                  <a:pt x="144" y="112"/>
                </a:lnTo>
                <a:lnTo>
                  <a:pt x="120" y="120"/>
                </a:lnTo>
                <a:lnTo>
                  <a:pt x="104" y="104"/>
                </a:lnTo>
                <a:lnTo>
                  <a:pt x="104" y="80"/>
                </a:lnTo>
                <a:lnTo>
                  <a:pt x="120" y="56"/>
                </a:lnTo>
                <a:lnTo>
                  <a:pt x="136" y="48"/>
                </a:lnTo>
                <a:lnTo>
                  <a:pt x="136" y="40"/>
                </a:lnTo>
                <a:lnTo>
                  <a:pt x="128" y="24"/>
                </a:lnTo>
                <a:lnTo>
                  <a:pt x="112" y="24"/>
                </a:lnTo>
                <a:lnTo>
                  <a:pt x="104" y="16"/>
                </a:lnTo>
                <a:lnTo>
                  <a:pt x="80" y="0"/>
                </a:lnTo>
                <a:lnTo>
                  <a:pt x="72" y="16"/>
                </a:lnTo>
                <a:lnTo>
                  <a:pt x="56" y="32"/>
                </a:lnTo>
                <a:lnTo>
                  <a:pt x="48" y="40"/>
                </a:lnTo>
                <a:lnTo>
                  <a:pt x="32" y="56"/>
                </a:lnTo>
                <a:lnTo>
                  <a:pt x="16" y="48"/>
                </a:lnTo>
                <a:lnTo>
                  <a:pt x="16" y="40"/>
                </a:lnTo>
                <a:lnTo>
                  <a:pt x="0" y="48"/>
                </a:lnTo>
                <a:lnTo>
                  <a:pt x="16" y="80"/>
                </a:lnTo>
                <a:lnTo>
                  <a:pt x="40" y="120"/>
                </a:lnTo>
                <a:lnTo>
                  <a:pt x="64" y="168"/>
                </a:lnTo>
                <a:lnTo>
                  <a:pt x="64" y="176"/>
                </a:lnTo>
                <a:lnTo>
                  <a:pt x="144" y="224"/>
                </a:lnTo>
                <a:lnTo>
                  <a:pt x="152" y="224"/>
                </a:lnTo>
                <a:lnTo>
                  <a:pt x="152" y="208"/>
                </a:lnTo>
                <a:lnTo>
                  <a:pt x="160" y="184"/>
                </a:lnTo>
                <a:lnTo>
                  <a:pt x="160" y="152"/>
                </a:lnTo>
                <a:lnTo>
                  <a:pt x="152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4" name="Freeform 805"/>
          <p:cNvSpPr/>
          <p:nvPr/>
        </p:nvSpPr>
        <p:spPr bwMode="auto">
          <a:xfrm>
            <a:off x="2143011" y="4167639"/>
            <a:ext cx="98192" cy="123369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2147483647 h 80"/>
              <a:gd name="T6" fmla="*/ 2147483647 w 64"/>
              <a:gd name="T7" fmla="*/ 2147483647 h 80"/>
              <a:gd name="T8" fmla="*/ 2147483647 w 64"/>
              <a:gd name="T9" fmla="*/ 2147483647 h 80"/>
              <a:gd name="T10" fmla="*/ 2147483647 w 64"/>
              <a:gd name="T11" fmla="*/ 2147483647 h 80"/>
              <a:gd name="T12" fmla="*/ 2147483647 w 64"/>
              <a:gd name="T13" fmla="*/ 0 h 80"/>
              <a:gd name="T14" fmla="*/ 2147483647 w 64"/>
              <a:gd name="T15" fmla="*/ 2147483647 h 80"/>
              <a:gd name="T16" fmla="*/ 0 w 64"/>
              <a:gd name="T17" fmla="*/ 2147483647 h 80"/>
              <a:gd name="T18" fmla="*/ 2147483647 w 64"/>
              <a:gd name="T19" fmla="*/ 2147483647 h 80"/>
              <a:gd name="T20" fmla="*/ 0 w 64"/>
              <a:gd name="T21" fmla="*/ 2147483647 h 80"/>
              <a:gd name="T22" fmla="*/ 0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16" y="80"/>
                </a:moveTo>
                <a:lnTo>
                  <a:pt x="32" y="64"/>
                </a:lnTo>
                <a:lnTo>
                  <a:pt x="40" y="56"/>
                </a:lnTo>
                <a:lnTo>
                  <a:pt x="56" y="40"/>
                </a:lnTo>
                <a:lnTo>
                  <a:pt x="64" y="24"/>
                </a:lnTo>
                <a:lnTo>
                  <a:pt x="48" y="16"/>
                </a:lnTo>
                <a:lnTo>
                  <a:pt x="16" y="0"/>
                </a:lnTo>
                <a:lnTo>
                  <a:pt x="16" y="8"/>
                </a:lnTo>
                <a:lnTo>
                  <a:pt x="0" y="48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5" name="Freeform 806"/>
          <p:cNvSpPr/>
          <p:nvPr/>
        </p:nvSpPr>
        <p:spPr bwMode="auto">
          <a:xfrm>
            <a:off x="1970546" y="3884393"/>
            <a:ext cx="110780" cy="49096"/>
          </a:xfrm>
          <a:custGeom>
            <a:avLst/>
            <a:gdLst>
              <a:gd name="T0" fmla="*/ 2147483647 w 72"/>
              <a:gd name="T1" fmla="*/ 2147483647 h 32"/>
              <a:gd name="T2" fmla="*/ 2147483647 w 72"/>
              <a:gd name="T3" fmla="*/ 0 h 32"/>
              <a:gd name="T4" fmla="*/ 2147483647 w 72"/>
              <a:gd name="T5" fmla="*/ 0 h 32"/>
              <a:gd name="T6" fmla="*/ 0 w 72"/>
              <a:gd name="T7" fmla="*/ 2147483647 h 32"/>
              <a:gd name="T8" fmla="*/ 0 w 72"/>
              <a:gd name="T9" fmla="*/ 2147483647 h 32"/>
              <a:gd name="T10" fmla="*/ 2147483647 w 72"/>
              <a:gd name="T11" fmla="*/ 2147483647 h 32"/>
              <a:gd name="T12" fmla="*/ 2147483647 w 72"/>
              <a:gd name="T13" fmla="*/ 2147483647 h 32"/>
              <a:gd name="T14" fmla="*/ 2147483647 w 72"/>
              <a:gd name="T15" fmla="*/ 2147483647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"/>
              <a:gd name="T25" fmla="*/ 0 h 32"/>
              <a:gd name="T26" fmla="*/ 72 w 72"/>
              <a:gd name="T27" fmla="*/ 32 h 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" h="32">
                <a:moveTo>
                  <a:pt x="72" y="8"/>
                </a:moveTo>
                <a:lnTo>
                  <a:pt x="32" y="0"/>
                </a:lnTo>
                <a:lnTo>
                  <a:pt x="16" y="0"/>
                </a:lnTo>
                <a:lnTo>
                  <a:pt x="0" y="8"/>
                </a:lnTo>
                <a:lnTo>
                  <a:pt x="0" y="24"/>
                </a:lnTo>
                <a:lnTo>
                  <a:pt x="16" y="32"/>
                </a:lnTo>
                <a:lnTo>
                  <a:pt x="48" y="24"/>
                </a:lnTo>
                <a:lnTo>
                  <a:pt x="7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6" name="Freeform 807"/>
          <p:cNvSpPr/>
          <p:nvPr/>
        </p:nvSpPr>
        <p:spPr bwMode="auto">
          <a:xfrm>
            <a:off x="1908862" y="3846626"/>
            <a:ext cx="85603" cy="74274"/>
          </a:xfrm>
          <a:custGeom>
            <a:avLst/>
            <a:gdLst>
              <a:gd name="T0" fmla="*/ 2147483647 w 56"/>
              <a:gd name="T1" fmla="*/ 2147483647 h 48"/>
              <a:gd name="T2" fmla="*/ 2147483647 w 56"/>
              <a:gd name="T3" fmla="*/ 2147483647 h 48"/>
              <a:gd name="T4" fmla="*/ 2147483647 w 56"/>
              <a:gd name="T5" fmla="*/ 0 h 48"/>
              <a:gd name="T6" fmla="*/ 2147483647 w 56"/>
              <a:gd name="T7" fmla="*/ 0 h 48"/>
              <a:gd name="T8" fmla="*/ 2147483647 w 56"/>
              <a:gd name="T9" fmla="*/ 2147483647 h 48"/>
              <a:gd name="T10" fmla="*/ 2147483647 w 56"/>
              <a:gd name="T11" fmla="*/ 2147483647 h 48"/>
              <a:gd name="T12" fmla="*/ 2147483647 w 56"/>
              <a:gd name="T13" fmla="*/ 2147483647 h 48"/>
              <a:gd name="T14" fmla="*/ 0 w 56"/>
              <a:gd name="T15" fmla="*/ 2147483647 h 48"/>
              <a:gd name="T16" fmla="*/ 0 w 56"/>
              <a:gd name="T17" fmla="*/ 2147483647 h 48"/>
              <a:gd name="T18" fmla="*/ 0 w 56"/>
              <a:gd name="T19" fmla="*/ 2147483647 h 48"/>
              <a:gd name="T20" fmla="*/ 2147483647 w 56"/>
              <a:gd name="T21" fmla="*/ 2147483647 h 48"/>
              <a:gd name="T22" fmla="*/ 2147483647 w 56"/>
              <a:gd name="T23" fmla="*/ 2147483647 h 48"/>
              <a:gd name="T24" fmla="*/ 2147483647 w 56"/>
              <a:gd name="T25" fmla="*/ 2147483647 h 48"/>
              <a:gd name="T26" fmla="*/ 2147483647 w 56"/>
              <a:gd name="T27" fmla="*/ 2147483647 h 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"/>
              <a:gd name="T43" fmla="*/ 0 h 48"/>
              <a:gd name="T44" fmla="*/ 56 w 56"/>
              <a:gd name="T45" fmla="*/ 48 h 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" h="48">
                <a:moveTo>
                  <a:pt x="56" y="24"/>
                </a:moveTo>
                <a:lnTo>
                  <a:pt x="40" y="16"/>
                </a:lnTo>
                <a:lnTo>
                  <a:pt x="40" y="0"/>
                </a:lnTo>
                <a:lnTo>
                  <a:pt x="24" y="0"/>
                </a:lnTo>
                <a:lnTo>
                  <a:pt x="16" y="8"/>
                </a:lnTo>
                <a:lnTo>
                  <a:pt x="24" y="24"/>
                </a:lnTo>
                <a:lnTo>
                  <a:pt x="8" y="24"/>
                </a:lnTo>
                <a:lnTo>
                  <a:pt x="0" y="32"/>
                </a:lnTo>
                <a:lnTo>
                  <a:pt x="0" y="40"/>
                </a:lnTo>
                <a:lnTo>
                  <a:pt x="0" y="48"/>
                </a:lnTo>
                <a:lnTo>
                  <a:pt x="24" y="48"/>
                </a:lnTo>
                <a:lnTo>
                  <a:pt x="40" y="48"/>
                </a:lnTo>
                <a:lnTo>
                  <a:pt x="40" y="32"/>
                </a:lnTo>
                <a:lnTo>
                  <a:pt x="5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7" name="Freeform 808"/>
          <p:cNvSpPr/>
          <p:nvPr/>
        </p:nvSpPr>
        <p:spPr bwMode="auto">
          <a:xfrm>
            <a:off x="1427973" y="3526874"/>
            <a:ext cx="591669" cy="381438"/>
          </a:xfrm>
          <a:custGeom>
            <a:avLst/>
            <a:gdLst>
              <a:gd name="T0" fmla="*/ 2147483647 w 384"/>
              <a:gd name="T1" fmla="*/ 2147483647 h 248"/>
              <a:gd name="T2" fmla="*/ 2147483647 w 384"/>
              <a:gd name="T3" fmla="*/ 2147483647 h 248"/>
              <a:gd name="T4" fmla="*/ 2147483647 w 384"/>
              <a:gd name="T5" fmla="*/ 2147483647 h 248"/>
              <a:gd name="T6" fmla="*/ 2147483647 w 384"/>
              <a:gd name="T7" fmla="*/ 2147483647 h 248"/>
              <a:gd name="T8" fmla="*/ 2147483647 w 384"/>
              <a:gd name="T9" fmla="*/ 2147483647 h 248"/>
              <a:gd name="T10" fmla="*/ 2147483647 w 384"/>
              <a:gd name="T11" fmla="*/ 2147483647 h 248"/>
              <a:gd name="T12" fmla="*/ 2147483647 w 384"/>
              <a:gd name="T13" fmla="*/ 2147483647 h 248"/>
              <a:gd name="T14" fmla="*/ 2147483647 w 384"/>
              <a:gd name="T15" fmla="*/ 2147483647 h 248"/>
              <a:gd name="T16" fmla="*/ 2147483647 w 384"/>
              <a:gd name="T17" fmla="*/ 2147483647 h 248"/>
              <a:gd name="T18" fmla="*/ 2147483647 w 384"/>
              <a:gd name="T19" fmla="*/ 2147483647 h 248"/>
              <a:gd name="T20" fmla="*/ 2147483647 w 384"/>
              <a:gd name="T21" fmla="*/ 2147483647 h 248"/>
              <a:gd name="T22" fmla="*/ 2147483647 w 384"/>
              <a:gd name="T23" fmla="*/ 2147483647 h 248"/>
              <a:gd name="T24" fmla="*/ 2147483647 w 384"/>
              <a:gd name="T25" fmla="*/ 2147483647 h 248"/>
              <a:gd name="T26" fmla="*/ 2147483647 w 384"/>
              <a:gd name="T27" fmla="*/ 2147483647 h 248"/>
              <a:gd name="T28" fmla="*/ 2147483647 w 384"/>
              <a:gd name="T29" fmla="*/ 2147483647 h 248"/>
              <a:gd name="T30" fmla="*/ 2147483647 w 384"/>
              <a:gd name="T31" fmla="*/ 2147483647 h 248"/>
              <a:gd name="T32" fmla="*/ 2147483647 w 384"/>
              <a:gd name="T33" fmla="*/ 2147483647 h 248"/>
              <a:gd name="T34" fmla="*/ 2147483647 w 384"/>
              <a:gd name="T35" fmla="*/ 2147483647 h 248"/>
              <a:gd name="T36" fmla="*/ 2147483647 w 384"/>
              <a:gd name="T37" fmla="*/ 2147483647 h 248"/>
              <a:gd name="T38" fmla="*/ 2147483647 w 384"/>
              <a:gd name="T39" fmla="*/ 2147483647 h 248"/>
              <a:gd name="T40" fmla="*/ 2147483647 w 384"/>
              <a:gd name="T41" fmla="*/ 2147483647 h 248"/>
              <a:gd name="T42" fmla="*/ 2147483647 w 384"/>
              <a:gd name="T43" fmla="*/ 2147483647 h 248"/>
              <a:gd name="T44" fmla="*/ 2147483647 w 384"/>
              <a:gd name="T45" fmla="*/ 2147483647 h 248"/>
              <a:gd name="T46" fmla="*/ 2147483647 w 384"/>
              <a:gd name="T47" fmla="*/ 0 h 248"/>
              <a:gd name="T48" fmla="*/ 0 w 384"/>
              <a:gd name="T49" fmla="*/ 0 h 248"/>
              <a:gd name="T50" fmla="*/ 2147483647 w 384"/>
              <a:gd name="T51" fmla="*/ 2147483647 h 248"/>
              <a:gd name="T52" fmla="*/ 2147483647 w 384"/>
              <a:gd name="T53" fmla="*/ 2147483647 h 248"/>
              <a:gd name="T54" fmla="*/ 2147483647 w 384"/>
              <a:gd name="T55" fmla="*/ 2147483647 h 248"/>
              <a:gd name="T56" fmla="*/ 2147483647 w 384"/>
              <a:gd name="T57" fmla="*/ 2147483647 h 248"/>
              <a:gd name="T58" fmla="*/ 2147483647 w 384"/>
              <a:gd name="T59" fmla="*/ 2147483647 h 248"/>
              <a:gd name="T60" fmla="*/ 2147483647 w 384"/>
              <a:gd name="T61" fmla="*/ 2147483647 h 248"/>
              <a:gd name="T62" fmla="*/ 2147483647 w 384"/>
              <a:gd name="T63" fmla="*/ 2147483647 h 248"/>
              <a:gd name="T64" fmla="*/ 2147483647 w 384"/>
              <a:gd name="T65" fmla="*/ 2147483647 h 248"/>
              <a:gd name="T66" fmla="*/ 2147483647 w 384"/>
              <a:gd name="T67" fmla="*/ 2147483647 h 248"/>
              <a:gd name="T68" fmla="*/ 2147483647 w 384"/>
              <a:gd name="T69" fmla="*/ 2147483647 h 248"/>
              <a:gd name="T70" fmla="*/ 2147483647 w 384"/>
              <a:gd name="T71" fmla="*/ 2147483647 h 248"/>
              <a:gd name="T72" fmla="*/ 2147483647 w 384"/>
              <a:gd name="T73" fmla="*/ 2147483647 h 248"/>
              <a:gd name="T74" fmla="*/ 2147483647 w 384"/>
              <a:gd name="T75" fmla="*/ 2147483647 h 248"/>
              <a:gd name="T76" fmla="*/ 2147483647 w 384"/>
              <a:gd name="T77" fmla="*/ 2147483647 h 248"/>
              <a:gd name="T78" fmla="*/ 2147483647 w 384"/>
              <a:gd name="T79" fmla="*/ 2147483647 h 248"/>
              <a:gd name="T80" fmla="*/ 2147483647 w 384"/>
              <a:gd name="T81" fmla="*/ 2147483647 h 248"/>
              <a:gd name="T82" fmla="*/ 2147483647 w 384"/>
              <a:gd name="T83" fmla="*/ 2147483647 h 248"/>
              <a:gd name="T84" fmla="*/ 2147483647 w 384"/>
              <a:gd name="T85" fmla="*/ 2147483647 h 248"/>
              <a:gd name="T86" fmla="*/ 2147483647 w 384"/>
              <a:gd name="T87" fmla="*/ 2147483647 h 248"/>
              <a:gd name="T88" fmla="*/ 2147483647 w 384"/>
              <a:gd name="T89" fmla="*/ 2147483647 h 248"/>
              <a:gd name="T90" fmla="*/ 2147483647 w 384"/>
              <a:gd name="T91" fmla="*/ 2147483647 h 248"/>
              <a:gd name="T92" fmla="*/ 2147483647 w 384"/>
              <a:gd name="T93" fmla="*/ 2147483647 h 248"/>
              <a:gd name="T94" fmla="*/ 2147483647 w 384"/>
              <a:gd name="T95" fmla="*/ 2147483647 h 248"/>
              <a:gd name="T96" fmla="*/ 2147483647 w 384"/>
              <a:gd name="T97" fmla="*/ 2147483647 h 248"/>
              <a:gd name="T98" fmla="*/ 2147483647 w 384"/>
              <a:gd name="T99" fmla="*/ 2147483647 h 248"/>
              <a:gd name="T100" fmla="*/ 2147483647 w 384"/>
              <a:gd name="T101" fmla="*/ 2147483647 h 248"/>
              <a:gd name="T102" fmla="*/ 2147483647 w 384"/>
              <a:gd name="T103" fmla="*/ 2147483647 h 248"/>
              <a:gd name="T104" fmla="*/ 2147483647 w 384"/>
              <a:gd name="T105" fmla="*/ 2147483647 h 248"/>
              <a:gd name="T106" fmla="*/ 2147483647 w 384"/>
              <a:gd name="T107" fmla="*/ 2147483647 h 248"/>
              <a:gd name="T108" fmla="*/ 2147483647 w 384"/>
              <a:gd name="T109" fmla="*/ 2147483647 h 24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4"/>
              <a:gd name="T166" fmla="*/ 0 h 248"/>
              <a:gd name="T167" fmla="*/ 384 w 384"/>
              <a:gd name="T168" fmla="*/ 248 h 248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4" h="248">
                <a:moveTo>
                  <a:pt x="320" y="232"/>
                </a:moveTo>
                <a:lnTo>
                  <a:pt x="336" y="232"/>
                </a:lnTo>
                <a:lnTo>
                  <a:pt x="328" y="216"/>
                </a:lnTo>
                <a:lnTo>
                  <a:pt x="336" y="208"/>
                </a:lnTo>
                <a:lnTo>
                  <a:pt x="352" y="208"/>
                </a:lnTo>
                <a:lnTo>
                  <a:pt x="360" y="200"/>
                </a:lnTo>
                <a:lnTo>
                  <a:pt x="376" y="192"/>
                </a:lnTo>
                <a:lnTo>
                  <a:pt x="384" y="160"/>
                </a:lnTo>
                <a:lnTo>
                  <a:pt x="336" y="168"/>
                </a:lnTo>
                <a:lnTo>
                  <a:pt x="312" y="192"/>
                </a:lnTo>
                <a:lnTo>
                  <a:pt x="280" y="200"/>
                </a:lnTo>
                <a:lnTo>
                  <a:pt x="248" y="160"/>
                </a:lnTo>
                <a:lnTo>
                  <a:pt x="248" y="104"/>
                </a:lnTo>
                <a:lnTo>
                  <a:pt x="256" y="96"/>
                </a:lnTo>
                <a:lnTo>
                  <a:pt x="232" y="88"/>
                </a:lnTo>
                <a:lnTo>
                  <a:pt x="216" y="72"/>
                </a:lnTo>
                <a:lnTo>
                  <a:pt x="208" y="56"/>
                </a:lnTo>
                <a:lnTo>
                  <a:pt x="192" y="40"/>
                </a:lnTo>
                <a:lnTo>
                  <a:pt x="168" y="48"/>
                </a:lnTo>
                <a:lnTo>
                  <a:pt x="136" y="16"/>
                </a:lnTo>
                <a:lnTo>
                  <a:pt x="112" y="8"/>
                </a:lnTo>
                <a:lnTo>
                  <a:pt x="104" y="16"/>
                </a:lnTo>
                <a:lnTo>
                  <a:pt x="72" y="16"/>
                </a:lnTo>
                <a:lnTo>
                  <a:pt x="32" y="0"/>
                </a:lnTo>
                <a:lnTo>
                  <a:pt x="0" y="0"/>
                </a:lnTo>
                <a:lnTo>
                  <a:pt x="24" y="48"/>
                </a:lnTo>
                <a:lnTo>
                  <a:pt x="40" y="72"/>
                </a:lnTo>
                <a:lnTo>
                  <a:pt x="32" y="80"/>
                </a:lnTo>
                <a:lnTo>
                  <a:pt x="64" y="96"/>
                </a:lnTo>
                <a:lnTo>
                  <a:pt x="64" y="120"/>
                </a:lnTo>
                <a:lnTo>
                  <a:pt x="80" y="128"/>
                </a:lnTo>
                <a:lnTo>
                  <a:pt x="96" y="144"/>
                </a:lnTo>
                <a:lnTo>
                  <a:pt x="96" y="128"/>
                </a:lnTo>
                <a:lnTo>
                  <a:pt x="80" y="120"/>
                </a:lnTo>
                <a:lnTo>
                  <a:pt x="64" y="80"/>
                </a:lnTo>
                <a:lnTo>
                  <a:pt x="40" y="40"/>
                </a:lnTo>
                <a:lnTo>
                  <a:pt x="32" y="16"/>
                </a:lnTo>
                <a:lnTo>
                  <a:pt x="48" y="24"/>
                </a:lnTo>
                <a:lnTo>
                  <a:pt x="72" y="64"/>
                </a:lnTo>
                <a:lnTo>
                  <a:pt x="80" y="80"/>
                </a:lnTo>
                <a:lnTo>
                  <a:pt x="96" y="88"/>
                </a:lnTo>
                <a:lnTo>
                  <a:pt x="96" y="104"/>
                </a:lnTo>
                <a:lnTo>
                  <a:pt x="112" y="112"/>
                </a:lnTo>
                <a:lnTo>
                  <a:pt x="120" y="120"/>
                </a:lnTo>
                <a:lnTo>
                  <a:pt x="144" y="144"/>
                </a:lnTo>
                <a:lnTo>
                  <a:pt x="144" y="168"/>
                </a:lnTo>
                <a:lnTo>
                  <a:pt x="144" y="184"/>
                </a:lnTo>
                <a:lnTo>
                  <a:pt x="200" y="216"/>
                </a:lnTo>
                <a:lnTo>
                  <a:pt x="224" y="224"/>
                </a:lnTo>
                <a:lnTo>
                  <a:pt x="264" y="240"/>
                </a:lnTo>
                <a:lnTo>
                  <a:pt x="280" y="232"/>
                </a:lnTo>
                <a:lnTo>
                  <a:pt x="288" y="232"/>
                </a:lnTo>
                <a:lnTo>
                  <a:pt x="312" y="248"/>
                </a:lnTo>
                <a:lnTo>
                  <a:pt x="312" y="240"/>
                </a:lnTo>
                <a:lnTo>
                  <a:pt x="320" y="2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8" name="Freeform 809"/>
          <p:cNvSpPr/>
          <p:nvPr/>
        </p:nvSpPr>
        <p:spPr bwMode="auto">
          <a:xfrm>
            <a:off x="2143011" y="4167639"/>
            <a:ext cx="98192" cy="123369"/>
          </a:xfrm>
          <a:custGeom>
            <a:avLst/>
            <a:gdLst>
              <a:gd name="T0" fmla="*/ 2147483647 w 64"/>
              <a:gd name="T1" fmla="*/ 2147483647 h 80"/>
              <a:gd name="T2" fmla="*/ 2147483647 w 64"/>
              <a:gd name="T3" fmla="*/ 2147483647 h 80"/>
              <a:gd name="T4" fmla="*/ 2147483647 w 64"/>
              <a:gd name="T5" fmla="*/ 2147483647 h 80"/>
              <a:gd name="T6" fmla="*/ 2147483647 w 64"/>
              <a:gd name="T7" fmla="*/ 2147483647 h 80"/>
              <a:gd name="T8" fmla="*/ 2147483647 w 64"/>
              <a:gd name="T9" fmla="*/ 2147483647 h 80"/>
              <a:gd name="T10" fmla="*/ 2147483647 w 64"/>
              <a:gd name="T11" fmla="*/ 2147483647 h 80"/>
              <a:gd name="T12" fmla="*/ 2147483647 w 64"/>
              <a:gd name="T13" fmla="*/ 0 h 80"/>
              <a:gd name="T14" fmla="*/ 2147483647 w 64"/>
              <a:gd name="T15" fmla="*/ 2147483647 h 80"/>
              <a:gd name="T16" fmla="*/ 0 w 64"/>
              <a:gd name="T17" fmla="*/ 2147483647 h 80"/>
              <a:gd name="T18" fmla="*/ 2147483647 w 64"/>
              <a:gd name="T19" fmla="*/ 2147483647 h 80"/>
              <a:gd name="T20" fmla="*/ 0 w 64"/>
              <a:gd name="T21" fmla="*/ 2147483647 h 80"/>
              <a:gd name="T22" fmla="*/ 0 w 64"/>
              <a:gd name="T23" fmla="*/ 2147483647 h 80"/>
              <a:gd name="T24" fmla="*/ 2147483647 w 64"/>
              <a:gd name="T25" fmla="*/ 2147483647 h 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4"/>
              <a:gd name="T40" fmla="*/ 0 h 80"/>
              <a:gd name="T41" fmla="*/ 64 w 64"/>
              <a:gd name="T42" fmla="*/ 80 h 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4" h="80">
                <a:moveTo>
                  <a:pt x="16" y="80"/>
                </a:moveTo>
                <a:lnTo>
                  <a:pt x="32" y="64"/>
                </a:lnTo>
                <a:lnTo>
                  <a:pt x="40" y="56"/>
                </a:lnTo>
                <a:lnTo>
                  <a:pt x="56" y="40"/>
                </a:lnTo>
                <a:lnTo>
                  <a:pt x="64" y="24"/>
                </a:lnTo>
                <a:lnTo>
                  <a:pt x="48" y="16"/>
                </a:lnTo>
                <a:lnTo>
                  <a:pt x="16" y="0"/>
                </a:lnTo>
                <a:lnTo>
                  <a:pt x="16" y="8"/>
                </a:lnTo>
                <a:lnTo>
                  <a:pt x="0" y="48"/>
                </a:lnTo>
                <a:lnTo>
                  <a:pt x="8" y="64"/>
                </a:lnTo>
                <a:lnTo>
                  <a:pt x="0" y="64"/>
                </a:lnTo>
                <a:lnTo>
                  <a:pt x="0" y="72"/>
                </a:lnTo>
                <a:lnTo>
                  <a:pt x="16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9" name="Freeform 810"/>
          <p:cNvSpPr/>
          <p:nvPr/>
        </p:nvSpPr>
        <p:spPr bwMode="auto">
          <a:xfrm>
            <a:off x="1427973" y="3526874"/>
            <a:ext cx="591669" cy="381438"/>
          </a:xfrm>
          <a:custGeom>
            <a:avLst/>
            <a:gdLst>
              <a:gd name="T0" fmla="*/ 2147483647 w 384"/>
              <a:gd name="T1" fmla="*/ 2147483647 h 248"/>
              <a:gd name="T2" fmla="*/ 2147483647 w 384"/>
              <a:gd name="T3" fmla="*/ 2147483647 h 248"/>
              <a:gd name="T4" fmla="*/ 2147483647 w 384"/>
              <a:gd name="T5" fmla="*/ 2147483647 h 248"/>
              <a:gd name="T6" fmla="*/ 2147483647 w 384"/>
              <a:gd name="T7" fmla="*/ 2147483647 h 248"/>
              <a:gd name="T8" fmla="*/ 2147483647 w 384"/>
              <a:gd name="T9" fmla="*/ 2147483647 h 248"/>
              <a:gd name="T10" fmla="*/ 2147483647 w 384"/>
              <a:gd name="T11" fmla="*/ 2147483647 h 248"/>
              <a:gd name="T12" fmla="*/ 2147483647 w 384"/>
              <a:gd name="T13" fmla="*/ 2147483647 h 248"/>
              <a:gd name="T14" fmla="*/ 2147483647 w 384"/>
              <a:gd name="T15" fmla="*/ 2147483647 h 248"/>
              <a:gd name="T16" fmla="*/ 2147483647 w 384"/>
              <a:gd name="T17" fmla="*/ 2147483647 h 248"/>
              <a:gd name="T18" fmla="*/ 2147483647 w 384"/>
              <a:gd name="T19" fmla="*/ 2147483647 h 248"/>
              <a:gd name="T20" fmla="*/ 2147483647 w 384"/>
              <a:gd name="T21" fmla="*/ 2147483647 h 248"/>
              <a:gd name="T22" fmla="*/ 2147483647 w 384"/>
              <a:gd name="T23" fmla="*/ 2147483647 h 248"/>
              <a:gd name="T24" fmla="*/ 2147483647 w 384"/>
              <a:gd name="T25" fmla="*/ 2147483647 h 248"/>
              <a:gd name="T26" fmla="*/ 2147483647 w 384"/>
              <a:gd name="T27" fmla="*/ 2147483647 h 248"/>
              <a:gd name="T28" fmla="*/ 2147483647 w 384"/>
              <a:gd name="T29" fmla="*/ 2147483647 h 248"/>
              <a:gd name="T30" fmla="*/ 2147483647 w 384"/>
              <a:gd name="T31" fmla="*/ 2147483647 h 248"/>
              <a:gd name="T32" fmla="*/ 2147483647 w 384"/>
              <a:gd name="T33" fmla="*/ 2147483647 h 248"/>
              <a:gd name="T34" fmla="*/ 2147483647 w 384"/>
              <a:gd name="T35" fmla="*/ 2147483647 h 248"/>
              <a:gd name="T36" fmla="*/ 2147483647 w 384"/>
              <a:gd name="T37" fmla="*/ 2147483647 h 248"/>
              <a:gd name="T38" fmla="*/ 2147483647 w 384"/>
              <a:gd name="T39" fmla="*/ 2147483647 h 248"/>
              <a:gd name="T40" fmla="*/ 2147483647 w 384"/>
              <a:gd name="T41" fmla="*/ 2147483647 h 248"/>
              <a:gd name="T42" fmla="*/ 2147483647 w 384"/>
              <a:gd name="T43" fmla="*/ 2147483647 h 248"/>
              <a:gd name="T44" fmla="*/ 2147483647 w 384"/>
              <a:gd name="T45" fmla="*/ 2147483647 h 248"/>
              <a:gd name="T46" fmla="*/ 2147483647 w 384"/>
              <a:gd name="T47" fmla="*/ 2147483647 h 248"/>
              <a:gd name="T48" fmla="*/ 2147483647 w 384"/>
              <a:gd name="T49" fmla="*/ 0 h 248"/>
              <a:gd name="T50" fmla="*/ 0 w 384"/>
              <a:gd name="T51" fmla="*/ 0 h 248"/>
              <a:gd name="T52" fmla="*/ 2147483647 w 384"/>
              <a:gd name="T53" fmla="*/ 2147483647 h 248"/>
              <a:gd name="T54" fmla="*/ 2147483647 w 384"/>
              <a:gd name="T55" fmla="*/ 2147483647 h 248"/>
              <a:gd name="T56" fmla="*/ 2147483647 w 384"/>
              <a:gd name="T57" fmla="*/ 2147483647 h 248"/>
              <a:gd name="T58" fmla="*/ 2147483647 w 384"/>
              <a:gd name="T59" fmla="*/ 2147483647 h 248"/>
              <a:gd name="T60" fmla="*/ 2147483647 w 384"/>
              <a:gd name="T61" fmla="*/ 2147483647 h 248"/>
              <a:gd name="T62" fmla="*/ 2147483647 w 384"/>
              <a:gd name="T63" fmla="*/ 2147483647 h 248"/>
              <a:gd name="T64" fmla="*/ 2147483647 w 384"/>
              <a:gd name="T65" fmla="*/ 2147483647 h 248"/>
              <a:gd name="T66" fmla="*/ 2147483647 w 384"/>
              <a:gd name="T67" fmla="*/ 2147483647 h 248"/>
              <a:gd name="T68" fmla="*/ 2147483647 w 384"/>
              <a:gd name="T69" fmla="*/ 2147483647 h 248"/>
              <a:gd name="T70" fmla="*/ 2147483647 w 384"/>
              <a:gd name="T71" fmla="*/ 2147483647 h 248"/>
              <a:gd name="T72" fmla="*/ 2147483647 w 384"/>
              <a:gd name="T73" fmla="*/ 2147483647 h 248"/>
              <a:gd name="T74" fmla="*/ 2147483647 w 384"/>
              <a:gd name="T75" fmla="*/ 2147483647 h 248"/>
              <a:gd name="T76" fmla="*/ 2147483647 w 384"/>
              <a:gd name="T77" fmla="*/ 2147483647 h 248"/>
              <a:gd name="T78" fmla="*/ 2147483647 w 384"/>
              <a:gd name="T79" fmla="*/ 2147483647 h 248"/>
              <a:gd name="T80" fmla="*/ 2147483647 w 384"/>
              <a:gd name="T81" fmla="*/ 2147483647 h 248"/>
              <a:gd name="T82" fmla="*/ 2147483647 w 384"/>
              <a:gd name="T83" fmla="*/ 2147483647 h 248"/>
              <a:gd name="T84" fmla="*/ 2147483647 w 384"/>
              <a:gd name="T85" fmla="*/ 2147483647 h 248"/>
              <a:gd name="T86" fmla="*/ 2147483647 w 384"/>
              <a:gd name="T87" fmla="*/ 2147483647 h 248"/>
              <a:gd name="T88" fmla="*/ 2147483647 w 384"/>
              <a:gd name="T89" fmla="*/ 2147483647 h 248"/>
              <a:gd name="T90" fmla="*/ 2147483647 w 384"/>
              <a:gd name="T91" fmla="*/ 2147483647 h 248"/>
              <a:gd name="T92" fmla="*/ 2147483647 w 384"/>
              <a:gd name="T93" fmla="*/ 2147483647 h 248"/>
              <a:gd name="T94" fmla="*/ 2147483647 w 384"/>
              <a:gd name="T95" fmla="*/ 2147483647 h 248"/>
              <a:gd name="T96" fmla="*/ 2147483647 w 384"/>
              <a:gd name="T97" fmla="*/ 2147483647 h 248"/>
              <a:gd name="T98" fmla="*/ 2147483647 w 384"/>
              <a:gd name="T99" fmla="*/ 2147483647 h 248"/>
              <a:gd name="T100" fmla="*/ 2147483647 w 384"/>
              <a:gd name="T101" fmla="*/ 2147483647 h 248"/>
              <a:gd name="T102" fmla="*/ 2147483647 w 384"/>
              <a:gd name="T103" fmla="*/ 2147483647 h 248"/>
              <a:gd name="T104" fmla="*/ 2147483647 w 384"/>
              <a:gd name="T105" fmla="*/ 2147483647 h 248"/>
              <a:gd name="T106" fmla="*/ 2147483647 w 384"/>
              <a:gd name="T107" fmla="*/ 2147483647 h 248"/>
              <a:gd name="T108" fmla="*/ 2147483647 w 384"/>
              <a:gd name="T109" fmla="*/ 2147483647 h 248"/>
              <a:gd name="T110" fmla="*/ 2147483647 w 384"/>
              <a:gd name="T111" fmla="*/ 2147483647 h 24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84"/>
              <a:gd name="T169" fmla="*/ 0 h 248"/>
              <a:gd name="T170" fmla="*/ 384 w 384"/>
              <a:gd name="T171" fmla="*/ 248 h 24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84" h="248">
                <a:moveTo>
                  <a:pt x="320" y="232"/>
                </a:moveTo>
                <a:lnTo>
                  <a:pt x="336" y="232"/>
                </a:lnTo>
                <a:lnTo>
                  <a:pt x="328" y="216"/>
                </a:lnTo>
                <a:lnTo>
                  <a:pt x="336" y="208"/>
                </a:lnTo>
                <a:lnTo>
                  <a:pt x="352" y="208"/>
                </a:lnTo>
                <a:lnTo>
                  <a:pt x="360" y="200"/>
                </a:lnTo>
                <a:lnTo>
                  <a:pt x="376" y="192"/>
                </a:lnTo>
                <a:lnTo>
                  <a:pt x="384" y="160"/>
                </a:lnTo>
                <a:lnTo>
                  <a:pt x="336" y="168"/>
                </a:lnTo>
                <a:lnTo>
                  <a:pt x="312" y="192"/>
                </a:lnTo>
                <a:lnTo>
                  <a:pt x="280" y="200"/>
                </a:lnTo>
                <a:lnTo>
                  <a:pt x="248" y="160"/>
                </a:lnTo>
                <a:lnTo>
                  <a:pt x="248" y="104"/>
                </a:lnTo>
                <a:lnTo>
                  <a:pt x="256" y="96"/>
                </a:lnTo>
                <a:lnTo>
                  <a:pt x="232" y="88"/>
                </a:lnTo>
                <a:lnTo>
                  <a:pt x="216" y="72"/>
                </a:lnTo>
                <a:lnTo>
                  <a:pt x="208" y="56"/>
                </a:lnTo>
                <a:lnTo>
                  <a:pt x="192" y="40"/>
                </a:lnTo>
                <a:lnTo>
                  <a:pt x="168" y="48"/>
                </a:lnTo>
                <a:lnTo>
                  <a:pt x="136" y="16"/>
                </a:lnTo>
                <a:lnTo>
                  <a:pt x="112" y="8"/>
                </a:lnTo>
                <a:lnTo>
                  <a:pt x="104" y="16"/>
                </a:lnTo>
                <a:lnTo>
                  <a:pt x="72" y="16"/>
                </a:lnTo>
                <a:lnTo>
                  <a:pt x="32" y="0"/>
                </a:lnTo>
                <a:lnTo>
                  <a:pt x="0" y="0"/>
                </a:lnTo>
                <a:lnTo>
                  <a:pt x="24" y="48"/>
                </a:lnTo>
                <a:lnTo>
                  <a:pt x="40" y="72"/>
                </a:lnTo>
                <a:lnTo>
                  <a:pt x="32" y="80"/>
                </a:lnTo>
                <a:lnTo>
                  <a:pt x="64" y="96"/>
                </a:lnTo>
                <a:lnTo>
                  <a:pt x="64" y="120"/>
                </a:lnTo>
                <a:lnTo>
                  <a:pt x="80" y="128"/>
                </a:lnTo>
                <a:lnTo>
                  <a:pt x="96" y="144"/>
                </a:lnTo>
                <a:lnTo>
                  <a:pt x="96" y="128"/>
                </a:lnTo>
                <a:lnTo>
                  <a:pt x="80" y="120"/>
                </a:lnTo>
                <a:lnTo>
                  <a:pt x="64" y="80"/>
                </a:lnTo>
                <a:lnTo>
                  <a:pt x="40" y="40"/>
                </a:lnTo>
                <a:lnTo>
                  <a:pt x="32" y="16"/>
                </a:lnTo>
                <a:lnTo>
                  <a:pt x="48" y="24"/>
                </a:lnTo>
                <a:lnTo>
                  <a:pt x="72" y="64"/>
                </a:lnTo>
                <a:lnTo>
                  <a:pt x="80" y="80"/>
                </a:lnTo>
                <a:lnTo>
                  <a:pt x="96" y="88"/>
                </a:lnTo>
                <a:lnTo>
                  <a:pt x="96" y="104"/>
                </a:lnTo>
                <a:lnTo>
                  <a:pt x="112" y="112"/>
                </a:lnTo>
                <a:lnTo>
                  <a:pt x="120" y="120"/>
                </a:lnTo>
                <a:lnTo>
                  <a:pt x="144" y="144"/>
                </a:lnTo>
                <a:lnTo>
                  <a:pt x="144" y="168"/>
                </a:lnTo>
                <a:lnTo>
                  <a:pt x="144" y="184"/>
                </a:lnTo>
                <a:lnTo>
                  <a:pt x="200" y="216"/>
                </a:lnTo>
                <a:lnTo>
                  <a:pt x="224" y="224"/>
                </a:lnTo>
                <a:lnTo>
                  <a:pt x="264" y="240"/>
                </a:lnTo>
                <a:lnTo>
                  <a:pt x="280" y="232"/>
                </a:lnTo>
                <a:lnTo>
                  <a:pt x="288" y="232"/>
                </a:lnTo>
                <a:lnTo>
                  <a:pt x="312" y="248"/>
                </a:lnTo>
                <a:lnTo>
                  <a:pt x="312" y="240"/>
                </a:lnTo>
                <a:lnTo>
                  <a:pt x="320" y="2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0" name="Freeform 778"/>
          <p:cNvSpPr/>
          <p:nvPr/>
        </p:nvSpPr>
        <p:spPr bwMode="auto">
          <a:xfrm>
            <a:off x="964708" y="2145893"/>
            <a:ext cx="1664226" cy="1146830"/>
          </a:xfrm>
          <a:custGeom>
            <a:avLst/>
            <a:gdLst>
              <a:gd name="T0" fmla="*/ 2147483647 w 1080"/>
              <a:gd name="T1" fmla="*/ 2147483647 h 744"/>
              <a:gd name="T2" fmla="*/ 2147483647 w 1080"/>
              <a:gd name="T3" fmla="*/ 2147483647 h 744"/>
              <a:gd name="T4" fmla="*/ 2147483647 w 1080"/>
              <a:gd name="T5" fmla="*/ 2147483647 h 744"/>
              <a:gd name="T6" fmla="*/ 2147483647 w 1080"/>
              <a:gd name="T7" fmla="*/ 2147483647 h 744"/>
              <a:gd name="T8" fmla="*/ 2147483647 w 1080"/>
              <a:gd name="T9" fmla="*/ 2147483647 h 744"/>
              <a:gd name="T10" fmla="*/ 2147483647 w 1080"/>
              <a:gd name="T11" fmla="*/ 2147483647 h 744"/>
              <a:gd name="T12" fmla="*/ 2147483647 w 1080"/>
              <a:gd name="T13" fmla="*/ 2147483647 h 744"/>
              <a:gd name="T14" fmla="*/ 2147483647 w 1080"/>
              <a:gd name="T15" fmla="*/ 2147483647 h 744"/>
              <a:gd name="T16" fmla="*/ 2147483647 w 1080"/>
              <a:gd name="T17" fmla="*/ 2147483647 h 744"/>
              <a:gd name="T18" fmla="*/ 2147483647 w 1080"/>
              <a:gd name="T19" fmla="*/ 2147483647 h 744"/>
              <a:gd name="T20" fmla="*/ 2147483647 w 1080"/>
              <a:gd name="T21" fmla="*/ 2147483647 h 744"/>
              <a:gd name="T22" fmla="*/ 2147483647 w 1080"/>
              <a:gd name="T23" fmla="*/ 2147483647 h 744"/>
              <a:gd name="T24" fmla="*/ 2147483647 w 1080"/>
              <a:gd name="T25" fmla="*/ 2147483647 h 744"/>
              <a:gd name="T26" fmla="*/ 2147483647 w 1080"/>
              <a:gd name="T27" fmla="*/ 2147483647 h 744"/>
              <a:gd name="T28" fmla="*/ 2147483647 w 1080"/>
              <a:gd name="T29" fmla="*/ 2147483647 h 744"/>
              <a:gd name="T30" fmla="*/ 2147483647 w 1080"/>
              <a:gd name="T31" fmla="*/ 2147483647 h 744"/>
              <a:gd name="T32" fmla="*/ 2147483647 w 1080"/>
              <a:gd name="T33" fmla="*/ 2147483647 h 744"/>
              <a:gd name="T34" fmla="*/ 2147483647 w 1080"/>
              <a:gd name="T35" fmla="*/ 2147483647 h 744"/>
              <a:gd name="T36" fmla="*/ 2147483647 w 1080"/>
              <a:gd name="T37" fmla="*/ 2147483647 h 744"/>
              <a:gd name="T38" fmla="*/ 2147483647 w 1080"/>
              <a:gd name="T39" fmla="*/ 2147483647 h 744"/>
              <a:gd name="T40" fmla="*/ 2147483647 w 1080"/>
              <a:gd name="T41" fmla="*/ 2147483647 h 744"/>
              <a:gd name="T42" fmla="*/ 2147483647 w 1080"/>
              <a:gd name="T43" fmla="*/ 2147483647 h 744"/>
              <a:gd name="T44" fmla="*/ 2147483647 w 1080"/>
              <a:gd name="T45" fmla="*/ 2147483647 h 744"/>
              <a:gd name="T46" fmla="*/ 2147483647 w 1080"/>
              <a:gd name="T47" fmla="*/ 2147483647 h 744"/>
              <a:gd name="T48" fmla="*/ 2147483647 w 1080"/>
              <a:gd name="T49" fmla="*/ 2147483647 h 744"/>
              <a:gd name="T50" fmla="*/ 2147483647 w 1080"/>
              <a:gd name="T51" fmla="*/ 2147483647 h 744"/>
              <a:gd name="T52" fmla="*/ 2147483647 w 1080"/>
              <a:gd name="T53" fmla="*/ 2147483647 h 744"/>
              <a:gd name="T54" fmla="*/ 2147483647 w 1080"/>
              <a:gd name="T55" fmla="*/ 2147483647 h 744"/>
              <a:gd name="T56" fmla="*/ 2147483647 w 1080"/>
              <a:gd name="T57" fmla="*/ 2147483647 h 744"/>
              <a:gd name="T58" fmla="*/ 2147483647 w 1080"/>
              <a:gd name="T59" fmla="*/ 2147483647 h 744"/>
              <a:gd name="T60" fmla="*/ 2147483647 w 1080"/>
              <a:gd name="T61" fmla="*/ 2147483647 h 744"/>
              <a:gd name="T62" fmla="*/ 2147483647 w 1080"/>
              <a:gd name="T63" fmla="*/ 2147483647 h 744"/>
              <a:gd name="T64" fmla="*/ 2147483647 w 1080"/>
              <a:gd name="T65" fmla="*/ 2147483647 h 744"/>
              <a:gd name="T66" fmla="*/ 2147483647 w 1080"/>
              <a:gd name="T67" fmla="*/ 2147483647 h 744"/>
              <a:gd name="T68" fmla="*/ 2147483647 w 1080"/>
              <a:gd name="T69" fmla="*/ 2147483647 h 744"/>
              <a:gd name="T70" fmla="*/ 2147483647 w 1080"/>
              <a:gd name="T71" fmla="*/ 2147483647 h 744"/>
              <a:gd name="T72" fmla="*/ 2147483647 w 1080"/>
              <a:gd name="T73" fmla="*/ 2147483647 h 744"/>
              <a:gd name="T74" fmla="*/ 2147483647 w 1080"/>
              <a:gd name="T75" fmla="*/ 2147483647 h 744"/>
              <a:gd name="T76" fmla="*/ 2147483647 w 1080"/>
              <a:gd name="T77" fmla="*/ 2147483647 h 744"/>
              <a:gd name="T78" fmla="*/ 2147483647 w 1080"/>
              <a:gd name="T79" fmla="*/ 2147483647 h 744"/>
              <a:gd name="T80" fmla="*/ 2147483647 w 1080"/>
              <a:gd name="T81" fmla="*/ 0 h 744"/>
              <a:gd name="T82" fmla="*/ 2147483647 w 1080"/>
              <a:gd name="T83" fmla="*/ 2147483647 h 744"/>
              <a:gd name="T84" fmla="*/ 2147483647 w 1080"/>
              <a:gd name="T85" fmla="*/ 2147483647 h 744"/>
              <a:gd name="T86" fmla="*/ 2147483647 w 1080"/>
              <a:gd name="T87" fmla="*/ 2147483647 h 744"/>
              <a:gd name="T88" fmla="*/ 2147483647 w 1080"/>
              <a:gd name="T89" fmla="*/ 2147483647 h 744"/>
              <a:gd name="T90" fmla="*/ 2147483647 w 1080"/>
              <a:gd name="T91" fmla="*/ 2147483647 h 744"/>
              <a:gd name="T92" fmla="*/ 2147483647 w 1080"/>
              <a:gd name="T93" fmla="*/ 2147483647 h 744"/>
              <a:gd name="T94" fmla="*/ 2147483647 w 1080"/>
              <a:gd name="T95" fmla="*/ 2147483647 h 744"/>
              <a:gd name="T96" fmla="*/ 2147483647 w 1080"/>
              <a:gd name="T97" fmla="*/ 2147483647 h 744"/>
              <a:gd name="T98" fmla="*/ 2147483647 w 1080"/>
              <a:gd name="T99" fmla="*/ 2147483647 h 744"/>
              <a:gd name="T100" fmla="*/ 2147483647 w 1080"/>
              <a:gd name="T101" fmla="*/ 2147483647 h 744"/>
              <a:gd name="T102" fmla="*/ 2147483647 w 1080"/>
              <a:gd name="T103" fmla="*/ 2147483647 h 744"/>
              <a:gd name="T104" fmla="*/ 2147483647 w 1080"/>
              <a:gd name="T105" fmla="*/ 2147483647 h 744"/>
              <a:gd name="T106" fmla="*/ 2147483647 w 1080"/>
              <a:gd name="T107" fmla="*/ 2147483647 h 744"/>
              <a:gd name="T108" fmla="*/ 2147483647 w 1080"/>
              <a:gd name="T109" fmla="*/ 2147483647 h 744"/>
              <a:gd name="T110" fmla="*/ 0 w 1080"/>
              <a:gd name="T111" fmla="*/ 2147483647 h 744"/>
              <a:gd name="T112" fmla="*/ 2147483647 w 1080"/>
              <a:gd name="T113" fmla="*/ 2147483647 h 744"/>
              <a:gd name="T114" fmla="*/ 2147483647 w 1080"/>
              <a:gd name="T115" fmla="*/ 2147483647 h 744"/>
              <a:gd name="T116" fmla="*/ 2147483647 w 1080"/>
              <a:gd name="T117" fmla="*/ 2147483647 h 744"/>
              <a:gd name="T118" fmla="*/ 2147483647 w 1080"/>
              <a:gd name="T119" fmla="*/ 2147483647 h 744"/>
              <a:gd name="T120" fmla="*/ 2147483647 w 1080"/>
              <a:gd name="T121" fmla="*/ 2147483647 h 744"/>
              <a:gd name="T122" fmla="*/ 2147483647 w 1080"/>
              <a:gd name="T123" fmla="*/ 2147483647 h 74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080"/>
              <a:gd name="T187" fmla="*/ 0 h 744"/>
              <a:gd name="T188" fmla="*/ 1080 w 1080"/>
              <a:gd name="T189" fmla="*/ 744 h 744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080" h="744">
                <a:moveTo>
                  <a:pt x="624" y="632"/>
                </a:moveTo>
                <a:lnTo>
                  <a:pt x="648" y="640"/>
                </a:lnTo>
                <a:lnTo>
                  <a:pt x="720" y="672"/>
                </a:lnTo>
                <a:lnTo>
                  <a:pt x="744" y="720"/>
                </a:lnTo>
                <a:lnTo>
                  <a:pt x="744" y="744"/>
                </a:lnTo>
                <a:lnTo>
                  <a:pt x="792" y="728"/>
                </a:lnTo>
                <a:lnTo>
                  <a:pt x="824" y="704"/>
                </a:lnTo>
                <a:lnTo>
                  <a:pt x="840" y="704"/>
                </a:lnTo>
                <a:lnTo>
                  <a:pt x="880" y="696"/>
                </a:lnTo>
                <a:lnTo>
                  <a:pt x="912" y="656"/>
                </a:lnTo>
                <a:lnTo>
                  <a:pt x="928" y="656"/>
                </a:lnTo>
                <a:lnTo>
                  <a:pt x="936" y="696"/>
                </a:lnTo>
                <a:lnTo>
                  <a:pt x="952" y="688"/>
                </a:lnTo>
                <a:lnTo>
                  <a:pt x="968" y="688"/>
                </a:lnTo>
                <a:lnTo>
                  <a:pt x="960" y="704"/>
                </a:lnTo>
                <a:lnTo>
                  <a:pt x="968" y="720"/>
                </a:lnTo>
                <a:lnTo>
                  <a:pt x="1000" y="688"/>
                </a:lnTo>
                <a:lnTo>
                  <a:pt x="1016" y="672"/>
                </a:lnTo>
                <a:lnTo>
                  <a:pt x="976" y="672"/>
                </a:lnTo>
                <a:lnTo>
                  <a:pt x="960" y="648"/>
                </a:lnTo>
                <a:lnTo>
                  <a:pt x="976" y="632"/>
                </a:lnTo>
                <a:lnTo>
                  <a:pt x="976" y="616"/>
                </a:lnTo>
                <a:lnTo>
                  <a:pt x="920" y="632"/>
                </a:lnTo>
                <a:lnTo>
                  <a:pt x="896" y="656"/>
                </a:lnTo>
                <a:lnTo>
                  <a:pt x="904" y="624"/>
                </a:lnTo>
                <a:lnTo>
                  <a:pt x="936" y="608"/>
                </a:lnTo>
                <a:lnTo>
                  <a:pt x="952" y="592"/>
                </a:lnTo>
                <a:lnTo>
                  <a:pt x="1000" y="600"/>
                </a:lnTo>
                <a:lnTo>
                  <a:pt x="1032" y="592"/>
                </a:lnTo>
                <a:lnTo>
                  <a:pt x="1064" y="576"/>
                </a:lnTo>
                <a:lnTo>
                  <a:pt x="1080" y="560"/>
                </a:lnTo>
                <a:lnTo>
                  <a:pt x="1064" y="520"/>
                </a:lnTo>
                <a:lnTo>
                  <a:pt x="1064" y="496"/>
                </a:lnTo>
                <a:lnTo>
                  <a:pt x="1008" y="472"/>
                </a:lnTo>
                <a:lnTo>
                  <a:pt x="1008" y="456"/>
                </a:lnTo>
                <a:lnTo>
                  <a:pt x="968" y="368"/>
                </a:lnTo>
                <a:lnTo>
                  <a:pt x="952" y="408"/>
                </a:lnTo>
                <a:lnTo>
                  <a:pt x="928" y="416"/>
                </a:lnTo>
                <a:lnTo>
                  <a:pt x="920" y="408"/>
                </a:lnTo>
                <a:lnTo>
                  <a:pt x="904" y="408"/>
                </a:lnTo>
                <a:lnTo>
                  <a:pt x="904" y="352"/>
                </a:lnTo>
                <a:lnTo>
                  <a:pt x="880" y="344"/>
                </a:lnTo>
                <a:lnTo>
                  <a:pt x="864" y="320"/>
                </a:lnTo>
                <a:lnTo>
                  <a:pt x="840" y="320"/>
                </a:lnTo>
                <a:lnTo>
                  <a:pt x="816" y="312"/>
                </a:lnTo>
                <a:lnTo>
                  <a:pt x="800" y="320"/>
                </a:lnTo>
                <a:lnTo>
                  <a:pt x="800" y="336"/>
                </a:lnTo>
                <a:lnTo>
                  <a:pt x="800" y="360"/>
                </a:lnTo>
                <a:lnTo>
                  <a:pt x="800" y="400"/>
                </a:lnTo>
                <a:lnTo>
                  <a:pt x="792" y="416"/>
                </a:lnTo>
                <a:lnTo>
                  <a:pt x="816" y="464"/>
                </a:lnTo>
                <a:lnTo>
                  <a:pt x="776" y="504"/>
                </a:lnTo>
                <a:lnTo>
                  <a:pt x="784" y="560"/>
                </a:lnTo>
                <a:lnTo>
                  <a:pt x="768" y="576"/>
                </a:lnTo>
                <a:lnTo>
                  <a:pt x="752" y="568"/>
                </a:lnTo>
                <a:lnTo>
                  <a:pt x="744" y="496"/>
                </a:lnTo>
                <a:lnTo>
                  <a:pt x="704" y="488"/>
                </a:lnTo>
                <a:lnTo>
                  <a:pt x="632" y="448"/>
                </a:lnTo>
                <a:lnTo>
                  <a:pt x="616" y="448"/>
                </a:lnTo>
                <a:lnTo>
                  <a:pt x="600" y="408"/>
                </a:lnTo>
                <a:lnTo>
                  <a:pt x="592" y="400"/>
                </a:lnTo>
                <a:lnTo>
                  <a:pt x="624" y="304"/>
                </a:lnTo>
                <a:lnTo>
                  <a:pt x="640" y="280"/>
                </a:lnTo>
                <a:lnTo>
                  <a:pt x="664" y="272"/>
                </a:lnTo>
                <a:lnTo>
                  <a:pt x="672" y="272"/>
                </a:lnTo>
                <a:lnTo>
                  <a:pt x="688" y="232"/>
                </a:lnTo>
                <a:lnTo>
                  <a:pt x="696" y="200"/>
                </a:lnTo>
                <a:lnTo>
                  <a:pt x="736" y="192"/>
                </a:lnTo>
                <a:lnTo>
                  <a:pt x="752" y="176"/>
                </a:lnTo>
                <a:lnTo>
                  <a:pt x="744" y="136"/>
                </a:lnTo>
                <a:lnTo>
                  <a:pt x="752" y="112"/>
                </a:lnTo>
                <a:lnTo>
                  <a:pt x="736" y="96"/>
                </a:lnTo>
                <a:lnTo>
                  <a:pt x="712" y="88"/>
                </a:lnTo>
                <a:lnTo>
                  <a:pt x="704" y="128"/>
                </a:lnTo>
                <a:lnTo>
                  <a:pt x="680" y="168"/>
                </a:lnTo>
                <a:lnTo>
                  <a:pt x="672" y="120"/>
                </a:lnTo>
                <a:lnTo>
                  <a:pt x="656" y="104"/>
                </a:lnTo>
                <a:lnTo>
                  <a:pt x="640" y="128"/>
                </a:lnTo>
                <a:lnTo>
                  <a:pt x="632" y="104"/>
                </a:lnTo>
                <a:lnTo>
                  <a:pt x="616" y="80"/>
                </a:lnTo>
                <a:lnTo>
                  <a:pt x="608" y="40"/>
                </a:lnTo>
                <a:lnTo>
                  <a:pt x="584" y="0"/>
                </a:lnTo>
                <a:lnTo>
                  <a:pt x="568" y="56"/>
                </a:lnTo>
                <a:lnTo>
                  <a:pt x="568" y="80"/>
                </a:lnTo>
                <a:lnTo>
                  <a:pt x="592" y="104"/>
                </a:lnTo>
                <a:lnTo>
                  <a:pt x="600" y="128"/>
                </a:lnTo>
                <a:lnTo>
                  <a:pt x="576" y="144"/>
                </a:lnTo>
                <a:lnTo>
                  <a:pt x="568" y="136"/>
                </a:lnTo>
                <a:lnTo>
                  <a:pt x="552" y="136"/>
                </a:lnTo>
                <a:lnTo>
                  <a:pt x="544" y="160"/>
                </a:lnTo>
                <a:lnTo>
                  <a:pt x="512" y="152"/>
                </a:lnTo>
                <a:lnTo>
                  <a:pt x="472" y="152"/>
                </a:lnTo>
                <a:lnTo>
                  <a:pt x="448" y="136"/>
                </a:lnTo>
                <a:lnTo>
                  <a:pt x="416" y="144"/>
                </a:lnTo>
                <a:lnTo>
                  <a:pt x="416" y="152"/>
                </a:lnTo>
                <a:lnTo>
                  <a:pt x="424" y="176"/>
                </a:lnTo>
                <a:lnTo>
                  <a:pt x="408" y="176"/>
                </a:lnTo>
                <a:lnTo>
                  <a:pt x="392" y="152"/>
                </a:lnTo>
                <a:lnTo>
                  <a:pt x="344" y="160"/>
                </a:lnTo>
                <a:lnTo>
                  <a:pt x="328" y="144"/>
                </a:lnTo>
                <a:lnTo>
                  <a:pt x="336" y="128"/>
                </a:lnTo>
                <a:lnTo>
                  <a:pt x="304" y="120"/>
                </a:lnTo>
                <a:lnTo>
                  <a:pt x="272" y="104"/>
                </a:lnTo>
                <a:lnTo>
                  <a:pt x="232" y="88"/>
                </a:lnTo>
                <a:lnTo>
                  <a:pt x="200" y="96"/>
                </a:lnTo>
                <a:lnTo>
                  <a:pt x="176" y="64"/>
                </a:lnTo>
                <a:lnTo>
                  <a:pt x="96" y="104"/>
                </a:lnTo>
                <a:lnTo>
                  <a:pt x="80" y="120"/>
                </a:lnTo>
                <a:lnTo>
                  <a:pt x="48" y="112"/>
                </a:lnTo>
                <a:lnTo>
                  <a:pt x="24" y="96"/>
                </a:lnTo>
                <a:lnTo>
                  <a:pt x="0" y="88"/>
                </a:lnTo>
                <a:lnTo>
                  <a:pt x="0" y="368"/>
                </a:lnTo>
                <a:lnTo>
                  <a:pt x="40" y="392"/>
                </a:lnTo>
                <a:lnTo>
                  <a:pt x="72" y="376"/>
                </a:lnTo>
                <a:lnTo>
                  <a:pt x="120" y="456"/>
                </a:lnTo>
                <a:lnTo>
                  <a:pt x="144" y="472"/>
                </a:lnTo>
                <a:lnTo>
                  <a:pt x="144" y="504"/>
                </a:lnTo>
                <a:lnTo>
                  <a:pt x="152" y="528"/>
                </a:lnTo>
                <a:lnTo>
                  <a:pt x="184" y="576"/>
                </a:lnTo>
                <a:lnTo>
                  <a:pt x="232" y="600"/>
                </a:lnTo>
                <a:lnTo>
                  <a:pt x="232" y="624"/>
                </a:lnTo>
                <a:lnTo>
                  <a:pt x="584" y="624"/>
                </a:lnTo>
                <a:lnTo>
                  <a:pt x="624" y="6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noFill/>
            <a:miter lim="800000"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3" name="椭圆 262"/>
          <p:cNvSpPr/>
          <p:nvPr/>
        </p:nvSpPr>
        <p:spPr>
          <a:xfrm>
            <a:off x="2652224" y="4160084"/>
            <a:ext cx="134699" cy="134699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1723807" y="3355091"/>
            <a:ext cx="394026" cy="52484"/>
          </a:xfrm>
          <a:prstGeom prst="ellipse">
            <a:avLst/>
          </a:prstGeom>
          <a:solidFill>
            <a:srgbClr val="FAB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" name="椭圆 265"/>
          <p:cNvSpPr/>
          <p:nvPr/>
        </p:nvSpPr>
        <p:spPr>
          <a:xfrm>
            <a:off x="1853471" y="3057956"/>
            <a:ext cx="134699" cy="134699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7" name="椭圆 266"/>
          <p:cNvSpPr/>
          <p:nvPr/>
        </p:nvSpPr>
        <p:spPr>
          <a:xfrm>
            <a:off x="5484052" y="3434235"/>
            <a:ext cx="394026" cy="52484"/>
          </a:xfrm>
          <a:prstGeom prst="ellips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5613715" y="3137099"/>
            <a:ext cx="134699" cy="134699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81" name="直接连接符 280"/>
          <p:cNvCxnSpPr/>
          <p:nvPr/>
        </p:nvCxnSpPr>
        <p:spPr>
          <a:xfrm>
            <a:off x="143508" y="699542"/>
            <a:ext cx="87849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本框 281"/>
          <p:cNvSpPr txBox="1"/>
          <p:nvPr/>
        </p:nvSpPr>
        <p:spPr>
          <a:xfrm>
            <a:off x="883921" y="132781"/>
            <a:ext cx="489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/>
              <a:t>defer</a:t>
            </a:r>
            <a:r>
              <a:rPr lang="zh-CN" altLang="en-US" sz="2800" dirty="0"/>
              <a:t>机制</a:t>
            </a:r>
            <a:endParaRPr lang="zh-CN" altLang="en-US" sz="2800" dirty="0">
              <a:solidFill>
                <a:srgbClr val="181715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83" name="组合 282"/>
          <p:cNvGrpSpPr/>
          <p:nvPr/>
        </p:nvGrpSpPr>
        <p:grpSpPr>
          <a:xfrm rot="16200000">
            <a:off x="211439" y="159106"/>
            <a:ext cx="421791" cy="557653"/>
            <a:chOff x="137808" y="0"/>
            <a:chExt cx="293732" cy="699542"/>
          </a:xfrm>
        </p:grpSpPr>
        <p:sp>
          <p:nvSpPr>
            <p:cNvPr id="284" name="矩形 283"/>
            <p:cNvSpPr/>
            <p:nvPr/>
          </p:nvSpPr>
          <p:spPr>
            <a:xfrm>
              <a:off x="137808" y="0"/>
              <a:ext cx="50519" cy="699542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218879" y="0"/>
              <a:ext cx="50519" cy="699542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299950" y="0"/>
              <a:ext cx="50519" cy="699542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381021" y="0"/>
              <a:ext cx="50519" cy="699542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>
                <a:solidFill>
                  <a:prstClr val="white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0" y="1494679"/>
            <a:ext cx="7672844" cy="42494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72427" y="2517747"/>
            <a:ext cx="3128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在</a:t>
            </a:r>
            <a:r>
              <a:rPr lang="en-US" altLang="zh-CN" dirty="0"/>
              <a:t>GO</a:t>
            </a:r>
            <a:r>
              <a:rPr lang="zh-CN" altLang="en-US" dirty="0"/>
              <a:t>语言中，提供关键字</a:t>
            </a:r>
            <a:r>
              <a:rPr lang="en-US" altLang="zh-CN" dirty="0"/>
              <a:t>defer</a:t>
            </a:r>
            <a:r>
              <a:rPr lang="zh-CN" altLang="en-US" dirty="0"/>
              <a:t>，可以通过该关键字指定需要延迟执行的逻辑体，即在函数体</a:t>
            </a:r>
            <a:r>
              <a:rPr lang="en-US" altLang="zh-CN" dirty="0"/>
              <a:t>return</a:t>
            </a:r>
            <a:r>
              <a:rPr lang="zh-CN" altLang="en-US" dirty="0"/>
              <a:t>前或出现</a:t>
            </a:r>
            <a:r>
              <a:rPr lang="en-US" altLang="zh-CN" dirty="0"/>
              <a:t>panic</a:t>
            </a:r>
            <a:r>
              <a:rPr lang="zh-CN" altLang="en-US" dirty="0"/>
              <a:t>时执行。这种机制非常适合善后逻辑处理，比如可以尽早避免可能出现的资源泄漏问题。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92D050"/>
      </a:accent2>
      <a:accent3>
        <a:srgbClr val="0070C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1147</Words>
  <Application>Microsoft Office PowerPoint</Application>
  <PresentationFormat>宽屏</PresentationFormat>
  <Paragraphs>124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-apple-system</vt:lpstr>
      <vt:lpstr>MS PGothic</vt:lpstr>
      <vt:lpstr>等线</vt:lpstr>
      <vt:lpstr>黑体</vt:lpstr>
      <vt:lpstr>华文行楷</vt:lpstr>
      <vt:lpstr>宋体</vt:lpstr>
      <vt:lpstr>微软雅黑</vt:lpstr>
      <vt:lpstr>Arial</vt:lpstr>
      <vt:lpstr>Calibri</vt:lpstr>
      <vt:lpstr>Calibri Light</vt:lpstr>
      <vt:lpstr>Century Gothic</vt:lpstr>
      <vt:lpstr>Microsoft Tai Le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Z0029</cp:lastModifiedBy>
  <cp:revision>66</cp:revision>
  <dcterms:created xsi:type="dcterms:W3CDTF">2015-07-21T10:03:00Z</dcterms:created>
  <dcterms:modified xsi:type="dcterms:W3CDTF">2019-12-27T10:03:59Z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2052-10.1.0.7520</vt:lpwstr>
  </property>
</Properties>
</file>