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808E2-A883-48F0-BBD6-F37FB5EE3BE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B876D-ADF1-4939-86E7-0BA4B23A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go manually and try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we didn’t find the satisfactory answer because looking at the data of 2609582 rows and getting the information is really a tough job. We can’t answer the questions easily by looking the CSV file we get from the internet.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we face here is that the graph is coming as sorted value. So its difficult to read it. So we used the </a:t>
            </a:r>
            <a:r>
              <a:rPr lang="en-US" dirty="0" err="1"/>
              <a:t>sort_index</a:t>
            </a:r>
            <a:r>
              <a:rPr lang="en-US" dirty="0"/>
              <a:t> function to solve the issue. </a:t>
            </a:r>
          </a:p>
          <a:p>
            <a:r>
              <a:rPr lang="en-US" dirty="0"/>
              <a:t>We tried </a:t>
            </a:r>
            <a:r>
              <a:rPr lang="en-US" dirty="0" err="1"/>
              <a:t>value_count</a:t>
            </a:r>
            <a:r>
              <a:rPr lang="en-US" dirty="0"/>
              <a:t>(sort=False) option but it not helped.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2BE-51E5-4D20-9BD4-2289FC48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A6B7-6F86-40D2-8276-9723D5CFD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B123-CD73-4362-AA48-36FAD53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F6DD-3A10-42A9-BBA7-42B8E76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A504-C2FD-4EFA-9265-E194D9B5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6639-FF3E-4D47-89A9-6E1F2FD8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3F69F-1AA7-4FC5-B717-4734598E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ADB7-0EEF-4111-A7E3-C1BC5CF8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E828-07D3-460D-96AB-3BD1C3BB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0428-4D45-422E-8DB5-0F12A0F1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D1054-DCB6-4C76-8D92-8E734FED5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95D-E567-4FC7-B7B7-026261B6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FFE-2B75-4E70-9FAF-6D3E73BC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F482-CE70-4D75-A31B-5FB72856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C229-10A4-4063-8FBE-6C50985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F706-F110-43F7-820D-C6928DBC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E399-E3C4-44B2-BB59-F18932DE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D1C3-8EF8-490A-BE15-263BF303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7AB8-FF62-4C87-8B69-BA02503F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A2BF-AD6F-4054-B1F7-BE8B88AD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158C-C43A-4350-A2A2-FC80FB77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2825-7FAC-4AED-AB22-9BB78692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C9BB-54DC-4FCC-A3B3-D55AE688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8F6E-EBBB-4A3C-9948-6590452E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C537-EEF6-4C62-8A8C-BF211A07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0E1-2A76-4235-A2C2-865802CD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B2A3-DDB9-4217-A1AA-3DA620DB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2D0E2-FE43-446B-8F70-4EF24AC6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4CDB-FEBA-40FB-ABFD-FA3AF0D9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8CD9E-B939-4AB9-8844-B9FAA0F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8889-C7DC-4275-9E28-CEDD31B6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C7F-7C5B-48CA-8139-BBE16F82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46A3-2F7E-4DBA-BEC5-A5C94060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01A6-B6F1-4B5D-808E-01170110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CD6AF-B828-49FE-B066-039BCA3DE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31FCF-FB74-4CC4-B695-5CBA82A2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1DB85-CC7C-4D26-9BC9-0FA1B6C2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4500-F39F-4528-97CD-A36E6DA4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2D13D-4B75-4340-A39C-7CE6EBC5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915A-651A-458F-B7B0-ADDB91C5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7189-28D2-4817-BFD3-8E0F850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5105-D28F-4004-AB5A-E21C333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ADFE-7BB0-4693-8F7B-EB10669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A9F30-8AD2-4D43-8A37-B2675A67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6DC11-BE90-4BD0-B68A-6704B06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31B0C-E60F-424A-AEE2-9D31928E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EE86-FA06-4D8F-B14E-F7D8FDCB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B9CF-8D9D-4549-8644-D9B3BAD1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E9052-8986-445B-A9BB-15AC22E70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80E7D-FEA9-40C6-B876-6393874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5227-0049-4D25-BBD1-B6FDF03D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F0523-BE92-41E3-9DE8-11C82B5F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4D96-D541-494C-B52A-252B3DE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08B5-D759-4B39-BB1F-23F822C59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983C1-0323-4D60-BF03-4A7B4B35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79D7-C9D9-4502-8954-AEFE3ABD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4C91-34EF-49B6-B812-6905A4D4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BBD3-8D16-4E9C-A85A-53D9CE8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AD54-DC9A-4FC0-8238-55224A3B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BDB4-785E-46F9-B2F4-1B93147E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0071-55D8-4AA3-87C1-F26608D04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76F6-1AEC-45F8-AD31-74CCB5B8A01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9B1E-1BCE-4254-86ED-A59C0182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8D7F-1B7D-4104-8595-76BCE8D46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Case-Surveillance/COVID-19-Case-Surveillance-Public-Use-Data/vbim-akq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4C3CC2-7AB6-42B6-8956-A9BA8324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B9AE6-EDAB-4A2C-AEA0-44192D114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4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84B5-9D36-4E82-B385-B2300D5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A968-FD7B-4888-A3CC-86B7D66B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Q. COVID-19 cases in the United   States for trends across age groups?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Ans: From the Graph we can say that more cases can find for the age-group 20 to 50 years. “</a:t>
            </a:r>
            <a:r>
              <a:rPr lang="en-US" b="1" i="1" dirty="0"/>
              <a:t>20-50 years age group has the highest number of cases.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BB21A-F468-43D2-9686-23C587FD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6" y="0"/>
            <a:ext cx="6201560" cy="6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89059-B1C2-41E5-9344-ED01FF8F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58" y="0"/>
            <a:ext cx="64039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0B059-09DA-438E-9654-E2B5CF08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D2C3-FE41-4C84-8CD5-CA9760F7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5257800" cy="50551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Q. Is there is any relation of the Covid-19 cases with “race/ethnicity”?</a:t>
            </a:r>
          </a:p>
          <a:p>
            <a:pPr marL="0" indent="0">
              <a:buNone/>
            </a:pPr>
            <a:r>
              <a:rPr lang="en-US" dirty="0"/>
              <a:t>Ans: From the figure we can say that </a:t>
            </a:r>
            <a:r>
              <a:rPr lang="en-US" b="1" i="1" dirty="0"/>
              <a:t>“White, Non-Hispanic have most number of cases and “</a:t>
            </a:r>
            <a:r>
              <a:rPr lang="en-US" altLang="en-US" b="1" i="1" dirty="0">
                <a:latin typeface="Arial Unicode MS"/>
              </a:rPr>
              <a:t>Native Hawaiian/Other Pacific Islander, Non-Hispanic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b="1" i="1" dirty="0"/>
              <a:t>” having least number of cases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6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17DC-C708-4957-A54E-B8909328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1BDD-EC7D-4208-8FC0-90AC6B3C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“Yes” </a:t>
            </a:r>
            <a:r>
              <a:rPr lang="en-US" dirty="0"/>
              <a:t>we find what we expected.</a:t>
            </a:r>
          </a:p>
          <a:p>
            <a:r>
              <a:rPr lang="en-US" dirty="0"/>
              <a:t>Following are our Findings:</a:t>
            </a:r>
          </a:p>
          <a:p>
            <a:pPr lvl="1"/>
            <a:r>
              <a:rPr lang="en-GB" dirty="0"/>
              <a:t>“</a:t>
            </a:r>
            <a:r>
              <a:rPr lang="en-GB" b="1" i="1" dirty="0"/>
              <a:t>There is equal probability of covid-19 situation for both Male and Female. Gender not having any effect on Covid-19 Situation.</a:t>
            </a:r>
            <a:r>
              <a:rPr lang="en-GB" dirty="0"/>
              <a:t>”</a:t>
            </a:r>
          </a:p>
          <a:p>
            <a:pPr lvl="1"/>
            <a:r>
              <a:rPr lang="en-US" dirty="0"/>
              <a:t>. “</a:t>
            </a:r>
            <a:r>
              <a:rPr lang="en-US" b="1" i="1" dirty="0"/>
              <a:t>20-50 years age group has the highest number of cases.</a:t>
            </a:r>
            <a:r>
              <a:rPr lang="en-US" dirty="0"/>
              <a:t>”</a:t>
            </a:r>
          </a:p>
          <a:p>
            <a:pPr lvl="1"/>
            <a:r>
              <a:rPr lang="en-US" b="1" i="1" dirty="0"/>
              <a:t>White, Non-Hispanic have most number of cases and “</a:t>
            </a:r>
            <a:r>
              <a:rPr lang="en-US" altLang="en-US" b="1" i="1" dirty="0">
                <a:latin typeface="Arial Unicode MS"/>
              </a:rPr>
              <a:t>Native Hawaiian/Other Pacific Islander, Non-Hispanic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b="1" i="1" dirty="0"/>
              <a:t>” having least number of cases</a:t>
            </a:r>
            <a:r>
              <a:rPr lang="en-US" dirty="0"/>
              <a:t>.</a:t>
            </a:r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0D9-3D0C-45C8-B496-8F3A2092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2581-A6BA-4FD1-8D58-D84D2090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that arose</a:t>
            </a:r>
          </a:p>
          <a:p>
            <a:pPr lvl="1"/>
            <a:r>
              <a:rPr lang="en-US" dirty="0"/>
              <a:t>Finding the correct data set is the challenge. First we find the dataset but which do not have all the information's which is required.</a:t>
            </a:r>
          </a:p>
          <a:p>
            <a:pPr lvl="1"/>
            <a:r>
              <a:rPr lang="en-US" dirty="0"/>
              <a:t>Unwanted data: lot of data is missing and we have value “unknown”. Which leads to difficulty in analysis. We removed that data. </a:t>
            </a:r>
          </a:p>
          <a:p>
            <a:pPr lvl="1"/>
            <a:r>
              <a:rPr lang="en-US" dirty="0"/>
              <a:t>Graph Representation: To make the correct graph representation we made lot of changes so they are easily readable. </a:t>
            </a:r>
          </a:p>
          <a:p>
            <a:r>
              <a:rPr lang="en-US" dirty="0"/>
              <a:t>Future Scope:</a:t>
            </a:r>
          </a:p>
          <a:p>
            <a:pPr lvl="1"/>
            <a:r>
              <a:rPr lang="en-US" dirty="0"/>
              <a:t>We need to analyze the data over the time?</a:t>
            </a:r>
          </a:p>
          <a:p>
            <a:pPr lvl="1"/>
            <a:r>
              <a:rPr lang="en-US" dirty="0"/>
              <a:t> Finding the factors of </a:t>
            </a:r>
            <a:r>
              <a:rPr lang="en-US" b="1" i="1" dirty="0"/>
              <a:t>White, Non-Hispanic having  most number of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1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1642-C56E-4383-876C-4A19D92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6645-3C63-4046-9D4F-2558D0D4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is facing the challenge of Covid-19 Pandemic.</a:t>
            </a:r>
          </a:p>
          <a:p>
            <a:r>
              <a:rPr lang="en-US" dirty="0"/>
              <a:t>Increasing Covid-19 Cases over the world.</a:t>
            </a:r>
          </a:p>
          <a:p>
            <a:r>
              <a:rPr lang="en-GB" dirty="0"/>
              <a:t>Performing data analytics of Covid-19 cases using Pandas and Python. </a:t>
            </a:r>
          </a:p>
          <a:p>
            <a:r>
              <a:rPr lang="en-GB" dirty="0"/>
              <a:t>simple data analysis and visualization techniques on the data sheet will Help to decide pattern.</a:t>
            </a:r>
          </a:p>
          <a:p>
            <a:r>
              <a:rPr lang="en-GB" dirty="0"/>
              <a:t>pandas will save us time and analyse the data in an easy and direct way.</a:t>
            </a:r>
          </a:p>
          <a:p>
            <a:r>
              <a:rPr lang="en-GB" dirty="0"/>
              <a:t>Learning of Panadas to use for general use cases.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D40A2-D571-4781-99AB-954F4D2F0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28" y="102510"/>
            <a:ext cx="3111207" cy="3111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BA786-F2B4-4261-99E2-C9B61B48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9530-8452-4407-8084-DD79F685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1690688"/>
            <a:ext cx="9637450" cy="4351338"/>
          </a:xfrm>
        </p:spPr>
        <p:txBody>
          <a:bodyPr/>
          <a:lstStyle/>
          <a:p>
            <a:pPr lvl="0"/>
            <a:r>
              <a:rPr lang="en-GB" dirty="0"/>
              <a:t>To Find the pattern we come up with some Questions</a:t>
            </a:r>
          </a:p>
          <a:p>
            <a:pPr lvl="1"/>
            <a:r>
              <a:rPr lang="en-GB" dirty="0"/>
              <a:t>Do you think that Female are more affected than men?</a:t>
            </a:r>
          </a:p>
          <a:p>
            <a:pPr lvl="1"/>
            <a:r>
              <a:rPr lang="en-GB" dirty="0"/>
              <a:t>COVID-19 cases in the United States for trends across age groups?</a:t>
            </a:r>
            <a:endParaRPr lang="en-US" dirty="0"/>
          </a:p>
          <a:p>
            <a:pPr lvl="1"/>
            <a:r>
              <a:rPr lang="en-GB" dirty="0"/>
              <a:t>Is there is any relation of the Covid-19 cases with “race/ethnicity”?</a:t>
            </a:r>
            <a:endParaRPr lang="en-US" dirty="0"/>
          </a:p>
          <a:p>
            <a:pPr marL="457200" lvl="1" indent="0">
              <a:buNone/>
            </a:pPr>
            <a:endParaRPr lang="en-GB" dirty="0"/>
          </a:p>
          <a:p>
            <a:pPr lvl="0"/>
            <a:r>
              <a:rPr lang="en-GB" dirty="0"/>
              <a:t>Answers of this questions will lead us to the patterns by analysing the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7BDF7-4C9B-4C6D-94F6-34EA832022D6}"/>
              </a:ext>
            </a:extLst>
          </p:cNvPr>
          <p:cNvSpPr/>
          <p:nvPr/>
        </p:nvSpPr>
        <p:spPr>
          <a:xfrm>
            <a:off x="7686489" y="4597264"/>
            <a:ext cx="4505511" cy="1754326"/>
          </a:xfrm>
          <a:prstGeom prst="rect">
            <a:avLst/>
          </a:pr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Lead towards 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Patten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7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EA8F5-EBFC-4BBF-BE54-AB0E2A2C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3346516"/>
            <a:ext cx="12061279" cy="351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3405A1-3F34-4154-A82E-82D91AB1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21"/>
            <a:ext cx="10515600" cy="132556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C336-FB7E-47BC-BFBE-0C212EE7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175460" cy="4351338"/>
          </a:xfrm>
        </p:spPr>
        <p:txBody>
          <a:bodyPr/>
          <a:lstStyle/>
          <a:p>
            <a:r>
              <a:rPr lang="en-US" dirty="0"/>
              <a:t>We downloaded the data set from web-site </a:t>
            </a:r>
            <a:r>
              <a:rPr lang="en-US" dirty="0">
                <a:hlinkClick r:id="rId3"/>
              </a:rPr>
              <a:t>https://data.cdc.gov/Case-Surveillance/COVID-19-Case-Surveillance-Public-Use-Data/vbim-akqf</a:t>
            </a:r>
            <a:endParaRPr lang="en-US" dirty="0"/>
          </a:p>
          <a:p>
            <a:r>
              <a:rPr lang="en-US" dirty="0"/>
              <a:t>We found lot of data sets on internet but we didn’t get the proper info.</a:t>
            </a:r>
          </a:p>
          <a:p>
            <a:r>
              <a:rPr lang="en-US" dirty="0"/>
              <a:t>We converted  this csv file into Data frame with the help of the pandas “</a:t>
            </a:r>
            <a:r>
              <a:rPr lang="en-US" dirty="0" err="1"/>
              <a:t>read_csv</a:t>
            </a:r>
            <a:r>
              <a:rPr lang="en-US" dirty="0"/>
              <a:t>” function.</a:t>
            </a:r>
          </a:p>
        </p:txBody>
      </p:sp>
    </p:spTree>
    <p:extLst>
      <p:ext uri="{BB962C8B-B14F-4D97-AF65-F5344CB8AC3E}">
        <p14:creationId xmlns:p14="http://schemas.microsoft.com/office/powerpoint/2010/main" val="18918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426-C567-43C0-B17D-104945C7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3C0F-59B3-4F53-A74C-0F4F535F2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23" y="1524068"/>
            <a:ext cx="10515600" cy="4351338"/>
          </a:xfrm>
        </p:spPr>
        <p:txBody>
          <a:bodyPr/>
          <a:lstStyle/>
          <a:p>
            <a:r>
              <a:rPr lang="en-US" dirty="0"/>
              <a:t>We have lot of “</a:t>
            </a:r>
            <a:r>
              <a:rPr lang="en-US" dirty="0" err="1"/>
              <a:t>NaN</a:t>
            </a:r>
            <a:r>
              <a:rPr lang="en-US" dirty="0"/>
              <a:t>” values present in our data set. </a:t>
            </a:r>
          </a:p>
          <a:p>
            <a:r>
              <a:rPr lang="en-US" dirty="0"/>
              <a:t>To do the operations we need some values.</a:t>
            </a:r>
          </a:p>
          <a:p>
            <a:r>
              <a:rPr lang="en-US" dirty="0"/>
              <a:t>So we replaced all the </a:t>
            </a:r>
            <a:r>
              <a:rPr lang="en-US" dirty="0" err="1"/>
              <a:t>NaN</a:t>
            </a:r>
            <a:r>
              <a:rPr lang="en-US" dirty="0"/>
              <a:t> values with 0 by using the function </a:t>
            </a:r>
            <a:r>
              <a:rPr lang="en-US" dirty="0" err="1"/>
              <a:t>fillna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8792C-B840-49B7-B09A-B1F57589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0" y="2920952"/>
            <a:ext cx="11637523" cy="38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4BFE-2171-4379-99AC-D7208B4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6"/>
            <a:ext cx="10515600" cy="1325563"/>
          </a:xfrm>
        </p:spPr>
        <p:txBody>
          <a:bodyPr/>
          <a:lstStyle/>
          <a:p>
            <a:r>
              <a:rPr lang="en-US" dirty="0"/>
              <a:t>Challenges in 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27AA-96AD-44D1-AC13-24D1B757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6379" cy="4351338"/>
          </a:xfrm>
        </p:spPr>
        <p:txBody>
          <a:bodyPr/>
          <a:lstStyle/>
          <a:p>
            <a:r>
              <a:rPr lang="en-US" dirty="0"/>
              <a:t>When we draw the graph for gender it look like…</a:t>
            </a:r>
          </a:p>
          <a:p>
            <a:r>
              <a:rPr lang="en-US" dirty="0"/>
              <a:t>We made the changes and removed the unwanted data of Missing, Unknown and Other info. </a:t>
            </a:r>
          </a:p>
          <a:p>
            <a:r>
              <a:rPr lang="en-US" dirty="0"/>
              <a:t>Changed the Graph to show the Percentage value. </a:t>
            </a:r>
          </a:p>
          <a:p>
            <a:r>
              <a:rPr lang="en-US" dirty="0"/>
              <a:t>Also added the bar Graph and added the values on top of each bar.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A0B0-33D4-472C-9173-3CC63265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27"/>
            <a:ext cx="10515600" cy="1325563"/>
          </a:xfrm>
        </p:spPr>
        <p:txBody>
          <a:bodyPr/>
          <a:lstStyle/>
          <a:p>
            <a:r>
              <a:rPr lang="en-US" dirty="0"/>
              <a:t>Before 					After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F72C7-42F1-4878-9393-8BF00FC70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0307" y="1052187"/>
            <a:ext cx="7231693" cy="5805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ED6A-EEEB-4653-93EF-006CB933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" y="1863090"/>
            <a:ext cx="474726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64C-115A-4ABE-AEC6-CFEB6BFD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96AF3-024F-4B3F-B285-1D86A8B3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9" y="1568450"/>
            <a:ext cx="5460991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61389-5E84-4DC7-A815-B127EAA25832}"/>
              </a:ext>
            </a:extLst>
          </p:cNvPr>
          <p:cNvSpPr/>
          <p:nvPr/>
        </p:nvSpPr>
        <p:spPr>
          <a:xfrm>
            <a:off x="291654" y="1839740"/>
            <a:ext cx="647196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dirty="0"/>
              <a:t>Q1. Do you think that Female are more affected than men?</a:t>
            </a:r>
          </a:p>
          <a:p>
            <a:pPr lvl="1"/>
            <a:r>
              <a:rPr lang="en-GB" dirty="0"/>
              <a:t>Ans: From the figure shown on the right, we can easily give </a:t>
            </a:r>
          </a:p>
          <a:p>
            <a:pPr lvl="1"/>
            <a:r>
              <a:rPr lang="en-GB" dirty="0"/>
              <a:t>Answer of above question.</a:t>
            </a:r>
          </a:p>
          <a:p>
            <a:pPr lvl="1"/>
            <a:r>
              <a:rPr lang="en-GB" dirty="0"/>
              <a:t>From the figure we can figure out that 51 % Females have the </a:t>
            </a:r>
          </a:p>
          <a:p>
            <a:pPr lvl="1"/>
            <a:r>
              <a:rPr lang="en-GB" dirty="0"/>
              <a:t>Covid-19 situation and 49% male.</a:t>
            </a:r>
          </a:p>
          <a:p>
            <a:pPr lvl="1"/>
            <a:r>
              <a:rPr lang="en-GB" dirty="0"/>
              <a:t>Female has the more numbers affected but its not too</a:t>
            </a:r>
          </a:p>
          <a:p>
            <a:pPr lvl="1"/>
            <a:r>
              <a:rPr lang="en-GB" dirty="0"/>
              <a:t>Much So we can say that</a:t>
            </a:r>
          </a:p>
          <a:p>
            <a:pPr lvl="1"/>
            <a:r>
              <a:rPr lang="en-GB" dirty="0"/>
              <a:t>“</a:t>
            </a:r>
            <a:r>
              <a:rPr lang="en-GB" b="1" i="1" dirty="0"/>
              <a:t>There is equal probability of covid-19 situation for both</a:t>
            </a:r>
          </a:p>
          <a:p>
            <a:pPr lvl="1"/>
            <a:r>
              <a:rPr lang="en-GB" b="1" i="1" dirty="0"/>
              <a:t>Male and Female. Gender not having any effect on </a:t>
            </a:r>
          </a:p>
          <a:p>
            <a:pPr lvl="1"/>
            <a:r>
              <a:rPr lang="en-GB" b="1" i="1" dirty="0"/>
              <a:t>Covid-19 Situation.</a:t>
            </a:r>
            <a:r>
              <a:rPr lang="en-GB" dirty="0"/>
              <a:t>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33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94FB-C064-48D6-A460-8E3CEE7F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95"/>
            <a:ext cx="10515600" cy="1325563"/>
          </a:xfrm>
        </p:spPr>
        <p:txBody>
          <a:bodyPr/>
          <a:lstStyle/>
          <a:p>
            <a:r>
              <a:rPr lang="en-US" dirty="0"/>
              <a:t>Challenges for age Group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990B5-F8B2-4175-9F97-11162FA4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44858"/>
            <a:ext cx="609600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0576FD-E3CD-464B-8EB1-26F0F39D9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4858"/>
            <a:ext cx="6096000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EF616-D124-4B71-9670-5FF6D5ED14D6}"/>
              </a:ext>
            </a:extLst>
          </p:cNvPr>
          <p:cNvSpPr/>
          <p:nvPr/>
        </p:nvSpPr>
        <p:spPr>
          <a:xfrm>
            <a:off x="2102929" y="5785950"/>
            <a:ext cx="2083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Before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495F6-66A1-47D8-ACFE-2ADBB4DB261A}"/>
              </a:ext>
            </a:extLst>
          </p:cNvPr>
          <p:cNvSpPr/>
          <p:nvPr/>
        </p:nvSpPr>
        <p:spPr>
          <a:xfrm>
            <a:off x="7464613" y="5785950"/>
            <a:ext cx="180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261028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801</Words>
  <Application>Microsoft Office PowerPoint</Application>
  <PresentationFormat>Widescreen</PresentationFormat>
  <Paragraphs>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Motivation</vt:lpstr>
      <vt:lpstr>Questions &amp; Data</vt:lpstr>
      <vt:lpstr>Data Exploration</vt:lpstr>
      <vt:lpstr>Data Clean up </vt:lpstr>
      <vt:lpstr>Challenges in data exploration </vt:lpstr>
      <vt:lpstr>Before      After </vt:lpstr>
      <vt:lpstr>Data Analysis</vt:lpstr>
      <vt:lpstr>Challenges for age Group Graph</vt:lpstr>
      <vt:lpstr>Data Analysis</vt:lpstr>
      <vt:lpstr>Data Analysis</vt:lpstr>
      <vt:lpstr>Discussion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Yadav1</dc:creator>
  <cp:lastModifiedBy>Sagar Yadav1</cp:lastModifiedBy>
  <cp:revision>26</cp:revision>
  <dcterms:created xsi:type="dcterms:W3CDTF">2020-08-29T10:38:57Z</dcterms:created>
  <dcterms:modified xsi:type="dcterms:W3CDTF">2020-08-30T03:07:30Z</dcterms:modified>
</cp:coreProperties>
</file>