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08D8-2044-479F-B759-31DC23F7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2AE2A-FC50-4FC6-AA2D-F6CF52A3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BC75-93F0-4DE6-8196-603F9C5F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6A57-C112-41BE-8018-E7962AC1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9E8A-A484-430D-B00A-C3FCA730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5A0B-E1E1-4E0B-B3F4-9382B2D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FC2-A88C-4EC5-8B50-3E146979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1467-F95C-4787-ABAF-F8EC9812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3F5A-86D2-447A-9B2C-61A8973A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D0555-8C19-425C-ABC9-66BDEFA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554C0-36AB-434D-A7CC-3F01F1246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AFDD7-A0B4-429C-9A6A-D701BDDA9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0CC4-8251-44E6-B1AE-5AD8FAB9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593E-E85C-4EF3-979E-C4C7156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8EC0-19D2-4270-AB9E-CF4E5A00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8121-A361-4543-B302-3DAEABBD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9ED5-14D1-48F0-8E16-D4E26143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E181-2FEC-4176-9885-48C7266B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90CE-9EE3-4DE0-8531-ADBC0E35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9A74-6459-47AF-A297-DFCFB6B2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BCBD-D5F4-438B-A7AE-0832B2F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690D-F68C-4AB8-A363-2278E54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DAE3-EEF8-4620-AF6C-B51BF275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4897-31EB-4BD8-ABDD-64E218B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887F-F89A-4B3F-8B6C-A16AF361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29DF-32FA-4CC9-BBC4-636D7694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6AA2-B481-4FE5-AD10-C60DD37E7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E48A-513F-4614-8219-DC7555AF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64ECE-2FD7-4846-9DDD-91F0326A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E67C-2758-4AE6-B1EF-B4FE7410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6F4E-236C-4D99-B0AD-95DF9241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3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61A7-E1F1-4ABB-8201-5ACF3D6B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401B-A266-432C-A4AE-9B3E9017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1C27-BAE9-416D-891D-5A94EBDC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81DAE-B28A-42B4-9F5B-55B9A86BA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466E5-E432-496B-9618-74ACA435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B13FA-C84F-4F8C-B95C-37A99679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5C91D-0ACB-4FB7-BDC1-71302E69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ECC2E-0845-4FC3-AFCB-9C377A2E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4071-D92A-4919-AE2D-B261D02C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D2C20-F25C-4D46-91DE-1EC1664D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0064B-A93D-477D-B8B4-2119474C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0CA15-66A1-405A-885F-3323FA08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81FAC-0C6B-45F5-ADC7-5ECD9FC8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EC333-0EAA-4E82-91C9-9F2A5865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B6999-3BC0-4DA3-9222-63DB3B9A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E55A-911F-401B-AB32-D2C5C87C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74AE-0435-4296-8B70-E7FA02B3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F9067-7A66-4234-9ED3-AC9AA3A5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8754-4E33-4558-A86E-F7AA894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32A59-C02B-4CEE-8ED7-5EF0404B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370B-E325-4E33-91E1-209BC0E4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4BAA-C6E7-45E2-AEF7-D1E57512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3388F-6FB5-4BB0-9E5D-3D00E26F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1EB6-618E-4DDC-903D-9C223B7BC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772E-0485-4025-8F49-347B6435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AE78-D2CF-4038-99A1-A4A2E82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5F14-E79E-42F1-A0E7-699C98AF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77661-5387-4D50-A7FD-A57F4AC1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E910-A08B-4544-8712-76802B62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7F7E-1274-4304-9DE9-9C4EC3C23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D3F7-CD04-4A62-8CD6-2971E3D9BD2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B567-18C1-456F-A2B6-486EBF27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AA2B-CFAC-4B7F-9DCA-767BA876C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9032F-3E29-4953-844D-25C8A71A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ware&#10;&#10;Description generated with very high confidence">
            <a:extLst>
              <a:ext uri="{FF2B5EF4-FFF2-40B4-BE49-F238E27FC236}">
                <a16:creationId xmlns:a16="http://schemas.microsoft.com/office/drawing/2014/main" id="{5508EDAB-0187-4B9A-B1FE-5BF718EF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47" y="1951241"/>
            <a:ext cx="1618422" cy="5701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35856-DD16-4D84-A6E8-BC18287857AF}"/>
              </a:ext>
            </a:extLst>
          </p:cNvPr>
          <p:cNvCxnSpPr/>
          <p:nvPr/>
        </p:nvCxnSpPr>
        <p:spPr>
          <a:xfrm>
            <a:off x="3707296" y="2236304"/>
            <a:ext cx="164989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15BDFB-A1FB-4151-A4A3-3AB4FA885473}"/>
              </a:ext>
            </a:extLst>
          </p:cNvPr>
          <p:cNvSpPr txBox="1"/>
          <p:nvPr/>
        </p:nvSpPr>
        <p:spPr>
          <a:xfrm>
            <a:off x="2358058" y="26056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7633D-84E6-4738-873C-3C005C5133A0}"/>
              </a:ext>
            </a:extLst>
          </p:cNvPr>
          <p:cNvSpPr txBox="1"/>
          <p:nvPr/>
        </p:nvSpPr>
        <p:spPr>
          <a:xfrm>
            <a:off x="5357191" y="2005471"/>
            <a:ext cx="144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‘Euphony’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A125F-F4A5-400A-961F-C167591A863F}"/>
              </a:ext>
            </a:extLst>
          </p:cNvPr>
          <p:cNvSpPr txBox="1"/>
          <p:nvPr/>
        </p:nvSpPr>
        <p:spPr>
          <a:xfrm>
            <a:off x="5218043" y="2467136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Case-sensitive Output</a:t>
            </a:r>
          </a:p>
        </p:txBody>
      </p:sp>
    </p:spTree>
    <p:extLst>
      <p:ext uri="{BB962C8B-B14F-4D97-AF65-F5344CB8AC3E}">
        <p14:creationId xmlns:p14="http://schemas.microsoft.com/office/powerpoint/2010/main" val="14857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A791E6E3-B2A1-48C1-B208-C84D309D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5742947"/>
            <a:ext cx="957749" cy="40813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6D301D2-6B35-44C9-BC1F-11CFA6FFB660}"/>
              </a:ext>
            </a:extLst>
          </p:cNvPr>
          <p:cNvGrpSpPr/>
          <p:nvPr/>
        </p:nvGrpSpPr>
        <p:grpSpPr>
          <a:xfrm>
            <a:off x="2677240" y="4817736"/>
            <a:ext cx="1203113" cy="549783"/>
            <a:chOff x="2743200" y="4060394"/>
            <a:chExt cx="1772194" cy="876644"/>
          </a:xfrm>
        </p:grpSpPr>
        <p:pic>
          <p:nvPicPr>
            <p:cNvPr id="4" name="Picture 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08041861-CEDD-4D8B-A951-1EA41D0D1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4060394"/>
              <a:ext cx="1580606" cy="673554"/>
            </a:xfrm>
            <a:prstGeom prst="rect">
              <a:avLst/>
            </a:prstGeom>
          </p:spPr>
        </p:pic>
        <p:pic>
          <p:nvPicPr>
            <p:cNvPr id="6" name="Picture 5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B96BFC83-9C65-4237-9C56-3B89D0D35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994" y="4161939"/>
              <a:ext cx="1580606" cy="673554"/>
            </a:xfrm>
            <a:prstGeom prst="rect">
              <a:avLst/>
            </a:prstGeom>
          </p:spPr>
        </p:pic>
        <p:pic>
          <p:nvPicPr>
            <p:cNvPr id="5" name="Picture 4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2F79E73A-B282-43F6-A301-50A23339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WatercolorSponge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788" y="4263484"/>
              <a:ext cx="1580606" cy="673554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45FBA4-9774-448A-B0FB-A9960F76BD19}"/>
              </a:ext>
            </a:extLst>
          </p:cNvPr>
          <p:cNvCxnSpPr>
            <a:cxnSpLocks/>
          </p:cNvCxnSpPr>
          <p:nvPr/>
        </p:nvCxnSpPr>
        <p:spPr>
          <a:xfrm flipH="1" flipV="1">
            <a:off x="3317854" y="5416157"/>
            <a:ext cx="1515" cy="227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81A57-9B30-4687-8372-02757296656D}"/>
              </a:ext>
            </a:extLst>
          </p:cNvPr>
          <p:cNvCxnSpPr>
            <a:cxnSpLocks/>
          </p:cNvCxnSpPr>
          <p:nvPr/>
        </p:nvCxnSpPr>
        <p:spPr>
          <a:xfrm flipV="1">
            <a:off x="3314430" y="4501690"/>
            <a:ext cx="4827" cy="228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11B051-CAE6-4EEA-BB3E-95F5B0BE57A0}"/>
              </a:ext>
            </a:extLst>
          </p:cNvPr>
          <p:cNvGrpSpPr/>
          <p:nvPr/>
        </p:nvGrpSpPr>
        <p:grpSpPr>
          <a:xfrm>
            <a:off x="2530477" y="3757639"/>
            <a:ext cx="1486984" cy="722884"/>
            <a:chOff x="2479682" y="2511500"/>
            <a:chExt cx="2065814" cy="1025191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71E2E1D5-CE90-42B0-B2D8-82E4730EAE49}"/>
                </a:ext>
              </a:extLst>
            </p:cNvPr>
            <p:cNvSpPr/>
            <p:nvPr/>
          </p:nvSpPr>
          <p:spPr>
            <a:xfrm>
              <a:off x="2479682" y="2511500"/>
              <a:ext cx="199935" cy="99183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3E4979AC-1FB6-4253-BB7F-1EBB68323BBE}"/>
                </a:ext>
              </a:extLst>
            </p:cNvPr>
            <p:cNvSpPr/>
            <p:nvPr/>
          </p:nvSpPr>
          <p:spPr>
            <a:xfrm>
              <a:off x="2679617" y="2511500"/>
              <a:ext cx="199935" cy="99183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A41C646D-8511-487F-A5AF-70263AEBACAB}"/>
                </a:ext>
              </a:extLst>
            </p:cNvPr>
            <p:cNvSpPr/>
            <p:nvPr/>
          </p:nvSpPr>
          <p:spPr>
            <a:xfrm>
              <a:off x="2879553" y="2511500"/>
              <a:ext cx="199935" cy="99183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D93A7F77-0FB0-4817-BEFD-47D45449346D}"/>
                </a:ext>
              </a:extLst>
            </p:cNvPr>
            <p:cNvSpPr/>
            <p:nvPr/>
          </p:nvSpPr>
          <p:spPr>
            <a:xfrm>
              <a:off x="3946316" y="2541149"/>
              <a:ext cx="199935" cy="99183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02E71342-64F0-4136-9515-22403BF65A86}"/>
                </a:ext>
              </a:extLst>
            </p:cNvPr>
            <p:cNvSpPr/>
            <p:nvPr/>
          </p:nvSpPr>
          <p:spPr>
            <a:xfrm>
              <a:off x="4145626" y="2541149"/>
              <a:ext cx="199935" cy="99183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E3943EF7-02F1-4166-94A3-CE8450250603}"/>
                </a:ext>
              </a:extLst>
            </p:cNvPr>
            <p:cNvSpPr/>
            <p:nvPr/>
          </p:nvSpPr>
          <p:spPr>
            <a:xfrm>
              <a:off x="4345561" y="2544860"/>
              <a:ext cx="199935" cy="99183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E5FDF9-FBB2-4F04-9B60-C85CF24913EA}"/>
                </a:ext>
              </a:extLst>
            </p:cNvPr>
            <p:cNvSpPr txBox="1"/>
            <p:nvPr/>
          </p:nvSpPr>
          <p:spPr>
            <a:xfrm>
              <a:off x="3278798" y="2823778"/>
              <a:ext cx="393581" cy="523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en-US" sz="2400" dirty="0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FC00508-489E-4150-9167-72EF4059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30083"/>
              </p:ext>
            </p:extLst>
          </p:nvPr>
        </p:nvGraphicFramePr>
        <p:xfrm>
          <a:off x="2566515" y="1420859"/>
          <a:ext cx="164494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92">
                  <a:extLst>
                    <a:ext uri="{9D8B030D-6E8A-4147-A177-3AD203B41FA5}">
                      <a16:colId xmlns:a16="http://schemas.microsoft.com/office/drawing/2014/main" val="3435910589"/>
                    </a:ext>
                  </a:extLst>
                </a:gridCol>
                <a:gridCol w="234992">
                  <a:extLst>
                    <a:ext uri="{9D8B030D-6E8A-4147-A177-3AD203B41FA5}">
                      <a16:colId xmlns:a16="http://schemas.microsoft.com/office/drawing/2014/main" val="102741278"/>
                    </a:ext>
                  </a:extLst>
                </a:gridCol>
                <a:gridCol w="234992">
                  <a:extLst>
                    <a:ext uri="{9D8B030D-6E8A-4147-A177-3AD203B41FA5}">
                      <a16:colId xmlns:a16="http://schemas.microsoft.com/office/drawing/2014/main" val="3579058914"/>
                    </a:ext>
                  </a:extLst>
                </a:gridCol>
                <a:gridCol w="234992">
                  <a:extLst>
                    <a:ext uri="{9D8B030D-6E8A-4147-A177-3AD203B41FA5}">
                      <a16:colId xmlns:a16="http://schemas.microsoft.com/office/drawing/2014/main" val="2277407524"/>
                    </a:ext>
                  </a:extLst>
                </a:gridCol>
                <a:gridCol w="234992">
                  <a:extLst>
                    <a:ext uri="{9D8B030D-6E8A-4147-A177-3AD203B41FA5}">
                      <a16:colId xmlns:a16="http://schemas.microsoft.com/office/drawing/2014/main" val="539985952"/>
                    </a:ext>
                  </a:extLst>
                </a:gridCol>
                <a:gridCol w="234992">
                  <a:extLst>
                    <a:ext uri="{9D8B030D-6E8A-4147-A177-3AD203B41FA5}">
                      <a16:colId xmlns:a16="http://schemas.microsoft.com/office/drawing/2014/main" val="858100525"/>
                    </a:ext>
                  </a:extLst>
                </a:gridCol>
                <a:gridCol w="234992">
                  <a:extLst>
                    <a:ext uri="{9D8B030D-6E8A-4147-A177-3AD203B41FA5}">
                      <a16:colId xmlns:a16="http://schemas.microsoft.com/office/drawing/2014/main" val="1101195390"/>
                    </a:ext>
                  </a:extLst>
                </a:gridCol>
              </a:tblGrid>
              <a:tr h="259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14312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4F560-3AC7-4CDD-BE28-577DA7E1D5F7}"/>
              </a:ext>
            </a:extLst>
          </p:cNvPr>
          <p:cNvCxnSpPr>
            <a:cxnSpLocks/>
          </p:cNvCxnSpPr>
          <p:nvPr/>
        </p:nvCxnSpPr>
        <p:spPr>
          <a:xfrm flipV="1">
            <a:off x="3420152" y="1013791"/>
            <a:ext cx="0" cy="271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31783D-E253-4EC8-BF9F-3D069BEC9F85}"/>
              </a:ext>
            </a:extLst>
          </p:cNvPr>
          <p:cNvSpPr txBox="1"/>
          <p:nvPr/>
        </p:nvSpPr>
        <p:spPr>
          <a:xfrm>
            <a:off x="2899516" y="614476"/>
            <a:ext cx="94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31EE7C-2951-4860-939A-F7E5899C45C2}"/>
              </a:ext>
            </a:extLst>
          </p:cNvPr>
          <p:cNvCxnSpPr>
            <a:cxnSpLocks/>
          </p:cNvCxnSpPr>
          <p:nvPr/>
        </p:nvCxnSpPr>
        <p:spPr>
          <a:xfrm flipV="1">
            <a:off x="3418529" y="1838739"/>
            <a:ext cx="0" cy="271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7F2951-BE0A-427E-9C18-E370C86CCB25}"/>
              </a:ext>
            </a:extLst>
          </p:cNvPr>
          <p:cNvSpPr/>
          <p:nvPr/>
        </p:nvSpPr>
        <p:spPr>
          <a:xfrm rot="10800000">
            <a:off x="1976947" y="3757639"/>
            <a:ext cx="200995" cy="239344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A02D002-A78C-436F-BEC3-C8FD57948561}"/>
              </a:ext>
            </a:extLst>
          </p:cNvPr>
          <p:cNvGrpSpPr/>
          <p:nvPr/>
        </p:nvGrpSpPr>
        <p:grpSpPr>
          <a:xfrm>
            <a:off x="2706179" y="2205921"/>
            <a:ext cx="1275300" cy="1305306"/>
            <a:chOff x="7096539" y="1742694"/>
            <a:chExt cx="2389541" cy="2400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870CEE-5CE1-4B59-9F25-5E510C8697F7}"/>
                </a:ext>
              </a:extLst>
            </p:cNvPr>
            <p:cNvSpPr/>
            <p:nvPr/>
          </p:nvSpPr>
          <p:spPr>
            <a:xfrm>
              <a:off x="7096539" y="2130266"/>
              <a:ext cx="407504" cy="54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53B7D3-C820-4077-B526-172F17B3425A}"/>
                </a:ext>
              </a:extLst>
            </p:cNvPr>
            <p:cNvSpPr/>
            <p:nvPr/>
          </p:nvSpPr>
          <p:spPr>
            <a:xfrm>
              <a:off x="7828721" y="2130266"/>
              <a:ext cx="407504" cy="54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05A26C-D17D-4567-8177-4B82C412C91C}"/>
                </a:ext>
              </a:extLst>
            </p:cNvPr>
            <p:cNvSpPr/>
            <p:nvPr/>
          </p:nvSpPr>
          <p:spPr>
            <a:xfrm>
              <a:off x="9014790" y="2130266"/>
              <a:ext cx="407504" cy="54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B6DEB4-5B70-4C4D-BEFF-B62FA429FAC8}"/>
                </a:ext>
              </a:extLst>
            </p:cNvPr>
            <p:cNvSpPr/>
            <p:nvPr/>
          </p:nvSpPr>
          <p:spPr>
            <a:xfrm>
              <a:off x="7096539" y="3326274"/>
              <a:ext cx="407504" cy="54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9703A5-6734-4609-BFC1-94808B7235D3}"/>
                </a:ext>
              </a:extLst>
            </p:cNvPr>
            <p:cNvSpPr/>
            <p:nvPr/>
          </p:nvSpPr>
          <p:spPr>
            <a:xfrm>
              <a:off x="7828721" y="3326274"/>
              <a:ext cx="407504" cy="54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8FC95F-B32A-4317-9A3B-9EBF01B46F2B}"/>
                </a:ext>
              </a:extLst>
            </p:cNvPr>
            <p:cNvSpPr/>
            <p:nvPr/>
          </p:nvSpPr>
          <p:spPr>
            <a:xfrm>
              <a:off x="9014790" y="3326274"/>
              <a:ext cx="407504" cy="54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D5076C-3CB6-43FA-A16E-E8EBF38C3E22}"/>
                </a:ext>
              </a:extLst>
            </p:cNvPr>
            <p:cNvSpPr/>
            <p:nvPr/>
          </p:nvSpPr>
          <p:spPr>
            <a:xfrm>
              <a:off x="7259716" y="2932850"/>
              <a:ext cx="208722" cy="1888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89F5346-0656-4F13-8973-866CD4E195E5}"/>
                </a:ext>
              </a:extLst>
            </p:cNvPr>
            <p:cNvSpPr/>
            <p:nvPr/>
          </p:nvSpPr>
          <p:spPr>
            <a:xfrm>
              <a:off x="7973994" y="2937522"/>
              <a:ext cx="208722" cy="1888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0FDECC-E905-4952-A005-B4C661DD3E2B}"/>
                </a:ext>
              </a:extLst>
            </p:cNvPr>
            <p:cNvSpPr/>
            <p:nvPr/>
          </p:nvSpPr>
          <p:spPr>
            <a:xfrm>
              <a:off x="9174257" y="2933657"/>
              <a:ext cx="208722" cy="1888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CCA6AE-A54A-4588-AEB0-48B892D91B12}"/>
                </a:ext>
              </a:extLst>
            </p:cNvPr>
            <p:cNvSpPr/>
            <p:nvPr/>
          </p:nvSpPr>
          <p:spPr>
            <a:xfrm>
              <a:off x="7160325" y="3382617"/>
              <a:ext cx="407504" cy="543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5DC656-BF39-4236-ABBF-3C0EA026D766}"/>
                </a:ext>
              </a:extLst>
            </p:cNvPr>
            <p:cNvSpPr/>
            <p:nvPr/>
          </p:nvSpPr>
          <p:spPr>
            <a:xfrm>
              <a:off x="7892507" y="3382617"/>
              <a:ext cx="407504" cy="543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D071522-365D-4206-87DB-78146418664C}"/>
                </a:ext>
              </a:extLst>
            </p:cNvPr>
            <p:cNvSpPr/>
            <p:nvPr/>
          </p:nvSpPr>
          <p:spPr>
            <a:xfrm>
              <a:off x="9078576" y="3382617"/>
              <a:ext cx="407504" cy="543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D5ED1E-51E2-4418-AD3A-5E6EAB8F0DA2}"/>
                </a:ext>
              </a:extLst>
            </p:cNvPr>
            <p:cNvSpPr/>
            <p:nvPr/>
          </p:nvSpPr>
          <p:spPr>
            <a:xfrm>
              <a:off x="7160325" y="2184910"/>
              <a:ext cx="407504" cy="543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0138B0-9D33-4D52-B189-DC5E449EE840}"/>
                </a:ext>
              </a:extLst>
            </p:cNvPr>
            <p:cNvSpPr/>
            <p:nvPr/>
          </p:nvSpPr>
          <p:spPr>
            <a:xfrm>
              <a:off x="7892507" y="2184910"/>
              <a:ext cx="407504" cy="543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E0AB9E-5714-4834-9AEB-FEC18ECEBF63}"/>
                </a:ext>
              </a:extLst>
            </p:cNvPr>
            <p:cNvSpPr/>
            <p:nvPr/>
          </p:nvSpPr>
          <p:spPr>
            <a:xfrm>
              <a:off x="9078576" y="2184910"/>
              <a:ext cx="407504" cy="543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E81CC02-800B-48DE-8001-76F1D53D6DB4}"/>
                </a:ext>
              </a:extLst>
            </p:cNvPr>
            <p:cNvSpPr/>
            <p:nvPr/>
          </p:nvSpPr>
          <p:spPr>
            <a:xfrm>
              <a:off x="7195930" y="1749310"/>
              <a:ext cx="208722" cy="1888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1E1DEF-4E81-4D32-BF12-46C46D9F4E0B}"/>
                </a:ext>
              </a:extLst>
            </p:cNvPr>
            <p:cNvSpPr/>
            <p:nvPr/>
          </p:nvSpPr>
          <p:spPr>
            <a:xfrm>
              <a:off x="7892507" y="1742694"/>
              <a:ext cx="208722" cy="1888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4F31FC-3D9E-4AC8-B632-CB4B422CE402}"/>
                </a:ext>
              </a:extLst>
            </p:cNvPr>
            <p:cNvSpPr/>
            <p:nvPr/>
          </p:nvSpPr>
          <p:spPr>
            <a:xfrm>
              <a:off x="9113124" y="1745722"/>
              <a:ext cx="208722" cy="1888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64A256B-CBB9-4C71-9B82-E99AF61C805E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7567829" y="2456590"/>
              <a:ext cx="324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BF926E7-A3DE-40A9-9FD4-D5E50E1CAF75}"/>
                </a:ext>
              </a:extLst>
            </p:cNvPr>
            <p:cNvCxnSpPr>
              <a:cxnSpLocks/>
            </p:cNvCxnSpPr>
            <p:nvPr/>
          </p:nvCxnSpPr>
          <p:spPr>
            <a:xfrm>
              <a:off x="8300011" y="2456590"/>
              <a:ext cx="217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F679D29-755B-4007-9CC8-2A6F7F5D44B6}"/>
                </a:ext>
              </a:extLst>
            </p:cNvPr>
            <p:cNvCxnSpPr>
              <a:cxnSpLocks/>
            </p:cNvCxnSpPr>
            <p:nvPr/>
          </p:nvCxnSpPr>
          <p:spPr>
            <a:xfrm>
              <a:off x="8875643" y="2456590"/>
              <a:ext cx="202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95B2DE-2423-4538-A9E7-96BE6522BA1D}"/>
                </a:ext>
              </a:extLst>
            </p:cNvPr>
            <p:cNvCxnSpPr/>
            <p:nvPr/>
          </p:nvCxnSpPr>
          <p:spPr>
            <a:xfrm>
              <a:off x="7567829" y="3662538"/>
              <a:ext cx="324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E2051B6-5F99-4F4B-A2B0-B6B67D25D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0011" y="3662538"/>
              <a:ext cx="217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71EA10D-7CA7-474E-A0D9-6FF094270951}"/>
                </a:ext>
              </a:extLst>
            </p:cNvPr>
            <p:cNvCxnSpPr>
              <a:cxnSpLocks/>
            </p:cNvCxnSpPr>
            <p:nvPr/>
          </p:nvCxnSpPr>
          <p:spPr>
            <a:xfrm>
              <a:off x="8875643" y="3662538"/>
              <a:ext cx="202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D52AD04-46C7-43F7-AD1B-9CBF866BD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6191" y="2305867"/>
              <a:ext cx="228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DCCC2AD-4EB2-4F00-A642-3E8D88F6C9C1}"/>
                </a:ext>
              </a:extLst>
            </p:cNvPr>
            <p:cNvCxnSpPr/>
            <p:nvPr/>
          </p:nvCxnSpPr>
          <p:spPr>
            <a:xfrm flipH="1">
              <a:off x="8236225" y="2305867"/>
              <a:ext cx="228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40C74-B01B-4687-8D20-C5029F1A4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4043" y="2305867"/>
              <a:ext cx="324679" cy="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EAE7FF-D6BB-46C6-8834-FC47A0783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0342" y="3458817"/>
              <a:ext cx="228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03ADB73-0B9D-483C-8A0C-C715E40976B6}"/>
                </a:ext>
              </a:extLst>
            </p:cNvPr>
            <p:cNvCxnSpPr/>
            <p:nvPr/>
          </p:nvCxnSpPr>
          <p:spPr>
            <a:xfrm flipH="1">
              <a:off x="8240376" y="3458817"/>
              <a:ext cx="228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2BB563-27CE-4025-9A85-08CD3D6D5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8194" y="3458817"/>
              <a:ext cx="324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7E87FFD-725F-44DA-B5BB-F5F3B217D149}"/>
                </a:ext>
              </a:extLst>
            </p:cNvPr>
            <p:cNvCxnSpPr>
              <a:stCxn id="39" idx="0"/>
            </p:cNvCxnSpPr>
            <p:nvPr/>
          </p:nvCxnSpPr>
          <p:spPr>
            <a:xfrm flipH="1" flipV="1">
              <a:off x="7259716" y="2728270"/>
              <a:ext cx="104361" cy="2045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E5C787-534B-4327-83C0-439E0333F625}"/>
                </a:ext>
              </a:extLst>
            </p:cNvPr>
            <p:cNvCxnSpPr>
              <a:cxnSpLocks/>
              <a:stCxn id="39" idx="0"/>
              <a:endCxn id="45" idx="2"/>
            </p:cNvCxnSpPr>
            <p:nvPr/>
          </p:nvCxnSpPr>
          <p:spPr>
            <a:xfrm flipV="1">
              <a:off x="7364077" y="2728270"/>
              <a:ext cx="0" cy="2045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183A240-D177-4722-A994-25EC31AA314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7966739" y="2718470"/>
              <a:ext cx="111616" cy="219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7D413E-11D7-4862-B3BC-602E14AC718E}"/>
                </a:ext>
              </a:extLst>
            </p:cNvPr>
            <p:cNvCxnSpPr>
              <a:cxnSpLocks/>
              <a:stCxn id="40" idx="0"/>
              <a:endCxn id="46" idx="2"/>
            </p:cNvCxnSpPr>
            <p:nvPr/>
          </p:nvCxnSpPr>
          <p:spPr>
            <a:xfrm flipV="1">
              <a:off x="8078355" y="2728270"/>
              <a:ext cx="17904" cy="2092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FB158E-5E9B-44B1-8DD3-D05DB6B79816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9156353" y="2718470"/>
              <a:ext cx="122265" cy="215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6888B3-A029-4E62-B2C9-B7A93F75BAB5}"/>
                </a:ext>
              </a:extLst>
            </p:cNvPr>
            <p:cNvCxnSpPr>
              <a:cxnSpLocks/>
              <a:stCxn id="41" idx="0"/>
              <a:endCxn id="47" idx="2"/>
            </p:cNvCxnSpPr>
            <p:nvPr/>
          </p:nvCxnSpPr>
          <p:spPr>
            <a:xfrm flipV="1">
              <a:off x="9278618" y="2728270"/>
              <a:ext cx="3710" cy="205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296A533-D841-4B14-A197-4FCA9BCE12AD}"/>
                </a:ext>
              </a:extLst>
            </p:cNvPr>
            <p:cNvCxnSpPr/>
            <p:nvPr/>
          </p:nvCxnSpPr>
          <p:spPr>
            <a:xfrm flipH="1" flipV="1">
              <a:off x="7310516" y="3934217"/>
              <a:ext cx="104361" cy="2045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6A83EEF-91E0-48CE-BDEA-DBC7EE8CA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877" y="3934217"/>
              <a:ext cx="0" cy="2045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00B929-CA2B-4DC7-BFBF-3B39D08A22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8933" y="3935025"/>
              <a:ext cx="150222" cy="2084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6BC12C7-FC5A-46EE-BB4F-C7B827643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155" y="3934217"/>
              <a:ext cx="17904" cy="2092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B4BCB9D-C347-4D78-9EEF-67E254F91C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1558" y="3928006"/>
              <a:ext cx="147860" cy="211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7F0748E-E362-45CD-9549-A6BA33202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418" y="3934217"/>
              <a:ext cx="3710" cy="205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FD93A10-DA46-4981-A2EA-8CE8840D5702}"/>
                </a:ext>
              </a:extLst>
            </p:cNvPr>
            <p:cNvCxnSpPr>
              <a:stCxn id="36" idx="0"/>
              <a:endCxn id="39" idx="2"/>
            </p:cNvCxnSpPr>
            <p:nvPr/>
          </p:nvCxnSpPr>
          <p:spPr>
            <a:xfrm flipV="1">
              <a:off x="7300291" y="3121694"/>
              <a:ext cx="63786" cy="2045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98E1FEF-0381-4044-B40F-AE242D03657D}"/>
                </a:ext>
              </a:extLst>
            </p:cNvPr>
            <p:cNvCxnSpPr>
              <a:stCxn id="42" idx="0"/>
              <a:endCxn id="39" idx="2"/>
            </p:cNvCxnSpPr>
            <p:nvPr/>
          </p:nvCxnSpPr>
          <p:spPr>
            <a:xfrm flipV="1">
              <a:off x="7364077" y="3121694"/>
              <a:ext cx="0" cy="26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B184A9-DF2B-4192-A33A-51297E3D7031}"/>
                </a:ext>
              </a:extLst>
            </p:cNvPr>
            <p:cNvCxnSpPr>
              <a:stCxn id="37" idx="0"/>
              <a:endCxn id="40" idx="2"/>
            </p:cNvCxnSpPr>
            <p:nvPr/>
          </p:nvCxnSpPr>
          <p:spPr>
            <a:xfrm flipV="1">
              <a:off x="8032473" y="3126366"/>
              <a:ext cx="45882" cy="19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09B15FE-9DCD-4C01-8390-5CC2220A9A21}"/>
                </a:ext>
              </a:extLst>
            </p:cNvPr>
            <p:cNvCxnSpPr>
              <a:stCxn id="43" idx="0"/>
              <a:endCxn id="40" idx="2"/>
            </p:cNvCxnSpPr>
            <p:nvPr/>
          </p:nvCxnSpPr>
          <p:spPr>
            <a:xfrm flipH="1" flipV="1">
              <a:off x="8078355" y="3126366"/>
              <a:ext cx="17904" cy="256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67169F7-2ABC-49FD-BEA1-2962F7C50DB5}"/>
                </a:ext>
              </a:extLst>
            </p:cNvPr>
            <p:cNvCxnSpPr>
              <a:stCxn id="38" idx="0"/>
              <a:endCxn id="41" idx="2"/>
            </p:cNvCxnSpPr>
            <p:nvPr/>
          </p:nvCxnSpPr>
          <p:spPr>
            <a:xfrm flipV="1">
              <a:off x="9218542" y="3122501"/>
              <a:ext cx="60076" cy="203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6E0AD0-A070-4CAD-9AF6-A669BDE82D9A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98" y="3122501"/>
              <a:ext cx="3710" cy="2601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1F334B7-531D-4099-B4C7-61346FE2C42A}"/>
                </a:ext>
              </a:extLst>
            </p:cNvPr>
            <p:cNvCxnSpPr/>
            <p:nvPr/>
          </p:nvCxnSpPr>
          <p:spPr>
            <a:xfrm flipV="1">
              <a:off x="7246398" y="1936906"/>
              <a:ext cx="63786" cy="2045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8702F60-49EC-4442-8618-4A26F84C298C}"/>
                </a:ext>
              </a:extLst>
            </p:cNvPr>
            <p:cNvCxnSpPr/>
            <p:nvPr/>
          </p:nvCxnSpPr>
          <p:spPr>
            <a:xfrm flipV="1">
              <a:off x="7310184" y="1936906"/>
              <a:ext cx="0" cy="26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273C528-F78C-4A75-B706-C59FDB306453}"/>
                </a:ext>
              </a:extLst>
            </p:cNvPr>
            <p:cNvCxnSpPr/>
            <p:nvPr/>
          </p:nvCxnSpPr>
          <p:spPr>
            <a:xfrm flipV="1">
              <a:off x="7978580" y="1941578"/>
              <a:ext cx="45882" cy="19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14768-4C93-4EB1-A1A9-81F566C664B1}"/>
                </a:ext>
              </a:extLst>
            </p:cNvPr>
            <p:cNvCxnSpPr/>
            <p:nvPr/>
          </p:nvCxnSpPr>
          <p:spPr>
            <a:xfrm flipH="1" flipV="1">
              <a:off x="8024462" y="1941578"/>
              <a:ext cx="17904" cy="256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2044AF-5EAC-456A-A1D3-2D084C01C09D}"/>
                </a:ext>
              </a:extLst>
            </p:cNvPr>
            <p:cNvCxnSpPr/>
            <p:nvPr/>
          </p:nvCxnSpPr>
          <p:spPr>
            <a:xfrm flipV="1">
              <a:off x="9164649" y="1937713"/>
              <a:ext cx="60076" cy="203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35B5F5C-E87C-4E37-8D12-BAC5B9F8A9E2}"/>
                </a:ext>
              </a:extLst>
            </p:cNvPr>
            <p:cNvCxnSpPr>
              <a:cxnSpLocks/>
            </p:cNvCxnSpPr>
            <p:nvPr/>
          </p:nvCxnSpPr>
          <p:spPr>
            <a:xfrm>
              <a:off x="9229805" y="1937713"/>
              <a:ext cx="3710" cy="2601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B0CA113-8F04-4AE0-AE48-B8371882E802}"/>
                </a:ext>
              </a:extLst>
            </p:cNvPr>
            <p:cNvSpPr txBox="1"/>
            <p:nvPr/>
          </p:nvSpPr>
          <p:spPr>
            <a:xfrm>
              <a:off x="8517835" y="2305867"/>
              <a:ext cx="228598" cy="33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…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3509A05-7309-4092-8402-964046282561}"/>
                </a:ext>
              </a:extLst>
            </p:cNvPr>
            <p:cNvSpPr txBox="1"/>
            <p:nvPr/>
          </p:nvSpPr>
          <p:spPr>
            <a:xfrm>
              <a:off x="8542683" y="3516935"/>
              <a:ext cx="228598" cy="33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…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5880E5D-769A-4A72-9A9E-A5A6BA1BE652}"/>
                </a:ext>
              </a:extLst>
            </p:cNvPr>
            <p:cNvSpPr txBox="1"/>
            <p:nvPr/>
          </p:nvSpPr>
          <p:spPr>
            <a:xfrm>
              <a:off x="8532761" y="3315523"/>
              <a:ext cx="228598" cy="33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…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220943B-CAA8-44AF-9099-A09432F2551C}"/>
                </a:ext>
              </a:extLst>
            </p:cNvPr>
            <p:cNvSpPr txBox="1"/>
            <p:nvPr/>
          </p:nvSpPr>
          <p:spPr>
            <a:xfrm>
              <a:off x="8507061" y="2144436"/>
              <a:ext cx="228598" cy="33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…</a:t>
              </a: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6AC8820-82C0-4ED9-A7AA-BC72CAD54114}"/>
              </a:ext>
            </a:extLst>
          </p:cNvPr>
          <p:cNvCxnSpPr>
            <a:cxnSpLocks/>
          </p:cNvCxnSpPr>
          <p:nvPr/>
        </p:nvCxnSpPr>
        <p:spPr>
          <a:xfrm flipV="1">
            <a:off x="3314755" y="3628258"/>
            <a:ext cx="4827" cy="228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17882D9-3536-422E-920C-059B0F562C54}"/>
              </a:ext>
            </a:extLst>
          </p:cNvPr>
          <p:cNvSpPr txBox="1"/>
          <p:nvPr/>
        </p:nvSpPr>
        <p:spPr>
          <a:xfrm>
            <a:off x="1223606" y="3769254"/>
            <a:ext cx="738664" cy="24741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Layers</a:t>
            </a:r>
          </a:p>
        </p:txBody>
      </p:sp>
      <p:sp>
        <p:nvSpPr>
          <p:cNvPr id="145" name="Right Brace 144">
            <a:extLst>
              <a:ext uri="{FF2B5EF4-FFF2-40B4-BE49-F238E27FC236}">
                <a16:creationId xmlns:a16="http://schemas.microsoft.com/office/drawing/2014/main" id="{E8D0E5B0-1145-4E50-A72D-9525664848B0}"/>
              </a:ext>
            </a:extLst>
          </p:cNvPr>
          <p:cNvSpPr/>
          <p:nvPr/>
        </p:nvSpPr>
        <p:spPr>
          <a:xfrm rot="10800000">
            <a:off x="1960264" y="2110387"/>
            <a:ext cx="190175" cy="150297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C541D-C6AB-40DC-8D18-1814C48167A8}"/>
              </a:ext>
            </a:extLst>
          </p:cNvPr>
          <p:cNvSpPr txBox="1"/>
          <p:nvPr/>
        </p:nvSpPr>
        <p:spPr>
          <a:xfrm>
            <a:off x="1216767" y="2062359"/>
            <a:ext cx="738664" cy="16801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Recurrent</a:t>
            </a:r>
          </a:p>
          <a:p>
            <a:pPr algn="ctr"/>
            <a:r>
              <a:rPr lang="en-US" dirty="0"/>
              <a:t>Layers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5B9E076-AF42-4D83-A21D-421953A67A1A}"/>
              </a:ext>
            </a:extLst>
          </p:cNvPr>
          <p:cNvSpPr txBox="1"/>
          <p:nvPr/>
        </p:nvSpPr>
        <p:spPr>
          <a:xfrm>
            <a:off x="1223606" y="445345"/>
            <a:ext cx="738664" cy="16801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Transcription Layer</a:t>
            </a:r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C984DF92-C250-476D-BBC5-A588099D33CA}"/>
              </a:ext>
            </a:extLst>
          </p:cNvPr>
          <p:cNvSpPr/>
          <p:nvPr/>
        </p:nvSpPr>
        <p:spPr>
          <a:xfrm rot="10800000">
            <a:off x="1974689" y="495306"/>
            <a:ext cx="190175" cy="150297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Manoharan</dc:creator>
  <cp:lastModifiedBy>Lakshmi Manoharan</cp:lastModifiedBy>
  <cp:revision>6</cp:revision>
  <dcterms:created xsi:type="dcterms:W3CDTF">2018-05-16T18:42:37Z</dcterms:created>
  <dcterms:modified xsi:type="dcterms:W3CDTF">2018-05-17T02:45:49Z</dcterms:modified>
</cp:coreProperties>
</file>