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>
        <p:scale>
          <a:sx n="156" d="100"/>
          <a:sy n="156" d="100"/>
        </p:scale>
        <p:origin x="-1742" y="-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CBB0-79CF-47C3-BCA9-A3E97F356D54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3830-2A4C-4D0B-8CC5-D90DC426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11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CBB0-79CF-47C3-BCA9-A3E97F356D54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3830-2A4C-4D0B-8CC5-D90DC426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66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CBB0-79CF-47C3-BCA9-A3E97F356D54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3830-2A4C-4D0B-8CC5-D90DC426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48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CBB0-79CF-47C3-BCA9-A3E97F356D54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3830-2A4C-4D0B-8CC5-D90DC426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47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CBB0-79CF-47C3-BCA9-A3E97F356D54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3830-2A4C-4D0B-8CC5-D90DC426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57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CBB0-79CF-47C3-BCA9-A3E97F356D54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3830-2A4C-4D0B-8CC5-D90DC426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93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CBB0-79CF-47C3-BCA9-A3E97F356D54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3830-2A4C-4D0B-8CC5-D90DC426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06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CBB0-79CF-47C3-BCA9-A3E97F356D54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3830-2A4C-4D0B-8CC5-D90DC426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70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CBB0-79CF-47C3-BCA9-A3E97F356D54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3830-2A4C-4D0B-8CC5-D90DC426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0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CBB0-79CF-47C3-BCA9-A3E97F356D54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3830-2A4C-4D0B-8CC5-D90DC426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3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CBB0-79CF-47C3-BCA9-A3E97F356D54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3830-2A4C-4D0B-8CC5-D90DC426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60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4CBB0-79CF-47C3-BCA9-A3E97F356D54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A3830-2A4C-4D0B-8CC5-D90DC426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4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H="1" flipV="1">
            <a:off x="3257712" y="3158067"/>
            <a:ext cx="8469" cy="2624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3285067" y="5765800"/>
            <a:ext cx="3406972" cy="169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257713" y="3835400"/>
            <a:ext cx="2861733" cy="1947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>
            <a:off x="3522133" y="5308600"/>
            <a:ext cx="914400" cy="914400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84715" y="53086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119446" y="3835400"/>
            <a:ext cx="0" cy="194733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257713" y="3835400"/>
            <a:ext cx="2861733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20836" y="3546764"/>
            <a:ext cx="615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cos</a:t>
            </a:r>
            <a:r>
              <a:rPr lang="el-GR" dirty="0" smtClean="0"/>
              <a:t>θ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119446" y="4624400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</a:t>
            </a:r>
            <a:r>
              <a:rPr lang="el-GR" dirty="0" smtClean="0"/>
              <a:t>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80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571476" y="2058967"/>
                <a:ext cx="399301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48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m:rPr>
                          <m:sty m:val="p"/>
                        </m:rPr>
                        <a:rPr lang="el-GR" sz="4800" b="0" i="1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4800" i="1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476" y="2058967"/>
                <a:ext cx="3993016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3523629" y="2836986"/>
            <a:ext cx="344986" cy="75613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520629" y="2836987"/>
            <a:ext cx="16998" cy="85484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6976055" y="2889964"/>
            <a:ext cx="213586" cy="80186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3977" y="3593122"/>
            <a:ext cx="574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gain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22136" y="3691829"/>
            <a:ext cx="1396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frequency</a:t>
            </a:r>
            <a:br>
              <a:rPr lang="en-US" dirty="0" smtClean="0"/>
            </a:br>
            <a:r>
              <a:rPr lang="en-US" dirty="0" smtClean="0"/>
              <a:t>(radians/sec)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787062" y="3720961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phase shift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762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18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Ferguson</dc:creator>
  <cp:lastModifiedBy>Alex Ferguson</cp:lastModifiedBy>
  <cp:revision>3</cp:revision>
  <dcterms:created xsi:type="dcterms:W3CDTF">2018-07-27T20:29:08Z</dcterms:created>
  <dcterms:modified xsi:type="dcterms:W3CDTF">2018-07-27T21:09:09Z</dcterms:modified>
</cp:coreProperties>
</file>