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257" r:id="rId4"/>
    <p:sldId id="258" r:id="rId5"/>
    <p:sldId id="314" r:id="rId6"/>
    <p:sldId id="261" r:id="rId7"/>
    <p:sldId id="263" r:id="rId8"/>
    <p:sldId id="318" r:id="rId9"/>
    <p:sldId id="319" r:id="rId10"/>
    <p:sldId id="321" r:id="rId11"/>
    <p:sldId id="264" r:id="rId12"/>
    <p:sldId id="270" r:id="rId13"/>
    <p:sldId id="271" r:id="rId14"/>
    <p:sldId id="272" r:id="rId15"/>
    <p:sldId id="268" r:id="rId16"/>
    <p:sldId id="273" r:id="rId17"/>
    <p:sldId id="274" r:id="rId18"/>
    <p:sldId id="27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4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B900-17A1-44FB-996A-75984261BDAD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C0EB-1B65-43E9-9A66-38FBA619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498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79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911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439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53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404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2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148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79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27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8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457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438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110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524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267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502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767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504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294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590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12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3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918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570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571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8522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02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582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1797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84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854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52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202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7685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5185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8791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3071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2142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890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9987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808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9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611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15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40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48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736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00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33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4808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338" y="324939"/>
            <a:ext cx="11579321" cy="441339"/>
          </a:xfrm>
        </p:spPr>
        <p:txBody>
          <a:bodyPr lIns="0" tIns="0" rIns="0" bIns="0"/>
          <a:lstStyle>
            <a:lvl1pPr>
              <a:defRPr sz="2868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069" y="3411646"/>
            <a:ext cx="10955859" cy="291939"/>
          </a:xfrm>
        </p:spPr>
        <p:txBody>
          <a:bodyPr lIns="0" tIns="0" rIns="0" bIns="0"/>
          <a:lstStyle>
            <a:lvl1pPr>
              <a:defRPr sz="189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67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338" y="324939"/>
            <a:ext cx="11579321" cy="441339"/>
          </a:xfrm>
        </p:spPr>
        <p:txBody>
          <a:bodyPr lIns="0" tIns="0" rIns="0" bIns="0"/>
          <a:lstStyle>
            <a:lvl1pPr>
              <a:defRPr sz="2868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3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15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338" y="324939"/>
            <a:ext cx="11579321" cy="441339"/>
          </a:xfrm>
        </p:spPr>
        <p:txBody>
          <a:bodyPr lIns="0" tIns="0" rIns="0" bIns="0"/>
          <a:lstStyle>
            <a:lvl1pPr>
              <a:defRPr sz="2868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148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67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F785-AE18-4C79-8474-13C9F3CC9F0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A89B-1AD4-4B35-8C77-21CABEA3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338" y="324939"/>
            <a:ext cx="11579321" cy="500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069" y="3411646"/>
            <a:ext cx="10955859" cy="33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2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320" y="1974909"/>
            <a:ext cx="602937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06867"/>
            <a:r>
              <a:rPr lang="en-US" sz="2800" spc="-62" dirty="0" err="1" smtClean="0">
                <a:solidFill>
                  <a:prstClr val="black"/>
                </a:solidFill>
                <a:latin typeface="Gill Sans MT"/>
                <a:cs typeface="Gill Sans MT"/>
              </a:rPr>
              <a:t>Nhat</a:t>
            </a:r>
            <a:r>
              <a:rPr lang="en-US" sz="2800" spc="-62" dirty="0" smtClean="0">
                <a:solidFill>
                  <a:prstClr val="black"/>
                </a:solidFill>
                <a:latin typeface="Gill Sans MT"/>
                <a:cs typeface="Gill Sans MT"/>
              </a:rPr>
              <a:t> Le</a:t>
            </a:r>
          </a:p>
          <a:p>
            <a:pPr algn="ctr" defTabSz="806867"/>
            <a:r>
              <a:rPr lang="en-US" sz="2800" spc="-62" dirty="0" smtClean="0">
                <a:solidFill>
                  <a:prstClr val="black"/>
                </a:solidFill>
                <a:latin typeface="Gill Sans MT"/>
                <a:cs typeface="Gill Sans MT"/>
              </a:rPr>
              <a:t>Adapted from Jonathan Pillow, </a:t>
            </a:r>
            <a:r>
              <a:rPr lang="en-US" sz="2800" spc="-62" dirty="0" err="1" smtClean="0">
                <a:solidFill>
                  <a:prstClr val="black"/>
                </a:solidFill>
                <a:latin typeface="Gill Sans MT"/>
                <a:cs typeface="Gill Sans MT"/>
              </a:rPr>
              <a:t>Cosyne</a:t>
            </a:r>
            <a:r>
              <a:rPr lang="en-US" sz="2800" spc="-62" dirty="0" smtClean="0">
                <a:solidFill>
                  <a:prstClr val="black"/>
                </a:solidFill>
                <a:latin typeface="Gill Sans MT"/>
                <a:cs typeface="Gill Sans MT"/>
              </a:rPr>
              <a:t> 2018</a:t>
            </a:r>
            <a:endParaRPr sz="28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1323" y="3473827"/>
            <a:ext cx="1692088" cy="1580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4274" y="3496236"/>
            <a:ext cx="1523992" cy="1546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9" y="3485030"/>
            <a:ext cx="1524001" cy="1568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6458" y="4466227"/>
            <a:ext cx="58275" cy="707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1566" y="447755"/>
            <a:ext cx="8328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Stat</a:t>
            </a:r>
            <a:r>
              <a:rPr lang="en-US" sz="3600" kern="0" spc="-4" dirty="0">
                <a:solidFill>
                  <a:prstClr val="black"/>
                </a:solidFill>
                <a:latin typeface="Gill Sans MT"/>
                <a:ea typeface="+mj-ea"/>
              </a:rPr>
              <a:t>i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st</a:t>
            </a:r>
            <a:r>
              <a:rPr lang="en-US" sz="3600" kern="0" spc="-4" dirty="0">
                <a:solidFill>
                  <a:prstClr val="black"/>
                </a:solidFill>
                <a:latin typeface="Gill Sans MT"/>
                <a:ea typeface="+mj-ea"/>
              </a:rPr>
              <a:t>i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cal</a:t>
            </a:r>
            <a:r>
              <a:rPr lang="en-US" sz="3600" kern="0" spc="10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Mode</a:t>
            </a:r>
            <a:r>
              <a:rPr lang="en-US" sz="3600" kern="0" spc="-4" dirty="0">
                <a:solidFill>
                  <a:prstClr val="black"/>
                </a:solidFill>
                <a:latin typeface="Gill Sans MT"/>
                <a:ea typeface="+mj-ea"/>
              </a:rPr>
              <a:t>l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s</a:t>
            </a:r>
            <a:r>
              <a:rPr lang="en-US" sz="3600" kern="0" spc="10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spc="-40" dirty="0">
                <a:solidFill>
                  <a:prstClr val="black"/>
                </a:solidFill>
                <a:latin typeface="Gill Sans MT"/>
                <a:ea typeface="+mj-ea"/>
              </a:rPr>
              <a:t>f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or</a:t>
            </a:r>
            <a:r>
              <a:rPr lang="en-US" sz="3600" kern="0" spc="10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Neural</a:t>
            </a:r>
            <a:r>
              <a:rPr lang="en-US" sz="3600" kern="0" spc="10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Data: </a:t>
            </a:r>
            <a:endParaRPr lang="en-US" sz="3600" kern="0" dirty="0" smtClean="0">
              <a:solidFill>
                <a:prstClr val="black"/>
              </a:solidFill>
              <a:latin typeface="Gill Sans MT"/>
              <a:ea typeface="+mj-ea"/>
            </a:endParaRPr>
          </a:p>
          <a:p>
            <a:pPr algn="ctr"/>
            <a:r>
              <a:rPr lang="en-US" sz="3600" kern="0" dirty="0" smtClean="0">
                <a:solidFill>
                  <a:prstClr val="black"/>
                </a:solidFill>
                <a:latin typeface="Gill Sans MT"/>
                <a:ea typeface="+mj-ea"/>
              </a:rPr>
              <a:t>f</a:t>
            </a:r>
            <a:r>
              <a:rPr lang="en-US" sz="3600" kern="0" spc="-97" dirty="0" smtClean="0">
                <a:solidFill>
                  <a:prstClr val="black"/>
                </a:solidFill>
                <a:latin typeface="Gill Sans MT"/>
                <a:ea typeface="+mj-ea"/>
              </a:rPr>
              <a:t>r</a:t>
            </a:r>
            <a:r>
              <a:rPr lang="en-US" sz="3600" kern="0" dirty="0" smtClean="0">
                <a:solidFill>
                  <a:prstClr val="black"/>
                </a:solidFill>
                <a:latin typeface="Gill Sans MT"/>
                <a:ea typeface="+mj-ea"/>
              </a:rPr>
              <a:t>om 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reg</a:t>
            </a:r>
            <a:r>
              <a:rPr lang="en-US" sz="3600" kern="0" spc="-75" dirty="0">
                <a:solidFill>
                  <a:prstClr val="black"/>
                </a:solidFill>
                <a:latin typeface="Gill Sans MT"/>
                <a:ea typeface="+mj-ea"/>
              </a:rPr>
              <a:t>r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ess</a:t>
            </a:r>
            <a:r>
              <a:rPr lang="en-US" sz="3600" kern="0" spc="-4" dirty="0">
                <a:solidFill>
                  <a:prstClr val="black"/>
                </a:solidFill>
                <a:latin typeface="Gill Sans MT"/>
                <a:ea typeface="+mj-ea"/>
              </a:rPr>
              <a:t>i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on</a:t>
            </a:r>
            <a:r>
              <a:rPr lang="en-US" sz="3600" kern="0" spc="10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/</a:t>
            </a:r>
            <a:r>
              <a:rPr lang="en-US" sz="3600" kern="0" spc="10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spc="-4" dirty="0">
                <a:solidFill>
                  <a:prstClr val="black"/>
                </a:solidFill>
                <a:latin typeface="Gill Sans MT"/>
                <a:ea typeface="+mj-ea"/>
              </a:rPr>
              <a:t>GL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Ms</a:t>
            </a:r>
            <a:r>
              <a:rPr lang="en-US" sz="3600" kern="0" spc="10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to</a:t>
            </a:r>
            <a:r>
              <a:rPr lang="en-US" sz="3600" kern="0" spc="10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spc="-4" dirty="0">
                <a:solidFill>
                  <a:prstClr val="black"/>
                </a:solidFill>
                <a:latin typeface="Gill Sans MT"/>
                <a:ea typeface="+mj-ea"/>
              </a:rPr>
              <a:t>L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atent </a:t>
            </a:r>
            <a:r>
              <a:rPr lang="en-US" sz="3600" kern="0" spc="-459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kern="0" spc="-229" dirty="0">
                <a:solidFill>
                  <a:prstClr val="black"/>
                </a:solidFill>
                <a:latin typeface="Gill Sans MT"/>
                <a:ea typeface="+mj-ea"/>
              </a:rPr>
              <a:t>V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ar</a:t>
            </a:r>
            <a:r>
              <a:rPr lang="en-US" sz="3600" kern="0" spc="-4" dirty="0">
                <a:solidFill>
                  <a:prstClr val="black"/>
                </a:solidFill>
                <a:latin typeface="Gill Sans MT"/>
                <a:ea typeface="+mj-ea"/>
              </a:rPr>
              <a:t>i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ab</a:t>
            </a:r>
            <a:r>
              <a:rPr lang="en-US" sz="3600" kern="0" spc="-4" dirty="0">
                <a:solidFill>
                  <a:prstClr val="black"/>
                </a:solidFill>
                <a:latin typeface="Gill Sans MT"/>
                <a:ea typeface="+mj-ea"/>
              </a:rPr>
              <a:t>l</a:t>
            </a:r>
            <a:r>
              <a:rPr lang="en-US" sz="3600" kern="0" dirty="0">
                <a:solidFill>
                  <a:prstClr val="black"/>
                </a:solidFill>
                <a:latin typeface="Gill Sans MT"/>
                <a:ea typeface="+mj-ea"/>
              </a:rPr>
              <a:t>es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95265" y="5921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3564" y="5690996"/>
            <a:ext cx="1704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/>
                <a:cs typeface="Gill Sans MT"/>
              </a:rPr>
              <a:t>Peer </a:t>
            </a:r>
            <a:r>
              <a:rPr lang="en-US" sz="2400" dirty="0" smtClean="0">
                <a:solidFill>
                  <a:prstClr val="black"/>
                </a:solidFill>
                <a:latin typeface="Gill Sans MT"/>
                <a:cs typeface="Gill Sans MT"/>
              </a:rPr>
              <a:t>lecture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Gill Sans MT"/>
                <a:cs typeface="Gill Sans MT"/>
              </a:rPr>
              <a:t> 07/05/2018</a:t>
            </a:r>
            <a:endParaRPr lang="en-US" sz="24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398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83884"/>
          </a:xfrm>
          <a:prstGeom prst="rect">
            <a:avLst/>
          </a:prstGeom>
        </p:spPr>
        <p:txBody>
          <a:bodyPr vert="horz" wrap="square" lIns="0" tIns="60521" rIns="0" bIns="0" rtlCol="0">
            <a:spAutoFit/>
          </a:bodyPr>
          <a:lstStyle/>
          <a:p>
            <a:pPr marL="191631"/>
            <a:r>
              <a:rPr lang="en-US" sz="3397" spc="13" dirty="0" smtClean="0">
                <a:latin typeface="Arial"/>
                <a:cs typeface="Arial"/>
              </a:rPr>
              <a:t>Quick note</a:t>
            </a:r>
            <a:r>
              <a:rPr sz="3397" dirty="0" smtClean="0">
                <a:latin typeface="Arial"/>
                <a:cs typeface="Arial"/>
              </a:rPr>
              <a:t>:</a:t>
            </a:r>
            <a:r>
              <a:rPr sz="3397" spc="97" dirty="0" smtClean="0">
                <a:latin typeface="Times New Roman"/>
                <a:cs typeface="Times New Roman"/>
              </a:rPr>
              <a:t> </a:t>
            </a:r>
            <a:r>
              <a:rPr lang="en-US" sz="3397" spc="-31" dirty="0" smtClean="0">
                <a:latin typeface="Arial"/>
                <a:cs typeface="Arial"/>
              </a:rPr>
              <a:t>the Poisson distribution</a:t>
            </a:r>
            <a:endParaRPr sz="3397" dirty="0">
              <a:latin typeface="Arial"/>
              <a:cs typeface="Arial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203776" y="3604085"/>
            <a:ext cx="4412974" cy="445993"/>
            <a:chOff x="2532534" y="2530037"/>
            <a:chExt cx="4412974" cy="445993"/>
          </a:xfrm>
        </p:grpSpPr>
        <p:sp>
          <p:nvSpPr>
            <p:cNvPr id="2" name="object 2"/>
            <p:cNvSpPr/>
            <p:nvPr/>
          </p:nvSpPr>
          <p:spPr>
            <a:xfrm>
              <a:off x="4444217" y="2668432"/>
              <a:ext cx="204507" cy="286310"/>
            </a:xfrm>
            <a:custGeom>
              <a:avLst/>
              <a:gdLst/>
              <a:ahLst/>
              <a:cxnLst/>
              <a:rect l="l" t="t" r="r" b="b"/>
              <a:pathLst>
                <a:path w="231775" h="324485">
                  <a:moveTo>
                    <a:pt x="38964" y="248386"/>
                  </a:moveTo>
                  <a:lnTo>
                    <a:pt x="27959" y="250672"/>
                  </a:lnTo>
                  <a:lnTo>
                    <a:pt x="17694" y="258384"/>
                  </a:lnTo>
                  <a:lnTo>
                    <a:pt x="11327" y="272814"/>
                  </a:lnTo>
                  <a:lnTo>
                    <a:pt x="12814" y="288698"/>
                  </a:lnTo>
                  <a:lnTo>
                    <a:pt x="17772" y="301893"/>
                  </a:lnTo>
                  <a:lnTo>
                    <a:pt x="25810" y="312301"/>
                  </a:lnTo>
                  <a:lnTo>
                    <a:pt x="36538" y="319822"/>
                  </a:lnTo>
                  <a:lnTo>
                    <a:pt x="49566" y="324355"/>
                  </a:lnTo>
                  <a:lnTo>
                    <a:pt x="64258" y="323888"/>
                  </a:lnTo>
                  <a:lnTo>
                    <a:pt x="78403" y="321894"/>
                  </a:lnTo>
                  <a:lnTo>
                    <a:pt x="91940" y="318466"/>
                  </a:lnTo>
                  <a:lnTo>
                    <a:pt x="103578" y="314155"/>
                  </a:lnTo>
                  <a:lnTo>
                    <a:pt x="70159" y="314155"/>
                  </a:lnTo>
                  <a:lnTo>
                    <a:pt x="58436" y="313796"/>
                  </a:lnTo>
                  <a:lnTo>
                    <a:pt x="45414" y="311044"/>
                  </a:lnTo>
                  <a:lnTo>
                    <a:pt x="33464" y="304245"/>
                  </a:lnTo>
                  <a:lnTo>
                    <a:pt x="33680" y="293403"/>
                  </a:lnTo>
                  <a:lnTo>
                    <a:pt x="40203" y="293403"/>
                  </a:lnTo>
                  <a:lnTo>
                    <a:pt x="47243" y="287277"/>
                  </a:lnTo>
                  <a:lnTo>
                    <a:pt x="52273" y="282674"/>
                  </a:lnTo>
                  <a:lnTo>
                    <a:pt x="57302" y="276030"/>
                  </a:lnTo>
                  <a:lnTo>
                    <a:pt x="57302" y="266306"/>
                  </a:lnTo>
                  <a:lnTo>
                    <a:pt x="50089" y="251515"/>
                  </a:lnTo>
                  <a:lnTo>
                    <a:pt x="38964" y="248386"/>
                  </a:lnTo>
                  <a:close/>
                </a:path>
                <a:path w="231775" h="324485">
                  <a:moveTo>
                    <a:pt x="185415" y="206717"/>
                  </a:moveTo>
                  <a:lnTo>
                    <a:pt x="149510" y="206717"/>
                  </a:lnTo>
                  <a:lnTo>
                    <a:pt x="147356" y="218039"/>
                  </a:lnTo>
                  <a:lnTo>
                    <a:pt x="144666" y="229488"/>
                  </a:lnTo>
                  <a:lnTo>
                    <a:pt x="130610" y="264901"/>
                  </a:lnTo>
                  <a:lnTo>
                    <a:pt x="103614" y="298378"/>
                  </a:lnTo>
                  <a:lnTo>
                    <a:pt x="70159" y="314155"/>
                  </a:lnTo>
                  <a:lnTo>
                    <a:pt x="103578" y="314155"/>
                  </a:lnTo>
                  <a:lnTo>
                    <a:pt x="138806" y="292293"/>
                  </a:lnTo>
                  <a:lnTo>
                    <a:pt x="164618" y="262198"/>
                  </a:lnTo>
                  <a:lnTo>
                    <a:pt x="180616" y="225941"/>
                  </a:lnTo>
                  <a:lnTo>
                    <a:pt x="185415" y="206717"/>
                  </a:lnTo>
                  <a:close/>
                </a:path>
                <a:path w="231775" h="324485">
                  <a:moveTo>
                    <a:pt x="93843" y="9147"/>
                  </a:moveTo>
                  <a:lnTo>
                    <a:pt x="76474" y="9147"/>
                  </a:lnTo>
                  <a:lnTo>
                    <a:pt x="76474" y="25393"/>
                  </a:lnTo>
                  <a:lnTo>
                    <a:pt x="74968" y="38660"/>
                  </a:lnTo>
                  <a:lnTo>
                    <a:pt x="71521" y="51262"/>
                  </a:lnTo>
                  <a:lnTo>
                    <a:pt x="64762" y="70206"/>
                  </a:lnTo>
                  <a:lnTo>
                    <a:pt x="58909" y="87049"/>
                  </a:lnTo>
                  <a:lnTo>
                    <a:pt x="46403" y="127059"/>
                  </a:lnTo>
                  <a:lnTo>
                    <a:pt x="40110" y="163638"/>
                  </a:lnTo>
                  <a:lnTo>
                    <a:pt x="41947" y="182547"/>
                  </a:lnTo>
                  <a:lnTo>
                    <a:pt x="65014" y="217685"/>
                  </a:lnTo>
                  <a:lnTo>
                    <a:pt x="89017" y="226367"/>
                  </a:lnTo>
                  <a:lnTo>
                    <a:pt x="105515" y="225881"/>
                  </a:lnTo>
                  <a:lnTo>
                    <a:pt x="119339" y="223514"/>
                  </a:lnTo>
                  <a:lnTo>
                    <a:pt x="130963" y="219425"/>
                  </a:lnTo>
                  <a:lnTo>
                    <a:pt x="138892" y="214898"/>
                  </a:lnTo>
                  <a:lnTo>
                    <a:pt x="113485" y="214898"/>
                  </a:lnTo>
                  <a:lnTo>
                    <a:pt x="94356" y="212631"/>
                  </a:lnTo>
                  <a:lnTo>
                    <a:pt x="82162" y="205465"/>
                  </a:lnTo>
                  <a:lnTo>
                    <a:pt x="75419" y="195017"/>
                  </a:lnTo>
                  <a:lnTo>
                    <a:pt x="72645" y="182905"/>
                  </a:lnTo>
                  <a:lnTo>
                    <a:pt x="72865" y="172094"/>
                  </a:lnTo>
                  <a:lnTo>
                    <a:pt x="80688" y="126286"/>
                  </a:lnTo>
                  <a:lnTo>
                    <a:pt x="93732" y="85894"/>
                  </a:lnTo>
                  <a:lnTo>
                    <a:pt x="101019" y="66348"/>
                  </a:lnTo>
                  <a:lnTo>
                    <a:pt x="105158" y="53981"/>
                  </a:lnTo>
                  <a:lnTo>
                    <a:pt x="106977" y="45572"/>
                  </a:lnTo>
                  <a:lnTo>
                    <a:pt x="105256" y="29436"/>
                  </a:lnTo>
                  <a:lnTo>
                    <a:pt x="99920" y="16184"/>
                  </a:lnTo>
                  <a:lnTo>
                    <a:pt x="93843" y="9147"/>
                  </a:lnTo>
                  <a:close/>
                </a:path>
                <a:path w="231775" h="324485">
                  <a:moveTo>
                    <a:pt x="224668" y="4117"/>
                  </a:moveTo>
                  <a:lnTo>
                    <a:pt x="212140" y="4117"/>
                  </a:lnTo>
                  <a:lnTo>
                    <a:pt x="204124" y="7165"/>
                  </a:lnTo>
                  <a:lnTo>
                    <a:pt x="199583" y="14755"/>
                  </a:lnTo>
                  <a:lnTo>
                    <a:pt x="196857" y="24408"/>
                  </a:lnTo>
                  <a:lnTo>
                    <a:pt x="193226" y="39199"/>
                  </a:lnTo>
                  <a:lnTo>
                    <a:pt x="189816" y="52335"/>
                  </a:lnTo>
                  <a:lnTo>
                    <a:pt x="186703" y="64666"/>
                  </a:lnTo>
                  <a:lnTo>
                    <a:pt x="183865" y="76508"/>
                  </a:lnTo>
                  <a:lnTo>
                    <a:pt x="159989" y="173129"/>
                  </a:lnTo>
                  <a:lnTo>
                    <a:pt x="128631" y="208877"/>
                  </a:lnTo>
                  <a:lnTo>
                    <a:pt x="113485" y="214898"/>
                  </a:lnTo>
                  <a:lnTo>
                    <a:pt x="138892" y="214898"/>
                  </a:lnTo>
                  <a:lnTo>
                    <a:pt x="140862" y="213773"/>
                  </a:lnTo>
                  <a:lnTo>
                    <a:pt x="149510" y="206717"/>
                  </a:lnTo>
                  <a:lnTo>
                    <a:pt x="185415" y="206717"/>
                  </a:lnTo>
                  <a:lnTo>
                    <a:pt x="229678" y="29436"/>
                  </a:lnTo>
                  <a:lnTo>
                    <a:pt x="231678" y="22375"/>
                  </a:lnTo>
                  <a:lnTo>
                    <a:pt x="231678" y="8720"/>
                  </a:lnTo>
                  <a:lnTo>
                    <a:pt x="224668" y="4117"/>
                  </a:lnTo>
                  <a:close/>
                </a:path>
                <a:path w="231775" h="324485">
                  <a:moveTo>
                    <a:pt x="79838" y="0"/>
                  </a:moveTo>
                  <a:lnTo>
                    <a:pt x="31596" y="18087"/>
                  </a:lnTo>
                  <a:lnTo>
                    <a:pt x="6826" y="54556"/>
                  </a:lnTo>
                  <a:lnTo>
                    <a:pt x="0" y="81354"/>
                  </a:lnTo>
                  <a:lnTo>
                    <a:pt x="10911" y="81354"/>
                  </a:lnTo>
                  <a:lnTo>
                    <a:pt x="11399" y="80317"/>
                  </a:lnTo>
                  <a:lnTo>
                    <a:pt x="13898" y="72210"/>
                  </a:lnTo>
                  <a:lnTo>
                    <a:pt x="20684" y="51970"/>
                  </a:lnTo>
                  <a:lnTo>
                    <a:pt x="44598" y="16276"/>
                  </a:lnTo>
                  <a:lnTo>
                    <a:pt x="68031" y="9147"/>
                  </a:lnTo>
                  <a:lnTo>
                    <a:pt x="93843" y="9147"/>
                  </a:lnTo>
                  <a:lnTo>
                    <a:pt x="91327" y="6233"/>
                  </a:lnTo>
                  <a:lnTo>
                    <a:pt x="79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" name="object 3"/>
            <p:cNvSpPr/>
            <p:nvPr/>
          </p:nvSpPr>
          <p:spPr>
            <a:xfrm>
              <a:off x="4812182" y="2701380"/>
              <a:ext cx="294715" cy="103093"/>
            </a:xfrm>
            <a:custGeom>
              <a:avLst/>
              <a:gdLst/>
              <a:ahLst/>
              <a:cxnLst/>
              <a:rect l="l" t="t" r="r" b="b"/>
              <a:pathLst>
                <a:path w="334010" h="116839">
                  <a:moveTo>
                    <a:pt x="83378" y="0"/>
                  </a:moveTo>
                  <a:lnTo>
                    <a:pt x="43336" y="12081"/>
                  </a:lnTo>
                  <a:lnTo>
                    <a:pt x="15538" y="42521"/>
                  </a:lnTo>
                  <a:lnTo>
                    <a:pt x="1464" y="82612"/>
                  </a:lnTo>
                  <a:lnTo>
                    <a:pt x="0" y="112806"/>
                  </a:lnTo>
                  <a:lnTo>
                    <a:pt x="3505" y="116829"/>
                  </a:lnTo>
                  <a:lnTo>
                    <a:pt x="12527" y="116829"/>
                  </a:lnTo>
                  <a:lnTo>
                    <a:pt x="14051" y="106801"/>
                  </a:lnTo>
                  <a:lnTo>
                    <a:pt x="14073" y="105132"/>
                  </a:lnTo>
                  <a:lnTo>
                    <a:pt x="16571" y="85674"/>
                  </a:lnTo>
                  <a:lnTo>
                    <a:pt x="38825" y="45671"/>
                  </a:lnTo>
                  <a:lnTo>
                    <a:pt x="81680" y="28185"/>
                  </a:lnTo>
                  <a:lnTo>
                    <a:pt x="149415" y="28185"/>
                  </a:lnTo>
                  <a:lnTo>
                    <a:pt x="149119" y="27936"/>
                  </a:lnTo>
                  <a:lnTo>
                    <a:pt x="113893" y="6119"/>
                  </a:lnTo>
                  <a:lnTo>
                    <a:pt x="93419" y="622"/>
                  </a:lnTo>
                  <a:lnTo>
                    <a:pt x="83378" y="0"/>
                  </a:lnTo>
                  <a:close/>
                </a:path>
                <a:path w="334010" h="116839">
                  <a:moveTo>
                    <a:pt x="149415" y="28185"/>
                  </a:moveTo>
                  <a:lnTo>
                    <a:pt x="81680" y="28185"/>
                  </a:lnTo>
                  <a:lnTo>
                    <a:pt x="93318" y="28973"/>
                  </a:lnTo>
                  <a:lnTo>
                    <a:pt x="104146" y="31330"/>
                  </a:lnTo>
                  <a:lnTo>
                    <a:pt x="145709" y="55803"/>
                  </a:lnTo>
                  <a:lnTo>
                    <a:pt x="169884" y="76613"/>
                  </a:lnTo>
                  <a:lnTo>
                    <a:pt x="183904" y="88398"/>
                  </a:lnTo>
                  <a:lnTo>
                    <a:pt x="219231" y="110478"/>
                  </a:lnTo>
                  <a:lnTo>
                    <a:pt x="249505" y="116826"/>
                  </a:lnTo>
                  <a:lnTo>
                    <a:pt x="264258" y="115388"/>
                  </a:lnTo>
                  <a:lnTo>
                    <a:pt x="277734" y="111284"/>
                  </a:lnTo>
                  <a:lnTo>
                    <a:pt x="289884" y="104833"/>
                  </a:lnTo>
                  <a:lnTo>
                    <a:pt x="300656" y="96354"/>
                  </a:lnTo>
                  <a:lnTo>
                    <a:pt x="307712" y="88660"/>
                  </a:lnTo>
                  <a:lnTo>
                    <a:pt x="251143" y="88660"/>
                  </a:lnTo>
                  <a:lnTo>
                    <a:pt x="239677" y="87857"/>
                  </a:lnTo>
                  <a:lnTo>
                    <a:pt x="198248" y="69094"/>
                  </a:lnTo>
                  <a:lnTo>
                    <a:pt x="163008" y="39613"/>
                  </a:lnTo>
                  <a:lnTo>
                    <a:pt x="149415" y="28185"/>
                  </a:lnTo>
                  <a:close/>
                </a:path>
                <a:path w="334010" h="116839">
                  <a:moveTo>
                    <a:pt x="331104" y="0"/>
                  </a:moveTo>
                  <a:lnTo>
                    <a:pt x="321533" y="0"/>
                  </a:lnTo>
                  <a:lnTo>
                    <a:pt x="320039" y="8046"/>
                  </a:lnTo>
                  <a:lnTo>
                    <a:pt x="319552" y="13045"/>
                  </a:lnTo>
                  <a:lnTo>
                    <a:pt x="317140" y="30947"/>
                  </a:lnTo>
                  <a:lnTo>
                    <a:pt x="295814" y="69851"/>
                  </a:lnTo>
                  <a:lnTo>
                    <a:pt x="251143" y="88660"/>
                  </a:lnTo>
                  <a:lnTo>
                    <a:pt x="307712" y="88660"/>
                  </a:lnTo>
                  <a:lnTo>
                    <a:pt x="328961" y="48524"/>
                  </a:lnTo>
                  <a:lnTo>
                    <a:pt x="333634" y="16032"/>
                  </a:lnTo>
                  <a:lnTo>
                    <a:pt x="333634" y="5516"/>
                  </a:lnTo>
                  <a:lnTo>
                    <a:pt x="331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5273847" y="2559809"/>
              <a:ext cx="316566" cy="304240"/>
            </a:xfrm>
            <a:custGeom>
              <a:avLst/>
              <a:gdLst/>
              <a:ahLst/>
              <a:cxnLst/>
              <a:rect l="l" t="t" r="r" b="b"/>
              <a:pathLst>
                <a:path w="358775" h="344805">
                  <a:moveTo>
                    <a:pt x="243687" y="15483"/>
                  </a:moveTo>
                  <a:lnTo>
                    <a:pt x="102869" y="15483"/>
                  </a:lnTo>
                  <a:lnTo>
                    <a:pt x="111892" y="15971"/>
                  </a:lnTo>
                  <a:lnTo>
                    <a:pt x="117896" y="16489"/>
                  </a:lnTo>
                  <a:lnTo>
                    <a:pt x="125912" y="17495"/>
                  </a:lnTo>
                  <a:lnTo>
                    <a:pt x="128930" y="19019"/>
                  </a:lnTo>
                  <a:lnTo>
                    <a:pt x="128930" y="26609"/>
                  </a:lnTo>
                  <a:lnTo>
                    <a:pt x="128442" y="28102"/>
                  </a:lnTo>
                  <a:lnTo>
                    <a:pt x="126949" y="34168"/>
                  </a:lnTo>
                  <a:lnTo>
                    <a:pt x="59679" y="305531"/>
                  </a:lnTo>
                  <a:lnTo>
                    <a:pt x="15505" y="329273"/>
                  </a:lnTo>
                  <a:lnTo>
                    <a:pt x="0" y="329275"/>
                  </a:lnTo>
                  <a:lnTo>
                    <a:pt x="0" y="344789"/>
                  </a:lnTo>
                  <a:lnTo>
                    <a:pt x="7528" y="344789"/>
                  </a:lnTo>
                  <a:lnTo>
                    <a:pt x="18153" y="344632"/>
                  </a:lnTo>
                  <a:lnTo>
                    <a:pt x="60388" y="343428"/>
                  </a:lnTo>
                  <a:lnTo>
                    <a:pt x="71094" y="343265"/>
                  </a:lnTo>
                  <a:lnTo>
                    <a:pt x="145999" y="343265"/>
                  </a:lnTo>
                  <a:lnTo>
                    <a:pt x="145999" y="329305"/>
                  </a:lnTo>
                  <a:lnTo>
                    <a:pt x="131947" y="329305"/>
                  </a:lnTo>
                  <a:lnTo>
                    <a:pt x="113466" y="328826"/>
                  </a:lnTo>
                  <a:lnTo>
                    <a:pt x="101814" y="325469"/>
                  </a:lnTo>
                  <a:lnTo>
                    <a:pt x="99334" y="317235"/>
                  </a:lnTo>
                  <a:lnTo>
                    <a:pt x="100309" y="314705"/>
                  </a:lnTo>
                  <a:lnTo>
                    <a:pt x="100827" y="311688"/>
                  </a:lnTo>
                  <a:lnTo>
                    <a:pt x="131947" y="185775"/>
                  </a:lnTo>
                  <a:lnTo>
                    <a:pt x="217261" y="185775"/>
                  </a:lnTo>
                  <a:lnTo>
                    <a:pt x="232425" y="184993"/>
                  </a:lnTo>
                  <a:lnTo>
                    <a:pt x="247396" y="182715"/>
                  </a:lnTo>
                  <a:lnTo>
                    <a:pt x="262028" y="179047"/>
                  </a:lnTo>
                  <a:lnTo>
                    <a:pt x="276171" y="174095"/>
                  </a:lnTo>
                  <a:lnTo>
                    <a:pt x="278306" y="173126"/>
                  </a:lnTo>
                  <a:lnTo>
                    <a:pt x="134172" y="173126"/>
                  </a:lnTo>
                  <a:lnTo>
                    <a:pt x="168341" y="34808"/>
                  </a:lnTo>
                  <a:lnTo>
                    <a:pt x="173322" y="20727"/>
                  </a:lnTo>
                  <a:lnTo>
                    <a:pt x="183243" y="15938"/>
                  </a:lnTo>
                  <a:lnTo>
                    <a:pt x="243687" y="15483"/>
                  </a:lnTo>
                  <a:close/>
                </a:path>
                <a:path w="358775" h="344805">
                  <a:moveTo>
                    <a:pt x="145999" y="343265"/>
                  </a:moveTo>
                  <a:lnTo>
                    <a:pt x="71094" y="343265"/>
                  </a:lnTo>
                  <a:lnTo>
                    <a:pt x="111890" y="344011"/>
                  </a:lnTo>
                  <a:lnTo>
                    <a:pt x="124250" y="344495"/>
                  </a:lnTo>
                  <a:lnTo>
                    <a:pt x="134910" y="344786"/>
                  </a:lnTo>
                  <a:lnTo>
                    <a:pt x="145999" y="344789"/>
                  </a:lnTo>
                  <a:lnTo>
                    <a:pt x="145999" y="343265"/>
                  </a:lnTo>
                  <a:close/>
                </a:path>
                <a:path w="358775" h="344805">
                  <a:moveTo>
                    <a:pt x="96834" y="0"/>
                  </a:moveTo>
                  <a:lnTo>
                    <a:pt x="81777" y="0"/>
                  </a:lnTo>
                  <a:lnTo>
                    <a:pt x="81777" y="15483"/>
                  </a:lnTo>
                  <a:lnTo>
                    <a:pt x="243687" y="15483"/>
                  </a:lnTo>
                  <a:lnTo>
                    <a:pt x="261529" y="16453"/>
                  </a:lnTo>
                  <a:lnTo>
                    <a:pt x="300259" y="32250"/>
                  </a:lnTo>
                  <a:lnTo>
                    <a:pt x="311345" y="55097"/>
                  </a:lnTo>
                  <a:lnTo>
                    <a:pt x="311052" y="67296"/>
                  </a:lnTo>
                  <a:lnTo>
                    <a:pt x="303568" y="107588"/>
                  </a:lnTo>
                  <a:lnTo>
                    <a:pt x="286554" y="141714"/>
                  </a:lnTo>
                  <a:lnTo>
                    <a:pt x="248492" y="165791"/>
                  </a:lnTo>
                  <a:lnTo>
                    <a:pt x="134172" y="173126"/>
                  </a:lnTo>
                  <a:lnTo>
                    <a:pt x="278306" y="173126"/>
                  </a:lnTo>
                  <a:lnTo>
                    <a:pt x="314197" y="152581"/>
                  </a:lnTo>
                  <a:lnTo>
                    <a:pt x="342511" y="123288"/>
                  </a:lnTo>
                  <a:lnTo>
                    <a:pt x="358259" y="77037"/>
                  </a:lnTo>
                  <a:lnTo>
                    <a:pt x="357239" y="65116"/>
                  </a:lnTo>
                  <a:lnTo>
                    <a:pt x="332808" y="23124"/>
                  </a:lnTo>
                  <a:lnTo>
                    <a:pt x="293224" y="3795"/>
                  </a:lnTo>
                  <a:lnTo>
                    <a:pt x="276000" y="849"/>
                  </a:lnTo>
                  <a:lnTo>
                    <a:pt x="968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620027" y="2666676"/>
              <a:ext cx="190500" cy="201706"/>
            </a:xfrm>
            <a:custGeom>
              <a:avLst/>
              <a:gdLst/>
              <a:ahLst/>
              <a:cxnLst/>
              <a:rect l="l" t="t" r="r" b="b"/>
              <a:pathLst>
                <a:path w="215900" h="228600">
                  <a:moveTo>
                    <a:pt x="138528" y="0"/>
                  </a:moveTo>
                  <a:lnTo>
                    <a:pt x="98588" y="7291"/>
                  </a:lnTo>
                  <a:lnTo>
                    <a:pt x="62125" y="27265"/>
                  </a:lnTo>
                  <a:lnTo>
                    <a:pt x="31778" y="56939"/>
                  </a:lnTo>
                  <a:lnTo>
                    <a:pt x="10190" y="93327"/>
                  </a:lnTo>
                  <a:lnTo>
                    <a:pt x="0" y="133442"/>
                  </a:lnTo>
                  <a:lnTo>
                    <a:pt x="889" y="150997"/>
                  </a:lnTo>
                  <a:lnTo>
                    <a:pt x="14854" y="193806"/>
                  </a:lnTo>
                  <a:lnTo>
                    <a:pt x="43012" y="220478"/>
                  </a:lnTo>
                  <a:lnTo>
                    <a:pt x="67924" y="228432"/>
                  </a:lnTo>
                  <a:lnTo>
                    <a:pt x="82423" y="227802"/>
                  </a:lnTo>
                  <a:lnTo>
                    <a:pt x="96588" y="225662"/>
                  </a:lnTo>
                  <a:lnTo>
                    <a:pt x="110338" y="222103"/>
                  </a:lnTo>
                  <a:lnTo>
                    <a:pt x="121384" y="218034"/>
                  </a:lnTo>
                  <a:lnTo>
                    <a:pt x="81198" y="218034"/>
                  </a:lnTo>
                  <a:lnTo>
                    <a:pt x="69557" y="216456"/>
                  </a:lnTo>
                  <a:lnTo>
                    <a:pt x="58622" y="211534"/>
                  </a:lnTo>
                  <a:lnTo>
                    <a:pt x="49190" y="202980"/>
                  </a:lnTo>
                  <a:lnTo>
                    <a:pt x="42055" y="190510"/>
                  </a:lnTo>
                  <a:lnTo>
                    <a:pt x="38014" y="173837"/>
                  </a:lnTo>
                  <a:lnTo>
                    <a:pt x="38267" y="161915"/>
                  </a:lnTo>
                  <a:lnTo>
                    <a:pt x="43796" y="121905"/>
                  </a:lnTo>
                  <a:lnTo>
                    <a:pt x="54889" y="82681"/>
                  </a:lnTo>
                  <a:lnTo>
                    <a:pt x="76482" y="44858"/>
                  </a:lnTo>
                  <a:lnTo>
                    <a:pt x="110825" y="16973"/>
                  </a:lnTo>
                  <a:lnTo>
                    <a:pt x="129010" y="11531"/>
                  </a:lnTo>
                  <a:lnTo>
                    <a:pt x="177604" y="11531"/>
                  </a:lnTo>
                  <a:lnTo>
                    <a:pt x="165772" y="5637"/>
                  </a:lnTo>
                  <a:lnTo>
                    <a:pt x="152622" y="1729"/>
                  </a:lnTo>
                  <a:lnTo>
                    <a:pt x="138528" y="0"/>
                  </a:lnTo>
                  <a:close/>
                </a:path>
                <a:path w="215900" h="228600">
                  <a:moveTo>
                    <a:pt x="177604" y="11531"/>
                  </a:moveTo>
                  <a:lnTo>
                    <a:pt x="129010" y="11531"/>
                  </a:lnTo>
                  <a:lnTo>
                    <a:pt x="145162" y="13413"/>
                  </a:lnTo>
                  <a:lnTo>
                    <a:pt x="157994" y="19063"/>
                  </a:lnTo>
                  <a:lnTo>
                    <a:pt x="167642" y="27922"/>
                  </a:lnTo>
                  <a:lnTo>
                    <a:pt x="174248" y="39434"/>
                  </a:lnTo>
                  <a:lnTo>
                    <a:pt x="177950" y="53040"/>
                  </a:lnTo>
                  <a:lnTo>
                    <a:pt x="177897" y="63791"/>
                  </a:lnTo>
                  <a:lnTo>
                    <a:pt x="170803" y="114639"/>
                  </a:lnTo>
                  <a:lnTo>
                    <a:pt x="158625" y="153319"/>
                  </a:lnTo>
                  <a:lnTo>
                    <a:pt x="133968" y="190946"/>
                  </a:lnTo>
                  <a:lnTo>
                    <a:pt x="102356" y="213608"/>
                  </a:lnTo>
                  <a:lnTo>
                    <a:pt x="81198" y="218034"/>
                  </a:lnTo>
                  <a:lnTo>
                    <a:pt x="121384" y="218034"/>
                  </a:lnTo>
                  <a:lnTo>
                    <a:pt x="159611" y="195548"/>
                  </a:lnTo>
                  <a:lnTo>
                    <a:pt x="188332" y="165297"/>
                  </a:lnTo>
                  <a:lnTo>
                    <a:pt x="207615" y="128975"/>
                  </a:lnTo>
                  <a:lnTo>
                    <a:pt x="215319" y="89092"/>
                  </a:lnTo>
                  <a:lnTo>
                    <a:pt x="215371" y="85537"/>
                  </a:lnTo>
                  <a:lnTo>
                    <a:pt x="214169" y="69196"/>
                  </a:lnTo>
                  <a:lnTo>
                    <a:pt x="197651" y="29424"/>
                  </a:lnTo>
                  <a:lnTo>
                    <a:pt x="177787" y="11622"/>
                  </a:lnTo>
                  <a:lnTo>
                    <a:pt x="177604" y="11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5830340" y="2569772"/>
              <a:ext cx="117101" cy="298637"/>
            </a:xfrm>
            <a:custGeom>
              <a:avLst/>
              <a:gdLst/>
              <a:ahLst/>
              <a:cxnLst/>
              <a:rect l="l" t="t" r="r" b="b"/>
              <a:pathLst>
                <a:path w="132714" h="338455">
                  <a:moveTo>
                    <a:pt x="110387" y="0"/>
                  </a:moveTo>
                  <a:lnTo>
                    <a:pt x="96959" y="3785"/>
                  </a:lnTo>
                  <a:lnTo>
                    <a:pt x="86739" y="13381"/>
                  </a:lnTo>
                  <a:lnTo>
                    <a:pt x="82429" y="26109"/>
                  </a:lnTo>
                  <a:lnTo>
                    <a:pt x="86914" y="38845"/>
                  </a:lnTo>
                  <a:lnTo>
                    <a:pt x="99550" y="44956"/>
                  </a:lnTo>
                  <a:lnTo>
                    <a:pt x="112601" y="41633"/>
                  </a:lnTo>
                  <a:lnTo>
                    <a:pt x="123252" y="32617"/>
                  </a:lnTo>
                  <a:lnTo>
                    <a:pt x="128128" y="19568"/>
                  </a:lnTo>
                  <a:lnTo>
                    <a:pt x="128168" y="18183"/>
                  </a:lnTo>
                  <a:lnTo>
                    <a:pt x="123428" y="5525"/>
                  </a:lnTo>
                  <a:lnTo>
                    <a:pt x="110387" y="0"/>
                  </a:lnTo>
                  <a:close/>
                </a:path>
                <a:path w="132714" h="338455">
                  <a:moveTo>
                    <a:pt x="93817" y="120992"/>
                  </a:moveTo>
                  <a:lnTo>
                    <a:pt x="76504" y="120992"/>
                  </a:lnTo>
                  <a:lnTo>
                    <a:pt x="76504" y="137237"/>
                  </a:lnTo>
                  <a:lnTo>
                    <a:pt x="74670" y="151699"/>
                  </a:lnTo>
                  <a:lnTo>
                    <a:pt x="60288" y="193318"/>
                  </a:lnTo>
                  <a:lnTo>
                    <a:pt x="44258" y="235813"/>
                  </a:lnTo>
                  <a:lnTo>
                    <a:pt x="33852" y="263408"/>
                  </a:lnTo>
                  <a:lnTo>
                    <a:pt x="29159" y="276718"/>
                  </a:lnTo>
                  <a:lnTo>
                    <a:pt x="25970" y="287930"/>
                  </a:lnTo>
                  <a:lnTo>
                    <a:pt x="24695" y="297006"/>
                  </a:lnTo>
                  <a:lnTo>
                    <a:pt x="26972" y="311679"/>
                  </a:lnTo>
                  <a:lnTo>
                    <a:pt x="33411" y="323850"/>
                  </a:lnTo>
                  <a:lnTo>
                    <a:pt x="43414" y="332867"/>
                  </a:lnTo>
                  <a:lnTo>
                    <a:pt x="56382" y="338074"/>
                  </a:lnTo>
                  <a:lnTo>
                    <a:pt x="74833" y="335668"/>
                  </a:lnTo>
                  <a:lnTo>
                    <a:pt x="90355" y="328619"/>
                  </a:lnTo>
                  <a:lnTo>
                    <a:pt x="91292" y="327859"/>
                  </a:lnTo>
                  <a:lnTo>
                    <a:pt x="59039" y="327859"/>
                  </a:lnTo>
                  <a:lnTo>
                    <a:pt x="55504" y="322800"/>
                  </a:lnTo>
                  <a:lnTo>
                    <a:pt x="55504" y="311187"/>
                  </a:lnTo>
                  <a:lnTo>
                    <a:pt x="56108" y="302578"/>
                  </a:lnTo>
                  <a:lnTo>
                    <a:pt x="58230" y="293453"/>
                  </a:lnTo>
                  <a:lnTo>
                    <a:pt x="62334" y="281338"/>
                  </a:lnTo>
                  <a:lnTo>
                    <a:pt x="69020" y="263393"/>
                  </a:lnTo>
                  <a:lnTo>
                    <a:pt x="89702" y="207433"/>
                  </a:lnTo>
                  <a:lnTo>
                    <a:pt x="94800" y="194583"/>
                  </a:lnTo>
                  <a:lnTo>
                    <a:pt x="98379" y="184702"/>
                  </a:lnTo>
                  <a:lnTo>
                    <a:pt x="103956" y="169581"/>
                  </a:lnTo>
                  <a:lnTo>
                    <a:pt x="106785" y="158643"/>
                  </a:lnTo>
                  <a:lnTo>
                    <a:pt x="105231" y="142173"/>
                  </a:lnTo>
                  <a:lnTo>
                    <a:pt x="100134" y="128705"/>
                  </a:lnTo>
                  <a:lnTo>
                    <a:pt x="93817" y="120992"/>
                  </a:lnTo>
                  <a:close/>
                </a:path>
                <a:path w="132714" h="338455">
                  <a:moveTo>
                    <a:pt x="132679" y="256262"/>
                  </a:moveTo>
                  <a:lnTo>
                    <a:pt x="121584" y="256262"/>
                  </a:lnTo>
                  <a:lnTo>
                    <a:pt x="121584" y="257786"/>
                  </a:lnTo>
                  <a:lnTo>
                    <a:pt x="119085" y="265345"/>
                  </a:lnTo>
                  <a:lnTo>
                    <a:pt x="101061" y="306405"/>
                  </a:lnTo>
                  <a:lnTo>
                    <a:pt x="59039" y="327859"/>
                  </a:lnTo>
                  <a:lnTo>
                    <a:pt x="91292" y="327859"/>
                  </a:lnTo>
                  <a:lnTo>
                    <a:pt x="121198" y="292934"/>
                  </a:lnTo>
                  <a:lnTo>
                    <a:pt x="132364" y="263393"/>
                  </a:lnTo>
                  <a:lnTo>
                    <a:pt x="132679" y="256262"/>
                  </a:lnTo>
                  <a:close/>
                </a:path>
                <a:path w="132714" h="338455">
                  <a:moveTo>
                    <a:pt x="67104" y="109753"/>
                  </a:moveTo>
                  <a:lnTo>
                    <a:pt x="25232" y="132725"/>
                  </a:lnTo>
                  <a:lnTo>
                    <a:pt x="4084" y="172870"/>
                  </a:lnTo>
                  <a:lnTo>
                    <a:pt x="0" y="193168"/>
                  </a:lnTo>
                  <a:lnTo>
                    <a:pt x="10911" y="193168"/>
                  </a:lnTo>
                  <a:lnTo>
                    <a:pt x="11429" y="192162"/>
                  </a:lnTo>
                  <a:lnTo>
                    <a:pt x="13929" y="184024"/>
                  </a:lnTo>
                  <a:lnTo>
                    <a:pt x="20706" y="163787"/>
                  </a:lnTo>
                  <a:lnTo>
                    <a:pt x="44617" y="128106"/>
                  </a:lnTo>
                  <a:lnTo>
                    <a:pt x="68061" y="120992"/>
                  </a:lnTo>
                  <a:lnTo>
                    <a:pt x="93817" y="120992"/>
                  </a:lnTo>
                  <a:lnTo>
                    <a:pt x="91846" y="118583"/>
                  </a:lnTo>
                  <a:lnTo>
                    <a:pt x="80718" y="112151"/>
                  </a:lnTo>
                  <a:lnTo>
                    <a:pt x="67104" y="109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995381" y="2667629"/>
              <a:ext cx="161925" cy="201146"/>
            </a:xfrm>
            <a:custGeom>
              <a:avLst/>
              <a:gdLst/>
              <a:ahLst/>
              <a:cxnLst/>
              <a:rect l="l" t="t" r="r" b="b"/>
              <a:pathLst>
                <a:path w="183514" h="227964">
                  <a:moveTo>
                    <a:pt x="31519" y="145694"/>
                  </a:moveTo>
                  <a:lnTo>
                    <a:pt x="17908" y="147692"/>
                  </a:lnTo>
                  <a:lnTo>
                    <a:pt x="6940" y="154587"/>
                  </a:lnTo>
                  <a:lnTo>
                    <a:pt x="0" y="166484"/>
                  </a:lnTo>
                  <a:lnTo>
                    <a:pt x="871" y="181789"/>
                  </a:lnTo>
                  <a:lnTo>
                    <a:pt x="20411" y="214577"/>
                  </a:lnTo>
                  <a:lnTo>
                    <a:pt x="60737" y="227862"/>
                  </a:lnTo>
                  <a:lnTo>
                    <a:pt x="83895" y="226488"/>
                  </a:lnTo>
                  <a:lnTo>
                    <a:pt x="103719" y="222486"/>
                  </a:lnTo>
                  <a:lnTo>
                    <a:pt x="119154" y="216791"/>
                  </a:lnTo>
                  <a:lnTo>
                    <a:pt x="77306" y="216791"/>
                  </a:lnTo>
                  <a:lnTo>
                    <a:pt x="67684" y="216701"/>
                  </a:lnTo>
                  <a:lnTo>
                    <a:pt x="54890" y="215597"/>
                  </a:lnTo>
                  <a:lnTo>
                    <a:pt x="40865" y="212500"/>
                  </a:lnTo>
                  <a:lnTo>
                    <a:pt x="27550" y="206429"/>
                  </a:lnTo>
                  <a:lnTo>
                    <a:pt x="16887" y="196403"/>
                  </a:lnTo>
                  <a:lnTo>
                    <a:pt x="29557" y="190609"/>
                  </a:lnTo>
                  <a:lnTo>
                    <a:pt x="39264" y="180733"/>
                  </a:lnTo>
                  <a:lnTo>
                    <a:pt x="44605" y="168656"/>
                  </a:lnTo>
                  <a:lnTo>
                    <a:pt x="41264" y="152421"/>
                  </a:lnTo>
                  <a:lnTo>
                    <a:pt x="31519" y="145694"/>
                  </a:lnTo>
                  <a:close/>
                </a:path>
                <a:path w="183514" h="227964">
                  <a:moveTo>
                    <a:pt x="138523" y="0"/>
                  </a:moveTo>
                  <a:lnTo>
                    <a:pt x="96504" y="5216"/>
                  </a:lnTo>
                  <a:lnTo>
                    <a:pt x="57787" y="28629"/>
                  </a:lnTo>
                  <a:lnTo>
                    <a:pt x="39800" y="66860"/>
                  </a:lnTo>
                  <a:lnTo>
                    <a:pt x="42439" y="86506"/>
                  </a:lnTo>
                  <a:lnTo>
                    <a:pt x="71073" y="117021"/>
                  </a:lnTo>
                  <a:lnTo>
                    <a:pt x="106047" y="126030"/>
                  </a:lnTo>
                  <a:lnTo>
                    <a:pt x="120018" y="130321"/>
                  </a:lnTo>
                  <a:lnTo>
                    <a:pt x="131626" y="136690"/>
                  </a:lnTo>
                  <a:lnTo>
                    <a:pt x="139702" y="146115"/>
                  </a:lnTo>
                  <a:lnTo>
                    <a:pt x="143078" y="159575"/>
                  </a:lnTo>
                  <a:lnTo>
                    <a:pt x="142331" y="167113"/>
                  </a:lnTo>
                  <a:lnTo>
                    <a:pt x="114399" y="206703"/>
                  </a:lnTo>
                  <a:lnTo>
                    <a:pt x="77306" y="216791"/>
                  </a:lnTo>
                  <a:lnTo>
                    <a:pt x="119154" y="216791"/>
                  </a:lnTo>
                  <a:lnTo>
                    <a:pt x="154410" y="189363"/>
                  </a:lnTo>
                  <a:lnTo>
                    <a:pt x="170686" y="150859"/>
                  </a:lnTo>
                  <a:lnTo>
                    <a:pt x="169102" y="133092"/>
                  </a:lnTo>
                  <a:lnTo>
                    <a:pt x="137797" y="95130"/>
                  </a:lnTo>
                  <a:lnTo>
                    <a:pt x="97635" y="84045"/>
                  </a:lnTo>
                  <a:lnTo>
                    <a:pt x="83714" y="79479"/>
                  </a:lnTo>
                  <a:lnTo>
                    <a:pt x="73601" y="72759"/>
                  </a:lnTo>
                  <a:lnTo>
                    <a:pt x="68160" y="62452"/>
                  </a:lnTo>
                  <a:lnTo>
                    <a:pt x="68931" y="51283"/>
                  </a:lnTo>
                  <a:lnTo>
                    <a:pt x="102949" y="12801"/>
                  </a:lnTo>
                  <a:lnTo>
                    <a:pt x="121769" y="10104"/>
                  </a:lnTo>
                  <a:lnTo>
                    <a:pt x="164625" y="10104"/>
                  </a:lnTo>
                  <a:lnTo>
                    <a:pt x="154202" y="4290"/>
                  </a:lnTo>
                  <a:lnTo>
                    <a:pt x="138523" y="0"/>
                  </a:lnTo>
                  <a:close/>
                </a:path>
                <a:path w="183514" h="227964">
                  <a:moveTo>
                    <a:pt x="164625" y="10104"/>
                  </a:moveTo>
                  <a:lnTo>
                    <a:pt x="121769" y="10104"/>
                  </a:lnTo>
                  <a:lnTo>
                    <a:pt x="133610" y="10913"/>
                  </a:lnTo>
                  <a:lnTo>
                    <a:pt x="146816" y="14093"/>
                  </a:lnTo>
                  <a:lnTo>
                    <a:pt x="159010" y="20730"/>
                  </a:lnTo>
                  <a:lnTo>
                    <a:pt x="167817" y="31914"/>
                  </a:lnTo>
                  <a:lnTo>
                    <a:pt x="168685" y="34013"/>
                  </a:lnTo>
                  <a:lnTo>
                    <a:pt x="154525" y="38678"/>
                  </a:lnTo>
                  <a:lnTo>
                    <a:pt x="146090" y="49060"/>
                  </a:lnTo>
                  <a:lnTo>
                    <a:pt x="147957" y="64304"/>
                  </a:lnTo>
                  <a:lnTo>
                    <a:pt x="157813" y="70495"/>
                  </a:lnTo>
                  <a:lnTo>
                    <a:pt x="170339" y="67627"/>
                  </a:lnTo>
                  <a:lnTo>
                    <a:pt x="179601" y="58424"/>
                  </a:lnTo>
                  <a:lnTo>
                    <a:pt x="183224" y="42358"/>
                  </a:lnTo>
                  <a:lnTo>
                    <a:pt x="181332" y="30849"/>
                  </a:lnTo>
                  <a:lnTo>
                    <a:pt x="175762" y="20287"/>
                  </a:lnTo>
                  <a:lnTo>
                    <a:pt x="166667" y="11243"/>
                  </a:lnTo>
                  <a:lnTo>
                    <a:pt x="164625" y="10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6203130" y="2667637"/>
              <a:ext cx="161925" cy="201146"/>
            </a:xfrm>
            <a:custGeom>
              <a:avLst/>
              <a:gdLst/>
              <a:ahLst/>
              <a:cxnLst/>
              <a:rect l="l" t="t" r="r" b="b"/>
              <a:pathLst>
                <a:path w="183514" h="227964">
                  <a:moveTo>
                    <a:pt x="31502" y="145682"/>
                  </a:moveTo>
                  <a:lnTo>
                    <a:pt x="17888" y="147684"/>
                  </a:lnTo>
                  <a:lnTo>
                    <a:pt x="6928" y="154586"/>
                  </a:lnTo>
                  <a:lnTo>
                    <a:pt x="0" y="166493"/>
                  </a:lnTo>
                  <a:lnTo>
                    <a:pt x="873" y="181798"/>
                  </a:lnTo>
                  <a:lnTo>
                    <a:pt x="20420" y="214584"/>
                  </a:lnTo>
                  <a:lnTo>
                    <a:pt x="60765" y="227857"/>
                  </a:lnTo>
                  <a:lnTo>
                    <a:pt x="83917" y="226482"/>
                  </a:lnTo>
                  <a:lnTo>
                    <a:pt x="103735" y="222476"/>
                  </a:lnTo>
                  <a:lnTo>
                    <a:pt x="119155" y="216781"/>
                  </a:lnTo>
                  <a:lnTo>
                    <a:pt x="77302" y="216781"/>
                  </a:lnTo>
                  <a:lnTo>
                    <a:pt x="67675" y="216692"/>
                  </a:lnTo>
                  <a:lnTo>
                    <a:pt x="54879" y="215589"/>
                  </a:lnTo>
                  <a:lnTo>
                    <a:pt x="40855" y="212495"/>
                  </a:lnTo>
                  <a:lnTo>
                    <a:pt x="27540" y="206428"/>
                  </a:lnTo>
                  <a:lnTo>
                    <a:pt x="16875" y="196409"/>
                  </a:lnTo>
                  <a:lnTo>
                    <a:pt x="29538" y="190606"/>
                  </a:lnTo>
                  <a:lnTo>
                    <a:pt x="39241" y="180728"/>
                  </a:lnTo>
                  <a:lnTo>
                    <a:pt x="44582" y="168652"/>
                  </a:lnTo>
                  <a:lnTo>
                    <a:pt x="41240" y="152407"/>
                  </a:lnTo>
                  <a:lnTo>
                    <a:pt x="31502" y="145682"/>
                  </a:lnTo>
                  <a:close/>
                </a:path>
                <a:path w="183514" h="227964">
                  <a:moveTo>
                    <a:pt x="138555" y="0"/>
                  </a:moveTo>
                  <a:lnTo>
                    <a:pt x="96523" y="5208"/>
                  </a:lnTo>
                  <a:lnTo>
                    <a:pt x="57789" y="28603"/>
                  </a:lnTo>
                  <a:lnTo>
                    <a:pt x="39782" y="66823"/>
                  </a:lnTo>
                  <a:lnTo>
                    <a:pt x="42418" y="86476"/>
                  </a:lnTo>
                  <a:lnTo>
                    <a:pt x="71037" y="117005"/>
                  </a:lnTo>
                  <a:lnTo>
                    <a:pt x="106016" y="126020"/>
                  </a:lnTo>
                  <a:lnTo>
                    <a:pt x="119988" y="130310"/>
                  </a:lnTo>
                  <a:lnTo>
                    <a:pt x="131598" y="136677"/>
                  </a:lnTo>
                  <a:lnTo>
                    <a:pt x="139676" y="146098"/>
                  </a:lnTo>
                  <a:lnTo>
                    <a:pt x="143055" y="159552"/>
                  </a:lnTo>
                  <a:lnTo>
                    <a:pt x="142308" y="167094"/>
                  </a:lnTo>
                  <a:lnTo>
                    <a:pt x="114384" y="206690"/>
                  </a:lnTo>
                  <a:lnTo>
                    <a:pt x="77302" y="216781"/>
                  </a:lnTo>
                  <a:lnTo>
                    <a:pt x="119155" y="216781"/>
                  </a:lnTo>
                  <a:lnTo>
                    <a:pt x="154407" y="189337"/>
                  </a:lnTo>
                  <a:lnTo>
                    <a:pt x="170668" y="150827"/>
                  </a:lnTo>
                  <a:lnTo>
                    <a:pt x="169085" y="133067"/>
                  </a:lnTo>
                  <a:lnTo>
                    <a:pt x="137780" y="95114"/>
                  </a:lnTo>
                  <a:lnTo>
                    <a:pt x="97621" y="84034"/>
                  </a:lnTo>
                  <a:lnTo>
                    <a:pt x="83701" y="79468"/>
                  </a:lnTo>
                  <a:lnTo>
                    <a:pt x="73583" y="72747"/>
                  </a:lnTo>
                  <a:lnTo>
                    <a:pt x="68137" y="62436"/>
                  </a:lnTo>
                  <a:lnTo>
                    <a:pt x="68909" y="51270"/>
                  </a:lnTo>
                  <a:lnTo>
                    <a:pt x="102932" y="12791"/>
                  </a:lnTo>
                  <a:lnTo>
                    <a:pt x="121755" y="10095"/>
                  </a:lnTo>
                  <a:lnTo>
                    <a:pt x="164606" y="10095"/>
                  </a:lnTo>
                  <a:lnTo>
                    <a:pt x="154222" y="4296"/>
                  </a:lnTo>
                  <a:lnTo>
                    <a:pt x="138555" y="0"/>
                  </a:lnTo>
                  <a:close/>
                </a:path>
                <a:path w="183514" h="227964">
                  <a:moveTo>
                    <a:pt x="164606" y="10095"/>
                  </a:moveTo>
                  <a:lnTo>
                    <a:pt x="121755" y="10095"/>
                  </a:lnTo>
                  <a:lnTo>
                    <a:pt x="133594" y="10905"/>
                  </a:lnTo>
                  <a:lnTo>
                    <a:pt x="146799" y="14086"/>
                  </a:lnTo>
                  <a:lnTo>
                    <a:pt x="158993" y="20725"/>
                  </a:lnTo>
                  <a:lnTo>
                    <a:pt x="167798" y="31913"/>
                  </a:lnTo>
                  <a:lnTo>
                    <a:pt x="168663" y="34004"/>
                  </a:lnTo>
                  <a:lnTo>
                    <a:pt x="154517" y="38670"/>
                  </a:lnTo>
                  <a:lnTo>
                    <a:pt x="146071" y="49051"/>
                  </a:lnTo>
                  <a:lnTo>
                    <a:pt x="147935" y="64295"/>
                  </a:lnTo>
                  <a:lnTo>
                    <a:pt x="157789" y="70486"/>
                  </a:lnTo>
                  <a:lnTo>
                    <a:pt x="170318" y="67622"/>
                  </a:lnTo>
                  <a:lnTo>
                    <a:pt x="179594" y="58430"/>
                  </a:lnTo>
                  <a:lnTo>
                    <a:pt x="183232" y="42384"/>
                  </a:lnTo>
                  <a:lnTo>
                    <a:pt x="181341" y="30867"/>
                  </a:lnTo>
                  <a:lnTo>
                    <a:pt x="175771" y="20300"/>
                  </a:lnTo>
                  <a:lnTo>
                    <a:pt x="166679" y="11253"/>
                  </a:lnTo>
                  <a:lnTo>
                    <a:pt x="164606" y="10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429559" y="2530037"/>
              <a:ext cx="103654" cy="445993"/>
            </a:xfrm>
            <a:custGeom>
              <a:avLst/>
              <a:gdLst/>
              <a:ahLst/>
              <a:cxnLst/>
              <a:rect l="l" t="t" r="r" b="b"/>
              <a:pathLst>
                <a:path w="117475" h="505460">
                  <a:moveTo>
                    <a:pt x="115254" y="0"/>
                  </a:moveTo>
                  <a:lnTo>
                    <a:pt x="112236" y="0"/>
                  </a:lnTo>
                  <a:lnTo>
                    <a:pt x="109568" y="1024"/>
                  </a:lnTo>
                  <a:lnTo>
                    <a:pt x="71676" y="36048"/>
                  </a:lnTo>
                  <a:lnTo>
                    <a:pt x="41355" y="79966"/>
                  </a:lnTo>
                  <a:lnTo>
                    <a:pt x="20934" y="125223"/>
                  </a:lnTo>
                  <a:lnTo>
                    <a:pt x="9404" y="164964"/>
                  </a:lnTo>
                  <a:lnTo>
                    <a:pt x="2896" y="202818"/>
                  </a:lnTo>
                  <a:lnTo>
                    <a:pt x="0" y="248345"/>
                  </a:lnTo>
                  <a:lnTo>
                    <a:pt x="101" y="258718"/>
                  </a:lnTo>
                  <a:lnTo>
                    <a:pt x="3387" y="305203"/>
                  </a:lnTo>
                  <a:lnTo>
                    <a:pt x="10149" y="343679"/>
                  </a:lnTo>
                  <a:lnTo>
                    <a:pt x="21958" y="383506"/>
                  </a:lnTo>
                  <a:lnTo>
                    <a:pt x="42981" y="428295"/>
                  </a:lnTo>
                  <a:lnTo>
                    <a:pt x="73792" y="471685"/>
                  </a:lnTo>
                  <a:lnTo>
                    <a:pt x="106136" y="502106"/>
                  </a:lnTo>
                  <a:lnTo>
                    <a:pt x="115284" y="505236"/>
                  </a:lnTo>
                  <a:lnTo>
                    <a:pt x="117326" y="503712"/>
                  </a:lnTo>
                  <a:lnTo>
                    <a:pt x="117296" y="497616"/>
                  </a:lnTo>
                  <a:lnTo>
                    <a:pt x="108701" y="489051"/>
                  </a:lnTo>
                  <a:lnTo>
                    <a:pt x="99417" y="479086"/>
                  </a:lnTo>
                  <a:lnTo>
                    <a:pt x="75705" y="446611"/>
                  </a:lnTo>
                  <a:lnTo>
                    <a:pt x="57690" y="411105"/>
                  </a:lnTo>
                  <a:lnTo>
                    <a:pt x="44715" y="373637"/>
                  </a:lnTo>
                  <a:lnTo>
                    <a:pt x="36121" y="335280"/>
                  </a:lnTo>
                  <a:lnTo>
                    <a:pt x="31250" y="297107"/>
                  </a:lnTo>
                  <a:lnTo>
                    <a:pt x="29443" y="260188"/>
                  </a:lnTo>
                  <a:lnTo>
                    <a:pt x="29583" y="245935"/>
                  </a:lnTo>
                  <a:lnTo>
                    <a:pt x="31912" y="203979"/>
                  </a:lnTo>
                  <a:lnTo>
                    <a:pt x="37479" y="163504"/>
                  </a:lnTo>
                  <a:lnTo>
                    <a:pt x="46764" y="124858"/>
                  </a:lnTo>
                  <a:lnTo>
                    <a:pt x="60245" y="88393"/>
                  </a:lnTo>
                  <a:lnTo>
                    <a:pt x="78402" y="54456"/>
                  </a:lnTo>
                  <a:lnTo>
                    <a:pt x="101713" y="23398"/>
                  </a:lnTo>
                  <a:lnTo>
                    <a:pt x="117296" y="7680"/>
                  </a:lnTo>
                  <a:lnTo>
                    <a:pt x="117296" y="1615"/>
                  </a:lnTo>
                  <a:lnTo>
                    <a:pt x="115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81627" y="2554834"/>
              <a:ext cx="219075" cy="315446"/>
            </a:xfrm>
            <a:custGeom>
              <a:avLst/>
              <a:gdLst/>
              <a:ahLst/>
              <a:cxnLst/>
              <a:rect l="l" t="t" r="r" b="b"/>
              <a:pathLst>
                <a:path w="248285" h="357504">
                  <a:moveTo>
                    <a:pt x="68153" y="0"/>
                  </a:moveTo>
                  <a:lnTo>
                    <a:pt x="61661" y="0"/>
                  </a:lnTo>
                  <a:lnTo>
                    <a:pt x="61661" y="8930"/>
                  </a:lnTo>
                  <a:lnTo>
                    <a:pt x="65653" y="9875"/>
                  </a:lnTo>
                  <a:lnTo>
                    <a:pt x="66172" y="9875"/>
                  </a:lnTo>
                  <a:lnTo>
                    <a:pt x="76262" y="12598"/>
                  </a:lnTo>
                  <a:lnTo>
                    <a:pt x="97845" y="48069"/>
                  </a:lnTo>
                  <a:lnTo>
                    <a:pt x="110676" y="84019"/>
                  </a:lnTo>
                  <a:lnTo>
                    <a:pt x="125528" y="125864"/>
                  </a:lnTo>
                  <a:lnTo>
                    <a:pt x="139054" y="164284"/>
                  </a:lnTo>
                  <a:lnTo>
                    <a:pt x="145680" y="183391"/>
                  </a:lnTo>
                  <a:lnTo>
                    <a:pt x="9052" y="327080"/>
                  </a:lnTo>
                  <a:lnTo>
                    <a:pt x="0" y="336194"/>
                  </a:lnTo>
                  <a:lnTo>
                    <a:pt x="0" y="351403"/>
                  </a:lnTo>
                  <a:lnTo>
                    <a:pt x="7040" y="357469"/>
                  </a:lnTo>
                  <a:lnTo>
                    <a:pt x="23073" y="357469"/>
                  </a:lnTo>
                  <a:lnTo>
                    <a:pt x="27584" y="351556"/>
                  </a:lnTo>
                  <a:lnTo>
                    <a:pt x="31602" y="346191"/>
                  </a:lnTo>
                  <a:lnTo>
                    <a:pt x="152369" y="203057"/>
                  </a:lnTo>
                  <a:lnTo>
                    <a:pt x="191348" y="203057"/>
                  </a:lnTo>
                  <a:lnTo>
                    <a:pt x="131825" y="35874"/>
                  </a:lnTo>
                  <a:lnTo>
                    <a:pt x="103620" y="5832"/>
                  </a:lnTo>
                  <a:lnTo>
                    <a:pt x="78135" y="233"/>
                  </a:lnTo>
                  <a:lnTo>
                    <a:pt x="68153" y="0"/>
                  </a:lnTo>
                  <a:close/>
                </a:path>
                <a:path w="248285" h="357504">
                  <a:moveTo>
                    <a:pt x="191348" y="203057"/>
                  </a:moveTo>
                  <a:lnTo>
                    <a:pt x="152369" y="203057"/>
                  </a:lnTo>
                  <a:lnTo>
                    <a:pt x="157607" y="216860"/>
                  </a:lnTo>
                  <a:lnTo>
                    <a:pt x="162924" y="231370"/>
                  </a:lnTo>
                  <a:lnTo>
                    <a:pt x="168251" y="246267"/>
                  </a:lnTo>
                  <a:lnTo>
                    <a:pt x="173519" y="261233"/>
                  </a:lnTo>
                  <a:lnTo>
                    <a:pt x="183598" y="290094"/>
                  </a:lnTo>
                  <a:lnTo>
                    <a:pt x="188269" y="303351"/>
                  </a:lnTo>
                  <a:lnTo>
                    <a:pt x="202872" y="341106"/>
                  </a:lnTo>
                  <a:lnTo>
                    <a:pt x="242590" y="355975"/>
                  </a:lnTo>
                  <a:lnTo>
                    <a:pt x="247589" y="355457"/>
                  </a:lnTo>
                  <a:lnTo>
                    <a:pt x="248137" y="352379"/>
                  </a:lnTo>
                  <a:lnTo>
                    <a:pt x="248137" y="349270"/>
                  </a:lnTo>
                  <a:lnTo>
                    <a:pt x="247101" y="348233"/>
                  </a:lnTo>
                  <a:lnTo>
                    <a:pt x="245577" y="346191"/>
                  </a:lnTo>
                  <a:lnTo>
                    <a:pt x="239361" y="336518"/>
                  </a:lnTo>
                  <a:lnTo>
                    <a:pt x="234258" y="323577"/>
                  </a:lnTo>
                  <a:lnTo>
                    <a:pt x="191348" y="203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1854" y="2530037"/>
              <a:ext cx="103654" cy="445993"/>
            </a:xfrm>
            <a:custGeom>
              <a:avLst/>
              <a:gdLst/>
              <a:ahLst/>
              <a:cxnLst/>
              <a:rect l="l" t="t" r="r" b="b"/>
              <a:pathLst>
                <a:path w="117475" h="505460">
                  <a:moveTo>
                    <a:pt x="2011" y="0"/>
                  </a:moveTo>
                  <a:lnTo>
                    <a:pt x="0" y="2103"/>
                  </a:lnTo>
                  <a:lnTo>
                    <a:pt x="0" y="7680"/>
                  </a:lnTo>
                  <a:lnTo>
                    <a:pt x="9570" y="16763"/>
                  </a:lnTo>
                  <a:lnTo>
                    <a:pt x="16974" y="24666"/>
                  </a:lnTo>
                  <a:lnTo>
                    <a:pt x="43227" y="60947"/>
                  </a:lnTo>
                  <a:lnTo>
                    <a:pt x="63786" y="104511"/>
                  </a:lnTo>
                  <a:lnTo>
                    <a:pt x="75220" y="141807"/>
                  </a:lnTo>
                  <a:lnTo>
                    <a:pt x="83044" y="182943"/>
                  </a:lnTo>
                  <a:lnTo>
                    <a:pt x="87083" y="227811"/>
                  </a:lnTo>
                  <a:lnTo>
                    <a:pt x="87558" y="243577"/>
                  </a:lnTo>
                  <a:lnTo>
                    <a:pt x="87425" y="257839"/>
                  </a:lnTo>
                  <a:lnTo>
                    <a:pt x="85154" y="299898"/>
                  </a:lnTo>
                  <a:lnTo>
                    <a:pt x="79678" y="340572"/>
                  </a:lnTo>
                  <a:lnTo>
                    <a:pt x="70491" y="379481"/>
                  </a:lnTo>
                  <a:lnTo>
                    <a:pt x="57085" y="416244"/>
                  </a:lnTo>
                  <a:lnTo>
                    <a:pt x="38955" y="450483"/>
                  </a:lnTo>
                  <a:lnTo>
                    <a:pt x="15591" y="481817"/>
                  </a:lnTo>
                  <a:lnTo>
                    <a:pt x="0" y="497616"/>
                  </a:lnTo>
                  <a:lnTo>
                    <a:pt x="0" y="503194"/>
                  </a:lnTo>
                  <a:lnTo>
                    <a:pt x="2011" y="505205"/>
                  </a:lnTo>
                  <a:lnTo>
                    <a:pt x="5029" y="505205"/>
                  </a:lnTo>
                  <a:lnTo>
                    <a:pt x="35866" y="480016"/>
                  </a:lnTo>
                  <a:lnTo>
                    <a:pt x="65943" y="441609"/>
                  </a:lnTo>
                  <a:lnTo>
                    <a:pt x="85221" y="406761"/>
                  </a:lnTo>
                  <a:lnTo>
                    <a:pt x="100676" y="366480"/>
                  </a:lnTo>
                  <a:lnTo>
                    <a:pt x="110368" y="327192"/>
                  </a:lnTo>
                  <a:lnTo>
                    <a:pt x="116297" y="278634"/>
                  </a:lnTo>
                  <a:lnTo>
                    <a:pt x="117073" y="252648"/>
                  </a:lnTo>
                  <a:lnTo>
                    <a:pt x="116962" y="242933"/>
                  </a:lnTo>
                  <a:lnTo>
                    <a:pt x="113464" y="197490"/>
                  </a:lnTo>
                  <a:lnTo>
                    <a:pt x="106266" y="158626"/>
                  </a:lnTo>
                  <a:lnTo>
                    <a:pt x="93674" y="117926"/>
                  </a:lnTo>
                  <a:lnTo>
                    <a:pt x="67660" y="67664"/>
                  </a:lnTo>
                  <a:lnTo>
                    <a:pt x="37747" y="27891"/>
                  </a:lnTo>
                  <a:lnTo>
                    <a:pt x="9396" y="2026"/>
                  </a:lnTo>
                  <a:lnTo>
                    <a:pt x="6000" y="222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532534" y="2619381"/>
              <a:ext cx="1513354" cy="3530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2294" spc="9" dirty="0">
                  <a:solidFill>
                    <a:srgbClr val="E32400"/>
                  </a:solidFill>
                  <a:latin typeface="Arial"/>
                  <a:cs typeface="Arial"/>
                </a:rPr>
                <a:t>spike</a:t>
              </a:r>
              <a:r>
                <a:rPr sz="2294" spc="71" dirty="0">
                  <a:solidFill>
                    <a:srgbClr val="E32400"/>
                  </a:solidFill>
                  <a:latin typeface="Times New Roman"/>
                  <a:cs typeface="Times New Roman"/>
                </a:rPr>
                <a:t> </a:t>
              </a:r>
              <a:r>
                <a:rPr sz="2294" spc="9" dirty="0">
                  <a:solidFill>
                    <a:srgbClr val="E32400"/>
                  </a:solidFill>
                  <a:latin typeface="Arial"/>
                  <a:cs typeface="Arial"/>
                </a:rPr>
                <a:t>count</a:t>
              </a:r>
              <a:endParaRPr sz="2294">
                <a:latin typeface="Arial"/>
                <a:cs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886875" y="2519370"/>
            <a:ext cx="2181392" cy="2169430"/>
            <a:chOff x="8053506" y="1279219"/>
            <a:chExt cx="2181392" cy="2169430"/>
          </a:xfrm>
        </p:grpSpPr>
        <p:sp>
          <p:nvSpPr>
            <p:cNvPr id="61" name="object 61"/>
            <p:cNvSpPr/>
            <p:nvPr/>
          </p:nvSpPr>
          <p:spPr>
            <a:xfrm>
              <a:off x="8666028" y="1279219"/>
              <a:ext cx="138953" cy="198904"/>
            </a:xfrm>
            <a:custGeom>
              <a:avLst/>
              <a:gdLst/>
              <a:ahLst/>
              <a:cxnLst/>
              <a:rect l="l" t="t" r="r" b="b"/>
              <a:pathLst>
                <a:path w="157479" h="225425">
                  <a:moveTo>
                    <a:pt x="43251" y="0"/>
                  </a:moveTo>
                  <a:lnTo>
                    <a:pt x="39014" y="0"/>
                  </a:lnTo>
                  <a:lnTo>
                    <a:pt x="39014" y="6156"/>
                  </a:lnTo>
                  <a:lnTo>
                    <a:pt x="41605" y="6857"/>
                  </a:lnTo>
                  <a:lnTo>
                    <a:pt x="41849" y="6857"/>
                  </a:lnTo>
                  <a:lnTo>
                    <a:pt x="51147" y="10196"/>
                  </a:lnTo>
                  <a:lnTo>
                    <a:pt x="57835" y="20413"/>
                  </a:lnTo>
                  <a:lnTo>
                    <a:pt x="93329" y="118780"/>
                  </a:lnTo>
                  <a:lnTo>
                    <a:pt x="1859" y="209915"/>
                  </a:lnTo>
                  <a:lnTo>
                    <a:pt x="0" y="211805"/>
                  </a:lnTo>
                  <a:lnTo>
                    <a:pt x="0" y="221498"/>
                  </a:lnTo>
                  <a:lnTo>
                    <a:pt x="4450" y="225277"/>
                  </a:lnTo>
                  <a:lnTo>
                    <a:pt x="14569" y="225277"/>
                  </a:lnTo>
                  <a:lnTo>
                    <a:pt x="17404" y="221711"/>
                  </a:lnTo>
                  <a:lnTo>
                    <a:pt x="96377" y="128229"/>
                  </a:lnTo>
                  <a:lnTo>
                    <a:pt x="121080" y="128229"/>
                  </a:lnTo>
                  <a:lnTo>
                    <a:pt x="83454" y="22677"/>
                  </a:lnTo>
                  <a:lnTo>
                    <a:pt x="75625" y="10235"/>
                  </a:lnTo>
                  <a:lnTo>
                    <a:pt x="64445" y="3232"/>
                  </a:lnTo>
                  <a:lnTo>
                    <a:pt x="51631" y="331"/>
                  </a:lnTo>
                  <a:lnTo>
                    <a:pt x="43251" y="0"/>
                  </a:lnTo>
                  <a:close/>
                </a:path>
                <a:path w="157479" h="225425">
                  <a:moveTo>
                    <a:pt x="121080" y="128229"/>
                  </a:moveTo>
                  <a:lnTo>
                    <a:pt x="96377" y="128229"/>
                  </a:lnTo>
                  <a:lnTo>
                    <a:pt x="101701" y="142200"/>
                  </a:lnTo>
                  <a:lnTo>
                    <a:pt x="107057" y="157019"/>
                  </a:lnTo>
                  <a:lnTo>
                    <a:pt x="112280" y="171881"/>
                  </a:lnTo>
                  <a:lnTo>
                    <a:pt x="117204" y="185979"/>
                  </a:lnTo>
                  <a:lnTo>
                    <a:pt x="121666" y="198506"/>
                  </a:lnTo>
                  <a:lnTo>
                    <a:pt x="125499" y="208655"/>
                  </a:lnTo>
                  <a:lnTo>
                    <a:pt x="128539" y="215621"/>
                  </a:lnTo>
                  <a:lnTo>
                    <a:pt x="134691" y="224546"/>
                  </a:lnTo>
                  <a:lnTo>
                    <a:pt x="153497" y="224546"/>
                  </a:lnTo>
                  <a:lnTo>
                    <a:pt x="156575" y="224332"/>
                  </a:lnTo>
                  <a:lnTo>
                    <a:pt x="157032" y="222443"/>
                  </a:lnTo>
                  <a:lnTo>
                    <a:pt x="157032" y="220553"/>
                  </a:lnTo>
                  <a:lnTo>
                    <a:pt x="156331" y="219852"/>
                  </a:lnTo>
                  <a:lnTo>
                    <a:pt x="155387" y="218663"/>
                  </a:lnTo>
                  <a:lnTo>
                    <a:pt x="152339" y="215127"/>
                  </a:lnTo>
                  <a:lnTo>
                    <a:pt x="150205" y="210403"/>
                  </a:lnTo>
                  <a:lnTo>
                    <a:pt x="148102" y="204033"/>
                  </a:lnTo>
                  <a:lnTo>
                    <a:pt x="121080" y="128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8053507" y="3008911"/>
              <a:ext cx="2084854" cy="0"/>
            </a:xfrm>
            <a:custGeom>
              <a:avLst/>
              <a:gdLst/>
              <a:ahLst/>
              <a:cxnLst/>
              <a:rect l="l" t="t" r="r" b="b"/>
              <a:pathLst>
                <a:path w="2362834">
                  <a:moveTo>
                    <a:pt x="0" y="0"/>
                  </a:moveTo>
                  <a:lnTo>
                    <a:pt x="2362438" y="0"/>
                  </a:lnTo>
                </a:path>
              </a:pathLst>
            </a:custGeom>
            <a:ln w="7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8053506" y="1789766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381760">
                  <a:moveTo>
                    <a:pt x="0" y="1381698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8242079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8431675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1271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8810840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9000436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9190031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9379627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9569224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9758819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9948415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10138010" y="2987212"/>
              <a:ext cx="0" cy="21851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93"/>
                  </a:moveTo>
                  <a:lnTo>
                    <a:pt x="0" y="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8196682" y="3052048"/>
              <a:ext cx="2022662" cy="14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>
                <a:tabLst>
                  <a:tab pos="200595" algn="l"/>
                  <a:tab pos="389985" algn="l"/>
                  <a:tab pos="579935" algn="l"/>
                  <a:tab pos="769325" algn="l"/>
                  <a:tab pos="958714" algn="l"/>
                  <a:tab pos="1148664" algn="l"/>
                  <a:tab pos="1338054" algn="l"/>
                  <a:tab pos="1527443" algn="l"/>
                  <a:tab pos="1717393" algn="l"/>
                </a:tabLst>
              </a:pPr>
              <a:r>
                <a:rPr sz="971" dirty="0">
                  <a:latin typeface="Arial"/>
                  <a:cs typeface="Arial"/>
                </a:rPr>
                <a:t>0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1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2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3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4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5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6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7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8</a:t>
              </a:r>
              <a:r>
                <a:rPr sz="971" dirty="0">
                  <a:latin typeface="Times New Roman"/>
                  <a:cs typeface="Times New Roman"/>
                </a:rPr>
                <a:t>	</a:t>
              </a:r>
              <a:r>
                <a:rPr sz="971" dirty="0">
                  <a:latin typeface="Arial"/>
                  <a:cs typeface="Arial"/>
                </a:rPr>
                <a:t>9</a:t>
              </a:r>
              <a:r>
                <a:rPr sz="971" dirty="0">
                  <a:latin typeface="Times New Roman"/>
                  <a:cs typeface="Times New Roman"/>
                </a:rPr>
                <a:t>  </a:t>
              </a:r>
              <a:r>
                <a:rPr sz="971" spc="-53" dirty="0">
                  <a:latin typeface="Times New Roman"/>
                  <a:cs typeface="Times New Roman"/>
                </a:rPr>
                <a:t> </a:t>
              </a:r>
              <a:r>
                <a:rPr sz="971" spc="-4" dirty="0">
                  <a:latin typeface="Arial"/>
                  <a:cs typeface="Arial"/>
                </a:rPr>
                <a:t>10</a:t>
              </a:r>
              <a:endParaRPr sz="971" dirty="0">
                <a:latin typeface="Arial"/>
                <a:cs typeface="Arial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147793" y="2115219"/>
              <a:ext cx="1991285" cy="894229"/>
            </a:xfrm>
            <a:custGeom>
              <a:avLst/>
              <a:gdLst/>
              <a:ahLst/>
              <a:cxnLst/>
              <a:rect l="l" t="t" r="r" b="b"/>
              <a:pathLst>
                <a:path w="2256790" h="1013460">
                  <a:moveTo>
                    <a:pt x="0" y="1012851"/>
                  </a:moveTo>
                  <a:lnTo>
                    <a:pt x="0" y="688505"/>
                  </a:lnTo>
                  <a:lnTo>
                    <a:pt x="214875" y="688505"/>
                  </a:lnTo>
                  <a:lnTo>
                    <a:pt x="214875" y="202564"/>
                  </a:lnTo>
                  <a:lnTo>
                    <a:pt x="429750" y="202564"/>
                  </a:lnTo>
                  <a:lnTo>
                    <a:pt x="429750" y="0"/>
                  </a:lnTo>
                  <a:lnTo>
                    <a:pt x="644625" y="0"/>
                  </a:lnTo>
                  <a:lnTo>
                    <a:pt x="644625" y="168595"/>
                  </a:lnTo>
                  <a:lnTo>
                    <a:pt x="859501" y="168595"/>
                  </a:lnTo>
                  <a:lnTo>
                    <a:pt x="859501" y="484754"/>
                  </a:lnTo>
                  <a:lnTo>
                    <a:pt x="1074376" y="484754"/>
                  </a:lnTo>
                  <a:lnTo>
                    <a:pt x="1074376" y="748224"/>
                  </a:lnTo>
                  <a:lnTo>
                    <a:pt x="1288061" y="748224"/>
                  </a:lnTo>
                  <a:lnTo>
                    <a:pt x="1288061" y="902788"/>
                  </a:lnTo>
                  <a:lnTo>
                    <a:pt x="1502936" y="902788"/>
                  </a:lnTo>
                  <a:lnTo>
                    <a:pt x="1502936" y="973039"/>
                  </a:lnTo>
                  <a:lnTo>
                    <a:pt x="1717812" y="973039"/>
                  </a:lnTo>
                  <a:lnTo>
                    <a:pt x="1717812" y="999976"/>
                  </a:lnTo>
                  <a:lnTo>
                    <a:pt x="1932687" y="999976"/>
                  </a:lnTo>
                  <a:lnTo>
                    <a:pt x="1932687" y="1009351"/>
                  </a:lnTo>
                  <a:lnTo>
                    <a:pt x="2147532" y="1009351"/>
                  </a:lnTo>
                  <a:lnTo>
                    <a:pt x="2147532" y="1011664"/>
                  </a:lnTo>
                  <a:lnTo>
                    <a:pt x="2256740" y="1011664"/>
                  </a:lnTo>
                </a:path>
              </a:pathLst>
            </a:custGeom>
            <a:ln w="35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8728429" y="1604884"/>
              <a:ext cx="0" cy="227479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257776"/>
                  </a:moveTo>
                  <a:lnTo>
                    <a:pt x="0" y="244401"/>
                  </a:lnTo>
                  <a:lnTo>
                    <a:pt x="0" y="0"/>
                  </a:lnTo>
                </a:path>
              </a:pathLst>
            </a:custGeom>
            <a:ln w="26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8676490" y="1794618"/>
              <a:ext cx="104215" cy="104215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0" y="0"/>
                  </a:moveTo>
                  <a:lnTo>
                    <a:pt x="58826" y="117561"/>
                  </a:lnTo>
                  <a:lnTo>
                    <a:pt x="102972" y="29382"/>
                  </a:lnTo>
                  <a:lnTo>
                    <a:pt x="58826" y="29382"/>
                  </a:lnTo>
                  <a:lnTo>
                    <a:pt x="0" y="0"/>
                  </a:lnTo>
                  <a:close/>
                </a:path>
                <a:path w="118109" h="118110">
                  <a:moveTo>
                    <a:pt x="117683" y="0"/>
                  </a:moveTo>
                  <a:lnTo>
                    <a:pt x="58826" y="29382"/>
                  </a:lnTo>
                  <a:lnTo>
                    <a:pt x="102972" y="29382"/>
                  </a:lnTo>
                  <a:lnTo>
                    <a:pt x="117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9002204" y="3287845"/>
              <a:ext cx="118782" cy="160804"/>
            </a:xfrm>
            <a:custGeom>
              <a:avLst/>
              <a:gdLst/>
              <a:ahLst/>
              <a:cxnLst/>
              <a:rect l="l" t="t" r="r" b="b"/>
              <a:pathLst>
                <a:path w="134620" h="182245">
                  <a:moveTo>
                    <a:pt x="25389" y="138853"/>
                  </a:moveTo>
                  <a:lnTo>
                    <a:pt x="15758" y="138853"/>
                  </a:lnTo>
                  <a:lnTo>
                    <a:pt x="6126" y="143425"/>
                  </a:lnTo>
                  <a:lnTo>
                    <a:pt x="6126" y="157415"/>
                  </a:lnTo>
                  <a:lnTo>
                    <a:pt x="9819" y="169769"/>
                  </a:lnTo>
                  <a:lnTo>
                    <a:pt x="19908" y="178492"/>
                  </a:lnTo>
                  <a:lnTo>
                    <a:pt x="34906" y="182236"/>
                  </a:lnTo>
                  <a:lnTo>
                    <a:pt x="48186" y="180803"/>
                  </a:lnTo>
                  <a:lnTo>
                    <a:pt x="60892" y="176675"/>
                  </a:lnTo>
                  <a:lnTo>
                    <a:pt x="62553" y="175760"/>
                  </a:lnTo>
                  <a:lnTo>
                    <a:pt x="40525" y="175760"/>
                  </a:lnTo>
                  <a:lnTo>
                    <a:pt x="28243" y="174566"/>
                  </a:lnTo>
                  <a:lnTo>
                    <a:pt x="16659" y="167206"/>
                  </a:lnTo>
                  <a:lnTo>
                    <a:pt x="19537" y="164121"/>
                  </a:lnTo>
                  <a:lnTo>
                    <a:pt x="23347" y="164121"/>
                  </a:lnTo>
                  <a:lnTo>
                    <a:pt x="27431" y="160676"/>
                  </a:lnTo>
                  <a:lnTo>
                    <a:pt x="30327" y="158086"/>
                  </a:lnTo>
                  <a:lnTo>
                    <a:pt x="33253" y="154337"/>
                  </a:lnTo>
                  <a:lnTo>
                    <a:pt x="33253" y="139980"/>
                  </a:lnTo>
                  <a:lnTo>
                    <a:pt x="25389" y="138853"/>
                  </a:lnTo>
                  <a:close/>
                </a:path>
                <a:path w="134620" h="182245">
                  <a:moveTo>
                    <a:pt x="106356" y="120215"/>
                  </a:moveTo>
                  <a:lnTo>
                    <a:pt x="80627" y="120215"/>
                  </a:lnTo>
                  <a:lnTo>
                    <a:pt x="81971" y="129428"/>
                  </a:lnTo>
                  <a:lnTo>
                    <a:pt x="79260" y="140777"/>
                  </a:lnTo>
                  <a:lnTo>
                    <a:pt x="72334" y="153614"/>
                  </a:lnTo>
                  <a:lnTo>
                    <a:pt x="62348" y="164788"/>
                  </a:lnTo>
                  <a:lnTo>
                    <a:pt x="51863" y="172303"/>
                  </a:lnTo>
                  <a:lnTo>
                    <a:pt x="40525" y="175760"/>
                  </a:lnTo>
                  <a:lnTo>
                    <a:pt x="62553" y="175760"/>
                  </a:lnTo>
                  <a:lnTo>
                    <a:pt x="92380" y="151314"/>
                  </a:lnTo>
                  <a:lnTo>
                    <a:pt x="104657" y="126789"/>
                  </a:lnTo>
                  <a:lnTo>
                    <a:pt x="106356" y="120215"/>
                  </a:lnTo>
                  <a:close/>
                </a:path>
                <a:path w="134620" h="182245">
                  <a:moveTo>
                    <a:pt x="53685" y="4649"/>
                  </a:moveTo>
                  <a:lnTo>
                    <a:pt x="44378" y="4649"/>
                  </a:lnTo>
                  <a:lnTo>
                    <a:pt x="44378" y="20834"/>
                  </a:lnTo>
                  <a:lnTo>
                    <a:pt x="41574" y="28210"/>
                  </a:lnTo>
                  <a:lnTo>
                    <a:pt x="33417" y="50481"/>
                  </a:lnTo>
                  <a:lnTo>
                    <a:pt x="28750" y="64413"/>
                  </a:lnTo>
                  <a:lnTo>
                    <a:pt x="25536" y="75977"/>
                  </a:lnTo>
                  <a:lnTo>
                    <a:pt x="23717" y="85749"/>
                  </a:lnTo>
                  <a:lnTo>
                    <a:pt x="26162" y="104819"/>
                  </a:lnTo>
                  <a:lnTo>
                    <a:pt x="33188" y="117241"/>
                  </a:lnTo>
                  <a:lnTo>
                    <a:pt x="43300" y="124194"/>
                  </a:lnTo>
                  <a:lnTo>
                    <a:pt x="55005" y="126857"/>
                  </a:lnTo>
                  <a:lnTo>
                    <a:pt x="69324" y="125188"/>
                  </a:lnTo>
                  <a:lnTo>
                    <a:pt x="80092" y="120450"/>
                  </a:lnTo>
                  <a:lnTo>
                    <a:pt x="63604" y="120450"/>
                  </a:lnTo>
                  <a:lnTo>
                    <a:pt x="48004" y="115567"/>
                  </a:lnTo>
                  <a:lnTo>
                    <a:pt x="42421" y="104124"/>
                  </a:lnTo>
                  <a:lnTo>
                    <a:pt x="42766" y="92644"/>
                  </a:lnTo>
                  <a:lnTo>
                    <a:pt x="44358" y="81180"/>
                  </a:lnTo>
                  <a:lnTo>
                    <a:pt x="47174" y="69292"/>
                  </a:lnTo>
                  <a:lnTo>
                    <a:pt x="51189" y="56541"/>
                  </a:lnTo>
                  <a:lnTo>
                    <a:pt x="56380" y="42490"/>
                  </a:lnTo>
                  <a:lnTo>
                    <a:pt x="61123" y="30405"/>
                  </a:lnTo>
                  <a:lnTo>
                    <a:pt x="62270" y="27296"/>
                  </a:lnTo>
                  <a:lnTo>
                    <a:pt x="62270" y="21627"/>
                  </a:lnTo>
                  <a:lnTo>
                    <a:pt x="58451" y="8469"/>
                  </a:lnTo>
                  <a:lnTo>
                    <a:pt x="53685" y="4649"/>
                  </a:lnTo>
                  <a:close/>
                </a:path>
                <a:path w="134620" h="182245">
                  <a:moveTo>
                    <a:pt x="130393" y="1815"/>
                  </a:moveTo>
                  <a:lnTo>
                    <a:pt x="123108" y="1815"/>
                  </a:lnTo>
                  <a:lnTo>
                    <a:pt x="118445" y="3522"/>
                  </a:lnTo>
                  <a:lnTo>
                    <a:pt x="115823" y="7758"/>
                  </a:lnTo>
                  <a:lnTo>
                    <a:pt x="115275" y="9191"/>
                  </a:lnTo>
                  <a:lnTo>
                    <a:pt x="112928" y="17969"/>
                  </a:lnTo>
                  <a:lnTo>
                    <a:pt x="111770" y="23059"/>
                  </a:lnTo>
                  <a:lnTo>
                    <a:pt x="109719" y="30435"/>
                  </a:lnTo>
                  <a:lnTo>
                    <a:pt x="107716" y="38055"/>
                  </a:lnTo>
                  <a:lnTo>
                    <a:pt x="105948" y="45706"/>
                  </a:lnTo>
                  <a:lnTo>
                    <a:pt x="92842" y="96638"/>
                  </a:lnTo>
                  <a:lnTo>
                    <a:pt x="88589" y="104074"/>
                  </a:lnTo>
                  <a:lnTo>
                    <a:pt x="78562" y="114159"/>
                  </a:lnTo>
                  <a:lnTo>
                    <a:pt x="63604" y="120450"/>
                  </a:lnTo>
                  <a:lnTo>
                    <a:pt x="80092" y="120450"/>
                  </a:lnTo>
                  <a:lnTo>
                    <a:pt x="80627" y="120215"/>
                  </a:lnTo>
                  <a:lnTo>
                    <a:pt x="106356" y="120215"/>
                  </a:lnTo>
                  <a:lnTo>
                    <a:pt x="133289" y="16018"/>
                  </a:lnTo>
                  <a:lnTo>
                    <a:pt x="134477" y="12056"/>
                  </a:lnTo>
                  <a:lnTo>
                    <a:pt x="134477" y="4405"/>
                  </a:lnTo>
                  <a:lnTo>
                    <a:pt x="130393" y="1815"/>
                  </a:lnTo>
                  <a:close/>
                </a:path>
                <a:path w="134620" h="182245">
                  <a:moveTo>
                    <a:pt x="47883" y="0"/>
                  </a:moveTo>
                  <a:lnTo>
                    <a:pt x="7000" y="24297"/>
                  </a:lnTo>
                  <a:lnTo>
                    <a:pt x="0" y="45127"/>
                  </a:lnTo>
                  <a:lnTo>
                    <a:pt x="6339" y="45127"/>
                  </a:lnTo>
                  <a:lnTo>
                    <a:pt x="6614" y="44578"/>
                  </a:lnTo>
                  <a:lnTo>
                    <a:pt x="8046" y="40006"/>
                  </a:lnTo>
                  <a:lnTo>
                    <a:pt x="15276" y="21709"/>
                  </a:lnTo>
                  <a:lnTo>
                    <a:pt x="23528" y="10597"/>
                  </a:lnTo>
                  <a:lnTo>
                    <a:pt x="32107" y="5422"/>
                  </a:lnTo>
                  <a:lnTo>
                    <a:pt x="39502" y="4649"/>
                  </a:lnTo>
                  <a:lnTo>
                    <a:pt x="53685" y="4649"/>
                  </a:lnTo>
                  <a:lnTo>
                    <a:pt x="47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8919888" y="1314220"/>
              <a:ext cx="1315010" cy="1900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235" spc="-9" dirty="0">
                  <a:latin typeface="Arial"/>
                  <a:cs typeface="Arial"/>
                </a:rPr>
                <a:t>=</a:t>
              </a:r>
              <a:r>
                <a:rPr sz="1235" spc="31" dirty="0">
                  <a:latin typeface="Times New Roman"/>
                  <a:cs typeface="Times New Roman"/>
                </a:rPr>
                <a:t> </a:t>
              </a:r>
              <a:r>
                <a:rPr sz="1235" spc="-9" dirty="0">
                  <a:latin typeface="Arial"/>
                  <a:cs typeface="Arial"/>
                </a:rPr>
                <a:t>mean</a:t>
              </a:r>
              <a:r>
                <a:rPr sz="1235" spc="31" dirty="0">
                  <a:latin typeface="Times New Roman"/>
                  <a:cs typeface="Times New Roman"/>
                </a:rPr>
                <a:t> </a:t>
              </a:r>
              <a:r>
                <a:rPr sz="1235" spc="-9" dirty="0">
                  <a:latin typeface="Arial"/>
                  <a:cs typeface="Arial"/>
                </a:rPr>
                <a:t>=</a:t>
              </a:r>
              <a:r>
                <a:rPr sz="1235" spc="31" dirty="0">
                  <a:latin typeface="Times New Roman"/>
                  <a:cs typeface="Times New Roman"/>
                </a:rPr>
                <a:t> </a:t>
              </a:r>
              <a:r>
                <a:rPr sz="1235" spc="-9" dirty="0">
                  <a:latin typeface="Arial"/>
                  <a:cs typeface="Arial"/>
                </a:rPr>
                <a:t>variance</a:t>
              </a:r>
              <a:endParaRPr sz="1235">
                <a:latin typeface="Arial"/>
                <a:cs typeface="Arial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952749" y="4998631"/>
            <a:ext cx="4471129" cy="610663"/>
            <a:chOff x="4615828" y="4719834"/>
            <a:chExt cx="4471129" cy="610663"/>
          </a:xfrm>
        </p:grpSpPr>
        <p:sp>
          <p:nvSpPr>
            <p:cNvPr id="19" name="object 19"/>
            <p:cNvSpPr/>
            <p:nvPr/>
          </p:nvSpPr>
          <p:spPr>
            <a:xfrm>
              <a:off x="4615828" y="4814394"/>
              <a:ext cx="314885" cy="301438"/>
            </a:xfrm>
            <a:custGeom>
              <a:avLst/>
              <a:gdLst/>
              <a:ahLst/>
              <a:cxnLst/>
              <a:rect l="l" t="t" r="r" b="b"/>
              <a:pathLst>
                <a:path w="356870" h="341629">
                  <a:moveTo>
                    <a:pt x="145663" y="339589"/>
                  </a:moveTo>
                  <a:lnTo>
                    <a:pt x="71014" y="339589"/>
                  </a:lnTo>
                  <a:lnTo>
                    <a:pt x="111757" y="340319"/>
                  </a:lnTo>
                  <a:lnTo>
                    <a:pt x="124103" y="340802"/>
                  </a:lnTo>
                  <a:lnTo>
                    <a:pt x="134772" y="341087"/>
                  </a:lnTo>
                  <a:lnTo>
                    <a:pt x="145663" y="341089"/>
                  </a:lnTo>
                  <a:lnTo>
                    <a:pt x="145663" y="339589"/>
                  </a:lnTo>
                  <a:close/>
                </a:path>
                <a:path w="356870" h="341629">
                  <a:moveTo>
                    <a:pt x="96621" y="0"/>
                  </a:moveTo>
                  <a:lnTo>
                    <a:pt x="81594" y="0"/>
                  </a:lnTo>
                  <a:lnTo>
                    <a:pt x="81594" y="15322"/>
                  </a:lnTo>
                  <a:lnTo>
                    <a:pt x="102626" y="15322"/>
                  </a:lnTo>
                  <a:lnTo>
                    <a:pt x="111648" y="15822"/>
                  </a:lnTo>
                  <a:lnTo>
                    <a:pt x="117622" y="16322"/>
                  </a:lnTo>
                  <a:lnTo>
                    <a:pt x="125669" y="17321"/>
                  </a:lnTo>
                  <a:lnTo>
                    <a:pt x="128656" y="18836"/>
                  </a:lnTo>
                  <a:lnTo>
                    <a:pt x="128656" y="26325"/>
                  </a:lnTo>
                  <a:lnTo>
                    <a:pt x="128168" y="27825"/>
                  </a:lnTo>
                  <a:lnTo>
                    <a:pt x="126644" y="33826"/>
                  </a:lnTo>
                  <a:lnTo>
                    <a:pt x="59557" y="302264"/>
                  </a:lnTo>
                  <a:lnTo>
                    <a:pt x="15060" y="325753"/>
                  </a:lnTo>
                  <a:lnTo>
                    <a:pt x="0" y="325754"/>
                  </a:lnTo>
                  <a:lnTo>
                    <a:pt x="0" y="341077"/>
                  </a:lnTo>
                  <a:lnTo>
                    <a:pt x="7498" y="341077"/>
                  </a:lnTo>
                  <a:lnTo>
                    <a:pt x="18131" y="340923"/>
                  </a:lnTo>
                  <a:lnTo>
                    <a:pt x="60362" y="339746"/>
                  </a:lnTo>
                  <a:lnTo>
                    <a:pt x="71014" y="339589"/>
                  </a:lnTo>
                  <a:lnTo>
                    <a:pt x="145663" y="339589"/>
                  </a:lnTo>
                  <a:lnTo>
                    <a:pt x="145663" y="325754"/>
                  </a:lnTo>
                  <a:lnTo>
                    <a:pt x="131643" y="325754"/>
                  </a:lnTo>
                  <a:lnTo>
                    <a:pt x="113151" y="325278"/>
                  </a:lnTo>
                  <a:lnTo>
                    <a:pt x="101526" y="321941"/>
                  </a:lnTo>
                  <a:lnTo>
                    <a:pt x="99090" y="313812"/>
                  </a:lnTo>
                  <a:lnTo>
                    <a:pt x="100096" y="311325"/>
                  </a:lnTo>
                  <a:lnTo>
                    <a:pt x="100614" y="308335"/>
                  </a:lnTo>
                  <a:lnTo>
                    <a:pt x="131673" y="183785"/>
                  </a:lnTo>
                  <a:lnTo>
                    <a:pt x="216773" y="183785"/>
                  </a:lnTo>
                  <a:lnTo>
                    <a:pt x="231991" y="183003"/>
                  </a:lnTo>
                  <a:lnTo>
                    <a:pt x="247012" y="180726"/>
                  </a:lnTo>
                  <a:lnTo>
                    <a:pt x="261689" y="177062"/>
                  </a:lnTo>
                  <a:lnTo>
                    <a:pt x="275870" y="172115"/>
                  </a:lnTo>
                  <a:lnTo>
                    <a:pt x="277738" y="171270"/>
                  </a:lnTo>
                  <a:lnTo>
                    <a:pt x="133898" y="171270"/>
                  </a:lnTo>
                  <a:lnTo>
                    <a:pt x="167975" y="34445"/>
                  </a:lnTo>
                  <a:lnTo>
                    <a:pt x="172971" y="20477"/>
                  </a:lnTo>
                  <a:lnTo>
                    <a:pt x="183004" y="15766"/>
                  </a:lnTo>
                  <a:lnTo>
                    <a:pt x="319861" y="15334"/>
                  </a:lnTo>
                  <a:lnTo>
                    <a:pt x="312959" y="11189"/>
                  </a:lnTo>
                  <a:lnTo>
                    <a:pt x="299389" y="5743"/>
                  </a:lnTo>
                  <a:lnTo>
                    <a:pt x="284006" y="2034"/>
                  </a:lnTo>
                  <a:lnTo>
                    <a:pt x="266818" y="189"/>
                  </a:lnTo>
                  <a:lnTo>
                    <a:pt x="96621" y="0"/>
                  </a:lnTo>
                  <a:close/>
                </a:path>
                <a:path w="356870" h="341629">
                  <a:moveTo>
                    <a:pt x="319861" y="15334"/>
                  </a:moveTo>
                  <a:lnTo>
                    <a:pt x="243169" y="15334"/>
                  </a:lnTo>
                  <a:lnTo>
                    <a:pt x="261049" y="16302"/>
                  </a:lnTo>
                  <a:lnTo>
                    <a:pt x="276608" y="19312"/>
                  </a:lnTo>
                  <a:lnTo>
                    <a:pt x="289603" y="24523"/>
                  </a:lnTo>
                  <a:lnTo>
                    <a:pt x="299787" y="32093"/>
                  </a:lnTo>
                  <a:lnTo>
                    <a:pt x="306915" y="42182"/>
                  </a:lnTo>
                  <a:lnTo>
                    <a:pt x="310742" y="54948"/>
                  </a:lnTo>
                  <a:lnTo>
                    <a:pt x="310414" y="67057"/>
                  </a:lnTo>
                  <a:lnTo>
                    <a:pt x="302681" y="107263"/>
                  </a:lnTo>
                  <a:lnTo>
                    <a:pt x="272506" y="151262"/>
                  </a:lnTo>
                  <a:lnTo>
                    <a:pt x="235068" y="167993"/>
                  </a:lnTo>
                  <a:lnTo>
                    <a:pt x="133898" y="171270"/>
                  </a:lnTo>
                  <a:lnTo>
                    <a:pt x="277738" y="171270"/>
                  </a:lnTo>
                  <a:lnTo>
                    <a:pt x="313944" y="150634"/>
                  </a:lnTo>
                  <a:lnTo>
                    <a:pt x="342171" y="121411"/>
                  </a:lnTo>
                  <a:lnTo>
                    <a:pt x="356506" y="87300"/>
                  </a:lnTo>
                  <a:lnTo>
                    <a:pt x="355854" y="73243"/>
                  </a:lnTo>
                  <a:lnTo>
                    <a:pt x="342711" y="36680"/>
                  </a:lnTo>
                  <a:lnTo>
                    <a:pt x="324708" y="18245"/>
                  </a:lnTo>
                  <a:lnTo>
                    <a:pt x="319861" y="1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986802" y="4784958"/>
              <a:ext cx="103654" cy="441512"/>
            </a:xfrm>
            <a:custGeom>
              <a:avLst/>
              <a:gdLst/>
              <a:ahLst/>
              <a:cxnLst/>
              <a:rect l="l" t="t" r="r" b="b"/>
              <a:pathLst>
                <a:path w="117475" h="500379">
                  <a:moveTo>
                    <a:pt x="115005" y="0"/>
                  </a:moveTo>
                  <a:lnTo>
                    <a:pt x="111957" y="0"/>
                  </a:lnTo>
                  <a:lnTo>
                    <a:pt x="109272" y="1028"/>
                  </a:lnTo>
                  <a:lnTo>
                    <a:pt x="71055" y="36183"/>
                  </a:lnTo>
                  <a:lnTo>
                    <a:pt x="40595" y="80257"/>
                  </a:lnTo>
                  <a:lnTo>
                    <a:pt x="21784" y="125219"/>
                  </a:lnTo>
                  <a:lnTo>
                    <a:pt x="9730" y="165584"/>
                  </a:lnTo>
                  <a:lnTo>
                    <a:pt x="1743" y="212609"/>
                  </a:lnTo>
                  <a:lnTo>
                    <a:pt x="0" y="243049"/>
                  </a:lnTo>
                  <a:lnTo>
                    <a:pt x="93" y="253811"/>
                  </a:lnTo>
                  <a:lnTo>
                    <a:pt x="3326" y="300982"/>
                  </a:lnTo>
                  <a:lnTo>
                    <a:pt x="9994" y="339293"/>
                  </a:lnTo>
                  <a:lnTo>
                    <a:pt x="21627" y="378622"/>
                  </a:lnTo>
                  <a:lnTo>
                    <a:pt x="42563" y="423050"/>
                  </a:lnTo>
                  <a:lnTo>
                    <a:pt x="73522" y="466408"/>
                  </a:lnTo>
                  <a:lnTo>
                    <a:pt x="105885" y="496658"/>
                  </a:lnTo>
                  <a:lnTo>
                    <a:pt x="115005" y="499762"/>
                  </a:lnTo>
                  <a:lnTo>
                    <a:pt x="117048" y="498262"/>
                  </a:lnTo>
                  <a:lnTo>
                    <a:pt x="117048" y="492251"/>
                  </a:lnTo>
                  <a:lnTo>
                    <a:pt x="108452" y="483760"/>
                  </a:lnTo>
                  <a:lnTo>
                    <a:pt x="99097" y="473801"/>
                  </a:lnTo>
                  <a:lnTo>
                    <a:pt x="75245" y="441330"/>
                  </a:lnTo>
                  <a:lnTo>
                    <a:pt x="57189" y="405812"/>
                  </a:lnTo>
                  <a:lnTo>
                    <a:pt x="44250" y="368341"/>
                  </a:lnTo>
                  <a:lnTo>
                    <a:pt x="35750" y="330007"/>
                  </a:lnTo>
                  <a:lnTo>
                    <a:pt x="31009" y="291902"/>
                  </a:lnTo>
                  <a:lnTo>
                    <a:pt x="29351" y="255117"/>
                  </a:lnTo>
                  <a:lnTo>
                    <a:pt x="29494" y="241340"/>
                  </a:lnTo>
                  <a:lnTo>
                    <a:pt x="31828" y="200617"/>
                  </a:lnTo>
                  <a:lnTo>
                    <a:pt x="37391" y="161114"/>
                  </a:lnTo>
                  <a:lnTo>
                    <a:pt x="46661" y="123222"/>
                  </a:lnTo>
                  <a:lnTo>
                    <a:pt x="60115" y="87334"/>
                  </a:lnTo>
                  <a:lnTo>
                    <a:pt x="85388" y="43275"/>
                  </a:lnTo>
                  <a:lnTo>
                    <a:pt x="110464" y="13584"/>
                  </a:lnTo>
                  <a:lnTo>
                    <a:pt x="117048" y="7595"/>
                  </a:lnTo>
                  <a:lnTo>
                    <a:pt x="117048" y="1606"/>
                  </a:lnTo>
                  <a:lnTo>
                    <a:pt x="115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29157" y="4921519"/>
              <a:ext cx="204507" cy="284069"/>
            </a:xfrm>
            <a:custGeom>
              <a:avLst/>
              <a:gdLst/>
              <a:ahLst/>
              <a:cxnLst/>
              <a:rect l="l" t="t" r="r" b="b"/>
              <a:pathLst>
                <a:path w="231775" h="321945">
                  <a:moveTo>
                    <a:pt x="38804" y="246089"/>
                  </a:moveTo>
                  <a:lnTo>
                    <a:pt x="27796" y="248392"/>
                  </a:lnTo>
                  <a:lnTo>
                    <a:pt x="17523" y="256171"/>
                  </a:lnTo>
                  <a:lnTo>
                    <a:pt x="11242" y="270728"/>
                  </a:lnTo>
                  <a:lnTo>
                    <a:pt x="12802" y="286401"/>
                  </a:lnTo>
                  <a:lnTo>
                    <a:pt x="17891" y="299424"/>
                  </a:lnTo>
                  <a:lnTo>
                    <a:pt x="26107" y="309677"/>
                  </a:lnTo>
                  <a:lnTo>
                    <a:pt x="37048" y="317044"/>
                  </a:lnTo>
                  <a:lnTo>
                    <a:pt x="50309" y="321407"/>
                  </a:lnTo>
                  <a:lnTo>
                    <a:pt x="64943" y="320897"/>
                  </a:lnTo>
                  <a:lnTo>
                    <a:pt x="79044" y="318852"/>
                  </a:lnTo>
                  <a:lnTo>
                    <a:pt x="92550" y="315367"/>
                  </a:lnTo>
                  <a:lnTo>
                    <a:pt x="103750" y="311157"/>
                  </a:lnTo>
                  <a:lnTo>
                    <a:pt x="69942" y="311157"/>
                  </a:lnTo>
                  <a:lnTo>
                    <a:pt x="58227" y="310787"/>
                  </a:lnTo>
                  <a:lnTo>
                    <a:pt x="45183" y="308018"/>
                  </a:lnTo>
                  <a:lnTo>
                    <a:pt x="33233" y="301187"/>
                  </a:lnTo>
                  <a:lnTo>
                    <a:pt x="33649" y="290629"/>
                  </a:lnTo>
                  <a:lnTo>
                    <a:pt x="40142" y="290629"/>
                  </a:lnTo>
                  <a:lnTo>
                    <a:pt x="47183" y="284570"/>
                  </a:lnTo>
                  <a:lnTo>
                    <a:pt x="52212" y="280010"/>
                  </a:lnTo>
                  <a:lnTo>
                    <a:pt x="57210" y="273426"/>
                  </a:lnTo>
                  <a:lnTo>
                    <a:pt x="57210" y="263807"/>
                  </a:lnTo>
                  <a:lnTo>
                    <a:pt x="49937" y="249138"/>
                  </a:lnTo>
                  <a:lnTo>
                    <a:pt x="38804" y="246089"/>
                  </a:lnTo>
                  <a:close/>
                </a:path>
                <a:path w="231775" h="321945">
                  <a:moveTo>
                    <a:pt x="185258" y="204129"/>
                  </a:moveTo>
                  <a:lnTo>
                    <a:pt x="149995" y="204129"/>
                  </a:lnTo>
                  <a:lnTo>
                    <a:pt x="147536" y="215592"/>
                  </a:lnTo>
                  <a:lnTo>
                    <a:pt x="144645" y="227090"/>
                  </a:lnTo>
                  <a:lnTo>
                    <a:pt x="122914" y="274379"/>
                  </a:lnTo>
                  <a:lnTo>
                    <a:pt x="92901" y="303110"/>
                  </a:lnTo>
                  <a:lnTo>
                    <a:pt x="69942" y="311157"/>
                  </a:lnTo>
                  <a:lnTo>
                    <a:pt x="103750" y="311157"/>
                  </a:lnTo>
                  <a:lnTo>
                    <a:pt x="139328" y="288932"/>
                  </a:lnTo>
                  <a:lnTo>
                    <a:pt x="165008" y="258641"/>
                  </a:lnTo>
                  <a:lnTo>
                    <a:pt x="180702" y="222227"/>
                  </a:lnTo>
                  <a:lnTo>
                    <a:pt x="185258" y="204129"/>
                  </a:lnTo>
                  <a:close/>
                </a:path>
                <a:path w="231775" h="321945">
                  <a:moveTo>
                    <a:pt x="93711" y="9442"/>
                  </a:moveTo>
                  <a:lnTo>
                    <a:pt x="76352" y="9442"/>
                  </a:lnTo>
                  <a:lnTo>
                    <a:pt x="76352" y="25502"/>
                  </a:lnTo>
                  <a:lnTo>
                    <a:pt x="74817" y="38761"/>
                  </a:lnTo>
                  <a:lnTo>
                    <a:pt x="71317" y="51334"/>
                  </a:lnTo>
                  <a:lnTo>
                    <a:pt x="64521" y="70219"/>
                  </a:lnTo>
                  <a:lnTo>
                    <a:pt x="58644" y="86993"/>
                  </a:lnTo>
                  <a:lnTo>
                    <a:pt x="46143" y="126767"/>
                  </a:lnTo>
                  <a:lnTo>
                    <a:pt x="40023" y="163106"/>
                  </a:lnTo>
                  <a:lnTo>
                    <a:pt x="41916" y="181717"/>
                  </a:lnTo>
                  <a:lnTo>
                    <a:pt x="65505" y="216154"/>
                  </a:lnTo>
                  <a:lnTo>
                    <a:pt x="89913" y="224461"/>
                  </a:lnTo>
                  <a:lnTo>
                    <a:pt x="106160" y="223881"/>
                  </a:lnTo>
                  <a:lnTo>
                    <a:pt x="119841" y="221398"/>
                  </a:lnTo>
                  <a:lnTo>
                    <a:pt x="131407" y="217171"/>
                  </a:lnTo>
                  <a:lnTo>
                    <a:pt x="138412" y="213061"/>
                  </a:lnTo>
                  <a:lnTo>
                    <a:pt x="112847" y="213061"/>
                  </a:lnTo>
                  <a:lnTo>
                    <a:pt x="93791" y="210705"/>
                  </a:lnTo>
                  <a:lnTo>
                    <a:pt x="81714" y="203417"/>
                  </a:lnTo>
                  <a:lnTo>
                    <a:pt x="75106" y="192857"/>
                  </a:lnTo>
                  <a:lnTo>
                    <a:pt x="72460" y="180680"/>
                  </a:lnTo>
                  <a:lnTo>
                    <a:pt x="72708" y="170009"/>
                  </a:lnTo>
                  <a:lnTo>
                    <a:pt x="80809" y="124260"/>
                  </a:lnTo>
                  <a:lnTo>
                    <a:pt x="94258" y="83437"/>
                  </a:lnTo>
                  <a:lnTo>
                    <a:pt x="101385" y="64457"/>
                  </a:lnTo>
                  <a:lnTo>
                    <a:pt x="105307" y="52554"/>
                  </a:lnTo>
                  <a:lnTo>
                    <a:pt x="106901" y="44228"/>
                  </a:lnTo>
                  <a:lnTo>
                    <a:pt x="105032" y="28541"/>
                  </a:lnTo>
                  <a:lnTo>
                    <a:pt x="99422" y="15602"/>
                  </a:lnTo>
                  <a:lnTo>
                    <a:pt x="93711" y="9442"/>
                  </a:lnTo>
                  <a:close/>
                </a:path>
                <a:path w="231775" h="321945">
                  <a:moveTo>
                    <a:pt x="224210" y="4477"/>
                  </a:moveTo>
                  <a:lnTo>
                    <a:pt x="211714" y="4477"/>
                  </a:lnTo>
                  <a:lnTo>
                    <a:pt x="203697" y="7476"/>
                  </a:lnTo>
                  <a:lnTo>
                    <a:pt x="199217" y="14953"/>
                  </a:lnTo>
                  <a:lnTo>
                    <a:pt x="196449" y="24621"/>
                  </a:lnTo>
                  <a:lnTo>
                    <a:pt x="192781" y="39399"/>
                  </a:lnTo>
                  <a:lnTo>
                    <a:pt x="189370" y="52434"/>
                  </a:lnTo>
                  <a:lnTo>
                    <a:pt x="186242" y="64745"/>
                  </a:lnTo>
                  <a:lnTo>
                    <a:pt x="183388" y="76626"/>
                  </a:lnTo>
                  <a:lnTo>
                    <a:pt x="159684" y="171650"/>
                  </a:lnTo>
                  <a:lnTo>
                    <a:pt x="128102" y="207178"/>
                  </a:lnTo>
                  <a:lnTo>
                    <a:pt x="112847" y="213061"/>
                  </a:lnTo>
                  <a:lnTo>
                    <a:pt x="138412" y="213061"/>
                  </a:lnTo>
                  <a:lnTo>
                    <a:pt x="141308" y="211362"/>
                  </a:lnTo>
                  <a:lnTo>
                    <a:pt x="149995" y="204129"/>
                  </a:lnTo>
                  <a:lnTo>
                    <a:pt x="185258" y="204129"/>
                  </a:lnTo>
                  <a:lnTo>
                    <a:pt x="229209" y="29537"/>
                  </a:lnTo>
                  <a:lnTo>
                    <a:pt x="231221" y="22527"/>
                  </a:lnTo>
                  <a:lnTo>
                    <a:pt x="231221" y="9012"/>
                  </a:lnTo>
                  <a:lnTo>
                    <a:pt x="224210" y="4477"/>
                  </a:lnTo>
                  <a:close/>
                </a:path>
                <a:path w="231775" h="321945">
                  <a:moveTo>
                    <a:pt x="78472" y="0"/>
                  </a:moveTo>
                  <a:lnTo>
                    <a:pt x="30603" y="18712"/>
                  </a:lnTo>
                  <a:lnTo>
                    <a:pt x="6290" y="55476"/>
                  </a:lnTo>
                  <a:lnTo>
                    <a:pt x="0" y="80841"/>
                  </a:lnTo>
                  <a:lnTo>
                    <a:pt x="10911" y="80841"/>
                  </a:lnTo>
                  <a:lnTo>
                    <a:pt x="11429" y="79842"/>
                  </a:lnTo>
                  <a:lnTo>
                    <a:pt x="13898" y="71795"/>
                  </a:lnTo>
                  <a:lnTo>
                    <a:pt x="20724" y="51642"/>
                  </a:lnTo>
                  <a:lnTo>
                    <a:pt x="44784" y="16291"/>
                  </a:lnTo>
                  <a:lnTo>
                    <a:pt x="67939" y="9442"/>
                  </a:lnTo>
                  <a:lnTo>
                    <a:pt x="93711" y="9442"/>
                  </a:lnTo>
                  <a:lnTo>
                    <a:pt x="90444" y="5918"/>
                  </a:lnTo>
                  <a:lnTo>
                    <a:pt x="78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411235" y="4784948"/>
              <a:ext cx="0" cy="440951"/>
            </a:xfrm>
            <a:custGeom>
              <a:avLst/>
              <a:gdLst/>
              <a:ahLst/>
              <a:cxnLst/>
              <a:rect l="l" t="t" r="r" b="b"/>
              <a:pathLst>
                <a:path h="499745">
                  <a:moveTo>
                    <a:pt x="0" y="0"/>
                  </a:moveTo>
                  <a:lnTo>
                    <a:pt x="0" y="499753"/>
                  </a:lnTo>
                </a:path>
              </a:pathLst>
            </a:custGeom>
            <a:ln w="20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5985163" y="4784948"/>
              <a:ext cx="103093" cy="440951"/>
            </a:xfrm>
            <a:custGeom>
              <a:avLst/>
              <a:gdLst/>
              <a:ahLst/>
              <a:cxnLst/>
              <a:rect l="l" t="t" r="r" b="b"/>
              <a:pathLst>
                <a:path w="116839" h="499745">
                  <a:moveTo>
                    <a:pt x="2011" y="0"/>
                  </a:moveTo>
                  <a:lnTo>
                    <a:pt x="0" y="2093"/>
                  </a:lnTo>
                  <a:lnTo>
                    <a:pt x="0" y="7595"/>
                  </a:lnTo>
                  <a:lnTo>
                    <a:pt x="9540" y="16584"/>
                  </a:lnTo>
                  <a:lnTo>
                    <a:pt x="17002" y="24485"/>
                  </a:lnTo>
                  <a:lnTo>
                    <a:pt x="43426" y="60796"/>
                  </a:lnTo>
                  <a:lnTo>
                    <a:pt x="64045" y="104446"/>
                  </a:lnTo>
                  <a:lnTo>
                    <a:pt x="75446" y="141842"/>
                  </a:lnTo>
                  <a:lnTo>
                    <a:pt x="83164" y="183109"/>
                  </a:lnTo>
                  <a:lnTo>
                    <a:pt x="87019" y="228136"/>
                  </a:lnTo>
                  <a:lnTo>
                    <a:pt x="87415" y="243962"/>
                  </a:lnTo>
                  <a:lnTo>
                    <a:pt x="87277" y="257644"/>
                  </a:lnTo>
                  <a:lnTo>
                    <a:pt x="84995" y="298215"/>
                  </a:lnTo>
                  <a:lnTo>
                    <a:pt x="79520" y="337738"/>
                  </a:lnTo>
                  <a:lnTo>
                    <a:pt x="70343" y="375777"/>
                  </a:lnTo>
                  <a:lnTo>
                    <a:pt x="56960" y="411897"/>
                  </a:lnTo>
                  <a:lnTo>
                    <a:pt x="38862" y="445661"/>
                  </a:lnTo>
                  <a:lnTo>
                    <a:pt x="15543" y="476634"/>
                  </a:lnTo>
                  <a:lnTo>
                    <a:pt x="0" y="492264"/>
                  </a:lnTo>
                  <a:lnTo>
                    <a:pt x="0" y="497762"/>
                  </a:lnTo>
                  <a:lnTo>
                    <a:pt x="2011" y="499753"/>
                  </a:lnTo>
                  <a:lnTo>
                    <a:pt x="5029" y="499753"/>
                  </a:lnTo>
                  <a:lnTo>
                    <a:pt x="36141" y="474474"/>
                  </a:lnTo>
                  <a:lnTo>
                    <a:pt x="66410" y="435926"/>
                  </a:lnTo>
                  <a:lnTo>
                    <a:pt x="89682" y="388900"/>
                  </a:lnTo>
                  <a:lnTo>
                    <a:pt x="103771" y="347059"/>
                  </a:lnTo>
                  <a:lnTo>
                    <a:pt x="112059" y="309642"/>
                  </a:lnTo>
                  <a:lnTo>
                    <a:pt x="116501" y="266310"/>
                  </a:lnTo>
                  <a:lnTo>
                    <a:pt x="116829" y="249923"/>
                  </a:lnTo>
                  <a:lnTo>
                    <a:pt x="116715" y="240210"/>
                  </a:lnTo>
                  <a:lnTo>
                    <a:pt x="113138" y="194721"/>
                  </a:lnTo>
                  <a:lnTo>
                    <a:pt x="105766" y="155805"/>
                  </a:lnTo>
                  <a:lnTo>
                    <a:pt x="92863" y="115096"/>
                  </a:lnTo>
                  <a:lnTo>
                    <a:pt x="66671" y="65360"/>
                  </a:lnTo>
                  <a:lnTo>
                    <a:pt x="36577" y="26280"/>
                  </a:lnTo>
                  <a:lnTo>
                    <a:pt x="5518" y="71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6780832" y="4963057"/>
              <a:ext cx="294154" cy="0"/>
            </a:xfrm>
            <a:custGeom>
              <a:avLst/>
              <a:gdLst/>
              <a:ahLst/>
              <a:cxnLst/>
              <a:rect l="l" t="t" r="r" b="b"/>
              <a:pathLst>
                <a:path w="333375">
                  <a:moveTo>
                    <a:pt x="0" y="0"/>
                  </a:moveTo>
                  <a:lnTo>
                    <a:pt x="332902" y="0"/>
                  </a:lnTo>
                </a:path>
              </a:pathLst>
            </a:custGeom>
            <a:ln w="20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0832" y="5047811"/>
              <a:ext cx="294154" cy="0"/>
            </a:xfrm>
            <a:custGeom>
              <a:avLst/>
              <a:gdLst/>
              <a:ahLst/>
              <a:cxnLst/>
              <a:rect l="l" t="t" r="r" b="b"/>
              <a:pathLst>
                <a:path w="333375">
                  <a:moveTo>
                    <a:pt x="0" y="0"/>
                  </a:moveTo>
                  <a:lnTo>
                    <a:pt x="332902" y="0"/>
                  </a:lnTo>
                </a:path>
              </a:pathLst>
            </a:custGeom>
            <a:ln w="20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686948" y="4737030"/>
              <a:ext cx="113179" cy="205628"/>
            </a:xfrm>
            <a:custGeom>
              <a:avLst/>
              <a:gdLst/>
              <a:ahLst/>
              <a:cxnLst/>
              <a:rect l="l" t="t" r="r" b="b"/>
              <a:pathLst>
                <a:path w="128270" h="233045">
                  <a:moveTo>
                    <a:pt x="79187" y="26230"/>
                  </a:moveTo>
                  <a:lnTo>
                    <a:pt x="49817" y="26230"/>
                  </a:lnTo>
                  <a:lnTo>
                    <a:pt x="51236" y="203859"/>
                  </a:lnTo>
                  <a:lnTo>
                    <a:pt x="50000" y="213017"/>
                  </a:lnTo>
                  <a:lnTo>
                    <a:pt x="41347" y="218202"/>
                  </a:lnTo>
                  <a:lnTo>
                    <a:pt x="17861" y="219929"/>
                  </a:lnTo>
                  <a:lnTo>
                    <a:pt x="2468" y="219934"/>
                  </a:lnTo>
                  <a:lnTo>
                    <a:pt x="2468" y="232458"/>
                  </a:lnTo>
                  <a:lnTo>
                    <a:pt x="54925" y="231175"/>
                  </a:lnTo>
                  <a:lnTo>
                    <a:pt x="123545" y="231175"/>
                  </a:lnTo>
                  <a:lnTo>
                    <a:pt x="127802" y="219934"/>
                  </a:lnTo>
                  <a:lnTo>
                    <a:pt x="114391" y="219934"/>
                  </a:lnTo>
                  <a:lnTo>
                    <a:pt x="89866" y="218378"/>
                  </a:lnTo>
                  <a:lnTo>
                    <a:pt x="80618" y="213365"/>
                  </a:lnTo>
                  <a:lnTo>
                    <a:pt x="79187" y="204376"/>
                  </a:lnTo>
                  <a:lnTo>
                    <a:pt x="79187" y="26230"/>
                  </a:lnTo>
                  <a:close/>
                </a:path>
                <a:path w="128270" h="233045">
                  <a:moveTo>
                    <a:pt x="123545" y="231175"/>
                  </a:moveTo>
                  <a:lnTo>
                    <a:pt x="54925" y="231175"/>
                  </a:lnTo>
                  <a:lnTo>
                    <a:pt x="67661" y="231218"/>
                  </a:lnTo>
                  <a:lnTo>
                    <a:pt x="123121" y="232295"/>
                  </a:lnTo>
                  <a:lnTo>
                    <a:pt x="123545" y="231175"/>
                  </a:lnTo>
                  <a:close/>
                </a:path>
                <a:path w="128270" h="233045">
                  <a:moveTo>
                    <a:pt x="78485" y="0"/>
                  </a:moveTo>
                  <a:lnTo>
                    <a:pt x="68671" y="0"/>
                  </a:lnTo>
                  <a:lnTo>
                    <a:pt x="56102" y="9682"/>
                  </a:lnTo>
                  <a:lnTo>
                    <a:pt x="42659" y="16053"/>
                  </a:lnTo>
                  <a:lnTo>
                    <a:pt x="29224" y="19805"/>
                  </a:lnTo>
                  <a:lnTo>
                    <a:pt x="16678" y="21631"/>
                  </a:lnTo>
                  <a:lnTo>
                    <a:pt x="5902" y="22225"/>
                  </a:lnTo>
                  <a:lnTo>
                    <a:pt x="0" y="34802"/>
                  </a:lnTo>
                  <a:lnTo>
                    <a:pt x="8579" y="34668"/>
                  </a:lnTo>
                  <a:lnTo>
                    <a:pt x="20828" y="33730"/>
                  </a:lnTo>
                  <a:lnTo>
                    <a:pt x="35118" y="31185"/>
                  </a:lnTo>
                  <a:lnTo>
                    <a:pt x="49817" y="26230"/>
                  </a:lnTo>
                  <a:lnTo>
                    <a:pt x="79187" y="26230"/>
                  </a:lnTo>
                  <a:lnTo>
                    <a:pt x="79187" y="393"/>
                  </a:lnTo>
                  <a:lnTo>
                    <a:pt x="7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7596198" y="5005522"/>
              <a:ext cx="290793" cy="0"/>
            </a:xfrm>
            <a:custGeom>
              <a:avLst/>
              <a:gdLst/>
              <a:ahLst/>
              <a:cxnLst/>
              <a:rect l="l" t="t" r="r" b="b"/>
              <a:pathLst>
                <a:path w="329565">
                  <a:moveTo>
                    <a:pt x="0" y="0"/>
                  </a:moveTo>
                  <a:lnTo>
                    <a:pt x="329527" y="0"/>
                  </a:lnTo>
                </a:path>
              </a:pathLst>
            </a:custGeom>
            <a:ln w="19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7610999" y="5132714"/>
              <a:ext cx="159124" cy="197783"/>
            </a:xfrm>
            <a:custGeom>
              <a:avLst/>
              <a:gdLst/>
              <a:ahLst/>
              <a:cxnLst/>
              <a:rect l="l" t="t" r="r" b="b"/>
              <a:pathLst>
                <a:path w="180340" h="224154">
                  <a:moveTo>
                    <a:pt x="37825" y="171051"/>
                  </a:moveTo>
                  <a:lnTo>
                    <a:pt x="34350" y="171051"/>
                  </a:lnTo>
                  <a:lnTo>
                    <a:pt x="23050" y="174832"/>
                  </a:lnTo>
                  <a:lnTo>
                    <a:pt x="15121" y="186782"/>
                  </a:lnTo>
                  <a:lnTo>
                    <a:pt x="17132" y="201492"/>
                  </a:lnTo>
                  <a:lnTo>
                    <a:pt x="23843" y="212569"/>
                  </a:lnTo>
                  <a:lnTo>
                    <a:pt x="34598" y="219949"/>
                  </a:lnTo>
                  <a:lnTo>
                    <a:pt x="48743" y="223568"/>
                  </a:lnTo>
                  <a:lnTo>
                    <a:pt x="62258" y="222777"/>
                  </a:lnTo>
                  <a:lnTo>
                    <a:pt x="75571" y="220212"/>
                  </a:lnTo>
                  <a:lnTo>
                    <a:pt x="88448" y="215953"/>
                  </a:lnTo>
                  <a:lnTo>
                    <a:pt x="93607" y="213471"/>
                  </a:lnTo>
                  <a:lnTo>
                    <a:pt x="52009" y="213471"/>
                  </a:lnTo>
                  <a:lnTo>
                    <a:pt x="38991" y="210837"/>
                  </a:lnTo>
                  <a:lnTo>
                    <a:pt x="46389" y="195547"/>
                  </a:lnTo>
                  <a:lnTo>
                    <a:pt x="47845" y="184670"/>
                  </a:lnTo>
                  <a:lnTo>
                    <a:pt x="47853" y="173112"/>
                  </a:lnTo>
                  <a:lnTo>
                    <a:pt x="37825" y="171051"/>
                  </a:lnTo>
                  <a:close/>
                </a:path>
                <a:path w="180340" h="224154">
                  <a:moveTo>
                    <a:pt x="147243" y="144925"/>
                  </a:moveTo>
                  <a:lnTo>
                    <a:pt x="115962" y="144925"/>
                  </a:lnTo>
                  <a:lnTo>
                    <a:pt x="115275" y="156171"/>
                  </a:lnTo>
                  <a:lnTo>
                    <a:pt x="112397" y="167580"/>
                  </a:lnTo>
                  <a:lnTo>
                    <a:pt x="85496" y="202173"/>
                  </a:lnTo>
                  <a:lnTo>
                    <a:pt x="52009" y="213471"/>
                  </a:lnTo>
                  <a:lnTo>
                    <a:pt x="93607" y="213471"/>
                  </a:lnTo>
                  <a:lnTo>
                    <a:pt x="130975" y="183563"/>
                  </a:lnTo>
                  <a:lnTo>
                    <a:pt x="143603" y="159268"/>
                  </a:lnTo>
                  <a:lnTo>
                    <a:pt x="147243" y="144925"/>
                  </a:lnTo>
                  <a:close/>
                </a:path>
                <a:path w="180340" h="224154">
                  <a:moveTo>
                    <a:pt x="74662" y="8188"/>
                  </a:moveTo>
                  <a:lnTo>
                    <a:pt x="56205" y="8188"/>
                  </a:lnTo>
                  <a:lnTo>
                    <a:pt x="59009" y="12080"/>
                  </a:lnTo>
                  <a:lnTo>
                    <a:pt x="59009" y="28630"/>
                  </a:lnTo>
                  <a:lnTo>
                    <a:pt x="55839" y="36382"/>
                  </a:lnTo>
                  <a:lnTo>
                    <a:pt x="54101" y="40954"/>
                  </a:lnTo>
                  <a:lnTo>
                    <a:pt x="46579" y="60510"/>
                  </a:lnTo>
                  <a:lnTo>
                    <a:pt x="41097" y="75796"/>
                  </a:lnTo>
                  <a:lnTo>
                    <a:pt x="37363" y="87779"/>
                  </a:lnTo>
                  <a:lnTo>
                    <a:pt x="35083" y="97429"/>
                  </a:lnTo>
                  <a:lnTo>
                    <a:pt x="33966" y="105714"/>
                  </a:lnTo>
                  <a:lnTo>
                    <a:pt x="34156" y="117783"/>
                  </a:lnTo>
                  <a:lnTo>
                    <a:pt x="56758" y="151345"/>
                  </a:lnTo>
                  <a:lnTo>
                    <a:pt x="79824" y="157096"/>
                  </a:lnTo>
                  <a:lnTo>
                    <a:pt x="93324" y="155769"/>
                  </a:lnTo>
                  <a:lnTo>
                    <a:pt x="105226" y="151709"/>
                  </a:lnTo>
                  <a:lnTo>
                    <a:pt x="113074" y="146750"/>
                  </a:lnTo>
                  <a:lnTo>
                    <a:pt x="90768" y="146750"/>
                  </a:lnTo>
                  <a:lnTo>
                    <a:pt x="70842" y="142101"/>
                  </a:lnTo>
                  <a:lnTo>
                    <a:pt x="62305" y="131297"/>
                  </a:lnTo>
                  <a:lnTo>
                    <a:pt x="60326" y="120682"/>
                  </a:lnTo>
                  <a:lnTo>
                    <a:pt x="61009" y="109393"/>
                  </a:lnTo>
                  <a:lnTo>
                    <a:pt x="62979" y="97857"/>
                  </a:lnTo>
                  <a:lnTo>
                    <a:pt x="66059" y="85940"/>
                  </a:lnTo>
                  <a:lnTo>
                    <a:pt x="70074" y="73507"/>
                  </a:lnTo>
                  <a:lnTo>
                    <a:pt x="74845" y="60421"/>
                  </a:lnTo>
                  <a:lnTo>
                    <a:pt x="81496" y="42084"/>
                  </a:lnTo>
                  <a:lnTo>
                    <a:pt x="83918" y="32630"/>
                  </a:lnTo>
                  <a:lnTo>
                    <a:pt x="81231" y="17590"/>
                  </a:lnTo>
                  <a:lnTo>
                    <a:pt x="74662" y="8188"/>
                  </a:lnTo>
                  <a:close/>
                </a:path>
                <a:path w="180340" h="224154">
                  <a:moveTo>
                    <a:pt x="174467" y="2305"/>
                  </a:moveTo>
                  <a:lnTo>
                    <a:pt x="164652" y="2305"/>
                  </a:lnTo>
                  <a:lnTo>
                    <a:pt x="158008" y="4079"/>
                  </a:lnTo>
                  <a:lnTo>
                    <a:pt x="154167" y="10748"/>
                  </a:lnTo>
                  <a:lnTo>
                    <a:pt x="153101" y="12866"/>
                  </a:lnTo>
                  <a:lnTo>
                    <a:pt x="150327" y="24095"/>
                  </a:lnTo>
                  <a:lnTo>
                    <a:pt x="141153" y="60510"/>
                  </a:lnTo>
                  <a:lnTo>
                    <a:pt x="138782" y="70092"/>
                  </a:lnTo>
                  <a:lnTo>
                    <a:pt x="131053" y="101452"/>
                  </a:lnTo>
                  <a:lnTo>
                    <a:pt x="128063" y="113502"/>
                  </a:lnTo>
                  <a:lnTo>
                    <a:pt x="125041" y="119367"/>
                  </a:lnTo>
                  <a:lnTo>
                    <a:pt x="117705" y="129641"/>
                  </a:lnTo>
                  <a:lnTo>
                    <a:pt x="106223" y="140158"/>
                  </a:lnTo>
                  <a:lnTo>
                    <a:pt x="90768" y="146750"/>
                  </a:lnTo>
                  <a:lnTo>
                    <a:pt x="113074" y="146750"/>
                  </a:lnTo>
                  <a:lnTo>
                    <a:pt x="115962" y="144925"/>
                  </a:lnTo>
                  <a:lnTo>
                    <a:pt x="147243" y="144925"/>
                  </a:lnTo>
                  <a:lnTo>
                    <a:pt x="178643" y="21187"/>
                  </a:lnTo>
                  <a:lnTo>
                    <a:pt x="180075" y="16295"/>
                  </a:lnTo>
                  <a:lnTo>
                    <a:pt x="180075" y="6508"/>
                  </a:lnTo>
                  <a:lnTo>
                    <a:pt x="174467" y="2305"/>
                  </a:lnTo>
                  <a:close/>
                </a:path>
                <a:path w="180340" h="224154">
                  <a:moveTo>
                    <a:pt x="61870" y="0"/>
                  </a:moveTo>
                  <a:lnTo>
                    <a:pt x="16159" y="20210"/>
                  </a:lnTo>
                  <a:lnTo>
                    <a:pt x="0" y="56837"/>
                  </a:lnTo>
                  <a:lnTo>
                    <a:pt x="10881" y="56837"/>
                  </a:lnTo>
                  <a:lnTo>
                    <a:pt x="11247" y="55075"/>
                  </a:lnTo>
                  <a:lnTo>
                    <a:pt x="12313" y="51204"/>
                  </a:lnTo>
                  <a:lnTo>
                    <a:pt x="36006" y="12899"/>
                  </a:lnTo>
                  <a:lnTo>
                    <a:pt x="56205" y="8188"/>
                  </a:lnTo>
                  <a:lnTo>
                    <a:pt x="74662" y="8188"/>
                  </a:lnTo>
                  <a:lnTo>
                    <a:pt x="73503" y="6528"/>
                  </a:lnTo>
                  <a:lnTo>
                    <a:pt x="61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7819108" y="5047921"/>
              <a:ext cx="35299" cy="218515"/>
            </a:xfrm>
            <a:custGeom>
              <a:avLst/>
              <a:gdLst/>
              <a:ahLst/>
              <a:cxnLst/>
              <a:rect l="l" t="t" r="r" b="b"/>
              <a:pathLst>
                <a:path w="40004" h="247650">
                  <a:moveTo>
                    <a:pt x="22176" y="0"/>
                  </a:moveTo>
                  <a:lnTo>
                    <a:pt x="8001" y="3630"/>
                  </a:lnTo>
                  <a:lnTo>
                    <a:pt x="0" y="13980"/>
                  </a:lnTo>
                  <a:lnTo>
                    <a:pt x="13103" y="172485"/>
                  </a:lnTo>
                  <a:lnTo>
                    <a:pt x="13804" y="180138"/>
                  </a:lnTo>
                  <a:lnTo>
                    <a:pt x="14840" y="180830"/>
                  </a:lnTo>
                  <a:lnTo>
                    <a:pt x="24380" y="180830"/>
                  </a:lnTo>
                  <a:lnTo>
                    <a:pt x="25447" y="180138"/>
                  </a:lnTo>
                  <a:lnTo>
                    <a:pt x="26148" y="172829"/>
                  </a:lnTo>
                  <a:lnTo>
                    <a:pt x="39895" y="19024"/>
                  </a:lnTo>
                  <a:lnTo>
                    <a:pt x="34246" y="5602"/>
                  </a:lnTo>
                  <a:lnTo>
                    <a:pt x="22176" y="0"/>
                  </a:lnTo>
                  <a:close/>
                </a:path>
                <a:path w="40004" h="247650">
                  <a:moveTo>
                    <a:pt x="23163" y="208946"/>
                  </a:moveTo>
                  <a:lnTo>
                    <a:pt x="7821" y="212939"/>
                  </a:lnTo>
                  <a:lnTo>
                    <a:pt x="192" y="223010"/>
                  </a:lnTo>
                  <a:lnTo>
                    <a:pt x="3284" y="239296"/>
                  </a:lnTo>
                  <a:lnTo>
                    <a:pt x="12260" y="247626"/>
                  </a:lnTo>
                  <a:lnTo>
                    <a:pt x="28769" y="245533"/>
                  </a:lnTo>
                  <a:lnTo>
                    <a:pt x="37816" y="237551"/>
                  </a:lnTo>
                  <a:lnTo>
                    <a:pt x="39895" y="228681"/>
                  </a:lnTo>
                  <a:lnTo>
                    <a:pt x="35044" y="215774"/>
                  </a:lnTo>
                  <a:lnTo>
                    <a:pt x="23163" y="208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7962881" y="4809499"/>
              <a:ext cx="218515" cy="312084"/>
            </a:xfrm>
            <a:custGeom>
              <a:avLst/>
              <a:gdLst/>
              <a:ahLst/>
              <a:cxnLst/>
              <a:rect l="l" t="t" r="r" b="b"/>
              <a:pathLst>
                <a:path w="247650" h="353695">
                  <a:moveTo>
                    <a:pt x="68000" y="0"/>
                  </a:moveTo>
                  <a:lnTo>
                    <a:pt x="61508" y="0"/>
                  </a:lnTo>
                  <a:lnTo>
                    <a:pt x="61508" y="8820"/>
                  </a:lnTo>
                  <a:lnTo>
                    <a:pt x="65501" y="9762"/>
                  </a:lnTo>
                  <a:lnTo>
                    <a:pt x="66019" y="9762"/>
                  </a:lnTo>
                  <a:lnTo>
                    <a:pt x="76154" y="12480"/>
                  </a:lnTo>
                  <a:lnTo>
                    <a:pt x="97897" y="48251"/>
                  </a:lnTo>
                  <a:lnTo>
                    <a:pt x="125732" y="125820"/>
                  </a:lnTo>
                  <a:lnTo>
                    <a:pt x="139290" y="164001"/>
                  </a:lnTo>
                  <a:lnTo>
                    <a:pt x="145804" y="182632"/>
                  </a:lnTo>
                  <a:lnTo>
                    <a:pt x="8991" y="323526"/>
                  </a:lnTo>
                  <a:lnTo>
                    <a:pt x="0" y="332552"/>
                  </a:lnTo>
                  <a:lnTo>
                    <a:pt x="0" y="347590"/>
                  </a:lnTo>
                  <a:lnTo>
                    <a:pt x="7010" y="353601"/>
                  </a:lnTo>
                  <a:lnTo>
                    <a:pt x="23012" y="353601"/>
                  </a:lnTo>
                  <a:lnTo>
                    <a:pt x="27492" y="347767"/>
                  </a:lnTo>
                  <a:lnTo>
                    <a:pt x="31526" y="342445"/>
                  </a:lnTo>
                  <a:lnTo>
                    <a:pt x="152034" y="200844"/>
                  </a:lnTo>
                  <a:lnTo>
                    <a:pt x="190920" y="200844"/>
                  </a:lnTo>
                  <a:lnTo>
                    <a:pt x="131521" y="35466"/>
                  </a:lnTo>
                  <a:lnTo>
                    <a:pt x="103221" y="5689"/>
                  </a:lnTo>
                  <a:lnTo>
                    <a:pt x="77657" y="212"/>
                  </a:lnTo>
                  <a:lnTo>
                    <a:pt x="68000" y="0"/>
                  </a:lnTo>
                  <a:close/>
                </a:path>
                <a:path w="247650" h="353695">
                  <a:moveTo>
                    <a:pt x="190920" y="200844"/>
                  </a:moveTo>
                  <a:lnTo>
                    <a:pt x="152034" y="200844"/>
                  </a:lnTo>
                  <a:lnTo>
                    <a:pt x="157314" y="214640"/>
                  </a:lnTo>
                  <a:lnTo>
                    <a:pt x="162673" y="229145"/>
                  </a:lnTo>
                  <a:lnTo>
                    <a:pt x="168040" y="244034"/>
                  </a:lnTo>
                  <a:lnTo>
                    <a:pt x="173344" y="258981"/>
                  </a:lnTo>
                  <a:lnTo>
                    <a:pt x="183475" y="287751"/>
                  </a:lnTo>
                  <a:lnTo>
                    <a:pt x="188162" y="300925"/>
                  </a:lnTo>
                  <a:lnTo>
                    <a:pt x="202718" y="337956"/>
                  </a:lnTo>
                  <a:lnTo>
                    <a:pt x="242041" y="352126"/>
                  </a:lnTo>
                  <a:lnTo>
                    <a:pt x="247040" y="351602"/>
                  </a:lnTo>
                  <a:lnTo>
                    <a:pt x="247589" y="348554"/>
                  </a:lnTo>
                  <a:lnTo>
                    <a:pt x="247589" y="345493"/>
                  </a:lnTo>
                  <a:lnTo>
                    <a:pt x="246552" y="344481"/>
                  </a:lnTo>
                  <a:lnTo>
                    <a:pt x="245028" y="342445"/>
                  </a:lnTo>
                  <a:lnTo>
                    <a:pt x="238780" y="332770"/>
                  </a:lnTo>
                  <a:lnTo>
                    <a:pt x="233648" y="319805"/>
                  </a:lnTo>
                  <a:lnTo>
                    <a:pt x="190920" y="200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13131" y="4798600"/>
              <a:ext cx="159124" cy="197783"/>
            </a:xfrm>
            <a:custGeom>
              <a:avLst/>
              <a:gdLst/>
              <a:ahLst/>
              <a:cxnLst/>
              <a:rect l="l" t="t" r="r" b="b"/>
              <a:pathLst>
                <a:path w="180340" h="224154">
                  <a:moveTo>
                    <a:pt x="37825" y="171049"/>
                  </a:moveTo>
                  <a:lnTo>
                    <a:pt x="34350" y="171049"/>
                  </a:lnTo>
                  <a:lnTo>
                    <a:pt x="23048" y="174827"/>
                  </a:lnTo>
                  <a:lnTo>
                    <a:pt x="15100" y="186760"/>
                  </a:lnTo>
                  <a:lnTo>
                    <a:pt x="17102" y="201474"/>
                  </a:lnTo>
                  <a:lnTo>
                    <a:pt x="23801" y="212555"/>
                  </a:lnTo>
                  <a:lnTo>
                    <a:pt x="34545" y="219941"/>
                  </a:lnTo>
                  <a:lnTo>
                    <a:pt x="48680" y="223569"/>
                  </a:lnTo>
                  <a:lnTo>
                    <a:pt x="62207" y="222780"/>
                  </a:lnTo>
                  <a:lnTo>
                    <a:pt x="75528" y="220219"/>
                  </a:lnTo>
                  <a:lnTo>
                    <a:pt x="88411" y="215965"/>
                  </a:lnTo>
                  <a:lnTo>
                    <a:pt x="93587" y="213479"/>
                  </a:lnTo>
                  <a:lnTo>
                    <a:pt x="52003" y="213479"/>
                  </a:lnTo>
                  <a:lnTo>
                    <a:pt x="38984" y="210843"/>
                  </a:lnTo>
                  <a:lnTo>
                    <a:pt x="46388" y="195554"/>
                  </a:lnTo>
                  <a:lnTo>
                    <a:pt x="47845" y="184678"/>
                  </a:lnTo>
                  <a:lnTo>
                    <a:pt x="47853" y="173110"/>
                  </a:lnTo>
                  <a:lnTo>
                    <a:pt x="37825" y="171049"/>
                  </a:lnTo>
                  <a:close/>
                </a:path>
                <a:path w="180340" h="224154">
                  <a:moveTo>
                    <a:pt x="147238" y="144936"/>
                  </a:moveTo>
                  <a:lnTo>
                    <a:pt x="115961" y="144936"/>
                  </a:lnTo>
                  <a:lnTo>
                    <a:pt x="115270" y="156181"/>
                  </a:lnTo>
                  <a:lnTo>
                    <a:pt x="112385" y="167590"/>
                  </a:lnTo>
                  <a:lnTo>
                    <a:pt x="85489" y="202185"/>
                  </a:lnTo>
                  <a:lnTo>
                    <a:pt x="52003" y="213479"/>
                  </a:lnTo>
                  <a:lnTo>
                    <a:pt x="93587" y="213479"/>
                  </a:lnTo>
                  <a:lnTo>
                    <a:pt x="130949" y="183605"/>
                  </a:lnTo>
                  <a:lnTo>
                    <a:pt x="143585" y="159329"/>
                  </a:lnTo>
                  <a:lnTo>
                    <a:pt x="147238" y="144936"/>
                  </a:lnTo>
                  <a:close/>
                </a:path>
                <a:path w="180340" h="224154">
                  <a:moveTo>
                    <a:pt x="74655" y="8195"/>
                  </a:moveTo>
                  <a:lnTo>
                    <a:pt x="56174" y="8195"/>
                  </a:lnTo>
                  <a:lnTo>
                    <a:pt x="59009" y="12090"/>
                  </a:lnTo>
                  <a:lnTo>
                    <a:pt x="59009" y="28637"/>
                  </a:lnTo>
                  <a:lnTo>
                    <a:pt x="55839" y="36376"/>
                  </a:lnTo>
                  <a:lnTo>
                    <a:pt x="54101" y="40961"/>
                  </a:lnTo>
                  <a:lnTo>
                    <a:pt x="46579" y="60516"/>
                  </a:lnTo>
                  <a:lnTo>
                    <a:pt x="41097" y="75802"/>
                  </a:lnTo>
                  <a:lnTo>
                    <a:pt x="37363" y="87785"/>
                  </a:lnTo>
                  <a:lnTo>
                    <a:pt x="35083" y="97436"/>
                  </a:lnTo>
                  <a:lnTo>
                    <a:pt x="33966" y="105722"/>
                  </a:lnTo>
                  <a:lnTo>
                    <a:pt x="34156" y="117790"/>
                  </a:lnTo>
                  <a:lnTo>
                    <a:pt x="56744" y="151348"/>
                  </a:lnTo>
                  <a:lnTo>
                    <a:pt x="79821" y="157103"/>
                  </a:lnTo>
                  <a:lnTo>
                    <a:pt x="93322" y="155777"/>
                  </a:lnTo>
                  <a:lnTo>
                    <a:pt x="105225" y="151718"/>
                  </a:lnTo>
                  <a:lnTo>
                    <a:pt x="113079" y="146757"/>
                  </a:lnTo>
                  <a:lnTo>
                    <a:pt x="90767" y="146757"/>
                  </a:lnTo>
                  <a:lnTo>
                    <a:pt x="70841" y="142108"/>
                  </a:lnTo>
                  <a:lnTo>
                    <a:pt x="62304" y="131304"/>
                  </a:lnTo>
                  <a:lnTo>
                    <a:pt x="60326" y="120691"/>
                  </a:lnTo>
                  <a:lnTo>
                    <a:pt x="61009" y="109401"/>
                  </a:lnTo>
                  <a:lnTo>
                    <a:pt x="62979" y="97866"/>
                  </a:lnTo>
                  <a:lnTo>
                    <a:pt x="66059" y="85949"/>
                  </a:lnTo>
                  <a:lnTo>
                    <a:pt x="70073" y="73516"/>
                  </a:lnTo>
                  <a:lnTo>
                    <a:pt x="74845" y="60431"/>
                  </a:lnTo>
                  <a:lnTo>
                    <a:pt x="81487" y="42085"/>
                  </a:lnTo>
                  <a:lnTo>
                    <a:pt x="83892" y="32633"/>
                  </a:lnTo>
                  <a:lnTo>
                    <a:pt x="81209" y="17588"/>
                  </a:lnTo>
                  <a:lnTo>
                    <a:pt x="74655" y="8195"/>
                  </a:lnTo>
                  <a:close/>
                </a:path>
                <a:path w="180340" h="224154">
                  <a:moveTo>
                    <a:pt x="174467" y="2315"/>
                  </a:moveTo>
                  <a:lnTo>
                    <a:pt x="164652" y="2315"/>
                  </a:lnTo>
                  <a:lnTo>
                    <a:pt x="158008" y="4089"/>
                  </a:lnTo>
                  <a:lnTo>
                    <a:pt x="154167" y="10755"/>
                  </a:lnTo>
                  <a:lnTo>
                    <a:pt x="153131" y="12873"/>
                  </a:lnTo>
                  <a:lnTo>
                    <a:pt x="150327" y="24102"/>
                  </a:lnTo>
                  <a:lnTo>
                    <a:pt x="141153" y="60516"/>
                  </a:lnTo>
                  <a:lnTo>
                    <a:pt x="138783" y="70100"/>
                  </a:lnTo>
                  <a:lnTo>
                    <a:pt x="131053" y="101458"/>
                  </a:lnTo>
                  <a:lnTo>
                    <a:pt x="128063" y="113509"/>
                  </a:lnTo>
                  <a:lnTo>
                    <a:pt x="125029" y="119375"/>
                  </a:lnTo>
                  <a:lnTo>
                    <a:pt x="117692" y="129650"/>
                  </a:lnTo>
                  <a:lnTo>
                    <a:pt x="106217" y="140166"/>
                  </a:lnTo>
                  <a:lnTo>
                    <a:pt x="90767" y="146757"/>
                  </a:lnTo>
                  <a:lnTo>
                    <a:pt x="113079" y="146757"/>
                  </a:lnTo>
                  <a:lnTo>
                    <a:pt x="115961" y="144936"/>
                  </a:lnTo>
                  <a:lnTo>
                    <a:pt x="147238" y="144936"/>
                  </a:lnTo>
                  <a:lnTo>
                    <a:pt x="178643" y="21197"/>
                  </a:lnTo>
                  <a:lnTo>
                    <a:pt x="180075" y="16302"/>
                  </a:lnTo>
                  <a:lnTo>
                    <a:pt x="180075" y="6518"/>
                  </a:lnTo>
                  <a:lnTo>
                    <a:pt x="174467" y="2315"/>
                  </a:lnTo>
                  <a:close/>
                </a:path>
                <a:path w="180340" h="224154">
                  <a:moveTo>
                    <a:pt x="61856" y="0"/>
                  </a:moveTo>
                  <a:lnTo>
                    <a:pt x="16139" y="20222"/>
                  </a:lnTo>
                  <a:lnTo>
                    <a:pt x="0" y="56844"/>
                  </a:lnTo>
                  <a:lnTo>
                    <a:pt x="10881" y="56844"/>
                  </a:lnTo>
                  <a:lnTo>
                    <a:pt x="11247" y="55082"/>
                  </a:lnTo>
                  <a:lnTo>
                    <a:pt x="12313" y="51214"/>
                  </a:lnTo>
                  <a:lnTo>
                    <a:pt x="35998" y="12908"/>
                  </a:lnTo>
                  <a:lnTo>
                    <a:pt x="56174" y="8195"/>
                  </a:lnTo>
                  <a:lnTo>
                    <a:pt x="74655" y="8195"/>
                  </a:lnTo>
                  <a:lnTo>
                    <a:pt x="73490" y="6524"/>
                  </a:lnTo>
                  <a:lnTo>
                    <a:pt x="61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0674" y="4920425"/>
              <a:ext cx="170890" cy="199465"/>
            </a:xfrm>
            <a:custGeom>
              <a:avLst/>
              <a:gdLst/>
              <a:ahLst/>
              <a:cxnLst/>
              <a:rect l="l" t="t" r="r" b="b"/>
              <a:pathLst>
                <a:path w="193675" h="226060">
                  <a:moveTo>
                    <a:pt x="140318" y="0"/>
                  </a:moveTo>
                  <a:lnTo>
                    <a:pt x="102078" y="5235"/>
                  </a:lnTo>
                  <a:lnTo>
                    <a:pt x="65061" y="21147"/>
                  </a:lnTo>
                  <a:lnTo>
                    <a:pt x="33132" y="47294"/>
                  </a:lnTo>
                  <a:lnTo>
                    <a:pt x="10157" y="83232"/>
                  </a:lnTo>
                  <a:lnTo>
                    <a:pt x="0" y="128521"/>
                  </a:lnTo>
                  <a:lnTo>
                    <a:pt x="846" y="145590"/>
                  </a:lnTo>
                  <a:lnTo>
                    <a:pt x="13687" y="188624"/>
                  </a:lnTo>
                  <a:lnTo>
                    <a:pt x="40659" y="216727"/>
                  </a:lnTo>
                  <a:lnTo>
                    <a:pt x="65652" y="225468"/>
                  </a:lnTo>
                  <a:lnTo>
                    <a:pt x="87639" y="224496"/>
                  </a:lnTo>
                  <a:lnTo>
                    <a:pt x="107539" y="221336"/>
                  </a:lnTo>
                  <a:lnTo>
                    <a:pt x="125353" y="216432"/>
                  </a:lnTo>
                  <a:lnTo>
                    <a:pt x="128235" y="215296"/>
                  </a:lnTo>
                  <a:lnTo>
                    <a:pt x="82826" y="215296"/>
                  </a:lnTo>
                  <a:lnTo>
                    <a:pt x="64382" y="211985"/>
                  </a:lnTo>
                  <a:lnTo>
                    <a:pt x="38586" y="178293"/>
                  </a:lnTo>
                  <a:lnTo>
                    <a:pt x="36477" y="156586"/>
                  </a:lnTo>
                  <a:lnTo>
                    <a:pt x="36969" y="146272"/>
                  </a:lnTo>
                  <a:lnTo>
                    <a:pt x="38358" y="134196"/>
                  </a:lnTo>
                  <a:lnTo>
                    <a:pt x="40974" y="119601"/>
                  </a:lnTo>
                  <a:lnTo>
                    <a:pt x="70961" y="105358"/>
                  </a:lnTo>
                  <a:lnTo>
                    <a:pt x="79763" y="105246"/>
                  </a:lnTo>
                  <a:lnTo>
                    <a:pt x="91278" y="104766"/>
                  </a:lnTo>
                  <a:lnTo>
                    <a:pt x="133062" y="98968"/>
                  </a:lnTo>
                  <a:lnTo>
                    <a:pt x="147473" y="94227"/>
                  </a:lnTo>
                  <a:lnTo>
                    <a:pt x="47643" y="94226"/>
                  </a:lnTo>
                  <a:lnTo>
                    <a:pt x="54944" y="72096"/>
                  </a:lnTo>
                  <a:lnTo>
                    <a:pt x="84883" y="29483"/>
                  </a:lnTo>
                  <a:lnTo>
                    <a:pt x="124120" y="11370"/>
                  </a:lnTo>
                  <a:lnTo>
                    <a:pt x="130338" y="10759"/>
                  </a:lnTo>
                  <a:lnTo>
                    <a:pt x="169331" y="10759"/>
                  </a:lnTo>
                  <a:lnTo>
                    <a:pt x="169037" y="10463"/>
                  </a:lnTo>
                  <a:lnTo>
                    <a:pt x="156344" y="3648"/>
                  </a:lnTo>
                  <a:lnTo>
                    <a:pt x="140318" y="0"/>
                  </a:lnTo>
                  <a:close/>
                </a:path>
                <a:path w="193675" h="226060">
                  <a:moveTo>
                    <a:pt x="190046" y="161008"/>
                  </a:moveTo>
                  <a:lnTo>
                    <a:pt x="184529" y="161008"/>
                  </a:lnTo>
                  <a:lnTo>
                    <a:pt x="183523" y="162020"/>
                  </a:lnTo>
                  <a:lnTo>
                    <a:pt x="180506" y="165997"/>
                  </a:lnTo>
                  <a:lnTo>
                    <a:pt x="166510" y="180946"/>
                  </a:lnTo>
                  <a:lnTo>
                    <a:pt x="123114" y="207280"/>
                  </a:lnTo>
                  <a:lnTo>
                    <a:pt x="82826" y="215296"/>
                  </a:lnTo>
                  <a:lnTo>
                    <a:pt x="128235" y="215296"/>
                  </a:lnTo>
                  <a:lnTo>
                    <a:pt x="166310" y="195693"/>
                  </a:lnTo>
                  <a:lnTo>
                    <a:pt x="193086" y="167676"/>
                  </a:lnTo>
                  <a:lnTo>
                    <a:pt x="193094" y="164519"/>
                  </a:lnTo>
                  <a:lnTo>
                    <a:pt x="190046" y="161008"/>
                  </a:lnTo>
                  <a:close/>
                </a:path>
                <a:path w="193675" h="226060">
                  <a:moveTo>
                    <a:pt x="169331" y="10759"/>
                  </a:moveTo>
                  <a:lnTo>
                    <a:pt x="130338" y="10759"/>
                  </a:lnTo>
                  <a:lnTo>
                    <a:pt x="147247" y="13360"/>
                  </a:lnTo>
                  <a:lnTo>
                    <a:pt x="159453" y="20418"/>
                  </a:lnTo>
                  <a:lnTo>
                    <a:pt x="166769" y="30744"/>
                  </a:lnTo>
                  <a:lnTo>
                    <a:pt x="164916" y="48707"/>
                  </a:lnTo>
                  <a:lnTo>
                    <a:pt x="158600" y="62916"/>
                  </a:lnTo>
                  <a:lnTo>
                    <a:pt x="122728" y="87418"/>
                  </a:lnTo>
                  <a:lnTo>
                    <a:pt x="82154" y="93976"/>
                  </a:lnTo>
                  <a:lnTo>
                    <a:pt x="72181" y="94227"/>
                  </a:lnTo>
                  <a:lnTo>
                    <a:pt x="147476" y="94226"/>
                  </a:lnTo>
                  <a:lnTo>
                    <a:pt x="182120" y="60501"/>
                  </a:lnTo>
                  <a:lnTo>
                    <a:pt x="185800" y="43126"/>
                  </a:lnTo>
                  <a:lnTo>
                    <a:pt x="183897" y="30879"/>
                  </a:lnTo>
                  <a:lnTo>
                    <a:pt x="178265" y="19765"/>
                  </a:lnTo>
                  <a:lnTo>
                    <a:pt x="169331" y="10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650081" y="4856185"/>
              <a:ext cx="210110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804" y="0"/>
                  </a:lnTo>
                </a:path>
              </a:pathLst>
            </a:custGeom>
            <a:ln w="17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916628" y="4719834"/>
              <a:ext cx="170329" cy="217393"/>
            </a:xfrm>
            <a:custGeom>
              <a:avLst/>
              <a:gdLst/>
              <a:ahLst/>
              <a:cxnLst/>
              <a:rect l="l" t="t" r="r" b="b"/>
              <a:pathLst>
                <a:path w="193040" h="246379">
                  <a:moveTo>
                    <a:pt x="40690" y="0"/>
                  </a:moveTo>
                  <a:lnTo>
                    <a:pt x="40690" y="9083"/>
                  </a:lnTo>
                  <a:lnTo>
                    <a:pt x="44226" y="9439"/>
                  </a:lnTo>
                  <a:lnTo>
                    <a:pt x="45994" y="9787"/>
                  </a:lnTo>
                  <a:lnTo>
                    <a:pt x="75620" y="48225"/>
                  </a:lnTo>
                  <a:lnTo>
                    <a:pt x="91047" y="83781"/>
                  </a:lnTo>
                  <a:lnTo>
                    <a:pt x="104967" y="116490"/>
                  </a:lnTo>
                  <a:lnTo>
                    <a:pt x="109514" y="127081"/>
                  </a:lnTo>
                  <a:lnTo>
                    <a:pt x="7010" y="222299"/>
                  </a:lnTo>
                  <a:lnTo>
                    <a:pt x="2804" y="225801"/>
                  </a:lnTo>
                  <a:lnTo>
                    <a:pt x="0" y="228575"/>
                  </a:lnTo>
                  <a:lnTo>
                    <a:pt x="0" y="242898"/>
                  </a:lnTo>
                  <a:lnTo>
                    <a:pt x="7010" y="246375"/>
                  </a:lnTo>
                  <a:lnTo>
                    <a:pt x="18592" y="246375"/>
                  </a:lnTo>
                  <a:lnTo>
                    <a:pt x="22799" y="241837"/>
                  </a:lnTo>
                  <a:lnTo>
                    <a:pt x="23865" y="240791"/>
                  </a:lnTo>
                  <a:lnTo>
                    <a:pt x="115793" y="142396"/>
                  </a:lnTo>
                  <a:lnTo>
                    <a:pt x="147781" y="142396"/>
                  </a:lnTo>
                  <a:lnTo>
                    <a:pt x="96499" y="21991"/>
                  </a:lnTo>
                  <a:lnTo>
                    <a:pt x="93468" y="16015"/>
                  </a:lnTo>
                  <a:lnTo>
                    <a:pt x="86490" y="8858"/>
                  </a:lnTo>
                  <a:lnTo>
                    <a:pt x="73270" y="2773"/>
                  </a:lnTo>
                  <a:lnTo>
                    <a:pt x="51515" y="10"/>
                  </a:lnTo>
                  <a:lnTo>
                    <a:pt x="40690" y="0"/>
                  </a:lnTo>
                  <a:close/>
                </a:path>
                <a:path w="193040" h="246379">
                  <a:moveTo>
                    <a:pt x="147781" y="142396"/>
                  </a:moveTo>
                  <a:lnTo>
                    <a:pt x="115793" y="142396"/>
                  </a:lnTo>
                  <a:lnTo>
                    <a:pt x="122328" y="157418"/>
                  </a:lnTo>
                  <a:lnTo>
                    <a:pt x="128877" y="172786"/>
                  </a:lnTo>
                  <a:lnTo>
                    <a:pt x="146552" y="214674"/>
                  </a:lnTo>
                  <a:lnTo>
                    <a:pt x="163860" y="245708"/>
                  </a:lnTo>
                  <a:lnTo>
                    <a:pt x="193029" y="245708"/>
                  </a:lnTo>
                  <a:lnTo>
                    <a:pt x="193029" y="239767"/>
                  </a:lnTo>
                  <a:lnTo>
                    <a:pt x="191932" y="238731"/>
                  </a:lnTo>
                  <a:lnTo>
                    <a:pt x="191231" y="238018"/>
                  </a:lnTo>
                  <a:lnTo>
                    <a:pt x="187025" y="234171"/>
                  </a:lnTo>
                  <a:lnTo>
                    <a:pt x="183520" y="226158"/>
                  </a:lnTo>
                  <a:lnTo>
                    <a:pt x="182117" y="223016"/>
                  </a:lnTo>
                  <a:lnTo>
                    <a:pt x="147781" y="142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10"/>
            <p:cNvSpPr/>
            <p:nvPr/>
          </p:nvSpPr>
          <p:spPr>
            <a:xfrm>
              <a:off x="5634829" y="4828530"/>
              <a:ext cx="219075" cy="315446"/>
            </a:xfrm>
            <a:custGeom>
              <a:avLst/>
              <a:gdLst/>
              <a:ahLst/>
              <a:cxnLst/>
              <a:rect l="l" t="t" r="r" b="b"/>
              <a:pathLst>
                <a:path w="248285" h="357504">
                  <a:moveTo>
                    <a:pt x="68153" y="0"/>
                  </a:moveTo>
                  <a:lnTo>
                    <a:pt x="61661" y="0"/>
                  </a:lnTo>
                  <a:lnTo>
                    <a:pt x="61661" y="8930"/>
                  </a:lnTo>
                  <a:lnTo>
                    <a:pt x="65653" y="9875"/>
                  </a:lnTo>
                  <a:lnTo>
                    <a:pt x="66172" y="9875"/>
                  </a:lnTo>
                  <a:lnTo>
                    <a:pt x="76262" y="12598"/>
                  </a:lnTo>
                  <a:lnTo>
                    <a:pt x="97845" y="48069"/>
                  </a:lnTo>
                  <a:lnTo>
                    <a:pt x="110676" y="84019"/>
                  </a:lnTo>
                  <a:lnTo>
                    <a:pt x="125528" y="125864"/>
                  </a:lnTo>
                  <a:lnTo>
                    <a:pt x="139054" y="164284"/>
                  </a:lnTo>
                  <a:lnTo>
                    <a:pt x="145680" y="183391"/>
                  </a:lnTo>
                  <a:lnTo>
                    <a:pt x="9052" y="327080"/>
                  </a:lnTo>
                  <a:lnTo>
                    <a:pt x="0" y="336194"/>
                  </a:lnTo>
                  <a:lnTo>
                    <a:pt x="0" y="351403"/>
                  </a:lnTo>
                  <a:lnTo>
                    <a:pt x="7040" y="357469"/>
                  </a:lnTo>
                  <a:lnTo>
                    <a:pt x="23073" y="357469"/>
                  </a:lnTo>
                  <a:lnTo>
                    <a:pt x="27584" y="351556"/>
                  </a:lnTo>
                  <a:lnTo>
                    <a:pt x="31602" y="346191"/>
                  </a:lnTo>
                  <a:lnTo>
                    <a:pt x="152369" y="203057"/>
                  </a:lnTo>
                  <a:lnTo>
                    <a:pt x="191348" y="203057"/>
                  </a:lnTo>
                  <a:lnTo>
                    <a:pt x="131825" y="35874"/>
                  </a:lnTo>
                  <a:lnTo>
                    <a:pt x="103620" y="5832"/>
                  </a:lnTo>
                  <a:lnTo>
                    <a:pt x="78135" y="233"/>
                  </a:lnTo>
                  <a:lnTo>
                    <a:pt x="68153" y="0"/>
                  </a:lnTo>
                  <a:close/>
                </a:path>
                <a:path w="248285" h="357504">
                  <a:moveTo>
                    <a:pt x="191348" y="203057"/>
                  </a:moveTo>
                  <a:lnTo>
                    <a:pt x="152369" y="203057"/>
                  </a:lnTo>
                  <a:lnTo>
                    <a:pt x="157607" y="216860"/>
                  </a:lnTo>
                  <a:lnTo>
                    <a:pt x="162924" y="231370"/>
                  </a:lnTo>
                  <a:lnTo>
                    <a:pt x="168251" y="246267"/>
                  </a:lnTo>
                  <a:lnTo>
                    <a:pt x="173519" y="261233"/>
                  </a:lnTo>
                  <a:lnTo>
                    <a:pt x="183598" y="290094"/>
                  </a:lnTo>
                  <a:lnTo>
                    <a:pt x="188269" y="303351"/>
                  </a:lnTo>
                  <a:lnTo>
                    <a:pt x="202872" y="341106"/>
                  </a:lnTo>
                  <a:lnTo>
                    <a:pt x="242590" y="355975"/>
                  </a:lnTo>
                  <a:lnTo>
                    <a:pt x="247589" y="355457"/>
                  </a:lnTo>
                  <a:lnTo>
                    <a:pt x="248137" y="352379"/>
                  </a:lnTo>
                  <a:lnTo>
                    <a:pt x="248137" y="349270"/>
                  </a:lnTo>
                  <a:lnTo>
                    <a:pt x="247101" y="348233"/>
                  </a:lnTo>
                  <a:lnTo>
                    <a:pt x="245577" y="346191"/>
                  </a:lnTo>
                  <a:lnTo>
                    <a:pt x="239361" y="336518"/>
                  </a:lnTo>
                  <a:lnTo>
                    <a:pt x="234258" y="323577"/>
                  </a:lnTo>
                  <a:lnTo>
                    <a:pt x="191348" y="203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653612" y="162969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events occur with a rate λ per unit time.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"memory" of previous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2324" y="1569966"/>
            <a:ext cx="4824482" cy="3624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7774613" y="2149258"/>
            <a:ext cx="121584" cy="212912"/>
          </a:xfrm>
          <a:custGeom>
            <a:avLst/>
            <a:gdLst/>
            <a:ahLst/>
            <a:cxnLst/>
            <a:rect l="l" t="t" r="r" b="b"/>
            <a:pathLst>
              <a:path w="137795" h="241300">
                <a:moveTo>
                  <a:pt x="101885" y="0"/>
                </a:moveTo>
                <a:lnTo>
                  <a:pt x="63965" y="16288"/>
                </a:lnTo>
                <a:lnTo>
                  <a:pt x="38448" y="45948"/>
                </a:lnTo>
                <a:lnTo>
                  <a:pt x="17802" y="85387"/>
                </a:lnTo>
                <a:lnTo>
                  <a:pt x="4156" y="129950"/>
                </a:lnTo>
                <a:lnTo>
                  <a:pt x="0" y="160206"/>
                </a:lnTo>
                <a:lnTo>
                  <a:pt x="461" y="178081"/>
                </a:lnTo>
                <a:lnTo>
                  <a:pt x="10744" y="222192"/>
                </a:lnTo>
                <a:lnTo>
                  <a:pt x="38098" y="241107"/>
                </a:lnTo>
                <a:lnTo>
                  <a:pt x="47414" y="239960"/>
                </a:lnTo>
                <a:lnTo>
                  <a:pt x="56700" y="236630"/>
                </a:lnTo>
                <a:lnTo>
                  <a:pt x="61040" y="234109"/>
                </a:lnTo>
                <a:lnTo>
                  <a:pt x="40670" y="234109"/>
                </a:lnTo>
                <a:lnTo>
                  <a:pt x="31933" y="231549"/>
                </a:lnTo>
                <a:lnTo>
                  <a:pt x="25753" y="222799"/>
                </a:lnTo>
                <a:lnTo>
                  <a:pt x="22416" y="206307"/>
                </a:lnTo>
                <a:lnTo>
                  <a:pt x="22374" y="194717"/>
                </a:lnTo>
                <a:lnTo>
                  <a:pt x="22378" y="193677"/>
                </a:lnTo>
                <a:lnTo>
                  <a:pt x="27795" y="145862"/>
                </a:lnTo>
                <a:lnTo>
                  <a:pt x="101509" y="126048"/>
                </a:lnTo>
                <a:lnTo>
                  <a:pt x="129100" y="126048"/>
                </a:lnTo>
                <a:lnTo>
                  <a:pt x="129768" y="123791"/>
                </a:lnTo>
                <a:lnTo>
                  <a:pt x="131521" y="116203"/>
                </a:lnTo>
                <a:lnTo>
                  <a:pt x="34971" y="116203"/>
                </a:lnTo>
                <a:lnTo>
                  <a:pt x="37835" y="105084"/>
                </a:lnTo>
                <a:lnTo>
                  <a:pt x="53831" y="56359"/>
                </a:lnTo>
                <a:lnTo>
                  <a:pt x="75636" y="19396"/>
                </a:lnTo>
                <a:lnTo>
                  <a:pt x="95153" y="6797"/>
                </a:lnTo>
                <a:lnTo>
                  <a:pt x="116665" y="6797"/>
                </a:lnTo>
                <a:lnTo>
                  <a:pt x="114943" y="5004"/>
                </a:lnTo>
                <a:lnTo>
                  <a:pt x="101885" y="0"/>
                </a:lnTo>
                <a:close/>
              </a:path>
              <a:path w="137795" h="241300">
                <a:moveTo>
                  <a:pt x="129100" y="126048"/>
                </a:moveTo>
                <a:lnTo>
                  <a:pt x="101509" y="126048"/>
                </a:lnTo>
                <a:lnTo>
                  <a:pt x="99264" y="135352"/>
                </a:lnTo>
                <a:lnTo>
                  <a:pt x="96332" y="146519"/>
                </a:lnTo>
                <a:lnTo>
                  <a:pt x="82666" y="185492"/>
                </a:lnTo>
                <a:lnTo>
                  <a:pt x="56948" y="225756"/>
                </a:lnTo>
                <a:lnTo>
                  <a:pt x="40670" y="234109"/>
                </a:lnTo>
                <a:lnTo>
                  <a:pt x="61040" y="234109"/>
                </a:lnTo>
                <a:lnTo>
                  <a:pt x="91900" y="205160"/>
                </a:lnTo>
                <a:lnTo>
                  <a:pt x="113942" y="167664"/>
                </a:lnTo>
                <a:lnTo>
                  <a:pt x="125321" y="138817"/>
                </a:lnTo>
                <a:lnTo>
                  <a:pt x="129100" y="126048"/>
                </a:lnTo>
                <a:close/>
              </a:path>
              <a:path w="137795" h="241300">
                <a:moveTo>
                  <a:pt x="116665" y="6797"/>
                </a:moveTo>
                <a:lnTo>
                  <a:pt x="95153" y="6797"/>
                </a:lnTo>
                <a:lnTo>
                  <a:pt x="106674" y="11236"/>
                </a:lnTo>
                <a:lnTo>
                  <a:pt x="112665" y="22639"/>
                </a:lnTo>
                <a:lnTo>
                  <a:pt x="114883" y="37939"/>
                </a:lnTo>
                <a:lnTo>
                  <a:pt x="114766" y="50312"/>
                </a:lnTo>
                <a:lnTo>
                  <a:pt x="114136" y="61851"/>
                </a:lnTo>
                <a:lnTo>
                  <a:pt x="105292" y="112642"/>
                </a:lnTo>
                <a:lnTo>
                  <a:pt x="34971" y="116203"/>
                </a:lnTo>
                <a:lnTo>
                  <a:pt x="131521" y="116203"/>
                </a:lnTo>
                <a:lnTo>
                  <a:pt x="133276" y="108610"/>
                </a:lnTo>
                <a:lnTo>
                  <a:pt x="135763" y="93457"/>
                </a:lnTo>
                <a:lnTo>
                  <a:pt x="137146" y="78518"/>
                </a:lnTo>
                <a:lnTo>
                  <a:pt x="137384" y="68837"/>
                </a:lnTo>
                <a:lnTo>
                  <a:pt x="136840" y="56644"/>
                </a:lnTo>
                <a:lnTo>
                  <a:pt x="134855" y="42439"/>
                </a:lnTo>
                <a:lnTo>
                  <a:pt x="130897" y="27948"/>
                </a:lnTo>
                <a:lnTo>
                  <a:pt x="124437" y="14895"/>
                </a:lnTo>
                <a:lnTo>
                  <a:pt x="116665" y="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005160" y="2255501"/>
            <a:ext cx="195543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345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005160" y="2312477"/>
            <a:ext cx="195543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345" y="0"/>
                </a:lnTo>
              </a:path>
            </a:pathLst>
          </a:custGeom>
          <a:ln w="1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8324797" y="2161372"/>
            <a:ext cx="96931" cy="197224"/>
          </a:xfrm>
          <a:custGeom>
            <a:avLst/>
            <a:gdLst/>
            <a:ahLst/>
            <a:cxnLst/>
            <a:rect l="l" t="t" r="r" b="b"/>
            <a:pathLst>
              <a:path w="109854" h="223519">
                <a:moveTo>
                  <a:pt x="67858" y="25445"/>
                </a:moveTo>
                <a:lnTo>
                  <a:pt x="36345" y="25445"/>
                </a:lnTo>
                <a:lnTo>
                  <a:pt x="42732" y="197175"/>
                </a:lnTo>
                <a:lnTo>
                  <a:pt x="40949" y="207509"/>
                </a:lnTo>
                <a:lnTo>
                  <a:pt x="30066" y="212436"/>
                </a:lnTo>
                <a:lnTo>
                  <a:pt x="1981" y="213329"/>
                </a:lnTo>
                <a:lnTo>
                  <a:pt x="1981" y="223174"/>
                </a:lnTo>
                <a:lnTo>
                  <a:pt x="12657" y="222618"/>
                </a:lnTo>
                <a:lnTo>
                  <a:pt x="26512" y="222317"/>
                </a:lnTo>
                <a:lnTo>
                  <a:pt x="106159" y="222180"/>
                </a:lnTo>
                <a:lnTo>
                  <a:pt x="109788" y="213329"/>
                </a:lnTo>
                <a:lnTo>
                  <a:pt x="99029" y="213329"/>
                </a:lnTo>
                <a:lnTo>
                  <a:pt x="76374" y="211647"/>
                </a:lnTo>
                <a:lnTo>
                  <a:pt x="68623" y="205646"/>
                </a:lnTo>
                <a:lnTo>
                  <a:pt x="67858" y="25445"/>
                </a:lnTo>
                <a:close/>
              </a:path>
              <a:path w="109854" h="223519">
                <a:moveTo>
                  <a:pt x="106159" y="222180"/>
                </a:moveTo>
                <a:lnTo>
                  <a:pt x="65743" y="222180"/>
                </a:lnTo>
                <a:lnTo>
                  <a:pt x="94052" y="222479"/>
                </a:lnTo>
                <a:lnTo>
                  <a:pt x="105861" y="222904"/>
                </a:lnTo>
                <a:lnTo>
                  <a:pt x="106159" y="222180"/>
                </a:lnTo>
                <a:close/>
              </a:path>
              <a:path w="109854" h="223519">
                <a:moveTo>
                  <a:pt x="67787" y="0"/>
                </a:moveTo>
                <a:lnTo>
                  <a:pt x="60197" y="0"/>
                </a:lnTo>
                <a:lnTo>
                  <a:pt x="47135" y="10243"/>
                </a:lnTo>
                <a:lnTo>
                  <a:pt x="33312" y="16472"/>
                </a:lnTo>
                <a:lnTo>
                  <a:pt x="20015" y="19687"/>
                </a:lnTo>
                <a:lnTo>
                  <a:pt x="8528" y="20884"/>
                </a:lnTo>
                <a:lnTo>
                  <a:pt x="138" y="21061"/>
                </a:lnTo>
                <a:lnTo>
                  <a:pt x="0" y="30876"/>
                </a:lnTo>
                <a:lnTo>
                  <a:pt x="8593" y="30675"/>
                </a:lnTo>
                <a:lnTo>
                  <a:pt x="21453" y="29267"/>
                </a:lnTo>
                <a:lnTo>
                  <a:pt x="36345" y="25445"/>
                </a:lnTo>
                <a:lnTo>
                  <a:pt x="67858" y="25445"/>
                </a:lnTo>
                <a:lnTo>
                  <a:pt x="67793" y="10243"/>
                </a:lnTo>
                <a:lnTo>
                  <a:pt x="6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8471799" y="2327336"/>
            <a:ext cx="30816" cy="31376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913" y="0"/>
                </a:moveTo>
                <a:lnTo>
                  <a:pt x="7894" y="0"/>
                </a:lnTo>
                <a:lnTo>
                  <a:pt x="0" y="7924"/>
                </a:lnTo>
                <a:lnTo>
                  <a:pt x="0" y="27157"/>
                </a:lnTo>
                <a:lnTo>
                  <a:pt x="7894" y="35112"/>
                </a:lnTo>
                <a:lnTo>
                  <a:pt x="26913" y="35112"/>
                </a:lnTo>
                <a:lnTo>
                  <a:pt x="34777" y="27157"/>
                </a:lnTo>
                <a:lnTo>
                  <a:pt x="34747" y="7924"/>
                </a:lnTo>
                <a:lnTo>
                  <a:pt x="26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8541805" y="2161077"/>
            <a:ext cx="117101" cy="202826"/>
          </a:xfrm>
          <a:custGeom>
            <a:avLst/>
            <a:gdLst/>
            <a:ahLst/>
            <a:cxnLst/>
            <a:rect l="l" t="t" r="r" b="b"/>
            <a:pathLst>
              <a:path w="132715" h="229869">
                <a:moveTo>
                  <a:pt x="27675" y="151942"/>
                </a:moveTo>
                <a:lnTo>
                  <a:pt x="11826" y="151942"/>
                </a:lnTo>
                <a:lnTo>
                  <a:pt x="0" y="154289"/>
                </a:lnTo>
                <a:lnTo>
                  <a:pt x="0" y="169621"/>
                </a:lnTo>
                <a:lnTo>
                  <a:pt x="1485" y="182509"/>
                </a:lnTo>
                <a:lnTo>
                  <a:pt x="22408" y="217010"/>
                </a:lnTo>
                <a:lnTo>
                  <a:pt x="48370" y="229475"/>
                </a:lnTo>
                <a:lnTo>
                  <a:pt x="64626" y="228623"/>
                </a:lnTo>
                <a:lnTo>
                  <a:pt x="79500" y="225450"/>
                </a:lnTo>
                <a:lnTo>
                  <a:pt x="92843" y="220151"/>
                </a:lnTo>
                <a:lnTo>
                  <a:pt x="93079" y="220004"/>
                </a:lnTo>
                <a:lnTo>
                  <a:pt x="66921" y="220004"/>
                </a:lnTo>
                <a:lnTo>
                  <a:pt x="50419" y="218604"/>
                </a:lnTo>
                <a:lnTo>
                  <a:pt x="17305" y="197808"/>
                </a:lnTo>
                <a:lnTo>
                  <a:pt x="11612" y="184099"/>
                </a:lnTo>
                <a:lnTo>
                  <a:pt x="27721" y="184099"/>
                </a:lnTo>
                <a:lnTo>
                  <a:pt x="33406" y="175991"/>
                </a:lnTo>
                <a:lnTo>
                  <a:pt x="33406" y="160202"/>
                </a:lnTo>
                <a:lnTo>
                  <a:pt x="27675" y="151942"/>
                </a:lnTo>
                <a:close/>
              </a:path>
              <a:path w="132715" h="229869">
                <a:moveTo>
                  <a:pt x="99624" y="92485"/>
                </a:moveTo>
                <a:lnTo>
                  <a:pt x="52913" y="92485"/>
                </a:lnTo>
                <a:lnTo>
                  <a:pt x="73650" y="93705"/>
                </a:lnTo>
                <a:lnTo>
                  <a:pt x="86676" y="99098"/>
                </a:lnTo>
                <a:lnTo>
                  <a:pt x="93870" y="106013"/>
                </a:lnTo>
                <a:lnTo>
                  <a:pt x="99055" y="119218"/>
                </a:lnTo>
                <a:lnTo>
                  <a:pt x="101796" y="131342"/>
                </a:lnTo>
                <a:lnTo>
                  <a:pt x="102861" y="143311"/>
                </a:lnTo>
                <a:lnTo>
                  <a:pt x="102856" y="157721"/>
                </a:lnTo>
                <a:lnTo>
                  <a:pt x="88235" y="207177"/>
                </a:lnTo>
                <a:lnTo>
                  <a:pt x="66921" y="220004"/>
                </a:lnTo>
                <a:lnTo>
                  <a:pt x="93079" y="220004"/>
                </a:lnTo>
                <a:lnTo>
                  <a:pt x="122168" y="193437"/>
                </a:lnTo>
                <a:lnTo>
                  <a:pt x="132222" y="156209"/>
                </a:lnTo>
                <a:lnTo>
                  <a:pt x="130849" y="140966"/>
                </a:lnTo>
                <a:lnTo>
                  <a:pt x="126899" y="126743"/>
                </a:lnTo>
                <a:lnTo>
                  <a:pt x="120627" y="113908"/>
                </a:lnTo>
                <a:lnTo>
                  <a:pt x="112286" y="102827"/>
                </a:lnTo>
                <a:lnTo>
                  <a:pt x="102131" y="93869"/>
                </a:lnTo>
                <a:lnTo>
                  <a:pt x="99624" y="92485"/>
                </a:lnTo>
                <a:close/>
              </a:path>
              <a:path w="132715" h="229869">
                <a:moveTo>
                  <a:pt x="27721" y="184099"/>
                </a:moveTo>
                <a:lnTo>
                  <a:pt x="11612" y="184099"/>
                </a:lnTo>
                <a:lnTo>
                  <a:pt x="12649" y="184251"/>
                </a:lnTo>
                <a:lnTo>
                  <a:pt x="27614" y="184251"/>
                </a:lnTo>
                <a:lnTo>
                  <a:pt x="27721" y="184099"/>
                </a:lnTo>
                <a:close/>
              </a:path>
              <a:path w="132715" h="229869">
                <a:moveTo>
                  <a:pt x="21396" y="335"/>
                </a:moveTo>
                <a:lnTo>
                  <a:pt x="16733" y="335"/>
                </a:lnTo>
                <a:lnTo>
                  <a:pt x="16733" y="116464"/>
                </a:lnTo>
                <a:lnTo>
                  <a:pt x="23713" y="116464"/>
                </a:lnTo>
                <a:lnTo>
                  <a:pt x="24383" y="115458"/>
                </a:lnTo>
                <a:lnTo>
                  <a:pt x="25725" y="113477"/>
                </a:lnTo>
                <a:lnTo>
                  <a:pt x="30434" y="107313"/>
                </a:lnTo>
                <a:lnTo>
                  <a:pt x="39286" y="99240"/>
                </a:lnTo>
                <a:lnTo>
                  <a:pt x="42100" y="97845"/>
                </a:lnTo>
                <a:lnTo>
                  <a:pt x="28450" y="97845"/>
                </a:lnTo>
                <a:lnTo>
                  <a:pt x="26426" y="34229"/>
                </a:lnTo>
                <a:lnTo>
                  <a:pt x="76974" y="34229"/>
                </a:lnTo>
                <a:lnTo>
                  <a:pt x="88696" y="30338"/>
                </a:lnTo>
                <a:lnTo>
                  <a:pt x="102042" y="22775"/>
                </a:lnTo>
                <a:lnTo>
                  <a:pt x="111695" y="14811"/>
                </a:lnTo>
                <a:lnTo>
                  <a:pt x="116161" y="9641"/>
                </a:lnTo>
                <a:lnTo>
                  <a:pt x="79616" y="9641"/>
                </a:lnTo>
                <a:lnTo>
                  <a:pt x="64304" y="9565"/>
                </a:lnTo>
                <a:lnTo>
                  <a:pt x="51150" y="8534"/>
                </a:lnTo>
                <a:lnTo>
                  <a:pt x="39495" y="6433"/>
                </a:lnTo>
                <a:lnTo>
                  <a:pt x="28683" y="3149"/>
                </a:lnTo>
                <a:lnTo>
                  <a:pt x="21396" y="335"/>
                </a:lnTo>
                <a:close/>
              </a:path>
              <a:path w="132715" h="229869">
                <a:moveTo>
                  <a:pt x="77395" y="83791"/>
                </a:moveTo>
                <a:lnTo>
                  <a:pt x="61579" y="84319"/>
                </a:lnTo>
                <a:lnTo>
                  <a:pt x="48570" y="86824"/>
                </a:lnTo>
                <a:lnTo>
                  <a:pt x="37738" y="91327"/>
                </a:lnTo>
                <a:lnTo>
                  <a:pt x="28450" y="97845"/>
                </a:lnTo>
                <a:lnTo>
                  <a:pt x="42100" y="97845"/>
                </a:lnTo>
                <a:lnTo>
                  <a:pt x="52913" y="92485"/>
                </a:lnTo>
                <a:lnTo>
                  <a:pt x="99624" y="92485"/>
                </a:lnTo>
                <a:lnTo>
                  <a:pt x="90416" y="87401"/>
                </a:lnTo>
                <a:lnTo>
                  <a:pt x="77395" y="83791"/>
                </a:lnTo>
                <a:close/>
              </a:path>
              <a:path w="132715" h="229869">
                <a:moveTo>
                  <a:pt x="76974" y="34229"/>
                </a:moveTo>
                <a:lnTo>
                  <a:pt x="26426" y="34229"/>
                </a:lnTo>
                <a:lnTo>
                  <a:pt x="37444" y="36653"/>
                </a:lnTo>
                <a:lnTo>
                  <a:pt x="51136" y="38165"/>
                </a:lnTo>
                <a:lnTo>
                  <a:pt x="71710" y="35976"/>
                </a:lnTo>
                <a:lnTo>
                  <a:pt x="76974" y="34229"/>
                </a:lnTo>
                <a:close/>
              </a:path>
              <a:path w="132715" h="229869">
                <a:moveTo>
                  <a:pt x="118719" y="0"/>
                </a:moveTo>
                <a:lnTo>
                  <a:pt x="115397" y="0"/>
                </a:lnTo>
                <a:lnTo>
                  <a:pt x="113720" y="975"/>
                </a:lnTo>
                <a:lnTo>
                  <a:pt x="106125" y="3905"/>
                </a:lnTo>
                <a:lnTo>
                  <a:pt x="94601" y="7204"/>
                </a:lnTo>
                <a:lnTo>
                  <a:pt x="79616" y="9641"/>
                </a:lnTo>
                <a:lnTo>
                  <a:pt x="116161" y="9641"/>
                </a:lnTo>
                <a:lnTo>
                  <a:pt x="117605" y="7969"/>
                </a:lnTo>
                <a:lnTo>
                  <a:pt x="119720" y="3774"/>
                </a:lnTo>
                <a:lnTo>
                  <a:pt x="119725" y="1676"/>
                </a:lnTo>
                <a:lnTo>
                  <a:pt x="118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578543" y="1566543"/>
            <a:ext cx="4807324" cy="3616138"/>
          </a:xfrm>
          <a:custGeom>
            <a:avLst/>
            <a:gdLst/>
            <a:ahLst/>
            <a:cxnLst/>
            <a:rect l="l" t="t" r="r" b="b"/>
            <a:pathLst>
              <a:path w="5448300" h="4098290">
                <a:moveTo>
                  <a:pt x="0" y="4097871"/>
                </a:moveTo>
                <a:lnTo>
                  <a:pt x="0" y="0"/>
                </a:lnTo>
                <a:lnTo>
                  <a:pt x="5448312" y="0"/>
                </a:lnTo>
                <a:lnTo>
                  <a:pt x="5448312" y="4097871"/>
                </a:lnTo>
                <a:lnTo>
                  <a:pt x="0" y="4097871"/>
                </a:lnTo>
              </a:path>
            </a:pathLst>
          </a:custGeom>
          <a:ln w="69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578543" y="5182312"/>
            <a:ext cx="4807324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12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578543" y="1566543"/>
            <a:ext cx="4807324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12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578543" y="1566543"/>
            <a:ext cx="0" cy="3616138"/>
          </a:xfrm>
          <a:custGeom>
            <a:avLst/>
            <a:gdLst/>
            <a:ahLst/>
            <a:cxnLst/>
            <a:rect l="l" t="t" r="r" b="b"/>
            <a:pathLst>
              <a:path h="4098290">
                <a:moveTo>
                  <a:pt x="0" y="4097871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385877" y="1566543"/>
            <a:ext cx="0" cy="3616138"/>
          </a:xfrm>
          <a:custGeom>
            <a:avLst/>
            <a:gdLst/>
            <a:ahLst/>
            <a:cxnLst/>
            <a:rect l="l" t="t" r="r" b="b"/>
            <a:pathLst>
              <a:path h="4098290">
                <a:moveTo>
                  <a:pt x="0" y="4097871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2496572" y="5235434"/>
            <a:ext cx="145676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9" dirty="0">
                <a:latin typeface="Arial"/>
                <a:cs typeface="Arial"/>
              </a:rPr>
              <a:t>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1689" y="5134050"/>
            <a:ext cx="0" cy="48745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54697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981689" y="1566543"/>
            <a:ext cx="0" cy="4762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517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4828954" y="5235434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20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3132" y="5235434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40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8358" y="5045517"/>
            <a:ext cx="145676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9" dirty="0">
                <a:latin typeface="Arial"/>
                <a:cs typeface="Arial"/>
              </a:rPr>
              <a:t>0</a:t>
            </a:r>
            <a:endParaRPr sz="1721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78544" y="3977068"/>
            <a:ext cx="4762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7337679" y="3977068"/>
            <a:ext cx="48745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4625" y="0"/>
                </a:moveTo>
                <a:lnTo>
                  <a:pt x="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2259642" y="3877212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20</a:t>
            </a:r>
            <a:endParaRPr sz="1721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78544" y="2771792"/>
            <a:ext cx="4762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7337679" y="2771792"/>
            <a:ext cx="48745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4625" y="0"/>
                </a:moveTo>
                <a:lnTo>
                  <a:pt x="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 txBox="1"/>
          <p:nvPr/>
        </p:nvSpPr>
        <p:spPr>
          <a:xfrm>
            <a:off x="2259642" y="2671952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40</a:t>
            </a:r>
            <a:endParaRPr sz="172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59642" y="1466703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60</a:t>
            </a:r>
            <a:endParaRPr sz="1721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41772" y="5086326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1" y="0"/>
                </a:moveTo>
                <a:lnTo>
                  <a:pt x="17805" y="5956"/>
                </a:lnTo>
                <a:lnTo>
                  <a:pt x="8352" y="15601"/>
                </a:lnTo>
                <a:lnTo>
                  <a:pt x="2166" y="28375"/>
                </a:lnTo>
                <a:lnTo>
                  <a:pt x="0" y="43720"/>
                </a:lnTo>
                <a:lnTo>
                  <a:pt x="3065" y="55924"/>
                </a:lnTo>
                <a:lnTo>
                  <a:pt x="9919" y="66381"/>
                </a:lnTo>
                <a:lnTo>
                  <a:pt x="20365" y="74456"/>
                </a:lnTo>
                <a:lnTo>
                  <a:pt x="34204" y="79517"/>
                </a:lnTo>
                <a:lnTo>
                  <a:pt x="51240" y="80930"/>
                </a:lnTo>
                <a:lnTo>
                  <a:pt x="64099" y="75522"/>
                </a:lnTo>
                <a:lnTo>
                  <a:pt x="74337" y="66352"/>
                </a:lnTo>
                <a:lnTo>
                  <a:pt x="81104" y="54273"/>
                </a:lnTo>
                <a:lnTo>
                  <a:pt x="83548" y="40138"/>
                </a:lnTo>
                <a:lnTo>
                  <a:pt x="83162" y="34474"/>
                </a:lnTo>
                <a:lnTo>
                  <a:pt x="47388" y="1007"/>
                </a:lnTo>
                <a:lnTo>
                  <a:pt x="2977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141774" y="50863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141772" y="5025752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1" y="0"/>
                </a:moveTo>
                <a:lnTo>
                  <a:pt x="17805" y="5956"/>
                </a:lnTo>
                <a:lnTo>
                  <a:pt x="8352" y="15601"/>
                </a:lnTo>
                <a:lnTo>
                  <a:pt x="2166" y="28375"/>
                </a:lnTo>
                <a:lnTo>
                  <a:pt x="0" y="43720"/>
                </a:lnTo>
                <a:lnTo>
                  <a:pt x="3065" y="55924"/>
                </a:lnTo>
                <a:lnTo>
                  <a:pt x="9919" y="66381"/>
                </a:lnTo>
                <a:lnTo>
                  <a:pt x="20365" y="74456"/>
                </a:lnTo>
                <a:lnTo>
                  <a:pt x="34204" y="79517"/>
                </a:lnTo>
                <a:lnTo>
                  <a:pt x="51240" y="80930"/>
                </a:lnTo>
                <a:lnTo>
                  <a:pt x="64099" y="75522"/>
                </a:lnTo>
                <a:lnTo>
                  <a:pt x="74337" y="66352"/>
                </a:lnTo>
                <a:lnTo>
                  <a:pt x="81104" y="54273"/>
                </a:lnTo>
                <a:lnTo>
                  <a:pt x="83548" y="40138"/>
                </a:lnTo>
                <a:lnTo>
                  <a:pt x="83162" y="34474"/>
                </a:lnTo>
                <a:lnTo>
                  <a:pt x="47388" y="1007"/>
                </a:lnTo>
                <a:lnTo>
                  <a:pt x="2977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141774" y="5025756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3141772" y="496517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0" y="0"/>
                </a:moveTo>
                <a:lnTo>
                  <a:pt x="17804" y="5959"/>
                </a:lnTo>
                <a:lnTo>
                  <a:pt x="8352" y="15606"/>
                </a:lnTo>
                <a:lnTo>
                  <a:pt x="2166" y="28380"/>
                </a:lnTo>
                <a:lnTo>
                  <a:pt x="0" y="43721"/>
                </a:lnTo>
                <a:lnTo>
                  <a:pt x="3065" y="55928"/>
                </a:lnTo>
                <a:lnTo>
                  <a:pt x="9919" y="66384"/>
                </a:lnTo>
                <a:lnTo>
                  <a:pt x="20365" y="74458"/>
                </a:lnTo>
                <a:lnTo>
                  <a:pt x="34204" y="79517"/>
                </a:lnTo>
                <a:lnTo>
                  <a:pt x="51240" y="80929"/>
                </a:lnTo>
                <a:lnTo>
                  <a:pt x="64099" y="75523"/>
                </a:lnTo>
                <a:lnTo>
                  <a:pt x="74337" y="66356"/>
                </a:lnTo>
                <a:lnTo>
                  <a:pt x="81104" y="54277"/>
                </a:lnTo>
                <a:lnTo>
                  <a:pt x="83548" y="40137"/>
                </a:lnTo>
                <a:lnTo>
                  <a:pt x="83162" y="34474"/>
                </a:lnTo>
                <a:lnTo>
                  <a:pt x="47388" y="1008"/>
                </a:lnTo>
                <a:lnTo>
                  <a:pt x="297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141774" y="4965183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8"/>
                </a:moveTo>
                <a:lnTo>
                  <a:pt x="81104" y="54276"/>
                </a:lnTo>
                <a:lnTo>
                  <a:pt x="74337" y="66355"/>
                </a:lnTo>
                <a:lnTo>
                  <a:pt x="64099" y="75524"/>
                </a:lnTo>
                <a:lnTo>
                  <a:pt x="51241" y="80930"/>
                </a:lnTo>
                <a:lnTo>
                  <a:pt x="34204" y="79518"/>
                </a:lnTo>
                <a:lnTo>
                  <a:pt x="20364" y="74459"/>
                </a:lnTo>
                <a:lnTo>
                  <a:pt x="9919" y="66385"/>
                </a:lnTo>
                <a:lnTo>
                  <a:pt x="3065" y="55929"/>
                </a:lnTo>
                <a:lnTo>
                  <a:pt x="0" y="43722"/>
                </a:lnTo>
                <a:lnTo>
                  <a:pt x="2166" y="28382"/>
                </a:lnTo>
                <a:lnTo>
                  <a:pt x="8351" y="15607"/>
                </a:lnTo>
                <a:lnTo>
                  <a:pt x="17802" y="5959"/>
                </a:lnTo>
                <a:lnTo>
                  <a:pt x="29768" y="0"/>
                </a:lnTo>
                <a:lnTo>
                  <a:pt x="47385" y="1007"/>
                </a:lnTo>
                <a:lnTo>
                  <a:pt x="61623" y="5557"/>
                </a:lnTo>
                <a:lnTo>
                  <a:pt x="72392" y="13049"/>
                </a:lnTo>
                <a:lnTo>
                  <a:pt x="79602" y="22887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141772" y="4784491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141774" y="4784499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6"/>
                </a:moveTo>
                <a:lnTo>
                  <a:pt x="81104" y="54272"/>
                </a:lnTo>
                <a:lnTo>
                  <a:pt x="74337" y="66350"/>
                </a:lnTo>
                <a:lnTo>
                  <a:pt x="64099" y="75520"/>
                </a:lnTo>
                <a:lnTo>
                  <a:pt x="51241" y="80928"/>
                </a:lnTo>
                <a:lnTo>
                  <a:pt x="34204" y="79516"/>
                </a:lnTo>
                <a:lnTo>
                  <a:pt x="20364" y="74455"/>
                </a:lnTo>
                <a:lnTo>
                  <a:pt x="9919" y="66380"/>
                </a:lnTo>
                <a:lnTo>
                  <a:pt x="3065" y="55924"/>
                </a:lnTo>
                <a:lnTo>
                  <a:pt x="0" y="43720"/>
                </a:lnTo>
                <a:lnTo>
                  <a:pt x="2166" y="28375"/>
                </a:lnTo>
                <a:lnTo>
                  <a:pt x="8352" y="15601"/>
                </a:lnTo>
                <a:lnTo>
                  <a:pt x="17804" y="5956"/>
                </a:lnTo>
                <a:lnTo>
                  <a:pt x="29771" y="0"/>
                </a:lnTo>
                <a:lnTo>
                  <a:pt x="47387" y="1007"/>
                </a:lnTo>
                <a:lnTo>
                  <a:pt x="61625" y="5555"/>
                </a:lnTo>
                <a:lnTo>
                  <a:pt x="72394" y="13046"/>
                </a:lnTo>
                <a:lnTo>
                  <a:pt x="79604" y="22884"/>
                </a:lnTo>
                <a:lnTo>
                  <a:pt x="83163" y="34473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141772" y="4664382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0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2"/>
                </a:lnTo>
                <a:lnTo>
                  <a:pt x="3065" y="55925"/>
                </a:lnTo>
                <a:lnTo>
                  <a:pt x="9919" y="66382"/>
                </a:lnTo>
                <a:lnTo>
                  <a:pt x="20365" y="74457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3"/>
                </a:lnTo>
                <a:lnTo>
                  <a:pt x="74337" y="66353"/>
                </a:lnTo>
                <a:lnTo>
                  <a:pt x="81104" y="54274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3141774" y="4664388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3141772" y="4784491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3141774" y="4784499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6"/>
                </a:moveTo>
                <a:lnTo>
                  <a:pt x="81104" y="54272"/>
                </a:lnTo>
                <a:lnTo>
                  <a:pt x="74337" y="66350"/>
                </a:lnTo>
                <a:lnTo>
                  <a:pt x="64099" y="75520"/>
                </a:lnTo>
                <a:lnTo>
                  <a:pt x="51241" y="80928"/>
                </a:lnTo>
                <a:lnTo>
                  <a:pt x="34204" y="79516"/>
                </a:lnTo>
                <a:lnTo>
                  <a:pt x="20364" y="74455"/>
                </a:lnTo>
                <a:lnTo>
                  <a:pt x="9919" y="66380"/>
                </a:lnTo>
                <a:lnTo>
                  <a:pt x="3065" y="55924"/>
                </a:lnTo>
                <a:lnTo>
                  <a:pt x="0" y="43720"/>
                </a:lnTo>
                <a:lnTo>
                  <a:pt x="2166" y="28375"/>
                </a:lnTo>
                <a:lnTo>
                  <a:pt x="8352" y="15601"/>
                </a:lnTo>
                <a:lnTo>
                  <a:pt x="17804" y="5956"/>
                </a:lnTo>
                <a:lnTo>
                  <a:pt x="29771" y="0"/>
                </a:lnTo>
                <a:lnTo>
                  <a:pt x="47387" y="1007"/>
                </a:lnTo>
                <a:lnTo>
                  <a:pt x="61625" y="5555"/>
                </a:lnTo>
                <a:lnTo>
                  <a:pt x="72394" y="13046"/>
                </a:lnTo>
                <a:lnTo>
                  <a:pt x="79604" y="22884"/>
                </a:lnTo>
                <a:lnTo>
                  <a:pt x="83163" y="34473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894856" y="5562351"/>
            <a:ext cx="190500" cy="181535"/>
          </a:xfrm>
          <a:custGeom>
            <a:avLst/>
            <a:gdLst/>
            <a:ahLst/>
            <a:cxnLst/>
            <a:rect l="l" t="t" r="r" b="b"/>
            <a:pathLst>
              <a:path w="215900" h="205740">
                <a:moveTo>
                  <a:pt x="111312" y="172722"/>
                </a:moveTo>
                <a:lnTo>
                  <a:pt x="85218" y="172722"/>
                </a:lnTo>
                <a:lnTo>
                  <a:pt x="90429" y="183011"/>
                </a:lnTo>
                <a:lnTo>
                  <a:pt x="98424" y="192715"/>
                </a:lnTo>
                <a:lnTo>
                  <a:pt x="109239" y="200663"/>
                </a:lnTo>
                <a:lnTo>
                  <a:pt x="122911" y="205684"/>
                </a:lnTo>
                <a:lnTo>
                  <a:pt x="141570" y="203824"/>
                </a:lnTo>
                <a:lnTo>
                  <a:pt x="157730" y="198122"/>
                </a:lnTo>
                <a:lnTo>
                  <a:pt x="160400" y="196459"/>
                </a:lnTo>
                <a:lnTo>
                  <a:pt x="140064" y="196459"/>
                </a:lnTo>
                <a:lnTo>
                  <a:pt x="123931" y="193127"/>
                </a:lnTo>
                <a:lnTo>
                  <a:pt x="114634" y="183990"/>
                </a:lnTo>
                <a:lnTo>
                  <a:pt x="111312" y="172722"/>
                </a:lnTo>
                <a:close/>
              </a:path>
              <a:path w="215900" h="205740">
                <a:moveTo>
                  <a:pt x="23237" y="149818"/>
                </a:moveTo>
                <a:lnTo>
                  <a:pt x="9350" y="153429"/>
                </a:lnTo>
                <a:lnTo>
                  <a:pt x="0" y="163125"/>
                </a:lnTo>
                <a:lnTo>
                  <a:pt x="887" y="181020"/>
                </a:lnTo>
                <a:lnTo>
                  <a:pt x="6641" y="193550"/>
                </a:lnTo>
                <a:lnTo>
                  <a:pt x="15873" y="201503"/>
                </a:lnTo>
                <a:lnTo>
                  <a:pt x="27196" y="205666"/>
                </a:lnTo>
                <a:lnTo>
                  <a:pt x="47433" y="203283"/>
                </a:lnTo>
                <a:lnTo>
                  <a:pt x="62975" y="196431"/>
                </a:lnTo>
                <a:lnTo>
                  <a:pt x="63275" y="196192"/>
                </a:lnTo>
                <a:lnTo>
                  <a:pt x="45507" y="196192"/>
                </a:lnTo>
                <a:lnTo>
                  <a:pt x="33554" y="196125"/>
                </a:lnTo>
                <a:lnTo>
                  <a:pt x="21019" y="192222"/>
                </a:lnTo>
                <a:lnTo>
                  <a:pt x="29832" y="184234"/>
                </a:lnTo>
                <a:lnTo>
                  <a:pt x="36410" y="172271"/>
                </a:lnTo>
                <a:lnTo>
                  <a:pt x="32535" y="154988"/>
                </a:lnTo>
                <a:lnTo>
                  <a:pt x="23237" y="149818"/>
                </a:lnTo>
                <a:close/>
              </a:path>
              <a:path w="215900" h="205740">
                <a:moveTo>
                  <a:pt x="205950" y="131423"/>
                </a:moveTo>
                <a:lnTo>
                  <a:pt x="196593" y="131423"/>
                </a:lnTo>
                <a:lnTo>
                  <a:pt x="195678" y="133258"/>
                </a:lnTo>
                <a:lnTo>
                  <a:pt x="194795" y="136495"/>
                </a:lnTo>
                <a:lnTo>
                  <a:pt x="187212" y="156169"/>
                </a:lnTo>
                <a:lnTo>
                  <a:pt x="158201" y="189760"/>
                </a:lnTo>
                <a:lnTo>
                  <a:pt x="140064" y="196459"/>
                </a:lnTo>
                <a:lnTo>
                  <a:pt x="160400" y="196459"/>
                </a:lnTo>
                <a:lnTo>
                  <a:pt x="191808" y="167988"/>
                </a:lnTo>
                <a:lnTo>
                  <a:pt x="205512" y="139384"/>
                </a:lnTo>
                <a:lnTo>
                  <a:pt x="205950" y="131423"/>
                </a:lnTo>
                <a:close/>
              </a:path>
              <a:path w="215900" h="205740">
                <a:moveTo>
                  <a:pt x="114972" y="10015"/>
                </a:moveTo>
                <a:lnTo>
                  <a:pt x="77051" y="10015"/>
                </a:lnTo>
                <a:lnTo>
                  <a:pt x="89220" y="11360"/>
                </a:lnTo>
                <a:lnTo>
                  <a:pt x="99706" y="17966"/>
                </a:lnTo>
                <a:lnTo>
                  <a:pt x="105648" y="32652"/>
                </a:lnTo>
                <a:lnTo>
                  <a:pt x="105651" y="33690"/>
                </a:lnTo>
                <a:lnTo>
                  <a:pt x="105548" y="40005"/>
                </a:lnTo>
                <a:lnTo>
                  <a:pt x="99428" y="78843"/>
                </a:lnTo>
                <a:lnTo>
                  <a:pt x="88736" y="123070"/>
                </a:lnTo>
                <a:lnTo>
                  <a:pt x="71763" y="173737"/>
                </a:lnTo>
                <a:lnTo>
                  <a:pt x="45507" y="196192"/>
                </a:lnTo>
                <a:lnTo>
                  <a:pt x="63275" y="196192"/>
                </a:lnTo>
                <a:lnTo>
                  <a:pt x="74200" y="187476"/>
                </a:lnTo>
                <a:lnTo>
                  <a:pt x="81488" y="178784"/>
                </a:lnTo>
                <a:lnTo>
                  <a:pt x="85218" y="172722"/>
                </a:lnTo>
                <a:lnTo>
                  <a:pt x="111312" y="172722"/>
                </a:lnTo>
                <a:lnTo>
                  <a:pt x="133469" y="63654"/>
                </a:lnTo>
                <a:lnTo>
                  <a:pt x="144939" y="32652"/>
                </a:lnTo>
                <a:lnTo>
                  <a:pt x="132801" y="32652"/>
                </a:lnTo>
                <a:lnTo>
                  <a:pt x="123581" y="17518"/>
                </a:lnTo>
                <a:lnTo>
                  <a:pt x="114972" y="10015"/>
                </a:lnTo>
                <a:close/>
              </a:path>
              <a:path w="215900" h="205740">
                <a:moveTo>
                  <a:pt x="89667" y="0"/>
                </a:moveTo>
                <a:lnTo>
                  <a:pt x="42861" y="17671"/>
                </a:lnTo>
                <a:lnTo>
                  <a:pt x="16939" y="51526"/>
                </a:lnTo>
                <a:lnTo>
                  <a:pt x="10878" y="74453"/>
                </a:lnTo>
                <a:lnTo>
                  <a:pt x="19809" y="74453"/>
                </a:lnTo>
                <a:lnTo>
                  <a:pt x="21150" y="73536"/>
                </a:lnTo>
                <a:lnTo>
                  <a:pt x="22064" y="69439"/>
                </a:lnTo>
                <a:lnTo>
                  <a:pt x="29778" y="50080"/>
                </a:lnTo>
                <a:lnTo>
                  <a:pt x="58721" y="16764"/>
                </a:lnTo>
                <a:lnTo>
                  <a:pt x="77051" y="10015"/>
                </a:lnTo>
                <a:lnTo>
                  <a:pt x="114972" y="10015"/>
                </a:lnTo>
                <a:lnTo>
                  <a:pt x="112409" y="7782"/>
                </a:lnTo>
                <a:lnTo>
                  <a:pt x="100650" y="2317"/>
                </a:lnTo>
                <a:lnTo>
                  <a:pt x="89667" y="0"/>
                </a:lnTo>
                <a:close/>
              </a:path>
              <a:path w="215900" h="205740">
                <a:moveTo>
                  <a:pt x="206982" y="10240"/>
                </a:moveTo>
                <a:lnTo>
                  <a:pt x="182411" y="10240"/>
                </a:lnTo>
                <a:lnTo>
                  <a:pt x="194819" y="12751"/>
                </a:lnTo>
                <a:lnTo>
                  <a:pt x="186157" y="21422"/>
                </a:lnTo>
                <a:lnTo>
                  <a:pt x="179978" y="33690"/>
                </a:lnTo>
                <a:lnTo>
                  <a:pt x="182509" y="48385"/>
                </a:lnTo>
                <a:lnTo>
                  <a:pt x="192878" y="55159"/>
                </a:lnTo>
                <a:lnTo>
                  <a:pt x="205701" y="52478"/>
                </a:lnTo>
                <a:lnTo>
                  <a:pt x="215883" y="43767"/>
                </a:lnTo>
                <a:lnTo>
                  <a:pt x="214970" y="24473"/>
                </a:lnTo>
                <a:lnTo>
                  <a:pt x="208768" y="11668"/>
                </a:lnTo>
                <a:lnTo>
                  <a:pt x="206982" y="10240"/>
                </a:lnTo>
                <a:close/>
              </a:path>
              <a:path w="215900" h="205740">
                <a:moveTo>
                  <a:pt x="188583" y="509"/>
                </a:moveTo>
                <a:lnTo>
                  <a:pt x="145384" y="16261"/>
                </a:lnTo>
                <a:lnTo>
                  <a:pt x="132801" y="32652"/>
                </a:lnTo>
                <a:lnTo>
                  <a:pt x="144939" y="32652"/>
                </a:lnTo>
                <a:lnTo>
                  <a:pt x="146831" y="28960"/>
                </a:lnTo>
                <a:lnTo>
                  <a:pt x="156562" y="17582"/>
                </a:lnTo>
                <a:lnTo>
                  <a:pt x="169738" y="10640"/>
                </a:lnTo>
                <a:lnTo>
                  <a:pt x="182411" y="10240"/>
                </a:lnTo>
                <a:lnTo>
                  <a:pt x="206982" y="10240"/>
                </a:lnTo>
                <a:lnTo>
                  <a:pt x="199297" y="4098"/>
                </a:lnTo>
                <a:lnTo>
                  <a:pt x="188583" y="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1798922" y="4047619"/>
            <a:ext cx="249891" cy="184337"/>
          </a:xfrm>
          <a:custGeom>
            <a:avLst/>
            <a:gdLst/>
            <a:ahLst/>
            <a:cxnLst/>
            <a:rect l="l" t="t" r="r" b="b"/>
            <a:pathLst>
              <a:path w="283209" h="208914">
                <a:moveTo>
                  <a:pt x="38752" y="112503"/>
                </a:moveTo>
                <a:lnTo>
                  <a:pt x="23924" y="114805"/>
                </a:lnTo>
                <a:lnTo>
                  <a:pt x="11980" y="121463"/>
                </a:lnTo>
                <a:lnTo>
                  <a:pt x="3733" y="131970"/>
                </a:lnTo>
                <a:lnTo>
                  <a:pt x="0" y="145818"/>
                </a:lnTo>
                <a:lnTo>
                  <a:pt x="3241" y="163186"/>
                </a:lnTo>
                <a:lnTo>
                  <a:pt x="37153" y="197270"/>
                </a:lnTo>
                <a:lnTo>
                  <a:pt x="72147" y="208608"/>
                </a:lnTo>
                <a:lnTo>
                  <a:pt x="72147" y="198714"/>
                </a:lnTo>
                <a:lnTo>
                  <a:pt x="71255" y="198272"/>
                </a:lnTo>
                <a:lnTo>
                  <a:pt x="64206" y="196022"/>
                </a:lnTo>
                <a:lnTo>
                  <a:pt x="44598" y="189003"/>
                </a:lnTo>
                <a:lnTo>
                  <a:pt x="13087" y="164169"/>
                </a:lnTo>
                <a:lnTo>
                  <a:pt x="9509" y="147053"/>
                </a:lnTo>
                <a:lnTo>
                  <a:pt x="9509" y="139385"/>
                </a:lnTo>
                <a:lnTo>
                  <a:pt x="125370" y="139385"/>
                </a:lnTo>
                <a:lnTo>
                  <a:pt x="116628" y="137397"/>
                </a:lnTo>
                <a:lnTo>
                  <a:pt x="104196" y="133919"/>
                </a:lnTo>
                <a:lnTo>
                  <a:pt x="90975" y="129650"/>
                </a:lnTo>
                <a:lnTo>
                  <a:pt x="76808" y="124596"/>
                </a:lnTo>
                <a:lnTo>
                  <a:pt x="57833" y="117391"/>
                </a:lnTo>
                <a:lnTo>
                  <a:pt x="46545" y="113731"/>
                </a:lnTo>
                <a:lnTo>
                  <a:pt x="38752" y="112503"/>
                </a:lnTo>
                <a:close/>
              </a:path>
              <a:path w="283209" h="208914">
                <a:moveTo>
                  <a:pt x="241670" y="157005"/>
                </a:moveTo>
                <a:lnTo>
                  <a:pt x="219727" y="157005"/>
                </a:lnTo>
                <a:lnTo>
                  <a:pt x="217950" y="169221"/>
                </a:lnTo>
                <a:lnTo>
                  <a:pt x="217950" y="173757"/>
                </a:lnTo>
                <a:lnTo>
                  <a:pt x="220565" y="184968"/>
                </a:lnTo>
                <a:lnTo>
                  <a:pt x="229513" y="194861"/>
                </a:lnTo>
                <a:lnTo>
                  <a:pt x="247084" y="195022"/>
                </a:lnTo>
                <a:lnTo>
                  <a:pt x="261034" y="191552"/>
                </a:lnTo>
                <a:lnTo>
                  <a:pt x="271543" y="184906"/>
                </a:lnTo>
                <a:lnTo>
                  <a:pt x="275599" y="179664"/>
                </a:lnTo>
                <a:lnTo>
                  <a:pt x="264735" y="179664"/>
                </a:lnTo>
                <a:lnTo>
                  <a:pt x="256611" y="178271"/>
                </a:lnTo>
                <a:lnTo>
                  <a:pt x="256611" y="172388"/>
                </a:lnTo>
                <a:lnTo>
                  <a:pt x="251338" y="166055"/>
                </a:lnTo>
                <a:lnTo>
                  <a:pt x="247385" y="161531"/>
                </a:lnTo>
                <a:lnTo>
                  <a:pt x="241670" y="157005"/>
                </a:lnTo>
                <a:close/>
              </a:path>
              <a:path w="283209" h="208914">
                <a:moveTo>
                  <a:pt x="251033" y="79244"/>
                </a:moveTo>
                <a:lnTo>
                  <a:pt x="196026" y="79244"/>
                </a:lnTo>
                <a:lnTo>
                  <a:pt x="207000" y="80995"/>
                </a:lnTo>
                <a:lnTo>
                  <a:pt x="218839" y="84783"/>
                </a:lnTo>
                <a:lnTo>
                  <a:pt x="254866" y="108650"/>
                </a:lnTo>
                <a:lnTo>
                  <a:pt x="273711" y="141959"/>
                </a:lnTo>
                <a:lnTo>
                  <a:pt x="273709" y="147053"/>
                </a:lnTo>
                <a:lnTo>
                  <a:pt x="273681" y="155149"/>
                </a:lnTo>
                <a:lnTo>
                  <a:pt x="271195" y="168377"/>
                </a:lnTo>
                <a:lnTo>
                  <a:pt x="264735" y="179664"/>
                </a:lnTo>
                <a:lnTo>
                  <a:pt x="275599" y="179664"/>
                </a:lnTo>
                <a:lnTo>
                  <a:pt x="278791" y="175539"/>
                </a:lnTo>
                <a:lnTo>
                  <a:pt x="282956" y="163905"/>
                </a:lnTo>
                <a:lnTo>
                  <a:pt x="282405" y="149056"/>
                </a:lnTo>
                <a:lnTo>
                  <a:pt x="271197" y="108612"/>
                </a:lnTo>
                <a:lnTo>
                  <a:pt x="256924" y="85844"/>
                </a:lnTo>
                <a:lnTo>
                  <a:pt x="251033" y="79244"/>
                </a:lnTo>
                <a:close/>
              </a:path>
              <a:path w="283209" h="208914">
                <a:moveTo>
                  <a:pt x="125370" y="139385"/>
                </a:moveTo>
                <a:lnTo>
                  <a:pt x="23689" y="139385"/>
                </a:lnTo>
                <a:lnTo>
                  <a:pt x="36901" y="141108"/>
                </a:lnTo>
                <a:lnTo>
                  <a:pt x="49195" y="144836"/>
                </a:lnTo>
                <a:lnTo>
                  <a:pt x="97638" y="161917"/>
                </a:lnTo>
                <a:lnTo>
                  <a:pt x="139197" y="171652"/>
                </a:lnTo>
                <a:lnTo>
                  <a:pt x="147227" y="172044"/>
                </a:lnTo>
                <a:lnTo>
                  <a:pt x="164892" y="169818"/>
                </a:lnTo>
                <a:lnTo>
                  <a:pt x="178525" y="163700"/>
                </a:lnTo>
                <a:lnTo>
                  <a:pt x="188489" y="154532"/>
                </a:lnTo>
                <a:lnTo>
                  <a:pt x="195070" y="143289"/>
                </a:lnTo>
                <a:lnTo>
                  <a:pt x="161600" y="143289"/>
                </a:lnTo>
                <a:lnTo>
                  <a:pt x="150756" y="143031"/>
                </a:lnTo>
                <a:lnTo>
                  <a:pt x="139751" y="141959"/>
                </a:lnTo>
                <a:lnTo>
                  <a:pt x="128427" y="140079"/>
                </a:lnTo>
                <a:lnTo>
                  <a:pt x="125370" y="139385"/>
                </a:lnTo>
                <a:close/>
              </a:path>
              <a:path w="283209" h="208914">
                <a:moveTo>
                  <a:pt x="20665" y="0"/>
                </a:moveTo>
                <a:lnTo>
                  <a:pt x="8806" y="0"/>
                </a:lnTo>
                <a:lnTo>
                  <a:pt x="4806" y="6339"/>
                </a:lnTo>
                <a:lnTo>
                  <a:pt x="4806" y="17647"/>
                </a:lnTo>
                <a:lnTo>
                  <a:pt x="7485" y="24871"/>
                </a:lnTo>
                <a:lnTo>
                  <a:pt x="14105" y="28955"/>
                </a:lnTo>
                <a:lnTo>
                  <a:pt x="16319" y="29839"/>
                </a:lnTo>
                <a:lnTo>
                  <a:pt x="30011" y="33467"/>
                </a:lnTo>
                <a:lnTo>
                  <a:pt x="37965" y="35265"/>
                </a:lnTo>
                <a:lnTo>
                  <a:pt x="50100" y="38549"/>
                </a:lnTo>
                <a:lnTo>
                  <a:pt x="152799" y="64617"/>
                </a:lnTo>
                <a:lnTo>
                  <a:pt x="187131" y="99204"/>
                </a:lnTo>
                <a:lnTo>
                  <a:pt x="186328" y="120161"/>
                </a:lnTo>
                <a:lnTo>
                  <a:pt x="180786" y="133324"/>
                </a:lnTo>
                <a:lnTo>
                  <a:pt x="172034" y="140448"/>
                </a:lnTo>
                <a:lnTo>
                  <a:pt x="161600" y="143289"/>
                </a:lnTo>
                <a:lnTo>
                  <a:pt x="195070" y="143289"/>
                </a:lnTo>
                <a:lnTo>
                  <a:pt x="195149" y="143154"/>
                </a:lnTo>
                <a:lnTo>
                  <a:pt x="198867" y="130408"/>
                </a:lnTo>
                <a:lnTo>
                  <a:pt x="198493" y="113501"/>
                </a:lnTo>
                <a:lnTo>
                  <a:pt x="196103" y="99772"/>
                </a:lnTo>
                <a:lnTo>
                  <a:pt x="191896" y="88580"/>
                </a:lnTo>
                <a:lnTo>
                  <a:pt x="186069" y="79282"/>
                </a:lnTo>
                <a:lnTo>
                  <a:pt x="251033" y="79244"/>
                </a:lnTo>
                <a:lnTo>
                  <a:pt x="216238" y="53179"/>
                </a:lnTo>
                <a:lnTo>
                  <a:pt x="26820" y="1828"/>
                </a:lnTo>
                <a:lnTo>
                  <a:pt x="20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963044" y="3852765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963029" y="3852784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963042" y="4216340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46" y="0"/>
                </a:moveTo>
                <a:lnTo>
                  <a:pt x="7530" y="19314"/>
                </a:lnTo>
                <a:lnTo>
                  <a:pt x="0" y="48440"/>
                </a:lnTo>
                <a:lnTo>
                  <a:pt x="3817" y="59916"/>
                </a:lnTo>
                <a:lnTo>
                  <a:pt x="11285" y="69660"/>
                </a:lnTo>
                <a:lnTo>
                  <a:pt x="22273" y="77104"/>
                </a:lnTo>
                <a:lnTo>
                  <a:pt x="36649" y="81680"/>
                </a:lnTo>
                <a:lnTo>
                  <a:pt x="54285" y="82818"/>
                </a:lnTo>
                <a:lnTo>
                  <a:pt x="67179" y="77178"/>
                </a:lnTo>
                <a:lnTo>
                  <a:pt x="77409" y="67979"/>
                </a:lnTo>
                <a:lnTo>
                  <a:pt x="84151" y="56018"/>
                </a:lnTo>
                <a:lnTo>
                  <a:pt x="86582" y="42094"/>
                </a:lnTo>
                <a:lnTo>
                  <a:pt x="84689" y="29808"/>
                </a:lnTo>
                <a:lnTo>
                  <a:pt x="78536" y="17856"/>
                </a:lnTo>
                <a:lnTo>
                  <a:pt x="68746" y="8409"/>
                </a:lnTo>
                <a:lnTo>
                  <a:pt x="55967" y="2209"/>
                </a:lnTo>
                <a:lnTo>
                  <a:pt x="4084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963030" y="4216350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2" y="42085"/>
                </a:moveTo>
                <a:lnTo>
                  <a:pt x="84150" y="56008"/>
                </a:lnTo>
                <a:lnTo>
                  <a:pt x="77406" y="67969"/>
                </a:lnTo>
                <a:lnTo>
                  <a:pt x="67174" y="77168"/>
                </a:lnTo>
                <a:lnTo>
                  <a:pt x="54280" y="82807"/>
                </a:lnTo>
                <a:lnTo>
                  <a:pt x="36649" y="81669"/>
                </a:lnTo>
                <a:lnTo>
                  <a:pt x="22273" y="77092"/>
                </a:lnTo>
                <a:lnTo>
                  <a:pt x="11285" y="69647"/>
                </a:lnTo>
                <a:lnTo>
                  <a:pt x="3817" y="59902"/>
                </a:lnTo>
                <a:lnTo>
                  <a:pt x="0" y="48425"/>
                </a:lnTo>
                <a:lnTo>
                  <a:pt x="1851" y="32475"/>
                </a:lnTo>
                <a:lnTo>
                  <a:pt x="7536" y="19302"/>
                </a:lnTo>
                <a:lnTo>
                  <a:pt x="16381" y="9261"/>
                </a:lnTo>
                <a:lnTo>
                  <a:pt x="27714" y="2708"/>
                </a:lnTo>
                <a:lnTo>
                  <a:pt x="40860" y="0"/>
                </a:lnTo>
                <a:lnTo>
                  <a:pt x="55975" y="2209"/>
                </a:lnTo>
                <a:lnTo>
                  <a:pt x="68752" y="8409"/>
                </a:lnTo>
                <a:lnTo>
                  <a:pt x="78541" y="17858"/>
                </a:lnTo>
                <a:lnTo>
                  <a:pt x="84693" y="29813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96303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96302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963039" y="3669964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963029" y="3669959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963044" y="379182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4963029" y="379183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963044" y="3488161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963029" y="3488167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963044" y="379182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963029" y="379183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963039" y="391268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963029" y="3912702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072"/>
                </a:moveTo>
                <a:lnTo>
                  <a:pt x="84152" y="55991"/>
                </a:lnTo>
                <a:lnTo>
                  <a:pt x="77406" y="67950"/>
                </a:lnTo>
                <a:lnTo>
                  <a:pt x="67171" y="77147"/>
                </a:lnTo>
                <a:lnTo>
                  <a:pt x="54275" y="82784"/>
                </a:lnTo>
                <a:lnTo>
                  <a:pt x="36643" y="81644"/>
                </a:lnTo>
                <a:lnTo>
                  <a:pt x="22268" y="77066"/>
                </a:lnTo>
                <a:lnTo>
                  <a:pt x="11281" y="69619"/>
                </a:lnTo>
                <a:lnTo>
                  <a:pt x="3814" y="59873"/>
                </a:lnTo>
                <a:lnTo>
                  <a:pt x="0" y="48396"/>
                </a:lnTo>
                <a:lnTo>
                  <a:pt x="1853" y="32450"/>
                </a:lnTo>
                <a:lnTo>
                  <a:pt x="7543" y="19281"/>
                </a:lnTo>
                <a:lnTo>
                  <a:pt x="16394" y="9246"/>
                </a:lnTo>
                <a:lnTo>
                  <a:pt x="27734" y="2700"/>
                </a:lnTo>
                <a:lnTo>
                  <a:pt x="40887" y="0"/>
                </a:lnTo>
                <a:lnTo>
                  <a:pt x="55996" y="2210"/>
                </a:lnTo>
                <a:lnTo>
                  <a:pt x="68770" y="8413"/>
                </a:lnTo>
                <a:lnTo>
                  <a:pt x="78556" y="17864"/>
                </a:lnTo>
                <a:lnTo>
                  <a:pt x="84703" y="29825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963041" y="4094461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48" y="0"/>
                </a:moveTo>
                <a:lnTo>
                  <a:pt x="7531" y="19306"/>
                </a:lnTo>
                <a:lnTo>
                  <a:pt x="0" y="48439"/>
                </a:lnTo>
                <a:lnTo>
                  <a:pt x="3816" y="59910"/>
                </a:lnTo>
                <a:lnTo>
                  <a:pt x="11284" y="69655"/>
                </a:lnTo>
                <a:lnTo>
                  <a:pt x="22271" y="77102"/>
                </a:lnTo>
                <a:lnTo>
                  <a:pt x="36648" y="81681"/>
                </a:lnTo>
                <a:lnTo>
                  <a:pt x="54283" y="82821"/>
                </a:lnTo>
                <a:lnTo>
                  <a:pt x="67178" y="77178"/>
                </a:lnTo>
                <a:lnTo>
                  <a:pt x="77409" y="67976"/>
                </a:lnTo>
                <a:lnTo>
                  <a:pt x="84152" y="56016"/>
                </a:lnTo>
                <a:lnTo>
                  <a:pt x="86582" y="42100"/>
                </a:lnTo>
                <a:lnTo>
                  <a:pt x="84689" y="29802"/>
                </a:lnTo>
                <a:lnTo>
                  <a:pt x="78535" y="17848"/>
                </a:lnTo>
                <a:lnTo>
                  <a:pt x="68746" y="8403"/>
                </a:lnTo>
                <a:lnTo>
                  <a:pt x="55968" y="2207"/>
                </a:lnTo>
                <a:lnTo>
                  <a:pt x="4084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4963029" y="4094468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496303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496302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6951263" y="2558037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08" y="0"/>
                </a:moveTo>
                <a:lnTo>
                  <a:pt x="7655" y="19018"/>
                </a:lnTo>
                <a:lnTo>
                  <a:pt x="0" y="47947"/>
                </a:lnTo>
                <a:lnTo>
                  <a:pt x="3762" y="59436"/>
                </a:lnTo>
                <a:lnTo>
                  <a:pt x="11198" y="69197"/>
                </a:lnTo>
                <a:lnTo>
                  <a:pt x="22172" y="76660"/>
                </a:lnTo>
                <a:lnTo>
                  <a:pt x="36544" y="81255"/>
                </a:lnTo>
                <a:lnTo>
                  <a:pt x="54179" y="82412"/>
                </a:lnTo>
                <a:lnTo>
                  <a:pt x="67130" y="76825"/>
                </a:lnTo>
                <a:lnTo>
                  <a:pt x="77406" y="67674"/>
                </a:lnTo>
                <a:lnTo>
                  <a:pt x="84179" y="55759"/>
                </a:lnTo>
                <a:lnTo>
                  <a:pt x="86620" y="41876"/>
                </a:lnTo>
                <a:lnTo>
                  <a:pt x="84857" y="30065"/>
                </a:lnTo>
                <a:lnTo>
                  <a:pt x="78788" y="18027"/>
                </a:lnTo>
                <a:lnTo>
                  <a:pt x="69051" y="8501"/>
                </a:lnTo>
                <a:lnTo>
                  <a:pt x="56329" y="2240"/>
                </a:lnTo>
                <a:lnTo>
                  <a:pt x="4130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6951263" y="255805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2"/>
                </a:moveTo>
                <a:lnTo>
                  <a:pt x="84194" y="55758"/>
                </a:lnTo>
                <a:lnTo>
                  <a:pt x="77412" y="67669"/>
                </a:lnTo>
                <a:lnTo>
                  <a:pt x="67127" y="76816"/>
                </a:lnTo>
                <a:lnTo>
                  <a:pt x="54173" y="82400"/>
                </a:lnTo>
                <a:lnTo>
                  <a:pt x="36548" y="81239"/>
                </a:lnTo>
                <a:lnTo>
                  <a:pt x="22177" y="76641"/>
                </a:lnTo>
                <a:lnTo>
                  <a:pt x="11201" y="69175"/>
                </a:lnTo>
                <a:lnTo>
                  <a:pt x="3761" y="59413"/>
                </a:lnTo>
                <a:lnTo>
                  <a:pt x="0" y="47927"/>
                </a:lnTo>
                <a:lnTo>
                  <a:pt x="1897" y="32095"/>
                </a:lnTo>
                <a:lnTo>
                  <a:pt x="7667" y="19013"/>
                </a:lnTo>
                <a:lnTo>
                  <a:pt x="16622" y="9055"/>
                </a:lnTo>
                <a:lnTo>
                  <a:pt x="28074" y="2593"/>
                </a:lnTo>
                <a:lnTo>
                  <a:pt x="41336" y="0"/>
                </a:lnTo>
                <a:lnTo>
                  <a:pt x="56341" y="2240"/>
                </a:lnTo>
                <a:lnTo>
                  <a:pt x="69060" y="8502"/>
                </a:lnTo>
                <a:lnTo>
                  <a:pt x="78801" y="18029"/>
                </a:lnTo>
                <a:lnTo>
                  <a:pt x="84876" y="3006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951263" y="2980220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08" y="0"/>
                </a:moveTo>
                <a:lnTo>
                  <a:pt x="7655" y="19031"/>
                </a:lnTo>
                <a:lnTo>
                  <a:pt x="0" y="47947"/>
                </a:lnTo>
                <a:lnTo>
                  <a:pt x="3762" y="59436"/>
                </a:lnTo>
                <a:lnTo>
                  <a:pt x="11198" y="69197"/>
                </a:lnTo>
                <a:lnTo>
                  <a:pt x="22172" y="76659"/>
                </a:lnTo>
                <a:lnTo>
                  <a:pt x="36544" y="81255"/>
                </a:lnTo>
                <a:lnTo>
                  <a:pt x="54179" y="82412"/>
                </a:lnTo>
                <a:lnTo>
                  <a:pt x="67130" y="76825"/>
                </a:lnTo>
                <a:lnTo>
                  <a:pt x="77406" y="67674"/>
                </a:lnTo>
                <a:lnTo>
                  <a:pt x="84179" y="55759"/>
                </a:lnTo>
                <a:lnTo>
                  <a:pt x="86620" y="41876"/>
                </a:lnTo>
                <a:lnTo>
                  <a:pt x="84857" y="30076"/>
                </a:lnTo>
                <a:lnTo>
                  <a:pt x="78788" y="18041"/>
                </a:lnTo>
                <a:lnTo>
                  <a:pt x="69051" y="8510"/>
                </a:lnTo>
                <a:lnTo>
                  <a:pt x="56329" y="2243"/>
                </a:lnTo>
                <a:lnTo>
                  <a:pt x="4130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951267" y="298024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38"/>
                </a:lnTo>
                <a:lnTo>
                  <a:pt x="77413" y="67656"/>
                </a:lnTo>
                <a:lnTo>
                  <a:pt x="67134" y="76807"/>
                </a:lnTo>
                <a:lnTo>
                  <a:pt x="54188" y="82395"/>
                </a:lnTo>
                <a:lnTo>
                  <a:pt x="36562" y="81238"/>
                </a:lnTo>
                <a:lnTo>
                  <a:pt x="22190" y="76644"/>
                </a:lnTo>
                <a:lnTo>
                  <a:pt x="11212" y="69183"/>
                </a:lnTo>
                <a:lnTo>
                  <a:pt x="3769" y="59424"/>
                </a:lnTo>
                <a:lnTo>
                  <a:pt x="0" y="47936"/>
                </a:lnTo>
                <a:lnTo>
                  <a:pt x="1894" y="32102"/>
                </a:lnTo>
                <a:lnTo>
                  <a:pt x="7661" y="19019"/>
                </a:lnTo>
                <a:lnTo>
                  <a:pt x="16612" y="9059"/>
                </a:lnTo>
                <a:lnTo>
                  <a:pt x="28061" y="2595"/>
                </a:lnTo>
                <a:lnTo>
                  <a:pt x="41320" y="0"/>
                </a:lnTo>
                <a:lnTo>
                  <a:pt x="56333" y="2241"/>
                </a:lnTo>
                <a:lnTo>
                  <a:pt x="69057" y="8502"/>
                </a:lnTo>
                <a:lnTo>
                  <a:pt x="78800" y="18028"/>
                </a:lnTo>
                <a:lnTo>
                  <a:pt x="84874" y="30062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951263" y="273884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951267" y="2738838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6951263" y="334181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6951267" y="334183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27"/>
                </a:lnTo>
                <a:lnTo>
                  <a:pt x="77413" y="67643"/>
                </a:lnTo>
                <a:lnTo>
                  <a:pt x="67134" y="76799"/>
                </a:lnTo>
                <a:lnTo>
                  <a:pt x="54187" y="82393"/>
                </a:lnTo>
                <a:lnTo>
                  <a:pt x="36562" y="81234"/>
                </a:lnTo>
                <a:lnTo>
                  <a:pt x="22191" y="76636"/>
                </a:lnTo>
                <a:lnTo>
                  <a:pt x="11213" y="69171"/>
                </a:lnTo>
                <a:lnTo>
                  <a:pt x="3769" y="59412"/>
                </a:lnTo>
                <a:lnTo>
                  <a:pt x="0" y="47931"/>
                </a:lnTo>
                <a:lnTo>
                  <a:pt x="1894" y="32087"/>
                </a:lnTo>
                <a:lnTo>
                  <a:pt x="7661" y="19003"/>
                </a:lnTo>
                <a:lnTo>
                  <a:pt x="16614" y="9048"/>
                </a:lnTo>
                <a:lnTo>
                  <a:pt x="28064" y="2591"/>
                </a:lnTo>
                <a:lnTo>
                  <a:pt x="41324" y="0"/>
                </a:lnTo>
                <a:lnTo>
                  <a:pt x="56336" y="2238"/>
                </a:lnTo>
                <a:lnTo>
                  <a:pt x="69059" y="8495"/>
                </a:lnTo>
                <a:lnTo>
                  <a:pt x="78802" y="18017"/>
                </a:lnTo>
                <a:lnTo>
                  <a:pt x="84875" y="30054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6951264" y="3281219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7" y="0"/>
                </a:moveTo>
                <a:lnTo>
                  <a:pt x="7657" y="19000"/>
                </a:lnTo>
                <a:lnTo>
                  <a:pt x="0" y="47936"/>
                </a:lnTo>
                <a:lnTo>
                  <a:pt x="3762" y="59412"/>
                </a:lnTo>
                <a:lnTo>
                  <a:pt x="11199" y="69173"/>
                </a:lnTo>
                <a:lnTo>
                  <a:pt x="22172" y="76644"/>
                </a:lnTo>
                <a:lnTo>
                  <a:pt x="36545" y="81248"/>
                </a:lnTo>
                <a:lnTo>
                  <a:pt x="54179" y="82409"/>
                </a:lnTo>
                <a:lnTo>
                  <a:pt x="67130" y="76809"/>
                </a:lnTo>
                <a:lnTo>
                  <a:pt x="77406" y="67649"/>
                </a:lnTo>
                <a:lnTo>
                  <a:pt x="84179" y="55736"/>
                </a:lnTo>
                <a:lnTo>
                  <a:pt x="86620" y="41876"/>
                </a:lnTo>
                <a:lnTo>
                  <a:pt x="84859" y="30060"/>
                </a:lnTo>
                <a:lnTo>
                  <a:pt x="78791" y="18018"/>
                </a:lnTo>
                <a:lnTo>
                  <a:pt x="69054" y="8494"/>
                </a:lnTo>
                <a:lnTo>
                  <a:pt x="56334" y="2238"/>
                </a:lnTo>
                <a:lnTo>
                  <a:pt x="4131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6951267" y="3281214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27"/>
                </a:lnTo>
                <a:lnTo>
                  <a:pt x="77413" y="67643"/>
                </a:lnTo>
                <a:lnTo>
                  <a:pt x="67134" y="76799"/>
                </a:lnTo>
                <a:lnTo>
                  <a:pt x="54187" y="82393"/>
                </a:lnTo>
                <a:lnTo>
                  <a:pt x="36562" y="81234"/>
                </a:lnTo>
                <a:lnTo>
                  <a:pt x="22191" y="76636"/>
                </a:lnTo>
                <a:lnTo>
                  <a:pt x="11213" y="69171"/>
                </a:lnTo>
                <a:lnTo>
                  <a:pt x="3769" y="59412"/>
                </a:lnTo>
                <a:lnTo>
                  <a:pt x="0" y="47931"/>
                </a:lnTo>
                <a:lnTo>
                  <a:pt x="1894" y="32087"/>
                </a:lnTo>
                <a:lnTo>
                  <a:pt x="7661" y="19003"/>
                </a:lnTo>
                <a:lnTo>
                  <a:pt x="16614" y="9048"/>
                </a:lnTo>
                <a:lnTo>
                  <a:pt x="28064" y="2591"/>
                </a:lnTo>
                <a:lnTo>
                  <a:pt x="41324" y="0"/>
                </a:lnTo>
                <a:lnTo>
                  <a:pt x="56336" y="2238"/>
                </a:lnTo>
                <a:lnTo>
                  <a:pt x="69059" y="8495"/>
                </a:lnTo>
                <a:lnTo>
                  <a:pt x="78802" y="18017"/>
                </a:lnTo>
                <a:lnTo>
                  <a:pt x="84875" y="30054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6951263" y="2859035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6951267" y="285902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06"/>
                </a:lnTo>
                <a:lnTo>
                  <a:pt x="7656" y="19017"/>
                </a:lnTo>
                <a:lnTo>
                  <a:pt x="16604" y="9058"/>
                </a:lnTo>
                <a:lnTo>
                  <a:pt x="28047" y="2597"/>
                </a:lnTo>
                <a:lnTo>
                  <a:pt x="41300" y="0"/>
                </a:lnTo>
                <a:lnTo>
                  <a:pt x="56316" y="2235"/>
                </a:lnTo>
                <a:lnTo>
                  <a:pt x="69040" y="8486"/>
                </a:lnTo>
                <a:lnTo>
                  <a:pt x="78785" y="18003"/>
                </a:lnTo>
                <a:lnTo>
                  <a:pt x="84864" y="30038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6951263" y="219647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6951263" y="2196485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3"/>
                </a:moveTo>
                <a:lnTo>
                  <a:pt x="84194" y="55746"/>
                </a:lnTo>
                <a:lnTo>
                  <a:pt x="77412" y="67657"/>
                </a:lnTo>
                <a:lnTo>
                  <a:pt x="67127" y="76809"/>
                </a:lnTo>
                <a:lnTo>
                  <a:pt x="54173" y="82399"/>
                </a:lnTo>
                <a:lnTo>
                  <a:pt x="36548" y="81236"/>
                </a:lnTo>
                <a:lnTo>
                  <a:pt x="22177" y="76633"/>
                </a:lnTo>
                <a:lnTo>
                  <a:pt x="11201" y="69163"/>
                </a:lnTo>
                <a:lnTo>
                  <a:pt x="3762" y="59401"/>
                </a:lnTo>
                <a:lnTo>
                  <a:pt x="0" y="47922"/>
                </a:lnTo>
                <a:lnTo>
                  <a:pt x="1897" y="32080"/>
                </a:lnTo>
                <a:lnTo>
                  <a:pt x="7668" y="18998"/>
                </a:lnTo>
                <a:lnTo>
                  <a:pt x="16624" y="9044"/>
                </a:lnTo>
                <a:lnTo>
                  <a:pt x="28077" y="2588"/>
                </a:lnTo>
                <a:lnTo>
                  <a:pt x="41340" y="0"/>
                </a:lnTo>
                <a:lnTo>
                  <a:pt x="56344" y="2238"/>
                </a:lnTo>
                <a:lnTo>
                  <a:pt x="69062" y="8494"/>
                </a:lnTo>
                <a:lnTo>
                  <a:pt x="78803" y="18018"/>
                </a:lnTo>
                <a:lnTo>
                  <a:pt x="84876" y="30061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6951263" y="3220600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6951267" y="3220593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6951263" y="3583213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6951263" y="3583214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3"/>
                </a:moveTo>
                <a:lnTo>
                  <a:pt x="84194" y="55746"/>
                </a:lnTo>
                <a:lnTo>
                  <a:pt x="77412" y="67657"/>
                </a:lnTo>
                <a:lnTo>
                  <a:pt x="67127" y="76809"/>
                </a:lnTo>
                <a:lnTo>
                  <a:pt x="54173" y="82399"/>
                </a:lnTo>
                <a:lnTo>
                  <a:pt x="36548" y="81236"/>
                </a:lnTo>
                <a:lnTo>
                  <a:pt x="22177" y="76633"/>
                </a:lnTo>
                <a:lnTo>
                  <a:pt x="11201" y="69163"/>
                </a:lnTo>
                <a:lnTo>
                  <a:pt x="3762" y="59401"/>
                </a:lnTo>
                <a:lnTo>
                  <a:pt x="0" y="47922"/>
                </a:lnTo>
                <a:lnTo>
                  <a:pt x="1897" y="32080"/>
                </a:lnTo>
                <a:lnTo>
                  <a:pt x="7668" y="18998"/>
                </a:lnTo>
                <a:lnTo>
                  <a:pt x="16624" y="9044"/>
                </a:lnTo>
                <a:lnTo>
                  <a:pt x="28077" y="2588"/>
                </a:lnTo>
                <a:lnTo>
                  <a:pt x="41340" y="0"/>
                </a:lnTo>
                <a:lnTo>
                  <a:pt x="56344" y="2238"/>
                </a:lnTo>
                <a:lnTo>
                  <a:pt x="69062" y="8494"/>
                </a:lnTo>
                <a:lnTo>
                  <a:pt x="78803" y="18018"/>
                </a:lnTo>
                <a:lnTo>
                  <a:pt x="84876" y="30061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6951263" y="3462001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6951267" y="3461998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2594512" y="1560316"/>
            <a:ext cx="4802841" cy="3629025"/>
          </a:xfrm>
          <a:custGeom>
            <a:avLst/>
            <a:gdLst/>
            <a:ahLst/>
            <a:cxnLst/>
            <a:rect l="l" t="t" r="r" b="b"/>
            <a:pathLst>
              <a:path w="5443220" h="4112895">
                <a:moveTo>
                  <a:pt x="0" y="4112757"/>
                </a:moveTo>
                <a:lnTo>
                  <a:pt x="5442700" y="0"/>
                </a:lnTo>
              </a:path>
            </a:pathLst>
          </a:custGeom>
          <a:ln w="19645">
            <a:solidFill>
              <a:srgbClr val="3A88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7770589" y="1767650"/>
            <a:ext cx="137272" cy="192741"/>
          </a:xfrm>
          <a:custGeom>
            <a:avLst/>
            <a:gdLst/>
            <a:ahLst/>
            <a:cxnLst/>
            <a:rect l="l" t="t" r="r" b="b"/>
            <a:pathLst>
              <a:path w="155575" h="218439">
                <a:moveTo>
                  <a:pt x="29260" y="169155"/>
                </a:moveTo>
                <a:lnTo>
                  <a:pt x="25907" y="169155"/>
                </a:lnTo>
                <a:lnTo>
                  <a:pt x="14979" y="172762"/>
                </a:lnTo>
                <a:lnTo>
                  <a:pt x="7508" y="185525"/>
                </a:lnTo>
                <a:lnTo>
                  <a:pt x="9937" y="200575"/>
                </a:lnTo>
                <a:lnTo>
                  <a:pt x="17333" y="211566"/>
                </a:lnTo>
                <a:lnTo>
                  <a:pt x="28800" y="218252"/>
                </a:lnTo>
                <a:lnTo>
                  <a:pt x="44103" y="217813"/>
                </a:lnTo>
                <a:lnTo>
                  <a:pt x="58337" y="215232"/>
                </a:lnTo>
                <a:lnTo>
                  <a:pt x="64890" y="212964"/>
                </a:lnTo>
                <a:lnTo>
                  <a:pt x="47248" y="212964"/>
                </a:lnTo>
                <a:lnTo>
                  <a:pt x="34989" y="212138"/>
                </a:lnTo>
                <a:lnTo>
                  <a:pt x="22670" y="206590"/>
                </a:lnTo>
                <a:lnTo>
                  <a:pt x="22524" y="199056"/>
                </a:lnTo>
                <a:lnTo>
                  <a:pt x="26913" y="199056"/>
                </a:lnTo>
                <a:lnTo>
                  <a:pt x="31638" y="194972"/>
                </a:lnTo>
                <a:lnTo>
                  <a:pt x="34991" y="191924"/>
                </a:lnTo>
                <a:lnTo>
                  <a:pt x="38343" y="187504"/>
                </a:lnTo>
                <a:lnTo>
                  <a:pt x="38343" y="170527"/>
                </a:lnTo>
                <a:lnTo>
                  <a:pt x="29260" y="169155"/>
                </a:lnTo>
                <a:close/>
              </a:path>
              <a:path w="155575" h="218439">
                <a:moveTo>
                  <a:pt x="122307" y="147367"/>
                </a:moveTo>
                <a:lnTo>
                  <a:pt x="91905" y="147367"/>
                </a:lnTo>
                <a:lnTo>
                  <a:pt x="94136" y="155956"/>
                </a:lnTo>
                <a:lnTo>
                  <a:pt x="92731" y="166768"/>
                </a:lnTo>
                <a:lnTo>
                  <a:pt x="66890" y="203571"/>
                </a:lnTo>
                <a:lnTo>
                  <a:pt x="47248" y="212964"/>
                </a:lnTo>
                <a:lnTo>
                  <a:pt x="64890" y="212964"/>
                </a:lnTo>
                <a:lnTo>
                  <a:pt x="102842" y="187421"/>
                </a:lnTo>
                <a:lnTo>
                  <a:pt x="120733" y="153691"/>
                </a:lnTo>
                <a:lnTo>
                  <a:pt x="122307" y="147367"/>
                </a:lnTo>
                <a:close/>
              </a:path>
              <a:path w="155575" h="218439">
                <a:moveTo>
                  <a:pt x="62159" y="7032"/>
                </a:moveTo>
                <a:lnTo>
                  <a:pt x="52151" y="7032"/>
                </a:lnTo>
                <a:lnTo>
                  <a:pt x="52151" y="26600"/>
                </a:lnTo>
                <a:lnTo>
                  <a:pt x="48767" y="35531"/>
                </a:lnTo>
                <a:lnTo>
                  <a:pt x="35138" y="73859"/>
                </a:lnTo>
                <a:lnTo>
                  <a:pt x="27233" y="106599"/>
                </a:lnTo>
                <a:lnTo>
                  <a:pt x="29357" y="125998"/>
                </a:lnTo>
                <a:lnTo>
                  <a:pt x="55806" y="153557"/>
                </a:lnTo>
                <a:lnTo>
                  <a:pt x="67633" y="154951"/>
                </a:lnTo>
                <a:lnTo>
                  <a:pt x="80407" y="152973"/>
                </a:lnTo>
                <a:lnTo>
                  <a:pt x="91905" y="147367"/>
                </a:lnTo>
                <a:lnTo>
                  <a:pt x="122307" y="147367"/>
                </a:lnTo>
                <a:lnTo>
                  <a:pt x="122849" y="145189"/>
                </a:lnTo>
                <a:lnTo>
                  <a:pt x="81487" y="145189"/>
                </a:lnTo>
                <a:lnTo>
                  <a:pt x="62056" y="143683"/>
                </a:lnTo>
                <a:lnTo>
                  <a:pt x="51976" y="136472"/>
                </a:lnTo>
                <a:lnTo>
                  <a:pt x="48289" y="126223"/>
                </a:lnTo>
                <a:lnTo>
                  <a:pt x="48616" y="115154"/>
                </a:lnTo>
                <a:lnTo>
                  <a:pt x="60072" y="66548"/>
                </a:lnTo>
                <a:lnTo>
                  <a:pt x="67473" y="46528"/>
                </a:lnTo>
                <a:lnTo>
                  <a:pt x="70905" y="35771"/>
                </a:lnTo>
                <a:lnTo>
                  <a:pt x="71828" y="29142"/>
                </a:lnTo>
                <a:lnTo>
                  <a:pt x="68760" y="14901"/>
                </a:lnTo>
                <a:lnTo>
                  <a:pt x="62159" y="7032"/>
                </a:lnTo>
                <a:close/>
              </a:path>
              <a:path w="155575" h="218439">
                <a:moveTo>
                  <a:pt x="150327" y="4106"/>
                </a:moveTo>
                <a:lnTo>
                  <a:pt x="141914" y="4106"/>
                </a:lnTo>
                <a:lnTo>
                  <a:pt x="136519" y="6178"/>
                </a:lnTo>
                <a:lnTo>
                  <a:pt x="133502" y="11299"/>
                </a:lnTo>
                <a:lnTo>
                  <a:pt x="132801" y="13006"/>
                </a:lnTo>
                <a:lnTo>
                  <a:pt x="130149" y="23643"/>
                </a:lnTo>
                <a:lnTo>
                  <a:pt x="128777" y="29800"/>
                </a:lnTo>
                <a:lnTo>
                  <a:pt x="125610" y="41981"/>
                </a:lnTo>
                <a:lnTo>
                  <a:pt x="106893" y="118741"/>
                </a:lnTo>
                <a:lnTo>
                  <a:pt x="81487" y="145189"/>
                </a:lnTo>
                <a:lnTo>
                  <a:pt x="122849" y="145189"/>
                </a:lnTo>
                <a:lnTo>
                  <a:pt x="153710" y="21144"/>
                </a:lnTo>
                <a:lnTo>
                  <a:pt x="155051" y="16359"/>
                </a:lnTo>
                <a:lnTo>
                  <a:pt x="155051" y="7184"/>
                </a:lnTo>
                <a:lnTo>
                  <a:pt x="150327" y="4106"/>
                </a:lnTo>
                <a:close/>
              </a:path>
              <a:path w="155575" h="218439">
                <a:moveTo>
                  <a:pt x="46856" y="0"/>
                </a:moveTo>
                <a:lnTo>
                  <a:pt x="8845" y="28165"/>
                </a:lnTo>
                <a:lnTo>
                  <a:pt x="0" y="56135"/>
                </a:lnTo>
                <a:lnTo>
                  <a:pt x="7437" y="56135"/>
                </a:lnTo>
                <a:lnTo>
                  <a:pt x="7772" y="55434"/>
                </a:lnTo>
                <a:lnTo>
                  <a:pt x="9479" y="49917"/>
                </a:lnTo>
                <a:lnTo>
                  <a:pt x="16459" y="30739"/>
                </a:lnTo>
                <a:lnTo>
                  <a:pt x="24372" y="17814"/>
                </a:lnTo>
                <a:lnTo>
                  <a:pt x="32739" y="10262"/>
                </a:lnTo>
                <a:lnTo>
                  <a:pt x="41081" y="7205"/>
                </a:lnTo>
                <a:lnTo>
                  <a:pt x="46390" y="7032"/>
                </a:lnTo>
                <a:lnTo>
                  <a:pt x="62159" y="7032"/>
                </a:lnTo>
                <a:lnTo>
                  <a:pt x="60135" y="4619"/>
                </a:lnTo>
                <a:lnTo>
                  <a:pt x="46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8016454" y="1791390"/>
            <a:ext cx="197783" cy="69476"/>
          </a:xfrm>
          <a:custGeom>
            <a:avLst/>
            <a:gdLst/>
            <a:ahLst/>
            <a:cxnLst/>
            <a:rect l="l" t="t" r="r" b="b"/>
            <a:pathLst>
              <a:path w="224154" h="78739">
                <a:moveTo>
                  <a:pt x="60544" y="201"/>
                </a:moveTo>
                <a:lnTo>
                  <a:pt x="20701" y="15939"/>
                </a:lnTo>
                <a:lnTo>
                  <a:pt x="1617" y="51977"/>
                </a:lnTo>
                <a:lnTo>
                  <a:pt x="0" y="75559"/>
                </a:lnTo>
                <a:lnTo>
                  <a:pt x="2377" y="78242"/>
                </a:lnTo>
                <a:lnTo>
                  <a:pt x="8412" y="78242"/>
                </a:lnTo>
                <a:lnTo>
                  <a:pt x="9448" y="71475"/>
                </a:lnTo>
                <a:lnTo>
                  <a:pt x="9448" y="70469"/>
                </a:lnTo>
                <a:lnTo>
                  <a:pt x="12672" y="51611"/>
                </a:lnTo>
                <a:lnTo>
                  <a:pt x="19679" y="37505"/>
                </a:lnTo>
                <a:lnTo>
                  <a:pt x="29223" y="27663"/>
                </a:lnTo>
                <a:lnTo>
                  <a:pt x="40056" y="21596"/>
                </a:lnTo>
                <a:lnTo>
                  <a:pt x="50933" y="18813"/>
                </a:lnTo>
                <a:lnTo>
                  <a:pt x="99207" y="18813"/>
                </a:lnTo>
                <a:lnTo>
                  <a:pt x="89504" y="11719"/>
                </a:lnTo>
                <a:lnTo>
                  <a:pt x="78702" y="5482"/>
                </a:lnTo>
                <a:lnTo>
                  <a:pt x="69251" y="1815"/>
                </a:lnTo>
                <a:lnTo>
                  <a:pt x="60544" y="201"/>
                </a:lnTo>
                <a:close/>
              </a:path>
              <a:path w="224154" h="78739">
                <a:moveTo>
                  <a:pt x="99207" y="18813"/>
                </a:moveTo>
                <a:lnTo>
                  <a:pt x="50933" y="18813"/>
                </a:lnTo>
                <a:lnTo>
                  <a:pt x="63508" y="19750"/>
                </a:lnTo>
                <a:lnTo>
                  <a:pt x="74593" y="22836"/>
                </a:lnTo>
                <a:lnTo>
                  <a:pt x="84916" y="28000"/>
                </a:lnTo>
                <a:lnTo>
                  <a:pt x="95206" y="35172"/>
                </a:lnTo>
                <a:lnTo>
                  <a:pt x="106191" y="44281"/>
                </a:lnTo>
                <a:lnTo>
                  <a:pt x="121530" y="57220"/>
                </a:lnTo>
                <a:lnTo>
                  <a:pt x="134295" y="66544"/>
                </a:lnTo>
                <a:lnTo>
                  <a:pt x="145095" y="72774"/>
                </a:lnTo>
                <a:lnTo>
                  <a:pt x="154542" y="76433"/>
                </a:lnTo>
                <a:lnTo>
                  <a:pt x="163246" y="78041"/>
                </a:lnTo>
                <a:lnTo>
                  <a:pt x="178784" y="76134"/>
                </a:lnTo>
                <a:lnTo>
                  <a:pt x="192079" y="70674"/>
                </a:lnTo>
                <a:lnTo>
                  <a:pt x="203098" y="62310"/>
                </a:lnTo>
                <a:lnTo>
                  <a:pt x="205431" y="59465"/>
                </a:lnTo>
                <a:lnTo>
                  <a:pt x="172846" y="59465"/>
                </a:lnTo>
                <a:lnTo>
                  <a:pt x="160283" y="58526"/>
                </a:lnTo>
                <a:lnTo>
                  <a:pt x="117589" y="33987"/>
                </a:lnTo>
                <a:lnTo>
                  <a:pt x="102264" y="21048"/>
                </a:lnTo>
                <a:lnTo>
                  <a:pt x="99207" y="18813"/>
                </a:lnTo>
                <a:close/>
              </a:path>
              <a:path w="224154" h="78739">
                <a:moveTo>
                  <a:pt x="222107" y="0"/>
                </a:moveTo>
                <a:lnTo>
                  <a:pt x="215706" y="0"/>
                </a:lnTo>
                <a:lnTo>
                  <a:pt x="214701" y="5425"/>
                </a:lnTo>
                <a:lnTo>
                  <a:pt x="214365" y="8808"/>
                </a:lnTo>
                <a:lnTo>
                  <a:pt x="211308" y="26136"/>
                </a:lnTo>
                <a:lnTo>
                  <a:pt x="204643" y="39778"/>
                </a:lnTo>
                <a:lnTo>
                  <a:pt x="195356" y="49823"/>
                </a:lnTo>
                <a:lnTo>
                  <a:pt x="184429" y="56356"/>
                </a:lnTo>
                <a:lnTo>
                  <a:pt x="172846" y="59465"/>
                </a:lnTo>
                <a:lnTo>
                  <a:pt x="205431" y="59465"/>
                </a:lnTo>
                <a:lnTo>
                  <a:pt x="223755" y="12766"/>
                </a:lnTo>
                <a:lnTo>
                  <a:pt x="223784" y="3718"/>
                </a:lnTo>
                <a:lnTo>
                  <a:pt x="22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8323586" y="1675961"/>
            <a:ext cx="1166559" cy="29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4916905" y="857922"/>
            <a:ext cx="68916" cy="300318"/>
          </a:xfrm>
          <a:custGeom>
            <a:avLst/>
            <a:gdLst/>
            <a:ahLst/>
            <a:cxnLst/>
            <a:rect l="l" t="t" r="r" b="b"/>
            <a:pathLst>
              <a:path w="78104" h="340359">
                <a:moveTo>
                  <a:pt x="76568" y="0"/>
                </a:moveTo>
                <a:lnTo>
                  <a:pt x="74557" y="0"/>
                </a:lnTo>
                <a:lnTo>
                  <a:pt x="71385" y="1534"/>
                </a:lnTo>
                <a:lnTo>
                  <a:pt x="37662" y="37327"/>
                </a:lnTo>
                <a:lnTo>
                  <a:pt x="15127" y="83705"/>
                </a:lnTo>
                <a:lnTo>
                  <a:pt x="4267" y="123262"/>
                </a:lnTo>
                <a:lnTo>
                  <a:pt x="0" y="165956"/>
                </a:lnTo>
                <a:lnTo>
                  <a:pt x="150" y="176699"/>
                </a:lnTo>
                <a:lnTo>
                  <a:pt x="5537" y="225509"/>
                </a:lnTo>
                <a:lnTo>
                  <a:pt x="17278" y="264995"/>
                </a:lnTo>
                <a:lnTo>
                  <a:pt x="37764" y="301167"/>
                </a:lnTo>
                <a:lnTo>
                  <a:pt x="64111" y="332559"/>
                </a:lnTo>
                <a:lnTo>
                  <a:pt x="76568" y="339943"/>
                </a:lnTo>
                <a:lnTo>
                  <a:pt x="77909" y="338937"/>
                </a:lnTo>
                <a:lnTo>
                  <a:pt x="77940" y="336529"/>
                </a:lnTo>
                <a:lnTo>
                  <a:pt x="77940" y="334853"/>
                </a:lnTo>
                <a:lnTo>
                  <a:pt x="72271" y="329062"/>
                </a:lnTo>
                <a:lnTo>
                  <a:pt x="63293" y="318966"/>
                </a:lnTo>
                <a:lnTo>
                  <a:pt x="42261" y="285128"/>
                </a:lnTo>
                <a:lnTo>
                  <a:pt x="28960" y="247808"/>
                </a:lnTo>
                <a:lnTo>
                  <a:pt x="21950" y="209386"/>
                </a:lnTo>
                <a:lnTo>
                  <a:pt x="19791" y="172239"/>
                </a:lnTo>
                <a:lnTo>
                  <a:pt x="20004" y="158659"/>
                </a:lnTo>
                <a:lnTo>
                  <a:pt x="23525" y="118708"/>
                </a:lnTo>
                <a:lnTo>
                  <a:pt x="32172" y="80676"/>
                </a:lnTo>
                <a:lnTo>
                  <a:pt x="46978" y="45513"/>
                </a:lnTo>
                <a:lnTo>
                  <a:pt x="68976" y="14165"/>
                </a:lnTo>
                <a:lnTo>
                  <a:pt x="77940" y="5120"/>
                </a:lnTo>
                <a:lnTo>
                  <a:pt x="77940" y="1036"/>
                </a:lnTo>
                <a:lnTo>
                  <a:pt x="76568" y="0"/>
                </a:lnTo>
                <a:close/>
              </a:path>
              <a:path w="78104" h="340359">
                <a:moveTo>
                  <a:pt x="77940" y="3365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5013404" y="877985"/>
            <a:ext cx="216834" cy="205068"/>
          </a:xfrm>
          <a:custGeom>
            <a:avLst/>
            <a:gdLst/>
            <a:ahLst/>
            <a:cxnLst/>
            <a:rect l="l" t="t" r="r" b="b"/>
            <a:pathLst>
              <a:path w="245745" h="232409">
                <a:moveTo>
                  <a:pt x="63855" y="9966"/>
                </a:moveTo>
                <a:lnTo>
                  <a:pt x="7772" y="9966"/>
                </a:lnTo>
                <a:lnTo>
                  <a:pt x="25863" y="12229"/>
                </a:lnTo>
                <a:lnTo>
                  <a:pt x="31843" y="19914"/>
                </a:lnTo>
                <a:lnTo>
                  <a:pt x="74035" y="133868"/>
                </a:lnTo>
                <a:lnTo>
                  <a:pt x="74371" y="134873"/>
                </a:lnTo>
                <a:lnTo>
                  <a:pt x="75368" y="138623"/>
                </a:lnTo>
                <a:lnTo>
                  <a:pt x="75377" y="139689"/>
                </a:lnTo>
                <a:lnTo>
                  <a:pt x="73976" y="145868"/>
                </a:lnTo>
                <a:lnTo>
                  <a:pt x="62491" y="192707"/>
                </a:lnTo>
                <a:lnTo>
                  <a:pt x="25448" y="222221"/>
                </a:lnTo>
                <a:lnTo>
                  <a:pt x="19440" y="226148"/>
                </a:lnTo>
                <a:lnTo>
                  <a:pt x="19263" y="231861"/>
                </a:lnTo>
                <a:lnTo>
                  <a:pt x="24018" y="231861"/>
                </a:lnTo>
                <a:lnTo>
                  <a:pt x="35515" y="231639"/>
                </a:lnTo>
                <a:lnTo>
                  <a:pt x="63160" y="230856"/>
                </a:lnTo>
                <a:lnTo>
                  <a:pt x="116281" y="230856"/>
                </a:lnTo>
                <a:lnTo>
                  <a:pt x="116281" y="221894"/>
                </a:lnTo>
                <a:lnTo>
                  <a:pt x="99700" y="221894"/>
                </a:lnTo>
                <a:lnTo>
                  <a:pt x="93969" y="221223"/>
                </a:lnTo>
                <a:lnTo>
                  <a:pt x="86837" y="220522"/>
                </a:lnTo>
                <a:lnTo>
                  <a:pt x="84825" y="219852"/>
                </a:lnTo>
                <a:lnTo>
                  <a:pt x="84825" y="213359"/>
                </a:lnTo>
                <a:lnTo>
                  <a:pt x="87873" y="201411"/>
                </a:lnTo>
                <a:lnTo>
                  <a:pt x="89550" y="194249"/>
                </a:lnTo>
                <a:lnTo>
                  <a:pt x="93192" y="179803"/>
                </a:lnTo>
                <a:lnTo>
                  <a:pt x="95849" y="168911"/>
                </a:lnTo>
                <a:lnTo>
                  <a:pt x="98413" y="158263"/>
                </a:lnTo>
                <a:lnTo>
                  <a:pt x="103083" y="139659"/>
                </a:lnTo>
                <a:lnTo>
                  <a:pt x="103418" y="138623"/>
                </a:lnTo>
                <a:lnTo>
                  <a:pt x="106131" y="135544"/>
                </a:lnTo>
                <a:lnTo>
                  <a:pt x="115169" y="125059"/>
                </a:lnTo>
                <a:lnTo>
                  <a:pt x="103052" y="125059"/>
                </a:lnTo>
                <a:lnTo>
                  <a:pt x="65867" y="23957"/>
                </a:lnTo>
                <a:lnTo>
                  <a:pt x="63855" y="19202"/>
                </a:lnTo>
                <a:lnTo>
                  <a:pt x="63855" y="9966"/>
                </a:lnTo>
                <a:close/>
              </a:path>
              <a:path w="245745" h="232409">
                <a:moveTo>
                  <a:pt x="116281" y="230856"/>
                </a:moveTo>
                <a:lnTo>
                  <a:pt x="63160" y="230856"/>
                </a:lnTo>
                <a:lnTo>
                  <a:pt x="75682" y="231025"/>
                </a:lnTo>
                <a:lnTo>
                  <a:pt x="103265" y="231769"/>
                </a:lnTo>
                <a:lnTo>
                  <a:pt x="112196" y="231861"/>
                </a:lnTo>
                <a:lnTo>
                  <a:pt x="116281" y="231861"/>
                </a:lnTo>
                <a:lnTo>
                  <a:pt x="116281" y="230856"/>
                </a:lnTo>
                <a:close/>
              </a:path>
              <a:path w="245745" h="232409">
                <a:moveTo>
                  <a:pt x="177728" y="0"/>
                </a:moveTo>
                <a:lnTo>
                  <a:pt x="173339" y="0"/>
                </a:lnTo>
                <a:lnTo>
                  <a:pt x="173339" y="9631"/>
                </a:lnTo>
                <a:lnTo>
                  <a:pt x="176723" y="9966"/>
                </a:lnTo>
                <a:lnTo>
                  <a:pt x="180776" y="9966"/>
                </a:lnTo>
                <a:lnTo>
                  <a:pt x="190591" y="10667"/>
                </a:lnTo>
                <a:lnTo>
                  <a:pt x="190591" y="23621"/>
                </a:lnTo>
                <a:lnTo>
                  <a:pt x="182819" y="32461"/>
                </a:lnTo>
                <a:lnTo>
                  <a:pt x="181447" y="34168"/>
                </a:lnTo>
                <a:lnTo>
                  <a:pt x="103052" y="125059"/>
                </a:lnTo>
                <a:lnTo>
                  <a:pt x="115169" y="125059"/>
                </a:lnTo>
                <a:lnTo>
                  <a:pt x="189920" y="38343"/>
                </a:lnTo>
                <a:lnTo>
                  <a:pt x="194645" y="33588"/>
                </a:lnTo>
                <a:lnTo>
                  <a:pt x="202717" y="25729"/>
                </a:lnTo>
                <a:lnTo>
                  <a:pt x="212224" y="18434"/>
                </a:lnTo>
                <a:lnTo>
                  <a:pt x="224225" y="12795"/>
                </a:lnTo>
                <a:lnTo>
                  <a:pt x="242620" y="9662"/>
                </a:lnTo>
                <a:lnTo>
                  <a:pt x="245668" y="9662"/>
                </a:lnTo>
                <a:lnTo>
                  <a:pt x="245668" y="1310"/>
                </a:lnTo>
                <a:lnTo>
                  <a:pt x="245284" y="1015"/>
                </a:lnTo>
                <a:lnTo>
                  <a:pt x="215884" y="1015"/>
                </a:lnTo>
                <a:lnTo>
                  <a:pt x="202252" y="736"/>
                </a:lnTo>
                <a:lnTo>
                  <a:pt x="189684" y="220"/>
                </a:lnTo>
                <a:lnTo>
                  <a:pt x="177728" y="0"/>
                </a:lnTo>
                <a:close/>
              </a:path>
              <a:path w="245745" h="232409">
                <a:moveTo>
                  <a:pt x="0" y="0"/>
                </a:moveTo>
                <a:lnTo>
                  <a:pt x="0" y="9966"/>
                </a:lnTo>
                <a:lnTo>
                  <a:pt x="91927" y="9966"/>
                </a:lnTo>
                <a:lnTo>
                  <a:pt x="91927" y="1004"/>
                </a:lnTo>
                <a:lnTo>
                  <a:pt x="47695" y="1004"/>
                </a:lnTo>
                <a:lnTo>
                  <a:pt x="34784" y="791"/>
                </a:lnTo>
                <a:lnTo>
                  <a:pt x="8593" y="17"/>
                </a:lnTo>
                <a:lnTo>
                  <a:pt x="0" y="0"/>
                </a:lnTo>
                <a:close/>
              </a:path>
              <a:path w="245745" h="232409">
                <a:moveTo>
                  <a:pt x="243961" y="0"/>
                </a:moveTo>
                <a:lnTo>
                  <a:pt x="241279" y="0"/>
                </a:lnTo>
                <a:lnTo>
                  <a:pt x="215884" y="1015"/>
                </a:lnTo>
                <a:lnTo>
                  <a:pt x="245284" y="1015"/>
                </a:lnTo>
                <a:lnTo>
                  <a:pt x="243961" y="0"/>
                </a:lnTo>
                <a:close/>
              </a:path>
              <a:path w="245745" h="232409">
                <a:moveTo>
                  <a:pt x="91927" y="0"/>
                </a:moveTo>
                <a:lnTo>
                  <a:pt x="86837" y="0"/>
                </a:lnTo>
                <a:lnTo>
                  <a:pt x="47695" y="1004"/>
                </a:lnTo>
                <a:lnTo>
                  <a:pt x="91927" y="1004"/>
                </a:lnTo>
                <a:lnTo>
                  <a:pt x="91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5218242" y="1051406"/>
            <a:ext cx="34178" cy="89087"/>
          </a:xfrm>
          <a:custGeom>
            <a:avLst/>
            <a:gdLst/>
            <a:ahLst/>
            <a:cxnLst/>
            <a:rect l="l" t="t" r="r" b="b"/>
            <a:pathLst>
              <a:path w="38735" h="100965">
                <a:moveTo>
                  <a:pt x="38015" y="29892"/>
                </a:moveTo>
                <a:lnTo>
                  <a:pt x="31258" y="29892"/>
                </a:lnTo>
                <a:lnTo>
                  <a:pt x="31566" y="30227"/>
                </a:lnTo>
                <a:lnTo>
                  <a:pt x="31594" y="35317"/>
                </a:lnTo>
                <a:lnTo>
                  <a:pt x="20885" y="75648"/>
                </a:lnTo>
                <a:lnTo>
                  <a:pt x="5289" y="95363"/>
                </a:lnTo>
                <a:lnTo>
                  <a:pt x="5289" y="99417"/>
                </a:lnTo>
                <a:lnTo>
                  <a:pt x="6966" y="100758"/>
                </a:lnTo>
                <a:lnTo>
                  <a:pt x="8612" y="100758"/>
                </a:lnTo>
                <a:lnTo>
                  <a:pt x="33044" y="66364"/>
                </a:lnTo>
                <a:lnTo>
                  <a:pt x="38695" y="35317"/>
                </a:lnTo>
                <a:lnTo>
                  <a:pt x="38015" y="29892"/>
                </a:lnTo>
                <a:close/>
              </a:path>
              <a:path w="38735" h="100965">
                <a:moveTo>
                  <a:pt x="20488" y="0"/>
                </a:moveTo>
                <a:lnTo>
                  <a:pt x="5729" y="4472"/>
                </a:lnTo>
                <a:lnTo>
                  <a:pt x="0" y="15523"/>
                </a:lnTo>
                <a:lnTo>
                  <a:pt x="4216" y="29080"/>
                </a:lnTo>
                <a:lnTo>
                  <a:pt x="16100" y="35264"/>
                </a:lnTo>
                <a:lnTo>
                  <a:pt x="21596" y="35317"/>
                </a:lnTo>
                <a:lnTo>
                  <a:pt x="25924" y="33976"/>
                </a:lnTo>
                <a:lnTo>
                  <a:pt x="29247" y="30898"/>
                </a:lnTo>
                <a:lnTo>
                  <a:pt x="30252" y="30227"/>
                </a:lnTo>
                <a:lnTo>
                  <a:pt x="30588" y="29892"/>
                </a:lnTo>
                <a:lnTo>
                  <a:pt x="38015" y="29892"/>
                </a:lnTo>
                <a:lnTo>
                  <a:pt x="36456" y="17454"/>
                </a:lnTo>
                <a:lnTo>
                  <a:pt x="30171" y="5444"/>
                </a:lnTo>
                <a:lnTo>
                  <a:pt x="20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5332745" y="878012"/>
            <a:ext cx="245969" cy="205068"/>
          </a:xfrm>
          <a:custGeom>
            <a:avLst/>
            <a:gdLst/>
            <a:ahLst/>
            <a:cxnLst/>
            <a:rect l="l" t="t" r="r" b="b"/>
            <a:pathLst>
              <a:path w="278764" h="232409">
                <a:moveTo>
                  <a:pt x="59801" y="0"/>
                </a:moveTo>
                <a:lnTo>
                  <a:pt x="59801" y="9966"/>
                </a:lnTo>
                <a:lnTo>
                  <a:pt x="67604" y="9966"/>
                </a:lnTo>
                <a:lnTo>
                  <a:pt x="85853" y="12216"/>
                </a:lnTo>
                <a:lnTo>
                  <a:pt x="92213" y="19214"/>
                </a:lnTo>
                <a:lnTo>
                  <a:pt x="132801" y="116128"/>
                </a:lnTo>
                <a:lnTo>
                  <a:pt x="61508" y="193578"/>
                </a:lnTo>
                <a:lnTo>
                  <a:pt x="59466" y="195285"/>
                </a:lnTo>
                <a:lnTo>
                  <a:pt x="59131" y="195620"/>
                </a:lnTo>
                <a:lnTo>
                  <a:pt x="57089" y="197327"/>
                </a:lnTo>
                <a:lnTo>
                  <a:pt x="45792" y="207863"/>
                </a:lnTo>
                <a:lnTo>
                  <a:pt x="34560" y="215015"/>
                </a:lnTo>
                <a:lnTo>
                  <a:pt x="23244" y="219376"/>
                </a:lnTo>
                <a:lnTo>
                  <a:pt x="11697" y="221537"/>
                </a:lnTo>
                <a:lnTo>
                  <a:pt x="3017" y="222199"/>
                </a:lnTo>
                <a:lnTo>
                  <a:pt x="0" y="222199"/>
                </a:lnTo>
                <a:lnTo>
                  <a:pt x="0" y="231830"/>
                </a:lnTo>
                <a:lnTo>
                  <a:pt x="4389" y="231830"/>
                </a:lnTo>
                <a:lnTo>
                  <a:pt x="16918" y="231477"/>
                </a:lnTo>
                <a:lnTo>
                  <a:pt x="29782" y="230930"/>
                </a:lnTo>
                <a:lnTo>
                  <a:pt x="80070" y="230930"/>
                </a:lnTo>
                <a:lnTo>
                  <a:pt x="80070" y="222199"/>
                </a:lnTo>
                <a:lnTo>
                  <a:pt x="76687" y="221863"/>
                </a:lnTo>
                <a:lnTo>
                  <a:pt x="76017" y="221863"/>
                </a:lnTo>
                <a:lnTo>
                  <a:pt x="72969" y="221528"/>
                </a:lnTo>
                <a:lnTo>
                  <a:pt x="62514" y="220858"/>
                </a:lnTo>
                <a:lnTo>
                  <a:pt x="62514" y="205800"/>
                </a:lnTo>
                <a:lnTo>
                  <a:pt x="67604" y="200314"/>
                </a:lnTo>
                <a:lnTo>
                  <a:pt x="71627" y="195864"/>
                </a:lnTo>
                <a:lnTo>
                  <a:pt x="106100" y="158953"/>
                </a:lnTo>
                <a:lnTo>
                  <a:pt x="132713" y="129719"/>
                </a:lnTo>
                <a:lnTo>
                  <a:pt x="170212" y="129719"/>
                </a:lnTo>
                <a:lnTo>
                  <a:pt x="168068" y="124540"/>
                </a:lnTo>
                <a:lnTo>
                  <a:pt x="163917" y="114376"/>
                </a:lnTo>
                <a:lnTo>
                  <a:pt x="160499" y="105820"/>
                </a:lnTo>
                <a:lnTo>
                  <a:pt x="168909" y="94947"/>
                </a:lnTo>
                <a:lnTo>
                  <a:pt x="171216" y="92080"/>
                </a:lnTo>
                <a:lnTo>
                  <a:pt x="154777" y="92080"/>
                </a:lnTo>
                <a:lnTo>
                  <a:pt x="126400" y="24292"/>
                </a:lnTo>
                <a:lnTo>
                  <a:pt x="125394" y="21579"/>
                </a:lnTo>
                <a:lnTo>
                  <a:pt x="124693" y="20177"/>
                </a:lnTo>
                <a:lnTo>
                  <a:pt x="124693" y="17830"/>
                </a:lnTo>
                <a:lnTo>
                  <a:pt x="130454" y="11369"/>
                </a:lnTo>
                <a:lnTo>
                  <a:pt x="151394" y="9326"/>
                </a:lnTo>
                <a:lnTo>
                  <a:pt x="151394" y="974"/>
                </a:lnTo>
                <a:lnTo>
                  <a:pt x="108255" y="974"/>
                </a:lnTo>
                <a:lnTo>
                  <a:pt x="94992" y="778"/>
                </a:lnTo>
                <a:lnTo>
                  <a:pt x="80741" y="352"/>
                </a:lnTo>
                <a:lnTo>
                  <a:pt x="68810" y="28"/>
                </a:lnTo>
                <a:lnTo>
                  <a:pt x="59801" y="0"/>
                </a:lnTo>
                <a:close/>
              </a:path>
              <a:path w="278764" h="232409">
                <a:moveTo>
                  <a:pt x="80070" y="230930"/>
                </a:moveTo>
                <a:lnTo>
                  <a:pt x="29782" y="230930"/>
                </a:lnTo>
                <a:lnTo>
                  <a:pt x="44732" y="231064"/>
                </a:lnTo>
                <a:lnTo>
                  <a:pt x="68862" y="231778"/>
                </a:lnTo>
                <a:lnTo>
                  <a:pt x="76017" y="231830"/>
                </a:lnTo>
                <a:lnTo>
                  <a:pt x="80070" y="231830"/>
                </a:lnTo>
                <a:lnTo>
                  <a:pt x="80070" y="230930"/>
                </a:lnTo>
                <a:close/>
              </a:path>
              <a:path w="278764" h="232409">
                <a:moveTo>
                  <a:pt x="170212" y="129719"/>
                </a:moveTo>
                <a:lnTo>
                  <a:pt x="132713" y="129719"/>
                </a:lnTo>
                <a:lnTo>
                  <a:pt x="170657" y="207172"/>
                </a:lnTo>
                <a:lnTo>
                  <a:pt x="171998" y="210921"/>
                </a:lnTo>
                <a:lnTo>
                  <a:pt x="172333" y="211287"/>
                </a:lnTo>
                <a:lnTo>
                  <a:pt x="172333" y="214701"/>
                </a:lnTo>
                <a:lnTo>
                  <a:pt x="165933" y="220522"/>
                </a:lnTo>
                <a:lnTo>
                  <a:pt x="152735" y="221894"/>
                </a:lnTo>
                <a:lnTo>
                  <a:pt x="149016" y="222199"/>
                </a:lnTo>
                <a:lnTo>
                  <a:pt x="145968" y="222534"/>
                </a:lnTo>
                <a:lnTo>
                  <a:pt x="145968" y="231830"/>
                </a:lnTo>
                <a:lnTo>
                  <a:pt x="151028" y="231830"/>
                </a:lnTo>
                <a:lnTo>
                  <a:pt x="162526" y="231616"/>
                </a:lnTo>
                <a:lnTo>
                  <a:pt x="190176" y="230856"/>
                </a:lnTo>
                <a:lnTo>
                  <a:pt x="237561" y="230856"/>
                </a:lnTo>
                <a:lnTo>
                  <a:pt x="237561" y="221894"/>
                </a:lnTo>
                <a:lnTo>
                  <a:pt x="231465" y="221894"/>
                </a:lnTo>
                <a:lnTo>
                  <a:pt x="213440" y="220488"/>
                </a:lnTo>
                <a:lnTo>
                  <a:pt x="205801" y="214261"/>
                </a:lnTo>
                <a:lnTo>
                  <a:pt x="183508" y="161535"/>
                </a:lnTo>
                <a:lnTo>
                  <a:pt x="178004" y="148436"/>
                </a:lnTo>
                <a:lnTo>
                  <a:pt x="172811" y="135999"/>
                </a:lnTo>
                <a:lnTo>
                  <a:pt x="170212" y="129719"/>
                </a:lnTo>
                <a:close/>
              </a:path>
              <a:path w="278764" h="232409">
                <a:moveTo>
                  <a:pt x="237561" y="230856"/>
                </a:moveTo>
                <a:lnTo>
                  <a:pt x="190176" y="230856"/>
                </a:lnTo>
                <a:lnTo>
                  <a:pt x="203126" y="231065"/>
                </a:lnTo>
                <a:lnTo>
                  <a:pt x="229189" y="231816"/>
                </a:lnTo>
                <a:lnTo>
                  <a:pt x="237561" y="231830"/>
                </a:lnTo>
                <a:lnTo>
                  <a:pt x="237561" y="230856"/>
                </a:lnTo>
                <a:close/>
              </a:path>
              <a:path w="278764" h="232409">
                <a:moveTo>
                  <a:pt x="202752" y="0"/>
                </a:moveTo>
                <a:lnTo>
                  <a:pt x="198363" y="0"/>
                </a:lnTo>
                <a:lnTo>
                  <a:pt x="198363" y="8686"/>
                </a:lnTo>
                <a:lnTo>
                  <a:pt x="200040" y="9662"/>
                </a:lnTo>
                <a:lnTo>
                  <a:pt x="205465" y="10332"/>
                </a:lnTo>
                <a:lnTo>
                  <a:pt x="215920" y="11003"/>
                </a:lnTo>
                <a:lnTo>
                  <a:pt x="215920" y="25298"/>
                </a:lnTo>
                <a:lnTo>
                  <a:pt x="212201" y="29717"/>
                </a:lnTo>
                <a:lnTo>
                  <a:pt x="209489" y="32796"/>
                </a:lnTo>
                <a:lnTo>
                  <a:pt x="154777" y="92080"/>
                </a:lnTo>
                <a:lnTo>
                  <a:pt x="171216" y="92080"/>
                </a:lnTo>
                <a:lnTo>
                  <a:pt x="197514" y="60435"/>
                </a:lnTo>
                <a:lnTo>
                  <a:pt x="227477" y="27970"/>
                </a:lnTo>
                <a:lnTo>
                  <a:pt x="275417" y="9662"/>
                </a:lnTo>
                <a:lnTo>
                  <a:pt x="278434" y="9662"/>
                </a:lnTo>
                <a:lnTo>
                  <a:pt x="278434" y="900"/>
                </a:lnTo>
                <a:lnTo>
                  <a:pt x="248664" y="900"/>
                </a:lnTo>
                <a:lnTo>
                  <a:pt x="233673" y="764"/>
                </a:lnTo>
                <a:lnTo>
                  <a:pt x="220078" y="352"/>
                </a:lnTo>
                <a:lnTo>
                  <a:pt x="209653" y="47"/>
                </a:lnTo>
                <a:lnTo>
                  <a:pt x="202752" y="0"/>
                </a:lnTo>
                <a:close/>
              </a:path>
              <a:path w="278764" h="232409">
                <a:moveTo>
                  <a:pt x="151394" y="0"/>
                </a:moveTo>
                <a:lnTo>
                  <a:pt x="146334" y="0"/>
                </a:lnTo>
                <a:lnTo>
                  <a:pt x="133785" y="214"/>
                </a:lnTo>
                <a:lnTo>
                  <a:pt x="129679" y="353"/>
                </a:lnTo>
                <a:lnTo>
                  <a:pt x="108255" y="974"/>
                </a:lnTo>
                <a:lnTo>
                  <a:pt x="151394" y="974"/>
                </a:lnTo>
                <a:lnTo>
                  <a:pt x="151394" y="0"/>
                </a:lnTo>
                <a:close/>
              </a:path>
              <a:path w="278764" h="232409">
                <a:moveTo>
                  <a:pt x="278434" y="0"/>
                </a:moveTo>
                <a:lnTo>
                  <a:pt x="274045" y="0"/>
                </a:lnTo>
                <a:lnTo>
                  <a:pt x="261524" y="353"/>
                </a:lnTo>
                <a:lnTo>
                  <a:pt x="248664" y="900"/>
                </a:lnTo>
                <a:lnTo>
                  <a:pt x="278434" y="900"/>
                </a:lnTo>
                <a:lnTo>
                  <a:pt x="278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5612336" y="857922"/>
            <a:ext cx="69476" cy="300318"/>
          </a:xfrm>
          <a:custGeom>
            <a:avLst/>
            <a:gdLst/>
            <a:ahLst/>
            <a:cxnLst/>
            <a:rect l="l" t="t" r="r" b="b"/>
            <a:pathLst>
              <a:path w="78739" h="340359">
                <a:moveTo>
                  <a:pt x="1341" y="0"/>
                </a:moveTo>
                <a:lnTo>
                  <a:pt x="0" y="1371"/>
                </a:lnTo>
                <a:lnTo>
                  <a:pt x="0" y="5120"/>
                </a:lnTo>
                <a:lnTo>
                  <a:pt x="6370" y="11247"/>
                </a:lnTo>
                <a:lnTo>
                  <a:pt x="13641" y="19271"/>
                </a:lnTo>
                <a:lnTo>
                  <a:pt x="37667" y="58257"/>
                </a:lnTo>
                <a:lnTo>
                  <a:pt x="49977" y="94483"/>
                </a:lnTo>
                <a:lnTo>
                  <a:pt x="56967" y="136434"/>
                </a:lnTo>
                <a:lnTo>
                  <a:pt x="58482" y="167464"/>
                </a:lnTo>
                <a:lnTo>
                  <a:pt x="58274" y="180879"/>
                </a:lnTo>
                <a:lnTo>
                  <a:pt x="54803" y="220567"/>
                </a:lnTo>
                <a:lnTo>
                  <a:pt x="46212" y="258604"/>
                </a:lnTo>
                <a:lnTo>
                  <a:pt x="31404" y="293935"/>
                </a:lnTo>
                <a:lnTo>
                  <a:pt x="9285" y="325509"/>
                </a:lnTo>
                <a:lnTo>
                  <a:pt x="0" y="334883"/>
                </a:lnTo>
                <a:lnTo>
                  <a:pt x="0" y="338602"/>
                </a:lnTo>
                <a:lnTo>
                  <a:pt x="1341" y="339973"/>
                </a:lnTo>
                <a:lnTo>
                  <a:pt x="3383" y="339973"/>
                </a:lnTo>
                <a:lnTo>
                  <a:pt x="40355" y="302774"/>
                </a:lnTo>
                <a:lnTo>
                  <a:pt x="62990" y="256397"/>
                </a:lnTo>
                <a:lnTo>
                  <a:pt x="73927" y="216827"/>
                </a:lnTo>
                <a:lnTo>
                  <a:pt x="78243" y="174173"/>
                </a:lnTo>
                <a:lnTo>
                  <a:pt x="78272" y="169986"/>
                </a:lnTo>
                <a:lnTo>
                  <a:pt x="78101" y="160087"/>
                </a:lnTo>
                <a:lnTo>
                  <a:pt x="72202" y="111795"/>
                </a:lnTo>
                <a:lnTo>
                  <a:pt x="59293" y="71152"/>
                </a:lnTo>
                <a:lnTo>
                  <a:pt x="38864" y="36122"/>
                </a:lnTo>
                <a:lnTo>
                  <a:pt x="12406" y="6032"/>
                </a:lnTo>
                <a:lnTo>
                  <a:pt x="3583" y="20"/>
                </a:lnTo>
                <a:lnTo>
                  <a:pt x="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8827258" y="889226"/>
            <a:ext cx="212912" cy="205068"/>
          </a:xfrm>
          <a:custGeom>
            <a:avLst/>
            <a:gdLst/>
            <a:ahLst/>
            <a:cxnLst/>
            <a:rect l="l" t="t" r="r" b="b"/>
            <a:pathLst>
              <a:path w="241300" h="232409">
                <a:moveTo>
                  <a:pt x="65227" y="0"/>
                </a:moveTo>
                <a:lnTo>
                  <a:pt x="55077" y="0"/>
                </a:lnTo>
                <a:lnTo>
                  <a:pt x="55077" y="9966"/>
                </a:lnTo>
                <a:lnTo>
                  <a:pt x="69281" y="9966"/>
                </a:lnTo>
                <a:lnTo>
                  <a:pt x="75377" y="10363"/>
                </a:lnTo>
                <a:lnTo>
                  <a:pt x="79430" y="10698"/>
                </a:lnTo>
                <a:lnTo>
                  <a:pt x="84825" y="11369"/>
                </a:lnTo>
                <a:lnTo>
                  <a:pt x="86867" y="12405"/>
                </a:lnTo>
                <a:lnTo>
                  <a:pt x="86867" y="17525"/>
                </a:lnTo>
                <a:lnTo>
                  <a:pt x="86532" y="18531"/>
                </a:lnTo>
                <a:lnTo>
                  <a:pt x="85526" y="22616"/>
                </a:lnTo>
                <a:lnTo>
                  <a:pt x="40233" y="205831"/>
                </a:lnTo>
                <a:lnTo>
                  <a:pt x="36186" y="216578"/>
                </a:lnTo>
                <a:lnTo>
                  <a:pt x="25883" y="221126"/>
                </a:lnTo>
                <a:lnTo>
                  <a:pt x="5220" y="222407"/>
                </a:lnTo>
                <a:lnTo>
                  <a:pt x="31" y="227070"/>
                </a:lnTo>
                <a:lnTo>
                  <a:pt x="0" y="231830"/>
                </a:lnTo>
                <a:lnTo>
                  <a:pt x="5059" y="231830"/>
                </a:lnTo>
                <a:lnTo>
                  <a:pt x="16521" y="231612"/>
                </a:lnTo>
                <a:lnTo>
                  <a:pt x="44274" y="230831"/>
                </a:lnTo>
                <a:lnTo>
                  <a:pt x="98389" y="230794"/>
                </a:lnTo>
                <a:lnTo>
                  <a:pt x="98389" y="221863"/>
                </a:lnTo>
                <a:lnTo>
                  <a:pt x="66934" y="221863"/>
                </a:lnTo>
                <a:lnTo>
                  <a:pt x="66934" y="213573"/>
                </a:lnTo>
                <a:lnTo>
                  <a:pt x="67635" y="211866"/>
                </a:lnTo>
                <a:lnTo>
                  <a:pt x="67970" y="209793"/>
                </a:lnTo>
                <a:lnTo>
                  <a:pt x="88910" y="123718"/>
                </a:lnTo>
                <a:lnTo>
                  <a:pt x="146395" y="123718"/>
                </a:lnTo>
                <a:lnTo>
                  <a:pt x="161586" y="122573"/>
                </a:lnTo>
                <a:lnTo>
                  <a:pt x="176379" y="119292"/>
                </a:lnTo>
                <a:lnTo>
                  <a:pt x="187526" y="115183"/>
                </a:lnTo>
                <a:lnTo>
                  <a:pt x="90403" y="115183"/>
                </a:lnTo>
                <a:lnTo>
                  <a:pt x="113416" y="22859"/>
                </a:lnTo>
                <a:lnTo>
                  <a:pt x="116464" y="11003"/>
                </a:lnTo>
                <a:lnTo>
                  <a:pt x="117134" y="9936"/>
                </a:lnTo>
                <a:lnTo>
                  <a:pt x="215321" y="9936"/>
                </a:lnTo>
                <a:lnTo>
                  <a:pt x="206046" y="5168"/>
                </a:lnTo>
                <a:lnTo>
                  <a:pt x="190541" y="1162"/>
                </a:lnTo>
                <a:lnTo>
                  <a:pt x="65227" y="0"/>
                </a:lnTo>
                <a:close/>
              </a:path>
              <a:path w="241300" h="232409">
                <a:moveTo>
                  <a:pt x="98389" y="230794"/>
                </a:moveTo>
                <a:lnTo>
                  <a:pt x="55107" y="230794"/>
                </a:lnTo>
                <a:lnTo>
                  <a:pt x="62544" y="231129"/>
                </a:lnTo>
                <a:lnTo>
                  <a:pt x="77083" y="231129"/>
                </a:lnTo>
                <a:lnTo>
                  <a:pt x="84521" y="231830"/>
                </a:lnTo>
                <a:lnTo>
                  <a:pt x="98389" y="231830"/>
                </a:lnTo>
                <a:lnTo>
                  <a:pt x="98389" y="230794"/>
                </a:lnTo>
                <a:close/>
              </a:path>
              <a:path w="241300" h="232409">
                <a:moveTo>
                  <a:pt x="215321" y="9936"/>
                </a:moveTo>
                <a:lnTo>
                  <a:pt x="164195" y="9936"/>
                </a:lnTo>
                <a:lnTo>
                  <a:pt x="181528" y="11389"/>
                </a:lnTo>
                <a:lnTo>
                  <a:pt x="195246" y="15981"/>
                </a:lnTo>
                <a:lnTo>
                  <a:pt x="204814" y="24061"/>
                </a:lnTo>
                <a:lnTo>
                  <a:pt x="209695" y="35976"/>
                </a:lnTo>
                <a:lnTo>
                  <a:pt x="209162" y="48562"/>
                </a:lnTo>
                <a:lnTo>
                  <a:pt x="197787" y="87323"/>
                </a:lnTo>
                <a:lnTo>
                  <a:pt x="166014" y="111056"/>
                </a:lnTo>
                <a:lnTo>
                  <a:pt x="90403" y="115183"/>
                </a:lnTo>
                <a:lnTo>
                  <a:pt x="187526" y="115183"/>
                </a:lnTo>
                <a:lnTo>
                  <a:pt x="224987" y="89447"/>
                </a:lnTo>
                <a:lnTo>
                  <a:pt x="241118" y="55994"/>
                </a:lnTo>
                <a:lnTo>
                  <a:pt x="239806" y="42887"/>
                </a:lnTo>
                <a:lnTo>
                  <a:pt x="235630" y="30902"/>
                </a:lnTo>
                <a:lnTo>
                  <a:pt x="228603" y="20387"/>
                </a:lnTo>
                <a:lnTo>
                  <a:pt x="218737" y="11692"/>
                </a:lnTo>
                <a:lnTo>
                  <a:pt x="215321" y="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9077776" y="869137"/>
            <a:ext cx="68916" cy="300318"/>
          </a:xfrm>
          <a:custGeom>
            <a:avLst/>
            <a:gdLst/>
            <a:ahLst/>
            <a:cxnLst/>
            <a:rect l="l" t="t" r="r" b="b"/>
            <a:pathLst>
              <a:path w="78104" h="340359">
                <a:moveTo>
                  <a:pt x="76720" y="0"/>
                </a:moveTo>
                <a:lnTo>
                  <a:pt x="74708" y="0"/>
                </a:lnTo>
                <a:lnTo>
                  <a:pt x="71525" y="1529"/>
                </a:lnTo>
                <a:lnTo>
                  <a:pt x="37766" y="37249"/>
                </a:lnTo>
                <a:lnTo>
                  <a:pt x="15179" y="83633"/>
                </a:lnTo>
                <a:lnTo>
                  <a:pt x="4285" y="123201"/>
                </a:lnTo>
                <a:lnTo>
                  <a:pt x="0" y="165866"/>
                </a:lnTo>
                <a:lnTo>
                  <a:pt x="148" y="176627"/>
                </a:lnTo>
                <a:lnTo>
                  <a:pt x="5513" y="225450"/>
                </a:lnTo>
                <a:lnTo>
                  <a:pt x="17236" y="264912"/>
                </a:lnTo>
                <a:lnTo>
                  <a:pt x="37760" y="301069"/>
                </a:lnTo>
                <a:lnTo>
                  <a:pt x="64153" y="332496"/>
                </a:lnTo>
                <a:lnTo>
                  <a:pt x="76720" y="339943"/>
                </a:lnTo>
                <a:lnTo>
                  <a:pt x="78061" y="338907"/>
                </a:lnTo>
                <a:lnTo>
                  <a:pt x="78091" y="336529"/>
                </a:lnTo>
                <a:lnTo>
                  <a:pt x="78091" y="334822"/>
                </a:lnTo>
                <a:lnTo>
                  <a:pt x="72392" y="329062"/>
                </a:lnTo>
                <a:lnTo>
                  <a:pt x="63402" y="318968"/>
                </a:lnTo>
                <a:lnTo>
                  <a:pt x="42339" y="285136"/>
                </a:lnTo>
                <a:lnTo>
                  <a:pt x="29014" y="247823"/>
                </a:lnTo>
                <a:lnTo>
                  <a:pt x="21987" y="209408"/>
                </a:lnTo>
                <a:lnTo>
                  <a:pt x="19820" y="172265"/>
                </a:lnTo>
                <a:lnTo>
                  <a:pt x="20034" y="158686"/>
                </a:lnTo>
                <a:lnTo>
                  <a:pt x="23559" y="118736"/>
                </a:lnTo>
                <a:lnTo>
                  <a:pt x="32213" y="80705"/>
                </a:lnTo>
                <a:lnTo>
                  <a:pt x="47028" y="45542"/>
                </a:lnTo>
                <a:lnTo>
                  <a:pt x="69036" y="14195"/>
                </a:lnTo>
                <a:lnTo>
                  <a:pt x="78091" y="5120"/>
                </a:lnTo>
                <a:lnTo>
                  <a:pt x="78091" y="1036"/>
                </a:lnTo>
                <a:lnTo>
                  <a:pt x="76720" y="0"/>
                </a:lnTo>
                <a:close/>
              </a:path>
              <a:path w="78104" h="340359">
                <a:moveTo>
                  <a:pt x="78091" y="3365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9174462" y="889200"/>
            <a:ext cx="217393" cy="205068"/>
          </a:xfrm>
          <a:custGeom>
            <a:avLst/>
            <a:gdLst/>
            <a:ahLst/>
            <a:cxnLst/>
            <a:rect l="l" t="t" r="r" b="b"/>
            <a:pathLst>
              <a:path w="246379" h="232409">
                <a:moveTo>
                  <a:pt x="64007" y="9966"/>
                </a:moveTo>
                <a:lnTo>
                  <a:pt x="7802" y="9966"/>
                </a:lnTo>
                <a:lnTo>
                  <a:pt x="25915" y="12220"/>
                </a:lnTo>
                <a:lnTo>
                  <a:pt x="31912" y="19871"/>
                </a:lnTo>
                <a:lnTo>
                  <a:pt x="74188" y="133868"/>
                </a:lnTo>
                <a:lnTo>
                  <a:pt x="74523" y="134873"/>
                </a:lnTo>
                <a:lnTo>
                  <a:pt x="75559" y="138623"/>
                </a:lnTo>
                <a:lnTo>
                  <a:pt x="75559" y="139659"/>
                </a:lnTo>
                <a:lnTo>
                  <a:pt x="66494" y="177195"/>
                </a:lnTo>
                <a:lnTo>
                  <a:pt x="56087" y="215275"/>
                </a:lnTo>
                <a:lnTo>
                  <a:pt x="25575" y="222210"/>
                </a:lnTo>
                <a:lnTo>
                  <a:pt x="19511" y="226100"/>
                </a:lnTo>
                <a:lnTo>
                  <a:pt x="19324" y="231861"/>
                </a:lnTo>
                <a:lnTo>
                  <a:pt x="24048" y="231861"/>
                </a:lnTo>
                <a:lnTo>
                  <a:pt x="35550" y="231641"/>
                </a:lnTo>
                <a:lnTo>
                  <a:pt x="63216" y="230858"/>
                </a:lnTo>
                <a:lnTo>
                  <a:pt x="116525" y="230858"/>
                </a:lnTo>
                <a:lnTo>
                  <a:pt x="116525" y="221894"/>
                </a:lnTo>
                <a:lnTo>
                  <a:pt x="99943" y="221894"/>
                </a:lnTo>
                <a:lnTo>
                  <a:pt x="94152" y="221193"/>
                </a:lnTo>
                <a:lnTo>
                  <a:pt x="87050" y="220522"/>
                </a:lnTo>
                <a:lnTo>
                  <a:pt x="85008" y="219821"/>
                </a:lnTo>
                <a:lnTo>
                  <a:pt x="85008" y="213329"/>
                </a:lnTo>
                <a:lnTo>
                  <a:pt x="88056" y="201411"/>
                </a:lnTo>
                <a:lnTo>
                  <a:pt x="89763" y="194249"/>
                </a:lnTo>
                <a:lnTo>
                  <a:pt x="93403" y="179811"/>
                </a:lnTo>
                <a:lnTo>
                  <a:pt x="96063" y="168922"/>
                </a:lnTo>
                <a:lnTo>
                  <a:pt x="98633" y="158275"/>
                </a:lnTo>
                <a:lnTo>
                  <a:pt x="103327" y="139659"/>
                </a:lnTo>
                <a:lnTo>
                  <a:pt x="103662" y="138623"/>
                </a:lnTo>
                <a:lnTo>
                  <a:pt x="106375" y="135544"/>
                </a:lnTo>
                <a:lnTo>
                  <a:pt x="115433" y="125059"/>
                </a:lnTo>
                <a:lnTo>
                  <a:pt x="103296" y="125059"/>
                </a:lnTo>
                <a:lnTo>
                  <a:pt x="66019" y="23926"/>
                </a:lnTo>
                <a:lnTo>
                  <a:pt x="64007" y="19202"/>
                </a:lnTo>
                <a:lnTo>
                  <a:pt x="64007" y="9966"/>
                </a:lnTo>
                <a:close/>
              </a:path>
              <a:path w="246379" h="232409">
                <a:moveTo>
                  <a:pt x="116525" y="230858"/>
                </a:moveTo>
                <a:lnTo>
                  <a:pt x="63216" y="230858"/>
                </a:lnTo>
                <a:lnTo>
                  <a:pt x="75762" y="231024"/>
                </a:lnTo>
                <a:lnTo>
                  <a:pt x="103358" y="231765"/>
                </a:lnTo>
                <a:lnTo>
                  <a:pt x="112471" y="231861"/>
                </a:lnTo>
                <a:lnTo>
                  <a:pt x="116525" y="231861"/>
                </a:lnTo>
                <a:lnTo>
                  <a:pt x="116525" y="230858"/>
                </a:lnTo>
                <a:close/>
              </a:path>
              <a:path w="246379" h="232409">
                <a:moveTo>
                  <a:pt x="178155" y="0"/>
                </a:moveTo>
                <a:lnTo>
                  <a:pt x="173735" y="0"/>
                </a:lnTo>
                <a:lnTo>
                  <a:pt x="173735" y="9631"/>
                </a:lnTo>
                <a:lnTo>
                  <a:pt x="177119" y="9966"/>
                </a:lnTo>
                <a:lnTo>
                  <a:pt x="181203" y="9966"/>
                </a:lnTo>
                <a:lnTo>
                  <a:pt x="191018" y="10667"/>
                </a:lnTo>
                <a:lnTo>
                  <a:pt x="191018" y="23591"/>
                </a:lnTo>
                <a:lnTo>
                  <a:pt x="183215" y="32461"/>
                </a:lnTo>
                <a:lnTo>
                  <a:pt x="181874" y="34168"/>
                </a:lnTo>
                <a:lnTo>
                  <a:pt x="103296" y="125059"/>
                </a:lnTo>
                <a:lnTo>
                  <a:pt x="115433" y="125059"/>
                </a:lnTo>
                <a:lnTo>
                  <a:pt x="190347" y="38343"/>
                </a:lnTo>
                <a:lnTo>
                  <a:pt x="195071" y="33558"/>
                </a:lnTo>
                <a:lnTo>
                  <a:pt x="203156" y="25718"/>
                </a:lnTo>
                <a:lnTo>
                  <a:pt x="212673" y="18443"/>
                </a:lnTo>
                <a:lnTo>
                  <a:pt x="224671" y="12815"/>
                </a:lnTo>
                <a:lnTo>
                  <a:pt x="243169" y="9662"/>
                </a:lnTo>
                <a:lnTo>
                  <a:pt x="246217" y="9662"/>
                </a:lnTo>
                <a:lnTo>
                  <a:pt x="246217" y="1280"/>
                </a:lnTo>
                <a:lnTo>
                  <a:pt x="245823" y="984"/>
                </a:lnTo>
                <a:lnTo>
                  <a:pt x="216427" y="984"/>
                </a:lnTo>
                <a:lnTo>
                  <a:pt x="202766" y="716"/>
                </a:lnTo>
                <a:lnTo>
                  <a:pt x="190197" y="216"/>
                </a:lnTo>
                <a:lnTo>
                  <a:pt x="178155" y="0"/>
                </a:lnTo>
                <a:close/>
              </a:path>
              <a:path w="246379" h="232409">
                <a:moveTo>
                  <a:pt x="0" y="0"/>
                </a:moveTo>
                <a:lnTo>
                  <a:pt x="0" y="9966"/>
                </a:lnTo>
                <a:lnTo>
                  <a:pt x="92141" y="9966"/>
                </a:lnTo>
                <a:lnTo>
                  <a:pt x="92141" y="973"/>
                </a:lnTo>
                <a:lnTo>
                  <a:pt x="47890" y="973"/>
                </a:lnTo>
                <a:lnTo>
                  <a:pt x="34961" y="769"/>
                </a:lnTo>
                <a:lnTo>
                  <a:pt x="8734" y="18"/>
                </a:lnTo>
                <a:lnTo>
                  <a:pt x="0" y="0"/>
                </a:lnTo>
                <a:close/>
              </a:path>
              <a:path w="246379" h="232409">
                <a:moveTo>
                  <a:pt x="244510" y="0"/>
                </a:moveTo>
                <a:lnTo>
                  <a:pt x="241828" y="0"/>
                </a:lnTo>
                <a:lnTo>
                  <a:pt x="216427" y="984"/>
                </a:lnTo>
                <a:lnTo>
                  <a:pt x="245823" y="984"/>
                </a:lnTo>
                <a:lnTo>
                  <a:pt x="244510" y="0"/>
                </a:lnTo>
                <a:close/>
              </a:path>
              <a:path w="246379" h="232409">
                <a:moveTo>
                  <a:pt x="92141" y="0"/>
                </a:moveTo>
                <a:lnTo>
                  <a:pt x="87050" y="0"/>
                </a:lnTo>
                <a:lnTo>
                  <a:pt x="47890" y="973"/>
                </a:lnTo>
                <a:lnTo>
                  <a:pt x="92141" y="973"/>
                </a:lnTo>
                <a:lnTo>
                  <a:pt x="92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9445218" y="869137"/>
            <a:ext cx="0" cy="300318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943"/>
                </a:lnTo>
              </a:path>
            </a:pathLst>
          </a:custGeom>
          <a:ln w="15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9495765" y="889226"/>
            <a:ext cx="246529" cy="205068"/>
          </a:xfrm>
          <a:custGeom>
            <a:avLst/>
            <a:gdLst/>
            <a:ahLst/>
            <a:cxnLst/>
            <a:rect l="l" t="t" r="r" b="b"/>
            <a:pathLst>
              <a:path w="279400" h="232409">
                <a:moveTo>
                  <a:pt x="64007" y="0"/>
                </a:moveTo>
                <a:lnTo>
                  <a:pt x="59954" y="0"/>
                </a:lnTo>
                <a:lnTo>
                  <a:pt x="59954" y="9966"/>
                </a:lnTo>
                <a:lnTo>
                  <a:pt x="67757" y="9966"/>
                </a:lnTo>
                <a:lnTo>
                  <a:pt x="86041" y="12206"/>
                </a:lnTo>
                <a:lnTo>
                  <a:pt x="92413" y="19160"/>
                </a:lnTo>
                <a:lnTo>
                  <a:pt x="133106" y="116098"/>
                </a:lnTo>
                <a:lnTo>
                  <a:pt x="61630" y="193547"/>
                </a:lnTo>
                <a:lnTo>
                  <a:pt x="59618" y="195254"/>
                </a:lnTo>
                <a:lnTo>
                  <a:pt x="59253" y="195620"/>
                </a:lnTo>
                <a:lnTo>
                  <a:pt x="57241" y="197297"/>
                </a:lnTo>
                <a:lnTo>
                  <a:pt x="45929" y="207819"/>
                </a:lnTo>
                <a:lnTo>
                  <a:pt x="34689" y="214973"/>
                </a:lnTo>
                <a:lnTo>
                  <a:pt x="23371" y="219341"/>
                </a:lnTo>
                <a:lnTo>
                  <a:pt x="11827" y="221504"/>
                </a:lnTo>
                <a:lnTo>
                  <a:pt x="3047" y="222199"/>
                </a:lnTo>
                <a:lnTo>
                  <a:pt x="0" y="222199"/>
                </a:lnTo>
                <a:lnTo>
                  <a:pt x="0" y="231830"/>
                </a:lnTo>
                <a:lnTo>
                  <a:pt x="4389" y="231830"/>
                </a:lnTo>
                <a:lnTo>
                  <a:pt x="16922" y="231468"/>
                </a:lnTo>
                <a:lnTo>
                  <a:pt x="29771" y="230905"/>
                </a:lnTo>
                <a:lnTo>
                  <a:pt x="80253" y="230905"/>
                </a:lnTo>
                <a:lnTo>
                  <a:pt x="80253" y="222199"/>
                </a:lnTo>
                <a:lnTo>
                  <a:pt x="76870" y="221863"/>
                </a:lnTo>
                <a:lnTo>
                  <a:pt x="76199" y="221863"/>
                </a:lnTo>
                <a:lnTo>
                  <a:pt x="73151" y="221528"/>
                </a:lnTo>
                <a:lnTo>
                  <a:pt x="62666" y="220827"/>
                </a:lnTo>
                <a:lnTo>
                  <a:pt x="62666" y="205800"/>
                </a:lnTo>
                <a:lnTo>
                  <a:pt x="67757" y="200314"/>
                </a:lnTo>
                <a:lnTo>
                  <a:pt x="71780" y="195864"/>
                </a:lnTo>
                <a:lnTo>
                  <a:pt x="106344" y="158953"/>
                </a:lnTo>
                <a:lnTo>
                  <a:pt x="115392" y="149002"/>
                </a:lnTo>
                <a:lnTo>
                  <a:pt x="124676" y="138891"/>
                </a:lnTo>
                <a:lnTo>
                  <a:pt x="132983" y="129736"/>
                </a:lnTo>
                <a:lnTo>
                  <a:pt x="170601" y="129736"/>
                </a:lnTo>
                <a:lnTo>
                  <a:pt x="168465" y="124587"/>
                </a:lnTo>
                <a:lnTo>
                  <a:pt x="164306" y="114421"/>
                </a:lnTo>
                <a:lnTo>
                  <a:pt x="160882" y="105861"/>
                </a:lnTo>
                <a:lnTo>
                  <a:pt x="169290" y="94988"/>
                </a:lnTo>
                <a:lnTo>
                  <a:pt x="171655" y="92049"/>
                </a:lnTo>
                <a:lnTo>
                  <a:pt x="155143" y="92049"/>
                </a:lnTo>
                <a:lnTo>
                  <a:pt x="126674" y="24262"/>
                </a:lnTo>
                <a:lnTo>
                  <a:pt x="125669" y="21549"/>
                </a:lnTo>
                <a:lnTo>
                  <a:pt x="124998" y="20177"/>
                </a:lnTo>
                <a:lnTo>
                  <a:pt x="124998" y="17800"/>
                </a:lnTo>
                <a:lnTo>
                  <a:pt x="130759" y="11338"/>
                </a:lnTo>
                <a:lnTo>
                  <a:pt x="151729" y="9326"/>
                </a:lnTo>
                <a:lnTo>
                  <a:pt x="151729" y="973"/>
                </a:lnTo>
                <a:lnTo>
                  <a:pt x="108590" y="973"/>
                </a:lnTo>
                <a:lnTo>
                  <a:pt x="95296" y="779"/>
                </a:lnTo>
                <a:lnTo>
                  <a:pt x="69090" y="30"/>
                </a:lnTo>
                <a:lnTo>
                  <a:pt x="64007" y="0"/>
                </a:lnTo>
                <a:close/>
              </a:path>
              <a:path w="279400" h="232409">
                <a:moveTo>
                  <a:pt x="80253" y="230905"/>
                </a:moveTo>
                <a:lnTo>
                  <a:pt x="29771" y="230905"/>
                </a:lnTo>
                <a:lnTo>
                  <a:pt x="44766" y="231040"/>
                </a:lnTo>
                <a:lnTo>
                  <a:pt x="68893" y="231774"/>
                </a:lnTo>
                <a:lnTo>
                  <a:pt x="76199" y="231830"/>
                </a:lnTo>
                <a:lnTo>
                  <a:pt x="80253" y="231830"/>
                </a:lnTo>
                <a:lnTo>
                  <a:pt x="80253" y="230905"/>
                </a:lnTo>
                <a:close/>
              </a:path>
              <a:path w="279400" h="232409">
                <a:moveTo>
                  <a:pt x="170601" y="129736"/>
                </a:moveTo>
                <a:lnTo>
                  <a:pt x="132983" y="129736"/>
                </a:lnTo>
                <a:lnTo>
                  <a:pt x="171023" y="207172"/>
                </a:lnTo>
                <a:lnTo>
                  <a:pt x="172394" y="210921"/>
                </a:lnTo>
                <a:lnTo>
                  <a:pt x="172730" y="211287"/>
                </a:lnTo>
                <a:lnTo>
                  <a:pt x="172730" y="214701"/>
                </a:lnTo>
                <a:lnTo>
                  <a:pt x="166298" y="220492"/>
                </a:lnTo>
                <a:lnTo>
                  <a:pt x="153101" y="221863"/>
                </a:lnTo>
                <a:lnTo>
                  <a:pt x="149351" y="222199"/>
                </a:lnTo>
                <a:lnTo>
                  <a:pt x="146303" y="222503"/>
                </a:lnTo>
                <a:lnTo>
                  <a:pt x="146303" y="231830"/>
                </a:lnTo>
                <a:lnTo>
                  <a:pt x="151394" y="231830"/>
                </a:lnTo>
                <a:lnTo>
                  <a:pt x="162885" y="231610"/>
                </a:lnTo>
                <a:lnTo>
                  <a:pt x="182315" y="231040"/>
                </a:lnTo>
                <a:lnTo>
                  <a:pt x="190554" y="230827"/>
                </a:lnTo>
                <a:lnTo>
                  <a:pt x="238109" y="230827"/>
                </a:lnTo>
                <a:lnTo>
                  <a:pt x="238109" y="221863"/>
                </a:lnTo>
                <a:lnTo>
                  <a:pt x="232013" y="221863"/>
                </a:lnTo>
                <a:lnTo>
                  <a:pt x="213963" y="220466"/>
                </a:lnTo>
                <a:lnTo>
                  <a:pt x="206298" y="214286"/>
                </a:lnTo>
                <a:lnTo>
                  <a:pt x="183939" y="161572"/>
                </a:lnTo>
                <a:lnTo>
                  <a:pt x="178423" y="148477"/>
                </a:lnTo>
                <a:lnTo>
                  <a:pt x="173218" y="136043"/>
                </a:lnTo>
                <a:lnTo>
                  <a:pt x="170601" y="129736"/>
                </a:lnTo>
                <a:close/>
              </a:path>
              <a:path w="279400" h="232409">
                <a:moveTo>
                  <a:pt x="238109" y="230827"/>
                </a:moveTo>
                <a:lnTo>
                  <a:pt x="190554" y="230827"/>
                </a:lnTo>
                <a:lnTo>
                  <a:pt x="203522" y="231040"/>
                </a:lnTo>
                <a:lnTo>
                  <a:pt x="229610" y="231814"/>
                </a:lnTo>
                <a:lnTo>
                  <a:pt x="238109" y="231830"/>
                </a:lnTo>
                <a:lnTo>
                  <a:pt x="238109" y="230827"/>
                </a:lnTo>
                <a:close/>
              </a:path>
              <a:path w="279400" h="232409">
                <a:moveTo>
                  <a:pt x="203210" y="0"/>
                </a:moveTo>
                <a:lnTo>
                  <a:pt x="198790" y="0"/>
                </a:lnTo>
                <a:lnTo>
                  <a:pt x="198790" y="8656"/>
                </a:lnTo>
                <a:lnTo>
                  <a:pt x="200497" y="9631"/>
                </a:lnTo>
                <a:lnTo>
                  <a:pt x="202874" y="9966"/>
                </a:lnTo>
                <a:lnTo>
                  <a:pt x="205922" y="10302"/>
                </a:lnTo>
                <a:lnTo>
                  <a:pt x="216407" y="11003"/>
                </a:lnTo>
                <a:lnTo>
                  <a:pt x="216407" y="25298"/>
                </a:lnTo>
                <a:lnTo>
                  <a:pt x="212689" y="29717"/>
                </a:lnTo>
                <a:lnTo>
                  <a:pt x="209976" y="32796"/>
                </a:lnTo>
                <a:lnTo>
                  <a:pt x="155143" y="92049"/>
                </a:lnTo>
                <a:lnTo>
                  <a:pt x="171655" y="92049"/>
                </a:lnTo>
                <a:lnTo>
                  <a:pt x="197912" y="60491"/>
                </a:lnTo>
                <a:lnTo>
                  <a:pt x="227953" y="28007"/>
                </a:lnTo>
                <a:lnTo>
                  <a:pt x="276026" y="9631"/>
                </a:lnTo>
                <a:lnTo>
                  <a:pt x="279074" y="9631"/>
                </a:lnTo>
                <a:lnTo>
                  <a:pt x="279074" y="898"/>
                </a:lnTo>
                <a:lnTo>
                  <a:pt x="249302" y="898"/>
                </a:lnTo>
                <a:lnTo>
                  <a:pt x="234278" y="764"/>
                </a:lnTo>
                <a:lnTo>
                  <a:pt x="210246" y="50"/>
                </a:lnTo>
                <a:lnTo>
                  <a:pt x="203210" y="0"/>
                </a:lnTo>
                <a:close/>
              </a:path>
              <a:path w="279400" h="232409">
                <a:moveTo>
                  <a:pt x="151729" y="0"/>
                </a:moveTo>
                <a:lnTo>
                  <a:pt x="146669" y="0"/>
                </a:lnTo>
                <a:lnTo>
                  <a:pt x="134120" y="213"/>
                </a:lnTo>
                <a:lnTo>
                  <a:pt x="108590" y="973"/>
                </a:lnTo>
                <a:lnTo>
                  <a:pt x="151729" y="973"/>
                </a:lnTo>
                <a:lnTo>
                  <a:pt x="151729" y="0"/>
                </a:lnTo>
                <a:close/>
              </a:path>
              <a:path w="279400" h="232409">
                <a:moveTo>
                  <a:pt x="279074" y="0"/>
                </a:moveTo>
                <a:lnTo>
                  <a:pt x="274685" y="0"/>
                </a:lnTo>
                <a:lnTo>
                  <a:pt x="262151" y="351"/>
                </a:lnTo>
                <a:lnTo>
                  <a:pt x="249302" y="898"/>
                </a:lnTo>
                <a:lnTo>
                  <a:pt x="279074" y="898"/>
                </a:lnTo>
                <a:lnTo>
                  <a:pt x="279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9767249" y="1062624"/>
            <a:ext cx="34738" cy="89087"/>
          </a:xfrm>
          <a:custGeom>
            <a:avLst/>
            <a:gdLst/>
            <a:ahLst/>
            <a:cxnLst/>
            <a:rect l="l" t="t" r="r" b="b"/>
            <a:pathLst>
              <a:path w="39370" h="100965">
                <a:moveTo>
                  <a:pt x="38074" y="29888"/>
                </a:moveTo>
                <a:lnTo>
                  <a:pt x="31317" y="29888"/>
                </a:lnTo>
                <a:lnTo>
                  <a:pt x="31652" y="30254"/>
                </a:lnTo>
                <a:lnTo>
                  <a:pt x="31652" y="35314"/>
                </a:lnTo>
                <a:lnTo>
                  <a:pt x="20913" y="75640"/>
                </a:lnTo>
                <a:lnTo>
                  <a:pt x="5287" y="95359"/>
                </a:lnTo>
                <a:lnTo>
                  <a:pt x="5287" y="99383"/>
                </a:lnTo>
                <a:lnTo>
                  <a:pt x="6963" y="100754"/>
                </a:lnTo>
                <a:lnTo>
                  <a:pt x="8609" y="100754"/>
                </a:lnTo>
                <a:lnTo>
                  <a:pt x="33082" y="66383"/>
                </a:lnTo>
                <a:lnTo>
                  <a:pt x="38754" y="35314"/>
                </a:lnTo>
                <a:lnTo>
                  <a:pt x="38074" y="29888"/>
                </a:lnTo>
                <a:close/>
              </a:path>
              <a:path w="39370" h="100965">
                <a:moveTo>
                  <a:pt x="20524" y="0"/>
                </a:moveTo>
                <a:lnTo>
                  <a:pt x="5732" y="4448"/>
                </a:lnTo>
                <a:lnTo>
                  <a:pt x="0" y="15484"/>
                </a:lnTo>
                <a:lnTo>
                  <a:pt x="4202" y="29052"/>
                </a:lnTo>
                <a:lnTo>
                  <a:pt x="16068" y="35256"/>
                </a:lnTo>
                <a:lnTo>
                  <a:pt x="21593" y="35314"/>
                </a:lnTo>
                <a:lnTo>
                  <a:pt x="25952" y="33942"/>
                </a:lnTo>
                <a:lnTo>
                  <a:pt x="29305" y="30894"/>
                </a:lnTo>
                <a:lnTo>
                  <a:pt x="30311" y="30193"/>
                </a:lnTo>
                <a:lnTo>
                  <a:pt x="30646" y="29888"/>
                </a:lnTo>
                <a:lnTo>
                  <a:pt x="38074" y="29888"/>
                </a:lnTo>
                <a:lnTo>
                  <a:pt x="36516" y="17448"/>
                </a:lnTo>
                <a:lnTo>
                  <a:pt x="30227" y="5445"/>
                </a:lnTo>
                <a:lnTo>
                  <a:pt x="20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9887699" y="882109"/>
            <a:ext cx="123825" cy="215153"/>
          </a:xfrm>
          <a:custGeom>
            <a:avLst/>
            <a:gdLst/>
            <a:ahLst/>
            <a:cxnLst/>
            <a:rect l="l" t="t" r="r" b="b"/>
            <a:pathLst>
              <a:path w="140334" h="243840">
                <a:moveTo>
                  <a:pt x="105408" y="0"/>
                </a:moveTo>
                <a:lnTo>
                  <a:pt x="66736" y="15815"/>
                </a:lnTo>
                <a:lnTo>
                  <a:pt x="40791" y="44866"/>
                </a:lnTo>
                <a:lnTo>
                  <a:pt x="19688" y="83684"/>
                </a:lnTo>
                <a:lnTo>
                  <a:pt x="5425" y="127801"/>
                </a:lnTo>
                <a:lnTo>
                  <a:pt x="0" y="172746"/>
                </a:lnTo>
                <a:lnTo>
                  <a:pt x="743" y="188429"/>
                </a:lnTo>
                <a:lnTo>
                  <a:pt x="13911" y="229911"/>
                </a:lnTo>
                <a:lnTo>
                  <a:pt x="34281" y="243570"/>
                </a:lnTo>
                <a:lnTo>
                  <a:pt x="44347" y="242571"/>
                </a:lnTo>
                <a:lnTo>
                  <a:pt x="54281" y="239466"/>
                </a:lnTo>
                <a:lnTo>
                  <a:pt x="59156" y="236942"/>
                </a:lnTo>
                <a:lnTo>
                  <a:pt x="42999" y="236942"/>
                </a:lnTo>
                <a:lnTo>
                  <a:pt x="33545" y="234562"/>
                </a:lnTo>
                <a:lnTo>
                  <a:pt x="26953" y="226256"/>
                </a:lnTo>
                <a:lnTo>
                  <a:pt x="23339" y="210573"/>
                </a:lnTo>
                <a:lnTo>
                  <a:pt x="23224" y="197699"/>
                </a:lnTo>
                <a:lnTo>
                  <a:pt x="23570" y="185683"/>
                </a:lnTo>
                <a:lnTo>
                  <a:pt x="31231" y="136378"/>
                </a:lnTo>
                <a:lnTo>
                  <a:pt x="103687" y="127549"/>
                </a:lnTo>
                <a:lnTo>
                  <a:pt x="131686" y="127549"/>
                </a:lnTo>
                <a:lnTo>
                  <a:pt x="134263" y="117582"/>
                </a:lnTo>
                <a:lnTo>
                  <a:pt x="35961" y="117582"/>
                </a:lnTo>
                <a:lnTo>
                  <a:pt x="38831" y="106483"/>
                </a:lnTo>
                <a:lnTo>
                  <a:pt x="54798" y="57800"/>
                </a:lnTo>
                <a:lnTo>
                  <a:pt x="76647" y="20366"/>
                </a:lnTo>
                <a:lnTo>
                  <a:pt x="95703" y="6890"/>
                </a:lnTo>
                <a:lnTo>
                  <a:pt x="119516" y="6890"/>
                </a:lnTo>
                <a:lnTo>
                  <a:pt x="118200" y="5456"/>
                </a:lnTo>
                <a:lnTo>
                  <a:pt x="105408" y="0"/>
                </a:lnTo>
                <a:close/>
              </a:path>
              <a:path w="140334" h="243840">
                <a:moveTo>
                  <a:pt x="131686" y="127549"/>
                </a:moveTo>
                <a:lnTo>
                  <a:pt x="103687" y="127549"/>
                </a:lnTo>
                <a:lnTo>
                  <a:pt x="101440" y="136835"/>
                </a:lnTo>
                <a:lnTo>
                  <a:pt x="98512" y="147963"/>
                </a:lnTo>
                <a:lnTo>
                  <a:pt x="84912" y="186866"/>
                </a:lnTo>
                <a:lnTo>
                  <a:pt x="59095" y="227795"/>
                </a:lnTo>
                <a:lnTo>
                  <a:pt x="42999" y="236942"/>
                </a:lnTo>
                <a:lnTo>
                  <a:pt x="59156" y="236942"/>
                </a:lnTo>
                <a:lnTo>
                  <a:pt x="91292" y="209433"/>
                </a:lnTo>
                <a:lnTo>
                  <a:pt x="114229" y="173234"/>
                </a:lnTo>
                <a:lnTo>
                  <a:pt x="130929" y="130477"/>
                </a:lnTo>
                <a:lnTo>
                  <a:pt x="131686" y="127549"/>
                </a:lnTo>
                <a:close/>
              </a:path>
              <a:path w="140334" h="243840">
                <a:moveTo>
                  <a:pt x="119516" y="6890"/>
                </a:moveTo>
                <a:lnTo>
                  <a:pt x="95703" y="6890"/>
                </a:lnTo>
                <a:lnTo>
                  <a:pt x="108069" y="10998"/>
                </a:lnTo>
                <a:lnTo>
                  <a:pt x="114632" y="21878"/>
                </a:lnTo>
                <a:lnTo>
                  <a:pt x="117188" y="36680"/>
                </a:lnTo>
                <a:lnTo>
                  <a:pt x="117125" y="49445"/>
                </a:lnTo>
                <a:lnTo>
                  <a:pt x="116560" y="61215"/>
                </a:lnTo>
                <a:lnTo>
                  <a:pt x="108256" y="110898"/>
                </a:lnTo>
                <a:lnTo>
                  <a:pt x="35961" y="117582"/>
                </a:lnTo>
                <a:lnTo>
                  <a:pt x="134263" y="117582"/>
                </a:lnTo>
                <a:lnTo>
                  <a:pt x="140224" y="71298"/>
                </a:lnTo>
                <a:lnTo>
                  <a:pt x="140233" y="69576"/>
                </a:lnTo>
                <a:lnTo>
                  <a:pt x="139695" y="57415"/>
                </a:lnTo>
                <a:lnTo>
                  <a:pt x="137740" y="43250"/>
                </a:lnTo>
                <a:lnTo>
                  <a:pt x="133849" y="28754"/>
                </a:lnTo>
                <a:lnTo>
                  <a:pt x="127508" y="15599"/>
                </a:lnTo>
                <a:lnTo>
                  <a:pt x="119516" y="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 txBox="1"/>
          <p:nvPr/>
        </p:nvSpPr>
        <p:spPr>
          <a:xfrm>
            <a:off x="2779059" y="5546446"/>
            <a:ext cx="5416924" cy="963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40" algn="ctr"/>
            <a:r>
              <a:rPr sz="1632" dirty="0">
                <a:latin typeface="Arial"/>
                <a:cs typeface="Arial"/>
              </a:rPr>
              <a:t>(con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ras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96113" indent="-184907">
              <a:spcBef>
                <a:spcPts val="935"/>
              </a:spcBef>
              <a:buFont typeface="Arial"/>
              <a:buChar char="•"/>
              <a:tabLst>
                <a:tab pos="196674" algn="l"/>
              </a:tabLst>
            </a:pPr>
            <a:r>
              <a:rPr sz="2294" spc="9" dirty="0">
                <a:latin typeface="Arial"/>
                <a:cs typeface="Arial"/>
              </a:rPr>
              <a:t>could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in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heory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do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his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by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urning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knob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814888" y="2630387"/>
            <a:ext cx="251159" cy="121359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(spike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coun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2"/>
            <a:r>
              <a:rPr sz="2294" spc="13" dirty="0">
                <a:latin typeface="Arial"/>
                <a:cs typeface="Arial"/>
              </a:rPr>
              <a:t>Maximum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Likelihood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Estima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ion: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927415" y="777287"/>
            <a:ext cx="289279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492" indent="-216285">
              <a:buSzPct val="125000"/>
              <a:buFont typeface="Arial"/>
              <a:buChar char="•"/>
              <a:tabLst>
                <a:tab pos="228052" algn="l"/>
              </a:tabLst>
            </a:pPr>
            <a:r>
              <a:rPr sz="2294" spc="9" dirty="0">
                <a:latin typeface="Arial"/>
                <a:cs typeface="Arial"/>
              </a:rPr>
              <a:t>given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observed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da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a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698270" y="814564"/>
            <a:ext cx="661707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4" dirty="0">
                <a:latin typeface="Arial"/>
                <a:cs typeface="Arial"/>
              </a:rPr>
              <a:t>,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ind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664558" y="814564"/>
            <a:ext cx="198792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hat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maximizes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039700" y="869137"/>
            <a:ext cx="69476" cy="300318"/>
          </a:xfrm>
          <a:custGeom>
            <a:avLst/>
            <a:gdLst/>
            <a:ahLst/>
            <a:cxnLst/>
            <a:rect l="l" t="t" r="r" b="b"/>
            <a:pathLst>
              <a:path w="78740" h="340359">
                <a:moveTo>
                  <a:pt x="1371" y="0"/>
                </a:moveTo>
                <a:lnTo>
                  <a:pt x="0" y="1371"/>
                </a:lnTo>
                <a:lnTo>
                  <a:pt x="0" y="5120"/>
                </a:lnTo>
                <a:lnTo>
                  <a:pt x="6400" y="11247"/>
                </a:lnTo>
                <a:lnTo>
                  <a:pt x="13685" y="19271"/>
                </a:lnTo>
                <a:lnTo>
                  <a:pt x="37754" y="58255"/>
                </a:lnTo>
                <a:lnTo>
                  <a:pt x="50085" y="94477"/>
                </a:lnTo>
                <a:lnTo>
                  <a:pt x="57087" y="136417"/>
                </a:lnTo>
                <a:lnTo>
                  <a:pt x="58604" y="167435"/>
                </a:lnTo>
                <a:lnTo>
                  <a:pt x="58396" y="180851"/>
                </a:lnTo>
                <a:lnTo>
                  <a:pt x="54920" y="220535"/>
                </a:lnTo>
                <a:lnTo>
                  <a:pt x="46318" y="258561"/>
                </a:lnTo>
                <a:lnTo>
                  <a:pt x="31496" y="293885"/>
                </a:lnTo>
                <a:lnTo>
                  <a:pt x="9360" y="325464"/>
                </a:lnTo>
                <a:lnTo>
                  <a:pt x="0" y="334883"/>
                </a:lnTo>
                <a:lnTo>
                  <a:pt x="0" y="338602"/>
                </a:lnTo>
                <a:lnTo>
                  <a:pt x="1341" y="339973"/>
                </a:lnTo>
                <a:lnTo>
                  <a:pt x="3383" y="339973"/>
                </a:lnTo>
                <a:lnTo>
                  <a:pt x="40403" y="302843"/>
                </a:lnTo>
                <a:lnTo>
                  <a:pt x="63102" y="256489"/>
                </a:lnTo>
                <a:lnTo>
                  <a:pt x="74082" y="216915"/>
                </a:lnTo>
                <a:lnTo>
                  <a:pt x="78424" y="174261"/>
                </a:lnTo>
                <a:lnTo>
                  <a:pt x="78455" y="169986"/>
                </a:lnTo>
                <a:lnTo>
                  <a:pt x="78284" y="160091"/>
                </a:lnTo>
                <a:lnTo>
                  <a:pt x="72383" y="111811"/>
                </a:lnTo>
                <a:lnTo>
                  <a:pt x="59466" y="71163"/>
                </a:lnTo>
                <a:lnTo>
                  <a:pt x="39000" y="36150"/>
                </a:lnTo>
                <a:lnTo>
                  <a:pt x="12484" y="6063"/>
                </a:lnTo>
                <a:lnTo>
                  <a:pt x="3601" y="23"/>
                </a:lnTo>
                <a:lnTo>
                  <a:pt x="1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6475125" y="863417"/>
            <a:ext cx="131109" cy="212912"/>
          </a:xfrm>
          <a:custGeom>
            <a:avLst/>
            <a:gdLst/>
            <a:ahLst/>
            <a:cxnLst/>
            <a:rect l="l" t="t" r="r" b="b"/>
            <a:pathLst>
              <a:path w="148589" h="241300">
                <a:moveTo>
                  <a:pt x="112513" y="0"/>
                </a:moveTo>
                <a:lnTo>
                  <a:pt x="71555" y="15204"/>
                </a:lnTo>
                <a:lnTo>
                  <a:pt x="44116" y="43320"/>
                </a:lnTo>
                <a:lnTo>
                  <a:pt x="21711" y="81023"/>
                </a:lnTo>
                <a:lnTo>
                  <a:pt x="6339" y="124049"/>
                </a:lnTo>
                <a:lnTo>
                  <a:pt x="0" y="168132"/>
                </a:lnTo>
                <a:lnTo>
                  <a:pt x="703" y="184248"/>
                </a:lnTo>
                <a:lnTo>
                  <a:pt x="13429" y="226009"/>
                </a:lnTo>
                <a:lnTo>
                  <a:pt x="33075" y="240744"/>
                </a:lnTo>
                <a:lnTo>
                  <a:pt x="44056" y="239921"/>
                </a:lnTo>
                <a:lnTo>
                  <a:pt x="54839" y="237081"/>
                </a:lnTo>
                <a:lnTo>
                  <a:pt x="59989" y="234782"/>
                </a:lnTo>
                <a:lnTo>
                  <a:pt x="46426" y="234782"/>
                </a:lnTo>
                <a:lnTo>
                  <a:pt x="35983" y="232571"/>
                </a:lnTo>
                <a:lnTo>
                  <a:pt x="28765" y="224655"/>
                </a:lnTo>
                <a:lnTo>
                  <a:pt x="24784" y="209686"/>
                </a:lnTo>
                <a:lnTo>
                  <a:pt x="24617" y="196608"/>
                </a:lnTo>
                <a:lnTo>
                  <a:pt x="24946" y="184483"/>
                </a:lnTo>
                <a:lnTo>
                  <a:pt x="32927" y="135531"/>
                </a:lnTo>
                <a:lnTo>
                  <a:pt x="109820" y="126360"/>
                </a:lnTo>
                <a:lnTo>
                  <a:pt x="139385" y="126360"/>
                </a:lnTo>
                <a:lnTo>
                  <a:pt x="141676" y="118657"/>
                </a:lnTo>
                <a:lnTo>
                  <a:pt x="142171" y="116484"/>
                </a:lnTo>
                <a:lnTo>
                  <a:pt x="38039" y="116484"/>
                </a:lnTo>
                <a:lnTo>
                  <a:pt x="41090" y="105471"/>
                </a:lnTo>
                <a:lnTo>
                  <a:pt x="58013" y="57164"/>
                </a:lnTo>
                <a:lnTo>
                  <a:pt x="80708" y="20569"/>
                </a:lnTo>
                <a:lnTo>
                  <a:pt x="100282" y="6885"/>
                </a:lnTo>
                <a:lnTo>
                  <a:pt x="126908" y="6885"/>
                </a:lnTo>
                <a:lnTo>
                  <a:pt x="125732" y="5648"/>
                </a:lnTo>
                <a:lnTo>
                  <a:pt x="112513" y="0"/>
                </a:lnTo>
                <a:close/>
              </a:path>
              <a:path w="148589" h="241300">
                <a:moveTo>
                  <a:pt x="139385" y="126360"/>
                </a:moveTo>
                <a:lnTo>
                  <a:pt x="109820" y="126360"/>
                </a:lnTo>
                <a:lnTo>
                  <a:pt x="107441" y="135579"/>
                </a:lnTo>
                <a:lnTo>
                  <a:pt x="104339" y="146627"/>
                </a:lnTo>
                <a:lnTo>
                  <a:pt x="89923" y="185255"/>
                </a:lnTo>
                <a:lnTo>
                  <a:pt x="63097" y="225310"/>
                </a:lnTo>
                <a:lnTo>
                  <a:pt x="46426" y="234782"/>
                </a:lnTo>
                <a:lnTo>
                  <a:pt x="59989" y="234782"/>
                </a:lnTo>
                <a:lnTo>
                  <a:pt x="94680" y="208760"/>
                </a:lnTo>
                <a:lnTo>
                  <a:pt x="119277" y="174211"/>
                </a:lnTo>
                <a:lnTo>
                  <a:pt x="137386" y="133080"/>
                </a:lnTo>
                <a:lnTo>
                  <a:pt x="139385" y="126360"/>
                </a:lnTo>
                <a:close/>
              </a:path>
              <a:path w="148589" h="241300">
                <a:moveTo>
                  <a:pt x="126908" y="6885"/>
                </a:moveTo>
                <a:lnTo>
                  <a:pt x="100282" y="6885"/>
                </a:lnTo>
                <a:lnTo>
                  <a:pt x="113819" y="10668"/>
                </a:lnTo>
                <a:lnTo>
                  <a:pt x="121102" y="21008"/>
                </a:lnTo>
                <a:lnTo>
                  <a:pt x="124029" y="35233"/>
                </a:lnTo>
                <a:lnTo>
                  <a:pt x="124002" y="48228"/>
                </a:lnTo>
                <a:lnTo>
                  <a:pt x="123438" y="60118"/>
                </a:lnTo>
                <a:lnTo>
                  <a:pt x="114785" y="109360"/>
                </a:lnTo>
                <a:lnTo>
                  <a:pt x="38039" y="116484"/>
                </a:lnTo>
                <a:lnTo>
                  <a:pt x="142171" y="116484"/>
                </a:lnTo>
                <a:lnTo>
                  <a:pt x="144984" y="104145"/>
                </a:lnTo>
                <a:lnTo>
                  <a:pt x="147244" y="89706"/>
                </a:lnTo>
                <a:lnTo>
                  <a:pt x="148393" y="75501"/>
                </a:lnTo>
                <a:lnTo>
                  <a:pt x="148529" y="68874"/>
                </a:lnTo>
                <a:lnTo>
                  <a:pt x="147972" y="56939"/>
                </a:lnTo>
                <a:lnTo>
                  <a:pt x="145945" y="43036"/>
                </a:lnTo>
                <a:lnTo>
                  <a:pt x="141917" y="28779"/>
                </a:lnTo>
                <a:lnTo>
                  <a:pt x="135357" y="15778"/>
                </a:lnTo>
                <a:lnTo>
                  <a:pt x="126908" y="6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 txBox="1"/>
          <p:nvPr/>
        </p:nvSpPr>
        <p:spPr>
          <a:xfrm>
            <a:off x="2656425" y="1642580"/>
            <a:ext cx="1095375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24" i="1" spc="119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824" i="1" spc="-282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24" spc="31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824" i="1" spc="-7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2824" spc="44" dirty="0">
                <a:solidFill>
                  <a:srgbClr val="FFFFFF"/>
                </a:solidFill>
                <a:latin typeface="Lucida Sans"/>
                <a:cs typeface="Lucida Sans"/>
              </a:rPr>
              <a:t>|</a:t>
            </a:r>
            <a:r>
              <a:rPr sz="2824" i="1" spc="224" dirty="0">
                <a:solidFill>
                  <a:srgbClr val="FFFFFF"/>
                </a:solidFill>
                <a:latin typeface="Georgia"/>
                <a:cs typeface="Georgia"/>
              </a:rPr>
              <a:t>x</a:t>
            </a:r>
            <a:r>
              <a:rPr sz="2824" spc="31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899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2324" y="1568808"/>
            <a:ext cx="4824482" cy="3614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578543" y="1566543"/>
            <a:ext cx="4807324" cy="3616138"/>
          </a:xfrm>
          <a:custGeom>
            <a:avLst/>
            <a:gdLst/>
            <a:ahLst/>
            <a:cxnLst/>
            <a:rect l="l" t="t" r="r" b="b"/>
            <a:pathLst>
              <a:path w="5448300" h="4098290">
                <a:moveTo>
                  <a:pt x="0" y="4097871"/>
                </a:moveTo>
                <a:lnTo>
                  <a:pt x="0" y="0"/>
                </a:lnTo>
                <a:lnTo>
                  <a:pt x="5448312" y="0"/>
                </a:lnTo>
                <a:lnTo>
                  <a:pt x="5448312" y="4097871"/>
                </a:lnTo>
                <a:lnTo>
                  <a:pt x="0" y="4097871"/>
                </a:lnTo>
              </a:path>
            </a:pathLst>
          </a:custGeom>
          <a:ln w="69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578543" y="5182312"/>
            <a:ext cx="4807324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12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578543" y="1566543"/>
            <a:ext cx="4807324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12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578543" y="1566543"/>
            <a:ext cx="0" cy="3616138"/>
          </a:xfrm>
          <a:custGeom>
            <a:avLst/>
            <a:gdLst/>
            <a:ahLst/>
            <a:cxnLst/>
            <a:rect l="l" t="t" r="r" b="b"/>
            <a:pathLst>
              <a:path h="4098290">
                <a:moveTo>
                  <a:pt x="0" y="4097871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385877" y="1566543"/>
            <a:ext cx="0" cy="3616138"/>
          </a:xfrm>
          <a:custGeom>
            <a:avLst/>
            <a:gdLst/>
            <a:ahLst/>
            <a:cxnLst/>
            <a:rect l="l" t="t" r="r" b="b"/>
            <a:pathLst>
              <a:path h="4098290">
                <a:moveTo>
                  <a:pt x="0" y="4097871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496572" y="5235434"/>
            <a:ext cx="145676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9" dirty="0">
                <a:latin typeface="Arial"/>
                <a:cs typeface="Arial"/>
              </a:rPr>
              <a:t>0</a:t>
            </a:r>
            <a:endParaRPr sz="172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81689" y="5134050"/>
            <a:ext cx="0" cy="48745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54697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981689" y="1566543"/>
            <a:ext cx="0" cy="4762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517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4828954" y="5235434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20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3132" y="5235434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40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8358" y="5045517"/>
            <a:ext cx="145676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9" dirty="0">
                <a:latin typeface="Arial"/>
                <a:cs typeface="Arial"/>
              </a:rPr>
              <a:t>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8544" y="3977068"/>
            <a:ext cx="4762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337679" y="3977068"/>
            <a:ext cx="48745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4625" y="0"/>
                </a:moveTo>
                <a:lnTo>
                  <a:pt x="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2259642" y="3877212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20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78544" y="2771792"/>
            <a:ext cx="4762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337679" y="2771792"/>
            <a:ext cx="48745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4625" y="0"/>
                </a:moveTo>
                <a:lnTo>
                  <a:pt x="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2259642" y="2671952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40</a:t>
            </a:r>
            <a:endParaRPr sz="172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59642" y="1466703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60</a:t>
            </a:r>
            <a:endParaRPr sz="1721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41772" y="5086326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1" y="0"/>
                </a:moveTo>
                <a:lnTo>
                  <a:pt x="17805" y="5956"/>
                </a:lnTo>
                <a:lnTo>
                  <a:pt x="8352" y="15601"/>
                </a:lnTo>
                <a:lnTo>
                  <a:pt x="2166" y="28375"/>
                </a:lnTo>
                <a:lnTo>
                  <a:pt x="0" y="43720"/>
                </a:lnTo>
                <a:lnTo>
                  <a:pt x="3065" y="55924"/>
                </a:lnTo>
                <a:lnTo>
                  <a:pt x="9919" y="66381"/>
                </a:lnTo>
                <a:lnTo>
                  <a:pt x="20365" y="74456"/>
                </a:lnTo>
                <a:lnTo>
                  <a:pt x="34204" y="79517"/>
                </a:lnTo>
                <a:lnTo>
                  <a:pt x="51240" y="80930"/>
                </a:lnTo>
                <a:lnTo>
                  <a:pt x="64099" y="75522"/>
                </a:lnTo>
                <a:lnTo>
                  <a:pt x="74337" y="66352"/>
                </a:lnTo>
                <a:lnTo>
                  <a:pt x="81104" y="54273"/>
                </a:lnTo>
                <a:lnTo>
                  <a:pt x="83548" y="40138"/>
                </a:lnTo>
                <a:lnTo>
                  <a:pt x="83162" y="34474"/>
                </a:lnTo>
                <a:lnTo>
                  <a:pt x="47388" y="1007"/>
                </a:lnTo>
                <a:lnTo>
                  <a:pt x="2977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141774" y="50863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141772" y="5025752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1" y="0"/>
                </a:moveTo>
                <a:lnTo>
                  <a:pt x="17805" y="5956"/>
                </a:lnTo>
                <a:lnTo>
                  <a:pt x="8352" y="15601"/>
                </a:lnTo>
                <a:lnTo>
                  <a:pt x="2166" y="28375"/>
                </a:lnTo>
                <a:lnTo>
                  <a:pt x="0" y="43720"/>
                </a:lnTo>
                <a:lnTo>
                  <a:pt x="3065" y="55924"/>
                </a:lnTo>
                <a:lnTo>
                  <a:pt x="9919" y="66381"/>
                </a:lnTo>
                <a:lnTo>
                  <a:pt x="20365" y="74456"/>
                </a:lnTo>
                <a:lnTo>
                  <a:pt x="34204" y="79517"/>
                </a:lnTo>
                <a:lnTo>
                  <a:pt x="51240" y="80930"/>
                </a:lnTo>
                <a:lnTo>
                  <a:pt x="64099" y="75522"/>
                </a:lnTo>
                <a:lnTo>
                  <a:pt x="74337" y="66352"/>
                </a:lnTo>
                <a:lnTo>
                  <a:pt x="81104" y="54273"/>
                </a:lnTo>
                <a:lnTo>
                  <a:pt x="83548" y="40138"/>
                </a:lnTo>
                <a:lnTo>
                  <a:pt x="83162" y="34474"/>
                </a:lnTo>
                <a:lnTo>
                  <a:pt x="47388" y="1007"/>
                </a:lnTo>
                <a:lnTo>
                  <a:pt x="2977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141774" y="5025756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141772" y="496517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0" y="0"/>
                </a:moveTo>
                <a:lnTo>
                  <a:pt x="17804" y="5959"/>
                </a:lnTo>
                <a:lnTo>
                  <a:pt x="8352" y="15606"/>
                </a:lnTo>
                <a:lnTo>
                  <a:pt x="2166" y="28380"/>
                </a:lnTo>
                <a:lnTo>
                  <a:pt x="0" y="43721"/>
                </a:lnTo>
                <a:lnTo>
                  <a:pt x="3065" y="55928"/>
                </a:lnTo>
                <a:lnTo>
                  <a:pt x="9919" y="66384"/>
                </a:lnTo>
                <a:lnTo>
                  <a:pt x="20365" y="74458"/>
                </a:lnTo>
                <a:lnTo>
                  <a:pt x="34204" y="79517"/>
                </a:lnTo>
                <a:lnTo>
                  <a:pt x="51240" y="80929"/>
                </a:lnTo>
                <a:lnTo>
                  <a:pt x="64099" y="75523"/>
                </a:lnTo>
                <a:lnTo>
                  <a:pt x="74337" y="66356"/>
                </a:lnTo>
                <a:lnTo>
                  <a:pt x="81104" y="54277"/>
                </a:lnTo>
                <a:lnTo>
                  <a:pt x="83548" y="40137"/>
                </a:lnTo>
                <a:lnTo>
                  <a:pt x="83162" y="34474"/>
                </a:lnTo>
                <a:lnTo>
                  <a:pt x="47388" y="1008"/>
                </a:lnTo>
                <a:lnTo>
                  <a:pt x="297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141774" y="4965183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8"/>
                </a:moveTo>
                <a:lnTo>
                  <a:pt x="81104" y="54276"/>
                </a:lnTo>
                <a:lnTo>
                  <a:pt x="74337" y="66355"/>
                </a:lnTo>
                <a:lnTo>
                  <a:pt x="64099" y="75524"/>
                </a:lnTo>
                <a:lnTo>
                  <a:pt x="51241" y="80930"/>
                </a:lnTo>
                <a:lnTo>
                  <a:pt x="34204" y="79518"/>
                </a:lnTo>
                <a:lnTo>
                  <a:pt x="20364" y="74459"/>
                </a:lnTo>
                <a:lnTo>
                  <a:pt x="9919" y="66385"/>
                </a:lnTo>
                <a:lnTo>
                  <a:pt x="3065" y="55929"/>
                </a:lnTo>
                <a:lnTo>
                  <a:pt x="0" y="43722"/>
                </a:lnTo>
                <a:lnTo>
                  <a:pt x="2166" y="28382"/>
                </a:lnTo>
                <a:lnTo>
                  <a:pt x="8351" y="15607"/>
                </a:lnTo>
                <a:lnTo>
                  <a:pt x="17802" y="5959"/>
                </a:lnTo>
                <a:lnTo>
                  <a:pt x="29768" y="0"/>
                </a:lnTo>
                <a:lnTo>
                  <a:pt x="47385" y="1007"/>
                </a:lnTo>
                <a:lnTo>
                  <a:pt x="61623" y="5557"/>
                </a:lnTo>
                <a:lnTo>
                  <a:pt x="72392" y="13049"/>
                </a:lnTo>
                <a:lnTo>
                  <a:pt x="79602" y="22887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141772" y="4784491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141774" y="4784499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6"/>
                </a:moveTo>
                <a:lnTo>
                  <a:pt x="81104" y="54272"/>
                </a:lnTo>
                <a:lnTo>
                  <a:pt x="74337" y="66350"/>
                </a:lnTo>
                <a:lnTo>
                  <a:pt x="64099" y="75520"/>
                </a:lnTo>
                <a:lnTo>
                  <a:pt x="51241" y="80928"/>
                </a:lnTo>
                <a:lnTo>
                  <a:pt x="34204" y="79516"/>
                </a:lnTo>
                <a:lnTo>
                  <a:pt x="20364" y="74455"/>
                </a:lnTo>
                <a:lnTo>
                  <a:pt x="9919" y="66380"/>
                </a:lnTo>
                <a:lnTo>
                  <a:pt x="3065" y="55924"/>
                </a:lnTo>
                <a:lnTo>
                  <a:pt x="0" y="43720"/>
                </a:lnTo>
                <a:lnTo>
                  <a:pt x="2166" y="28375"/>
                </a:lnTo>
                <a:lnTo>
                  <a:pt x="8352" y="15601"/>
                </a:lnTo>
                <a:lnTo>
                  <a:pt x="17804" y="5956"/>
                </a:lnTo>
                <a:lnTo>
                  <a:pt x="29771" y="0"/>
                </a:lnTo>
                <a:lnTo>
                  <a:pt x="47387" y="1007"/>
                </a:lnTo>
                <a:lnTo>
                  <a:pt x="61625" y="5555"/>
                </a:lnTo>
                <a:lnTo>
                  <a:pt x="72394" y="13046"/>
                </a:lnTo>
                <a:lnTo>
                  <a:pt x="79604" y="22884"/>
                </a:lnTo>
                <a:lnTo>
                  <a:pt x="83163" y="34473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141772" y="4664382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0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2"/>
                </a:lnTo>
                <a:lnTo>
                  <a:pt x="3065" y="55925"/>
                </a:lnTo>
                <a:lnTo>
                  <a:pt x="9919" y="66382"/>
                </a:lnTo>
                <a:lnTo>
                  <a:pt x="20365" y="74457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3"/>
                </a:lnTo>
                <a:lnTo>
                  <a:pt x="74337" y="66353"/>
                </a:lnTo>
                <a:lnTo>
                  <a:pt x="81104" y="54274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141774" y="4664388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3141772" y="4784491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3141774" y="4784499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6"/>
                </a:moveTo>
                <a:lnTo>
                  <a:pt x="81104" y="54272"/>
                </a:lnTo>
                <a:lnTo>
                  <a:pt x="74337" y="66350"/>
                </a:lnTo>
                <a:lnTo>
                  <a:pt x="64099" y="75520"/>
                </a:lnTo>
                <a:lnTo>
                  <a:pt x="51241" y="80928"/>
                </a:lnTo>
                <a:lnTo>
                  <a:pt x="34204" y="79516"/>
                </a:lnTo>
                <a:lnTo>
                  <a:pt x="20364" y="74455"/>
                </a:lnTo>
                <a:lnTo>
                  <a:pt x="9919" y="66380"/>
                </a:lnTo>
                <a:lnTo>
                  <a:pt x="3065" y="55924"/>
                </a:lnTo>
                <a:lnTo>
                  <a:pt x="0" y="43720"/>
                </a:lnTo>
                <a:lnTo>
                  <a:pt x="2166" y="28375"/>
                </a:lnTo>
                <a:lnTo>
                  <a:pt x="8352" y="15601"/>
                </a:lnTo>
                <a:lnTo>
                  <a:pt x="17804" y="5956"/>
                </a:lnTo>
                <a:lnTo>
                  <a:pt x="29771" y="0"/>
                </a:lnTo>
                <a:lnTo>
                  <a:pt x="47387" y="1007"/>
                </a:lnTo>
                <a:lnTo>
                  <a:pt x="61625" y="5555"/>
                </a:lnTo>
                <a:lnTo>
                  <a:pt x="72394" y="13046"/>
                </a:lnTo>
                <a:lnTo>
                  <a:pt x="79604" y="22884"/>
                </a:lnTo>
                <a:lnTo>
                  <a:pt x="83163" y="34473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4894856" y="5562351"/>
            <a:ext cx="190500" cy="181535"/>
          </a:xfrm>
          <a:custGeom>
            <a:avLst/>
            <a:gdLst/>
            <a:ahLst/>
            <a:cxnLst/>
            <a:rect l="l" t="t" r="r" b="b"/>
            <a:pathLst>
              <a:path w="215900" h="205740">
                <a:moveTo>
                  <a:pt x="111312" y="172722"/>
                </a:moveTo>
                <a:lnTo>
                  <a:pt x="85218" y="172722"/>
                </a:lnTo>
                <a:lnTo>
                  <a:pt x="90429" y="183011"/>
                </a:lnTo>
                <a:lnTo>
                  <a:pt x="98424" y="192715"/>
                </a:lnTo>
                <a:lnTo>
                  <a:pt x="109239" y="200663"/>
                </a:lnTo>
                <a:lnTo>
                  <a:pt x="122911" y="205684"/>
                </a:lnTo>
                <a:lnTo>
                  <a:pt x="141570" y="203824"/>
                </a:lnTo>
                <a:lnTo>
                  <a:pt x="157730" y="198122"/>
                </a:lnTo>
                <a:lnTo>
                  <a:pt x="160400" y="196459"/>
                </a:lnTo>
                <a:lnTo>
                  <a:pt x="140064" y="196459"/>
                </a:lnTo>
                <a:lnTo>
                  <a:pt x="123931" y="193127"/>
                </a:lnTo>
                <a:lnTo>
                  <a:pt x="114634" y="183990"/>
                </a:lnTo>
                <a:lnTo>
                  <a:pt x="111312" y="172722"/>
                </a:lnTo>
                <a:close/>
              </a:path>
              <a:path w="215900" h="205740">
                <a:moveTo>
                  <a:pt x="23237" y="149818"/>
                </a:moveTo>
                <a:lnTo>
                  <a:pt x="9350" y="153429"/>
                </a:lnTo>
                <a:lnTo>
                  <a:pt x="0" y="163125"/>
                </a:lnTo>
                <a:lnTo>
                  <a:pt x="887" y="181020"/>
                </a:lnTo>
                <a:lnTo>
                  <a:pt x="6641" y="193550"/>
                </a:lnTo>
                <a:lnTo>
                  <a:pt x="15873" y="201503"/>
                </a:lnTo>
                <a:lnTo>
                  <a:pt x="27196" y="205666"/>
                </a:lnTo>
                <a:lnTo>
                  <a:pt x="47433" y="203283"/>
                </a:lnTo>
                <a:lnTo>
                  <a:pt x="62975" y="196431"/>
                </a:lnTo>
                <a:lnTo>
                  <a:pt x="63275" y="196192"/>
                </a:lnTo>
                <a:lnTo>
                  <a:pt x="45507" y="196192"/>
                </a:lnTo>
                <a:lnTo>
                  <a:pt x="33554" y="196125"/>
                </a:lnTo>
                <a:lnTo>
                  <a:pt x="21019" y="192222"/>
                </a:lnTo>
                <a:lnTo>
                  <a:pt x="29832" y="184234"/>
                </a:lnTo>
                <a:lnTo>
                  <a:pt x="36410" y="172271"/>
                </a:lnTo>
                <a:lnTo>
                  <a:pt x="32535" y="154988"/>
                </a:lnTo>
                <a:lnTo>
                  <a:pt x="23237" y="149818"/>
                </a:lnTo>
                <a:close/>
              </a:path>
              <a:path w="215900" h="205740">
                <a:moveTo>
                  <a:pt x="205950" y="131423"/>
                </a:moveTo>
                <a:lnTo>
                  <a:pt x="196593" y="131423"/>
                </a:lnTo>
                <a:lnTo>
                  <a:pt x="195678" y="133258"/>
                </a:lnTo>
                <a:lnTo>
                  <a:pt x="194795" y="136495"/>
                </a:lnTo>
                <a:lnTo>
                  <a:pt x="187212" y="156169"/>
                </a:lnTo>
                <a:lnTo>
                  <a:pt x="158201" y="189760"/>
                </a:lnTo>
                <a:lnTo>
                  <a:pt x="140064" y="196459"/>
                </a:lnTo>
                <a:lnTo>
                  <a:pt x="160400" y="196459"/>
                </a:lnTo>
                <a:lnTo>
                  <a:pt x="191808" y="167988"/>
                </a:lnTo>
                <a:lnTo>
                  <a:pt x="205512" y="139384"/>
                </a:lnTo>
                <a:lnTo>
                  <a:pt x="205950" y="131423"/>
                </a:lnTo>
                <a:close/>
              </a:path>
              <a:path w="215900" h="205740">
                <a:moveTo>
                  <a:pt x="114972" y="10015"/>
                </a:moveTo>
                <a:lnTo>
                  <a:pt x="77051" y="10015"/>
                </a:lnTo>
                <a:lnTo>
                  <a:pt x="89220" y="11360"/>
                </a:lnTo>
                <a:lnTo>
                  <a:pt x="99706" y="17966"/>
                </a:lnTo>
                <a:lnTo>
                  <a:pt x="105648" y="32652"/>
                </a:lnTo>
                <a:lnTo>
                  <a:pt x="105651" y="33690"/>
                </a:lnTo>
                <a:lnTo>
                  <a:pt x="105548" y="40005"/>
                </a:lnTo>
                <a:lnTo>
                  <a:pt x="99428" y="78843"/>
                </a:lnTo>
                <a:lnTo>
                  <a:pt x="88736" y="123070"/>
                </a:lnTo>
                <a:lnTo>
                  <a:pt x="71763" y="173737"/>
                </a:lnTo>
                <a:lnTo>
                  <a:pt x="45507" y="196192"/>
                </a:lnTo>
                <a:lnTo>
                  <a:pt x="63275" y="196192"/>
                </a:lnTo>
                <a:lnTo>
                  <a:pt x="74200" y="187476"/>
                </a:lnTo>
                <a:lnTo>
                  <a:pt x="81488" y="178784"/>
                </a:lnTo>
                <a:lnTo>
                  <a:pt x="85218" y="172722"/>
                </a:lnTo>
                <a:lnTo>
                  <a:pt x="111312" y="172722"/>
                </a:lnTo>
                <a:lnTo>
                  <a:pt x="133469" y="63654"/>
                </a:lnTo>
                <a:lnTo>
                  <a:pt x="144939" y="32652"/>
                </a:lnTo>
                <a:lnTo>
                  <a:pt x="132801" y="32652"/>
                </a:lnTo>
                <a:lnTo>
                  <a:pt x="123581" y="17518"/>
                </a:lnTo>
                <a:lnTo>
                  <a:pt x="114972" y="10015"/>
                </a:lnTo>
                <a:close/>
              </a:path>
              <a:path w="215900" h="205740">
                <a:moveTo>
                  <a:pt x="89667" y="0"/>
                </a:moveTo>
                <a:lnTo>
                  <a:pt x="42861" y="17671"/>
                </a:lnTo>
                <a:lnTo>
                  <a:pt x="16939" y="51526"/>
                </a:lnTo>
                <a:lnTo>
                  <a:pt x="10878" y="74453"/>
                </a:lnTo>
                <a:lnTo>
                  <a:pt x="19809" y="74453"/>
                </a:lnTo>
                <a:lnTo>
                  <a:pt x="21150" y="73536"/>
                </a:lnTo>
                <a:lnTo>
                  <a:pt x="22064" y="69439"/>
                </a:lnTo>
                <a:lnTo>
                  <a:pt x="29778" y="50080"/>
                </a:lnTo>
                <a:lnTo>
                  <a:pt x="58721" y="16764"/>
                </a:lnTo>
                <a:lnTo>
                  <a:pt x="77051" y="10015"/>
                </a:lnTo>
                <a:lnTo>
                  <a:pt x="114972" y="10015"/>
                </a:lnTo>
                <a:lnTo>
                  <a:pt x="112409" y="7782"/>
                </a:lnTo>
                <a:lnTo>
                  <a:pt x="100650" y="2317"/>
                </a:lnTo>
                <a:lnTo>
                  <a:pt x="89667" y="0"/>
                </a:lnTo>
                <a:close/>
              </a:path>
              <a:path w="215900" h="205740">
                <a:moveTo>
                  <a:pt x="206982" y="10240"/>
                </a:moveTo>
                <a:lnTo>
                  <a:pt x="182411" y="10240"/>
                </a:lnTo>
                <a:lnTo>
                  <a:pt x="194819" y="12751"/>
                </a:lnTo>
                <a:lnTo>
                  <a:pt x="186157" y="21422"/>
                </a:lnTo>
                <a:lnTo>
                  <a:pt x="179978" y="33690"/>
                </a:lnTo>
                <a:lnTo>
                  <a:pt x="182509" y="48385"/>
                </a:lnTo>
                <a:lnTo>
                  <a:pt x="192878" y="55159"/>
                </a:lnTo>
                <a:lnTo>
                  <a:pt x="205701" y="52478"/>
                </a:lnTo>
                <a:lnTo>
                  <a:pt x="215883" y="43767"/>
                </a:lnTo>
                <a:lnTo>
                  <a:pt x="214970" y="24473"/>
                </a:lnTo>
                <a:lnTo>
                  <a:pt x="208768" y="11668"/>
                </a:lnTo>
                <a:lnTo>
                  <a:pt x="206982" y="10240"/>
                </a:lnTo>
                <a:close/>
              </a:path>
              <a:path w="215900" h="205740">
                <a:moveTo>
                  <a:pt x="188583" y="509"/>
                </a:moveTo>
                <a:lnTo>
                  <a:pt x="145384" y="16261"/>
                </a:lnTo>
                <a:lnTo>
                  <a:pt x="132801" y="32652"/>
                </a:lnTo>
                <a:lnTo>
                  <a:pt x="144939" y="32652"/>
                </a:lnTo>
                <a:lnTo>
                  <a:pt x="146831" y="28960"/>
                </a:lnTo>
                <a:lnTo>
                  <a:pt x="156562" y="17582"/>
                </a:lnTo>
                <a:lnTo>
                  <a:pt x="169738" y="10640"/>
                </a:lnTo>
                <a:lnTo>
                  <a:pt x="182411" y="10240"/>
                </a:lnTo>
                <a:lnTo>
                  <a:pt x="206982" y="10240"/>
                </a:lnTo>
                <a:lnTo>
                  <a:pt x="199297" y="4098"/>
                </a:lnTo>
                <a:lnTo>
                  <a:pt x="188583" y="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1798922" y="4047619"/>
            <a:ext cx="249891" cy="184337"/>
          </a:xfrm>
          <a:custGeom>
            <a:avLst/>
            <a:gdLst/>
            <a:ahLst/>
            <a:cxnLst/>
            <a:rect l="l" t="t" r="r" b="b"/>
            <a:pathLst>
              <a:path w="283209" h="208914">
                <a:moveTo>
                  <a:pt x="38752" y="112503"/>
                </a:moveTo>
                <a:lnTo>
                  <a:pt x="23924" y="114805"/>
                </a:lnTo>
                <a:lnTo>
                  <a:pt x="11980" y="121463"/>
                </a:lnTo>
                <a:lnTo>
                  <a:pt x="3733" y="131970"/>
                </a:lnTo>
                <a:lnTo>
                  <a:pt x="0" y="145818"/>
                </a:lnTo>
                <a:lnTo>
                  <a:pt x="3241" y="163186"/>
                </a:lnTo>
                <a:lnTo>
                  <a:pt x="37153" y="197270"/>
                </a:lnTo>
                <a:lnTo>
                  <a:pt x="72147" y="208608"/>
                </a:lnTo>
                <a:lnTo>
                  <a:pt x="72147" y="198714"/>
                </a:lnTo>
                <a:lnTo>
                  <a:pt x="71255" y="198272"/>
                </a:lnTo>
                <a:lnTo>
                  <a:pt x="64206" y="196022"/>
                </a:lnTo>
                <a:lnTo>
                  <a:pt x="44598" y="189003"/>
                </a:lnTo>
                <a:lnTo>
                  <a:pt x="13087" y="164169"/>
                </a:lnTo>
                <a:lnTo>
                  <a:pt x="9509" y="147053"/>
                </a:lnTo>
                <a:lnTo>
                  <a:pt x="9509" y="139385"/>
                </a:lnTo>
                <a:lnTo>
                  <a:pt x="125370" y="139385"/>
                </a:lnTo>
                <a:lnTo>
                  <a:pt x="116628" y="137397"/>
                </a:lnTo>
                <a:lnTo>
                  <a:pt x="104196" y="133919"/>
                </a:lnTo>
                <a:lnTo>
                  <a:pt x="90975" y="129650"/>
                </a:lnTo>
                <a:lnTo>
                  <a:pt x="76808" y="124596"/>
                </a:lnTo>
                <a:lnTo>
                  <a:pt x="57833" y="117391"/>
                </a:lnTo>
                <a:lnTo>
                  <a:pt x="46545" y="113731"/>
                </a:lnTo>
                <a:lnTo>
                  <a:pt x="38752" y="112503"/>
                </a:lnTo>
                <a:close/>
              </a:path>
              <a:path w="283209" h="208914">
                <a:moveTo>
                  <a:pt x="241670" y="157005"/>
                </a:moveTo>
                <a:lnTo>
                  <a:pt x="219727" y="157005"/>
                </a:lnTo>
                <a:lnTo>
                  <a:pt x="217950" y="169221"/>
                </a:lnTo>
                <a:lnTo>
                  <a:pt x="217950" y="173757"/>
                </a:lnTo>
                <a:lnTo>
                  <a:pt x="220565" y="184968"/>
                </a:lnTo>
                <a:lnTo>
                  <a:pt x="229513" y="194861"/>
                </a:lnTo>
                <a:lnTo>
                  <a:pt x="247084" y="195022"/>
                </a:lnTo>
                <a:lnTo>
                  <a:pt x="261034" y="191552"/>
                </a:lnTo>
                <a:lnTo>
                  <a:pt x="271543" y="184906"/>
                </a:lnTo>
                <a:lnTo>
                  <a:pt x="275599" y="179664"/>
                </a:lnTo>
                <a:lnTo>
                  <a:pt x="264735" y="179664"/>
                </a:lnTo>
                <a:lnTo>
                  <a:pt x="256611" y="178271"/>
                </a:lnTo>
                <a:lnTo>
                  <a:pt x="256611" y="172388"/>
                </a:lnTo>
                <a:lnTo>
                  <a:pt x="251338" y="166055"/>
                </a:lnTo>
                <a:lnTo>
                  <a:pt x="247385" y="161531"/>
                </a:lnTo>
                <a:lnTo>
                  <a:pt x="241670" y="157005"/>
                </a:lnTo>
                <a:close/>
              </a:path>
              <a:path w="283209" h="208914">
                <a:moveTo>
                  <a:pt x="251033" y="79244"/>
                </a:moveTo>
                <a:lnTo>
                  <a:pt x="196026" y="79244"/>
                </a:lnTo>
                <a:lnTo>
                  <a:pt x="207000" y="80995"/>
                </a:lnTo>
                <a:lnTo>
                  <a:pt x="218839" y="84783"/>
                </a:lnTo>
                <a:lnTo>
                  <a:pt x="254866" y="108650"/>
                </a:lnTo>
                <a:lnTo>
                  <a:pt x="273711" y="141959"/>
                </a:lnTo>
                <a:lnTo>
                  <a:pt x="273709" y="147053"/>
                </a:lnTo>
                <a:lnTo>
                  <a:pt x="273681" y="155149"/>
                </a:lnTo>
                <a:lnTo>
                  <a:pt x="271195" y="168377"/>
                </a:lnTo>
                <a:lnTo>
                  <a:pt x="264735" y="179664"/>
                </a:lnTo>
                <a:lnTo>
                  <a:pt x="275599" y="179664"/>
                </a:lnTo>
                <a:lnTo>
                  <a:pt x="278791" y="175539"/>
                </a:lnTo>
                <a:lnTo>
                  <a:pt x="282956" y="163905"/>
                </a:lnTo>
                <a:lnTo>
                  <a:pt x="282405" y="149056"/>
                </a:lnTo>
                <a:lnTo>
                  <a:pt x="271197" y="108612"/>
                </a:lnTo>
                <a:lnTo>
                  <a:pt x="256924" y="85844"/>
                </a:lnTo>
                <a:lnTo>
                  <a:pt x="251033" y="79244"/>
                </a:lnTo>
                <a:close/>
              </a:path>
              <a:path w="283209" h="208914">
                <a:moveTo>
                  <a:pt x="125370" y="139385"/>
                </a:moveTo>
                <a:lnTo>
                  <a:pt x="23689" y="139385"/>
                </a:lnTo>
                <a:lnTo>
                  <a:pt x="36901" y="141108"/>
                </a:lnTo>
                <a:lnTo>
                  <a:pt x="49195" y="144836"/>
                </a:lnTo>
                <a:lnTo>
                  <a:pt x="97638" y="161917"/>
                </a:lnTo>
                <a:lnTo>
                  <a:pt x="139197" y="171652"/>
                </a:lnTo>
                <a:lnTo>
                  <a:pt x="147227" y="172044"/>
                </a:lnTo>
                <a:lnTo>
                  <a:pt x="164892" y="169818"/>
                </a:lnTo>
                <a:lnTo>
                  <a:pt x="178525" y="163700"/>
                </a:lnTo>
                <a:lnTo>
                  <a:pt x="188489" y="154532"/>
                </a:lnTo>
                <a:lnTo>
                  <a:pt x="195070" y="143289"/>
                </a:lnTo>
                <a:lnTo>
                  <a:pt x="161600" y="143289"/>
                </a:lnTo>
                <a:lnTo>
                  <a:pt x="150756" y="143031"/>
                </a:lnTo>
                <a:lnTo>
                  <a:pt x="139751" y="141959"/>
                </a:lnTo>
                <a:lnTo>
                  <a:pt x="128427" y="140079"/>
                </a:lnTo>
                <a:lnTo>
                  <a:pt x="125370" y="139385"/>
                </a:lnTo>
                <a:close/>
              </a:path>
              <a:path w="283209" h="208914">
                <a:moveTo>
                  <a:pt x="20665" y="0"/>
                </a:moveTo>
                <a:lnTo>
                  <a:pt x="8806" y="0"/>
                </a:lnTo>
                <a:lnTo>
                  <a:pt x="4806" y="6339"/>
                </a:lnTo>
                <a:lnTo>
                  <a:pt x="4806" y="17647"/>
                </a:lnTo>
                <a:lnTo>
                  <a:pt x="7485" y="24871"/>
                </a:lnTo>
                <a:lnTo>
                  <a:pt x="14105" y="28955"/>
                </a:lnTo>
                <a:lnTo>
                  <a:pt x="16319" y="29839"/>
                </a:lnTo>
                <a:lnTo>
                  <a:pt x="30011" y="33467"/>
                </a:lnTo>
                <a:lnTo>
                  <a:pt x="37965" y="35265"/>
                </a:lnTo>
                <a:lnTo>
                  <a:pt x="50100" y="38549"/>
                </a:lnTo>
                <a:lnTo>
                  <a:pt x="152799" y="64617"/>
                </a:lnTo>
                <a:lnTo>
                  <a:pt x="187131" y="99204"/>
                </a:lnTo>
                <a:lnTo>
                  <a:pt x="186328" y="120161"/>
                </a:lnTo>
                <a:lnTo>
                  <a:pt x="180786" y="133324"/>
                </a:lnTo>
                <a:lnTo>
                  <a:pt x="172034" y="140448"/>
                </a:lnTo>
                <a:lnTo>
                  <a:pt x="161600" y="143289"/>
                </a:lnTo>
                <a:lnTo>
                  <a:pt x="195070" y="143289"/>
                </a:lnTo>
                <a:lnTo>
                  <a:pt x="195149" y="143154"/>
                </a:lnTo>
                <a:lnTo>
                  <a:pt x="198867" y="130408"/>
                </a:lnTo>
                <a:lnTo>
                  <a:pt x="198493" y="113501"/>
                </a:lnTo>
                <a:lnTo>
                  <a:pt x="196103" y="99772"/>
                </a:lnTo>
                <a:lnTo>
                  <a:pt x="191896" y="88580"/>
                </a:lnTo>
                <a:lnTo>
                  <a:pt x="186069" y="79282"/>
                </a:lnTo>
                <a:lnTo>
                  <a:pt x="251033" y="79244"/>
                </a:lnTo>
                <a:lnTo>
                  <a:pt x="216238" y="53179"/>
                </a:lnTo>
                <a:lnTo>
                  <a:pt x="26820" y="1828"/>
                </a:lnTo>
                <a:lnTo>
                  <a:pt x="20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4963044" y="3852765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963029" y="3852784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963042" y="4216340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46" y="0"/>
                </a:moveTo>
                <a:lnTo>
                  <a:pt x="7530" y="19314"/>
                </a:lnTo>
                <a:lnTo>
                  <a:pt x="0" y="48440"/>
                </a:lnTo>
                <a:lnTo>
                  <a:pt x="3817" y="59916"/>
                </a:lnTo>
                <a:lnTo>
                  <a:pt x="11285" y="69660"/>
                </a:lnTo>
                <a:lnTo>
                  <a:pt x="22273" y="77104"/>
                </a:lnTo>
                <a:lnTo>
                  <a:pt x="36649" y="81680"/>
                </a:lnTo>
                <a:lnTo>
                  <a:pt x="54285" y="82818"/>
                </a:lnTo>
                <a:lnTo>
                  <a:pt x="67179" y="77178"/>
                </a:lnTo>
                <a:lnTo>
                  <a:pt x="77409" y="67979"/>
                </a:lnTo>
                <a:lnTo>
                  <a:pt x="84151" y="56018"/>
                </a:lnTo>
                <a:lnTo>
                  <a:pt x="86582" y="42094"/>
                </a:lnTo>
                <a:lnTo>
                  <a:pt x="84689" y="29808"/>
                </a:lnTo>
                <a:lnTo>
                  <a:pt x="78536" y="17856"/>
                </a:lnTo>
                <a:lnTo>
                  <a:pt x="68746" y="8409"/>
                </a:lnTo>
                <a:lnTo>
                  <a:pt x="55967" y="2209"/>
                </a:lnTo>
                <a:lnTo>
                  <a:pt x="4084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963030" y="4216350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2" y="42085"/>
                </a:moveTo>
                <a:lnTo>
                  <a:pt x="84150" y="56008"/>
                </a:lnTo>
                <a:lnTo>
                  <a:pt x="77406" y="67969"/>
                </a:lnTo>
                <a:lnTo>
                  <a:pt x="67174" y="77168"/>
                </a:lnTo>
                <a:lnTo>
                  <a:pt x="54280" y="82807"/>
                </a:lnTo>
                <a:lnTo>
                  <a:pt x="36649" y="81669"/>
                </a:lnTo>
                <a:lnTo>
                  <a:pt x="22273" y="77092"/>
                </a:lnTo>
                <a:lnTo>
                  <a:pt x="11285" y="69647"/>
                </a:lnTo>
                <a:lnTo>
                  <a:pt x="3817" y="59902"/>
                </a:lnTo>
                <a:lnTo>
                  <a:pt x="0" y="48425"/>
                </a:lnTo>
                <a:lnTo>
                  <a:pt x="1851" y="32475"/>
                </a:lnTo>
                <a:lnTo>
                  <a:pt x="7536" y="19302"/>
                </a:lnTo>
                <a:lnTo>
                  <a:pt x="16381" y="9261"/>
                </a:lnTo>
                <a:lnTo>
                  <a:pt x="27714" y="2708"/>
                </a:lnTo>
                <a:lnTo>
                  <a:pt x="40860" y="0"/>
                </a:lnTo>
                <a:lnTo>
                  <a:pt x="55975" y="2209"/>
                </a:lnTo>
                <a:lnTo>
                  <a:pt x="68752" y="8409"/>
                </a:lnTo>
                <a:lnTo>
                  <a:pt x="78541" y="17858"/>
                </a:lnTo>
                <a:lnTo>
                  <a:pt x="84693" y="29813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96303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96302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963039" y="3669964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963029" y="3669959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963044" y="379182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963029" y="379183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963044" y="3488161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963029" y="3488167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963044" y="379182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963029" y="379183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963039" y="391268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4963029" y="3912702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072"/>
                </a:moveTo>
                <a:lnTo>
                  <a:pt x="84152" y="55991"/>
                </a:lnTo>
                <a:lnTo>
                  <a:pt x="77406" y="67950"/>
                </a:lnTo>
                <a:lnTo>
                  <a:pt x="67171" y="77147"/>
                </a:lnTo>
                <a:lnTo>
                  <a:pt x="54275" y="82784"/>
                </a:lnTo>
                <a:lnTo>
                  <a:pt x="36643" y="81644"/>
                </a:lnTo>
                <a:lnTo>
                  <a:pt x="22268" y="77066"/>
                </a:lnTo>
                <a:lnTo>
                  <a:pt x="11281" y="69619"/>
                </a:lnTo>
                <a:lnTo>
                  <a:pt x="3814" y="59873"/>
                </a:lnTo>
                <a:lnTo>
                  <a:pt x="0" y="48396"/>
                </a:lnTo>
                <a:lnTo>
                  <a:pt x="1853" y="32450"/>
                </a:lnTo>
                <a:lnTo>
                  <a:pt x="7543" y="19281"/>
                </a:lnTo>
                <a:lnTo>
                  <a:pt x="16394" y="9246"/>
                </a:lnTo>
                <a:lnTo>
                  <a:pt x="27734" y="2700"/>
                </a:lnTo>
                <a:lnTo>
                  <a:pt x="40887" y="0"/>
                </a:lnTo>
                <a:lnTo>
                  <a:pt x="55996" y="2210"/>
                </a:lnTo>
                <a:lnTo>
                  <a:pt x="68770" y="8413"/>
                </a:lnTo>
                <a:lnTo>
                  <a:pt x="78556" y="17864"/>
                </a:lnTo>
                <a:lnTo>
                  <a:pt x="84703" y="29825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963041" y="4094461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48" y="0"/>
                </a:moveTo>
                <a:lnTo>
                  <a:pt x="7531" y="19306"/>
                </a:lnTo>
                <a:lnTo>
                  <a:pt x="0" y="48439"/>
                </a:lnTo>
                <a:lnTo>
                  <a:pt x="3816" y="59910"/>
                </a:lnTo>
                <a:lnTo>
                  <a:pt x="11284" y="69655"/>
                </a:lnTo>
                <a:lnTo>
                  <a:pt x="22271" y="77102"/>
                </a:lnTo>
                <a:lnTo>
                  <a:pt x="36648" y="81681"/>
                </a:lnTo>
                <a:lnTo>
                  <a:pt x="54283" y="82821"/>
                </a:lnTo>
                <a:lnTo>
                  <a:pt x="67178" y="77178"/>
                </a:lnTo>
                <a:lnTo>
                  <a:pt x="77409" y="67976"/>
                </a:lnTo>
                <a:lnTo>
                  <a:pt x="84152" y="56016"/>
                </a:lnTo>
                <a:lnTo>
                  <a:pt x="86582" y="42100"/>
                </a:lnTo>
                <a:lnTo>
                  <a:pt x="84689" y="29802"/>
                </a:lnTo>
                <a:lnTo>
                  <a:pt x="78535" y="17848"/>
                </a:lnTo>
                <a:lnTo>
                  <a:pt x="68746" y="8403"/>
                </a:lnTo>
                <a:lnTo>
                  <a:pt x="55968" y="2207"/>
                </a:lnTo>
                <a:lnTo>
                  <a:pt x="4084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963029" y="4094468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96303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96302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951263" y="2558037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08" y="0"/>
                </a:moveTo>
                <a:lnTo>
                  <a:pt x="7655" y="19018"/>
                </a:lnTo>
                <a:lnTo>
                  <a:pt x="0" y="47947"/>
                </a:lnTo>
                <a:lnTo>
                  <a:pt x="3762" y="59436"/>
                </a:lnTo>
                <a:lnTo>
                  <a:pt x="11198" y="69197"/>
                </a:lnTo>
                <a:lnTo>
                  <a:pt x="22172" y="76660"/>
                </a:lnTo>
                <a:lnTo>
                  <a:pt x="36544" y="81255"/>
                </a:lnTo>
                <a:lnTo>
                  <a:pt x="54179" y="82412"/>
                </a:lnTo>
                <a:lnTo>
                  <a:pt x="67130" y="76825"/>
                </a:lnTo>
                <a:lnTo>
                  <a:pt x="77406" y="67674"/>
                </a:lnTo>
                <a:lnTo>
                  <a:pt x="84179" y="55759"/>
                </a:lnTo>
                <a:lnTo>
                  <a:pt x="86620" y="41876"/>
                </a:lnTo>
                <a:lnTo>
                  <a:pt x="84857" y="30065"/>
                </a:lnTo>
                <a:lnTo>
                  <a:pt x="78788" y="18027"/>
                </a:lnTo>
                <a:lnTo>
                  <a:pt x="69051" y="8501"/>
                </a:lnTo>
                <a:lnTo>
                  <a:pt x="56329" y="2240"/>
                </a:lnTo>
                <a:lnTo>
                  <a:pt x="4130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951263" y="255805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2"/>
                </a:moveTo>
                <a:lnTo>
                  <a:pt x="84194" y="55758"/>
                </a:lnTo>
                <a:lnTo>
                  <a:pt x="77412" y="67669"/>
                </a:lnTo>
                <a:lnTo>
                  <a:pt x="67127" y="76816"/>
                </a:lnTo>
                <a:lnTo>
                  <a:pt x="54173" y="82400"/>
                </a:lnTo>
                <a:lnTo>
                  <a:pt x="36548" y="81239"/>
                </a:lnTo>
                <a:lnTo>
                  <a:pt x="22177" y="76641"/>
                </a:lnTo>
                <a:lnTo>
                  <a:pt x="11201" y="69175"/>
                </a:lnTo>
                <a:lnTo>
                  <a:pt x="3761" y="59413"/>
                </a:lnTo>
                <a:lnTo>
                  <a:pt x="0" y="47927"/>
                </a:lnTo>
                <a:lnTo>
                  <a:pt x="1897" y="32095"/>
                </a:lnTo>
                <a:lnTo>
                  <a:pt x="7667" y="19013"/>
                </a:lnTo>
                <a:lnTo>
                  <a:pt x="16622" y="9055"/>
                </a:lnTo>
                <a:lnTo>
                  <a:pt x="28074" y="2593"/>
                </a:lnTo>
                <a:lnTo>
                  <a:pt x="41336" y="0"/>
                </a:lnTo>
                <a:lnTo>
                  <a:pt x="56341" y="2240"/>
                </a:lnTo>
                <a:lnTo>
                  <a:pt x="69060" y="8502"/>
                </a:lnTo>
                <a:lnTo>
                  <a:pt x="78801" y="18029"/>
                </a:lnTo>
                <a:lnTo>
                  <a:pt x="84876" y="3006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951263" y="2980220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08" y="0"/>
                </a:moveTo>
                <a:lnTo>
                  <a:pt x="7655" y="19031"/>
                </a:lnTo>
                <a:lnTo>
                  <a:pt x="0" y="47947"/>
                </a:lnTo>
                <a:lnTo>
                  <a:pt x="3762" y="59436"/>
                </a:lnTo>
                <a:lnTo>
                  <a:pt x="11198" y="69197"/>
                </a:lnTo>
                <a:lnTo>
                  <a:pt x="22172" y="76659"/>
                </a:lnTo>
                <a:lnTo>
                  <a:pt x="36544" y="81255"/>
                </a:lnTo>
                <a:lnTo>
                  <a:pt x="54179" y="82412"/>
                </a:lnTo>
                <a:lnTo>
                  <a:pt x="67130" y="76825"/>
                </a:lnTo>
                <a:lnTo>
                  <a:pt x="77406" y="67674"/>
                </a:lnTo>
                <a:lnTo>
                  <a:pt x="84179" y="55759"/>
                </a:lnTo>
                <a:lnTo>
                  <a:pt x="86620" y="41876"/>
                </a:lnTo>
                <a:lnTo>
                  <a:pt x="84857" y="30076"/>
                </a:lnTo>
                <a:lnTo>
                  <a:pt x="78788" y="18041"/>
                </a:lnTo>
                <a:lnTo>
                  <a:pt x="69051" y="8510"/>
                </a:lnTo>
                <a:lnTo>
                  <a:pt x="56329" y="2243"/>
                </a:lnTo>
                <a:lnTo>
                  <a:pt x="4130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6951267" y="298024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38"/>
                </a:lnTo>
                <a:lnTo>
                  <a:pt x="77413" y="67656"/>
                </a:lnTo>
                <a:lnTo>
                  <a:pt x="67134" y="76807"/>
                </a:lnTo>
                <a:lnTo>
                  <a:pt x="54188" y="82395"/>
                </a:lnTo>
                <a:lnTo>
                  <a:pt x="36562" y="81238"/>
                </a:lnTo>
                <a:lnTo>
                  <a:pt x="22190" y="76644"/>
                </a:lnTo>
                <a:lnTo>
                  <a:pt x="11212" y="69183"/>
                </a:lnTo>
                <a:lnTo>
                  <a:pt x="3769" y="59424"/>
                </a:lnTo>
                <a:lnTo>
                  <a:pt x="0" y="47936"/>
                </a:lnTo>
                <a:lnTo>
                  <a:pt x="1894" y="32102"/>
                </a:lnTo>
                <a:lnTo>
                  <a:pt x="7661" y="19019"/>
                </a:lnTo>
                <a:lnTo>
                  <a:pt x="16612" y="9059"/>
                </a:lnTo>
                <a:lnTo>
                  <a:pt x="28061" y="2595"/>
                </a:lnTo>
                <a:lnTo>
                  <a:pt x="41320" y="0"/>
                </a:lnTo>
                <a:lnTo>
                  <a:pt x="56333" y="2241"/>
                </a:lnTo>
                <a:lnTo>
                  <a:pt x="69057" y="8502"/>
                </a:lnTo>
                <a:lnTo>
                  <a:pt x="78800" y="18028"/>
                </a:lnTo>
                <a:lnTo>
                  <a:pt x="84874" y="30062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6951263" y="273884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6951267" y="2738838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6951263" y="334181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6951267" y="334183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27"/>
                </a:lnTo>
                <a:lnTo>
                  <a:pt x="77413" y="67643"/>
                </a:lnTo>
                <a:lnTo>
                  <a:pt x="67134" y="76799"/>
                </a:lnTo>
                <a:lnTo>
                  <a:pt x="54187" y="82393"/>
                </a:lnTo>
                <a:lnTo>
                  <a:pt x="36562" y="81234"/>
                </a:lnTo>
                <a:lnTo>
                  <a:pt x="22191" y="76636"/>
                </a:lnTo>
                <a:lnTo>
                  <a:pt x="11213" y="69171"/>
                </a:lnTo>
                <a:lnTo>
                  <a:pt x="3769" y="59412"/>
                </a:lnTo>
                <a:lnTo>
                  <a:pt x="0" y="47931"/>
                </a:lnTo>
                <a:lnTo>
                  <a:pt x="1894" y="32087"/>
                </a:lnTo>
                <a:lnTo>
                  <a:pt x="7661" y="19003"/>
                </a:lnTo>
                <a:lnTo>
                  <a:pt x="16614" y="9048"/>
                </a:lnTo>
                <a:lnTo>
                  <a:pt x="28064" y="2591"/>
                </a:lnTo>
                <a:lnTo>
                  <a:pt x="41324" y="0"/>
                </a:lnTo>
                <a:lnTo>
                  <a:pt x="56336" y="2238"/>
                </a:lnTo>
                <a:lnTo>
                  <a:pt x="69059" y="8495"/>
                </a:lnTo>
                <a:lnTo>
                  <a:pt x="78802" y="18017"/>
                </a:lnTo>
                <a:lnTo>
                  <a:pt x="84875" y="30054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951264" y="3281219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7" y="0"/>
                </a:moveTo>
                <a:lnTo>
                  <a:pt x="7657" y="19000"/>
                </a:lnTo>
                <a:lnTo>
                  <a:pt x="0" y="47936"/>
                </a:lnTo>
                <a:lnTo>
                  <a:pt x="3762" y="59412"/>
                </a:lnTo>
                <a:lnTo>
                  <a:pt x="11199" y="69173"/>
                </a:lnTo>
                <a:lnTo>
                  <a:pt x="22172" y="76644"/>
                </a:lnTo>
                <a:lnTo>
                  <a:pt x="36545" y="81248"/>
                </a:lnTo>
                <a:lnTo>
                  <a:pt x="54179" y="82409"/>
                </a:lnTo>
                <a:lnTo>
                  <a:pt x="67130" y="76809"/>
                </a:lnTo>
                <a:lnTo>
                  <a:pt x="77406" y="67649"/>
                </a:lnTo>
                <a:lnTo>
                  <a:pt x="84179" y="55736"/>
                </a:lnTo>
                <a:lnTo>
                  <a:pt x="86620" y="41876"/>
                </a:lnTo>
                <a:lnTo>
                  <a:pt x="84859" y="30060"/>
                </a:lnTo>
                <a:lnTo>
                  <a:pt x="78791" y="18018"/>
                </a:lnTo>
                <a:lnTo>
                  <a:pt x="69054" y="8494"/>
                </a:lnTo>
                <a:lnTo>
                  <a:pt x="56334" y="2238"/>
                </a:lnTo>
                <a:lnTo>
                  <a:pt x="4131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951267" y="3281214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27"/>
                </a:lnTo>
                <a:lnTo>
                  <a:pt x="77413" y="67643"/>
                </a:lnTo>
                <a:lnTo>
                  <a:pt x="67134" y="76799"/>
                </a:lnTo>
                <a:lnTo>
                  <a:pt x="54187" y="82393"/>
                </a:lnTo>
                <a:lnTo>
                  <a:pt x="36562" y="81234"/>
                </a:lnTo>
                <a:lnTo>
                  <a:pt x="22191" y="76636"/>
                </a:lnTo>
                <a:lnTo>
                  <a:pt x="11213" y="69171"/>
                </a:lnTo>
                <a:lnTo>
                  <a:pt x="3769" y="59412"/>
                </a:lnTo>
                <a:lnTo>
                  <a:pt x="0" y="47931"/>
                </a:lnTo>
                <a:lnTo>
                  <a:pt x="1894" y="32087"/>
                </a:lnTo>
                <a:lnTo>
                  <a:pt x="7661" y="19003"/>
                </a:lnTo>
                <a:lnTo>
                  <a:pt x="16614" y="9048"/>
                </a:lnTo>
                <a:lnTo>
                  <a:pt x="28064" y="2591"/>
                </a:lnTo>
                <a:lnTo>
                  <a:pt x="41324" y="0"/>
                </a:lnTo>
                <a:lnTo>
                  <a:pt x="56336" y="2238"/>
                </a:lnTo>
                <a:lnTo>
                  <a:pt x="69059" y="8495"/>
                </a:lnTo>
                <a:lnTo>
                  <a:pt x="78802" y="18017"/>
                </a:lnTo>
                <a:lnTo>
                  <a:pt x="84875" y="30054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951263" y="2859035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951267" y="285902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06"/>
                </a:lnTo>
                <a:lnTo>
                  <a:pt x="7656" y="19017"/>
                </a:lnTo>
                <a:lnTo>
                  <a:pt x="16604" y="9058"/>
                </a:lnTo>
                <a:lnTo>
                  <a:pt x="28047" y="2597"/>
                </a:lnTo>
                <a:lnTo>
                  <a:pt x="41300" y="0"/>
                </a:lnTo>
                <a:lnTo>
                  <a:pt x="56316" y="2235"/>
                </a:lnTo>
                <a:lnTo>
                  <a:pt x="69040" y="8486"/>
                </a:lnTo>
                <a:lnTo>
                  <a:pt x="78785" y="18003"/>
                </a:lnTo>
                <a:lnTo>
                  <a:pt x="84864" y="30038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6951263" y="219647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6951263" y="2196485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3"/>
                </a:moveTo>
                <a:lnTo>
                  <a:pt x="84194" y="55746"/>
                </a:lnTo>
                <a:lnTo>
                  <a:pt x="77412" y="67657"/>
                </a:lnTo>
                <a:lnTo>
                  <a:pt x="67127" y="76809"/>
                </a:lnTo>
                <a:lnTo>
                  <a:pt x="54173" y="82399"/>
                </a:lnTo>
                <a:lnTo>
                  <a:pt x="36548" y="81236"/>
                </a:lnTo>
                <a:lnTo>
                  <a:pt x="22177" y="76633"/>
                </a:lnTo>
                <a:lnTo>
                  <a:pt x="11201" y="69163"/>
                </a:lnTo>
                <a:lnTo>
                  <a:pt x="3762" y="59401"/>
                </a:lnTo>
                <a:lnTo>
                  <a:pt x="0" y="47922"/>
                </a:lnTo>
                <a:lnTo>
                  <a:pt x="1897" y="32080"/>
                </a:lnTo>
                <a:lnTo>
                  <a:pt x="7668" y="18998"/>
                </a:lnTo>
                <a:lnTo>
                  <a:pt x="16624" y="9044"/>
                </a:lnTo>
                <a:lnTo>
                  <a:pt x="28077" y="2588"/>
                </a:lnTo>
                <a:lnTo>
                  <a:pt x="41340" y="0"/>
                </a:lnTo>
                <a:lnTo>
                  <a:pt x="56344" y="2238"/>
                </a:lnTo>
                <a:lnTo>
                  <a:pt x="69062" y="8494"/>
                </a:lnTo>
                <a:lnTo>
                  <a:pt x="78803" y="18018"/>
                </a:lnTo>
                <a:lnTo>
                  <a:pt x="84876" y="30061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6951263" y="3220600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6951267" y="3220593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6951263" y="3583213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6951263" y="3583214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3"/>
                </a:moveTo>
                <a:lnTo>
                  <a:pt x="84194" y="55746"/>
                </a:lnTo>
                <a:lnTo>
                  <a:pt x="77412" y="67657"/>
                </a:lnTo>
                <a:lnTo>
                  <a:pt x="67127" y="76809"/>
                </a:lnTo>
                <a:lnTo>
                  <a:pt x="54173" y="82399"/>
                </a:lnTo>
                <a:lnTo>
                  <a:pt x="36548" y="81236"/>
                </a:lnTo>
                <a:lnTo>
                  <a:pt x="22177" y="76633"/>
                </a:lnTo>
                <a:lnTo>
                  <a:pt x="11201" y="69163"/>
                </a:lnTo>
                <a:lnTo>
                  <a:pt x="3762" y="59401"/>
                </a:lnTo>
                <a:lnTo>
                  <a:pt x="0" y="47922"/>
                </a:lnTo>
                <a:lnTo>
                  <a:pt x="1897" y="32080"/>
                </a:lnTo>
                <a:lnTo>
                  <a:pt x="7668" y="18998"/>
                </a:lnTo>
                <a:lnTo>
                  <a:pt x="16624" y="9044"/>
                </a:lnTo>
                <a:lnTo>
                  <a:pt x="28077" y="2588"/>
                </a:lnTo>
                <a:lnTo>
                  <a:pt x="41340" y="0"/>
                </a:lnTo>
                <a:lnTo>
                  <a:pt x="56344" y="2238"/>
                </a:lnTo>
                <a:lnTo>
                  <a:pt x="69062" y="8494"/>
                </a:lnTo>
                <a:lnTo>
                  <a:pt x="78803" y="18018"/>
                </a:lnTo>
                <a:lnTo>
                  <a:pt x="84876" y="30061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6951263" y="3462001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6951267" y="3461998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4916905" y="857922"/>
            <a:ext cx="68916" cy="300318"/>
          </a:xfrm>
          <a:custGeom>
            <a:avLst/>
            <a:gdLst/>
            <a:ahLst/>
            <a:cxnLst/>
            <a:rect l="l" t="t" r="r" b="b"/>
            <a:pathLst>
              <a:path w="78104" h="340359">
                <a:moveTo>
                  <a:pt x="76568" y="0"/>
                </a:moveTo>
                <a:lnTo>
                  <a:pt x="74557" y="0"/>
                </a:lnTo>
                <a:lnTo>
                  <a:pt x="71385" y="1534"/>
                </a:lnTo>
                <a:lnTo>
                  <a:pt x="37662" y="37327"/>
                </a:lnTo>
                <a:lnTo>
                  <a:pt x="15127" y="83705"/>
                </a:lnTo>
                <a:lnTo>
                  <a:pt x="4267" y="123262"/>
                </a:lnTo>
                <a:lnTo>
                  <a:pt x="0" y="165956"/>
                </a:lnTo>
                <a:lnTo>
                  <a:pt x="150" y="176699"/>
                </a:lnTo>
                <a:lnTo>
                  <a:pt x="5537" y="225509"/>
                </a:lnTo>
                <a:lnTo>
                  <a:pt x="17278" y="264995"/>
                </a:lnTo>
                <a:lnTo>
                  <a:pt x="37764" y="301167"/>
                </a:lnTo>
                <a:lnTo>
                  <a:pt x="64111" y="332559"/>
                </a:lnTo>
                <a:lnTo>
                  <a:pt x="76568" y="339943"/>
                </a:lnTo>
                <a:lnTo>
                  <a:pt x="77909" y="338937"/>
                </a:lnTo>
                <a:lnTo>
                  <a:pt x="77940" y="336529"/>
                </a:lnTo>
                <a:lnTo>
                  <a:pt x="77940" y="334853"/>
                </a:lnTo>
                <a:lnTo>
                  <a:pt x="72271" y="329062"/>
                </a:lnTo>
                <a:lnTo>
                  <a:pt x="63293" y="318966"/>
                </a:lnTo>
                <a:lnTo>
                  <a:pt x="42261" y="285128"/>
                </a:lnTo>
                <a:lnTo>
                  <a:pt x="28960" y="247808"/>
                </a:lnTo>
                <a:lnTo>
                  <a:pt x="21950" y="209386"/>
                </a:lnTo>
                <a:lnTo>
                  <a:pt x="19791" y="172239"/>
                </a:lnTo>
                <a:lnTo>
                  <a:pt x="20004" y="158659"/>
                </a:lnTo>
                <a:lnTo>
                  <a:pt x="23525" y="118708"/>
                </a:lnTo>
                <a:lnTo>
                  <a:pt x="32172" y="80676"/>
                </a:lnTo>
                <a:lnTo>
                  <a:pt x="46978" y="45513"/>
                </a:lnTo>
                <a:lnTo>
                  <a:pt x="68976" y="14165"/>
                </a:lnTo>
                <a:lnTo>
                  <a:pt x="77940" y="5120"/>
                </a:lnTo>
                <a:lnTo>
                  <a:pt x="77940" y="1036"/>
                </a:lnTo>
                <a:lnTo>
                  <a:pt x="76568" y="0"/>
                </a:lnTo>
                <a:close/>
              </a:path>
              <a:path w="78104" h="340359">
                <a:moveTo>
                  <a:pt x="77940" y="3365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5013404" y="877985"/>
            <a:ext cx="216834" cy="205068"/>
          </a:xfrm>
          <a:custGeom>
            <a:avLst/>
            <a:gdLst/>
            <a:ahLst/>
            <a:cxnLst/>
            <a:rect l="l" t="t" r="r" b="b"/>
            <a:pathLst>
              <a:path w="245745" h="232409">
                <a:moveTo>
                  <a:pt x="63855" y="9966"/>
                </a:moveTo>
                <a:lnTo>
                  <a:pt x="7772" y="9966"/>
                </a:lnTo>
                <a:lnTo>
                  <a:pt x="25863" y="12229"/>
                </a:lnTo>
                <a:lnTo>
                  <a:pt x="31843" y="19914"/>
                </a:lnTo>
                <a:lnTo>
                  <a:pt x="74035" y="133868"/>
                </a:lnTo>
                <a:lnTo>
                  <a:pt x="74371" y="134873"/>
                </a:lnTo>
                <a:lnTo>
                  <a:pt x="75368" y="138623"/>
                </a:lnTo>
                <a:lnTo>
                  <a:pt x="75377" y="139689"/>
                </a:lnTo>
                <a:lnTo>
                  <a:pt x="73976" y="145868"/>
                </a:lnTo>
                <a:lnTo>
                  <a:pt x="62491" y="192707"/>
                </a:lnTo>
                <a:lnTo>
                  <a:pt x="25448" y="222221"/>
                </a:lnTo>
                <a:lnTo>
                  <a:pt x="19440" y="226148"/>
                </a:lnTo>
                <a:lnTo>
                  <a:pt x="19263" y="231861"/>
                </a:lnTo>
                <a:lnTo>
                  <a:pt x="24018" y="231861"/>
                </a:lnTo>
                <a:lnTo>
                  <a:pt x="35515" y="231639"/>
                </a:lnTo>
                <a:lnTo>
                  <a:pt x="63160" y="230856"/>
                </a:lnTo>
                <a:lnTo>
                  <a:pt x="116281" y="230856"/>
                </a:lnTo>
                <a:lnTo>
                  <a:pt x="116281" y="221894"/>
                </a:lnTo>
                <a:lnTo>
                  <a:pt x="99700" y="221894"/>
                </a:lnTo>
                <a:lnTo>
                  <a:pt x="93969" y="221223"/>
                </a:lnTo>
                <a:lnTo>
                  <a:pt x="86837" y="220522"/>
                </a:lnTo>
                <a:lnTo>
                  <a:pt x="84825" y="219852"/>
                </a:lnTo>
                <a:lnTo>
                  <a:pt x="84825" y="213359"/>
                </a:lnTo>
                <a:lnTo>
                  <a:pt x="87873" y="201411"/>
                </a:lnTo>
                <a:lnTo>
                  <a:pt x="89550" y="194249"/>
                </a:lnTo>
                <a:lnTo>
                  <a:pt x="93192" y="179803"/>
                </a:lnTo>
                <a:lnTo>
                  <a:pt x="95849" y="168911"/>
                </a:lnTo>
                <a:lnTo>
                  <a:pt x="98413" y="158263"/>
                </a:lnTo>
                <a:lnTo>
                  <a:pt x="103083" y="139659"/>
                </a:lnTo>
                <a:lnTo>
                  <a:pt x="103418" y="138623"/>
                </a:lnTo>
                <a:lnTo>
                  <a:pt x="106131" y="135544"/>
                </a:lnTo>
                <a:lnTo>
                  <a:pt x="115169" y="125059"/>
                </a:lnTo>
                <a:lnTo>
                  <a:pt x="103052" y="125059"/>
                </a:lnTo>
                <a:lnTo>
                  <a:pt x="65867" y="23957"/>
                </a:lnTo>
                <a:lnTo>
                  <a:pt x="63855" y="19202"/>
                </a:lnTo>
                <a:lnTo>
                  <a:pt x="63855" y="9966"/>
                </a:lnTo>
                <a:close/>
              </a:path>
              <a:path w="245745" h="232409">
                <a:moveTo>
                  <a:pt x="116281" y="230856"/>
                </a:moveTo>
                <a:lnTo>
                  <a:pt x="63160" y="230856"/>
                </a:lnTo>
                <a:lnTo>
                  <a:pt x="75682" y="231025"/>
                </a:lnTo>
                <a:lnTo>
                  <a:pt x="103265" y="231769"/>
                </a:lnTo>
                <a:lnTo>
                  <a:pt x="112196" y="231861"/>
                </a:lnTo>
                <a:lnTo>
                  <a:pt x="116281" y="231861"/>
                </a:lnTo>
                <a:lnTo>
                  <a:pt x="116281" y="230856"/>
                </a:lnTo>
                <a:close/>
              </a:path>
              <a:path w="245745" h="232409">
                <a:moveTo>
                  <a:pt x="177728" y="0"/>
                </a:moveTo>
                <a:lnTo>
                  <a:pt x="173339" y="0"/>
                </a:lnTo>
                <a:lnTo>
                  <a:pt x="173339" y="9631"/>
                </a:lnTo>
                <a:lnTo>
                  <a:pt x="176723" y="9966"/>
                </a:lnTo>
                <a:lnTo>
                  <a:pt x="180776" y="9966"/>
                </a:lnTo>
                <a:lnTo>
                  <a:pt x="190591" y="10667"/>
                </a:lnTo>
                <a:lnTo>
                  <a:pt x="190591" y="23621"/>
                </a:lnTo>
                <a:lnTo>
                  <a:pt x="182819" y="32461"/>
                </a:lnTo>
                <a:lnTo>
                  <a:pt x="181447" y="34168"/>
                </a:lnTo>
                <a:lnTo>
                  <a:pt x="103052" y="125059"/>
                </a:lnTo>
                <a:lnTo>
                  <a:pt x="115169" y="125059"/>
                </a:lnTo>
                <a:lnTo>
                  <a:pt x="189920" y="38343"/>
                </a:lnTo>
                <a:lnTo>
                  <a:pt x="194645" y="33588"/>
                </a:lnTo>
                <a:lnTo>
                  <a:pt x="202717" y="25729"/>
                </a:lnTo>
                <a:lnTo>
                  <a:pt x="212224" y="18434"/>
                </a:lnTo>
                <a:lnTo>
                  <a:pt x="224225" y="12795"/>
                </a:lnTo>
                <a:lnTo>
                  <a:pt x="242620" y="9662"/>
                </a:lnTo>
                <a:lnTo>
                  <a:pt x="245668" y="9662"/>
                </a:lnTo>
                <a:lnTo>
                  <a:pt x="245668" y="1310"/>
                </a:lnTo>
                <a:lnTo>
                  <a:pt x="245284" y="1015"/>
                </a:lnTo>
                <a:lnTo>
                  <a:pt x="215884" y="1015"/>
                </a:lnTo>
                <a:lnTo>
                  <a:pt x="202252" y="736"/>
                </a:lnTo>
                <a:lnTo>
                  <a:pt x="189684" y="220"/>
                </a:lnTo>
                <a:lnTo>
                  <a:pt x="177728" y="0"/>
                </a:lnTo>
                <a:close/>
              </a:path>
              <a:path w="245745" h="232409">
                <a:moveTo>
                  <a:pt x="0" y="0"/>
                </a:moveTo>
                <a:lnTo>
                  <a:pt x="0" y="9966"/>
                </a:lnTo>
                <a:lnTo>
                  <a:pt x="91927" y="9966"/>
                </a:lnTo>
                <a:lnTo>
                  <a:pt x="91927" y="1004"/>
                </a:lnTo>
                <a:lnTo>
                  <a:pt x="47695" y="1004"/>
                </a:lnTo>
                <a:lnTo>
                  <a:pt x="34784" y="791"/>
                </a:lnTo>
                <a:lnTo>
                  <a:pt x="8593" y="17"/>
                </a:lnTo>
                <a:lnTo>
                  <a:pt x="0" y="0"/>
                </a:lnTo>
                <a:close/>
              </a:path>
              <a:path w="245745" h="232409">
                <a:moveTo>
                  <a:pt x="243961" y="0"/>
                </a:moveTo>
                <a:lnTo>
                  <a:pt x="241279" y="0"/>
                </a:lnTo>
                <a:lnTo>
                  <a:pt x="215884" y="1015"/>
                </a:lnTo>
                <a:lnTo>
                  <a:pt x="245284" y="1015"/>
                </a:lnTo>
                <a:lnTo>
                  <a:pt x="243961" y="0"/>
                </a:lnTo>
                <a:close/>
              </a:path>
              <a:path w="245745" h="232409">
                <a:moveTo>
                  <a:pt x="91927" y="0"/>
                </a:moveTo>
                <a:lnTo>
                  <a:pt x="86837" y="0"/>
                </a:lnTo>
                <a:lnTo>
                  <a:pt x="47695" y="1004"/>
                </a:lnTo>
                <a:lnTo>
                  <a:pt x="91927" y="1004"/>
                </a:lnTo>
                <a:lnTo>
                  <a:pt x="91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218242" y="1051406"/>
            <a:ext cx="34178" cy="89087"/>
          </a:xfrm>
          <a:custGeom>
            <a:avLst/>
            <a:gdLst/>
            <a:ahLst/>
            <a:cxnLst/>
            <a:rect l="l" t="t" r="r" b="b"/>
            <a:pathLst>
              <a:path w="38735" h="100965">
                <a:moveTo>
                  <a:pt x="38015" y="29892"/>
                </a:moveTo>
                <a:lnTo>
                  <a:pt x="31258" y="29892"/>
                </a:lnTo>
                <a:lnTo>
                  <a:pt x="31566" y="30227"/>
                </a:lnTo>
                <a:lnTo>
                  <a:pt x="31594" y="35317"/>
                </a:lnTo>
                <a:lnTo>
                  <a:pt x="20885" y="75648"/>
                </a:lnTo>
                <a:lnTo>
                  <a:pt x="5289" y="95363"/>
                </a:lnTo>
                <a:lnTo>
                  <a:pt x="5289" y="99417"/>
                </a:lnTo>
                <a:lnTo>
                  <a:pt x="6966" y="100758"/>
                </a:lnTo>
                <a:lnTo>
                  <a:pt x="8612" y="100758"/>
                </a:lnTo>
                <a:lnTo>
                  <a:pt x="33044" y="66364"/>
                </a:lnTo>
                <a:lnTo>
                  <a:pt x="38695" y="35317"/>
                </a:lnTo>
                <a:lnTo>
                  <a:pt x="38015" y="29892"/>
                </a:lnTo>
                <a:close/>
              </a:path>
              <a:path w="38735" h="100965">
                <a:moveTo>
                  <a:pt x="20488" y="0"/>
                </a:moveTo>
                <a:lnTo>
                  <a:pt x="5729" y="4472"/>
                </a:lnTo>
                <a:lnTo>
                  <a:pt x="0" y="15523"/>
                </a:lnTo>
                <a:lnTo>
                  <a:pt x="4216" y="29080"/>
                </a:lnTo>
                <a:lnTo>
                  <a:pt x="16100" y="35264"/>
                </a:lnTo>
                <a:lnTo>
                  <a:pt x="21596" y="35317"/>
                </a:lnTo>
                <a:lnTo>
                  <a:pt x="25924" y="33976"/>
                </a:lnTo>
                <a:lnTo>
                  <a:pt x="29247" y="30898"/>
                </a:lnTo>
                <a:lnTo>
                  <a:pt x="30252" y="30227"/>
                </a:lnTo>
                <a:lnTo>
                  <a:pt x="30588" y="29892"/>
                </a:lnTo>
                <a:lnTo>
                  <a:pt x="38015" y="29892"/>
                </a:lnTo>
                <a:lnTo>
                  <a:pt x="36456" y="17454"/>
                </a:lnTo>
                <a:lnTo>
                  <a:pt x="30171" y="5444"/>
                </a:lnTo>
                <a:lnTo>
                  <a:pt x="20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5332745" y="878012"/>
            <a:ext cx="245969" cy="205068"/>
          </a:xfrm>
          <a:custGeom>
            <a:avLst/>
            <a:gdLst/>
            <a:ahLst/>
            <a:cxnLst/>
            <a:rect l="l" t="t" r="r" b="b"/>
            <a:pathLst>
              <a:path w="278764" h="232409">
                <a:moveTo>
                  <a:pt x="59801" y="0"/>
                </a:moveTo>
                <a:lnTo>
                  <a:pt x="59801" y="9966"/>
                </a:lnTo>
                <a:lnTo>
                  <a:pt x="67604" y="9966"/>
                </a:lnTo>
                <a:lnTo>
                  <a:pt x="85853" y="12216"/>
                </a:lnTo>
                <a:lnTo>
                  <a:pt x="92213" y="19214"/>
                </a:lnTo>
                <a:lnTo>
                  <a:pt x="132801" y="116128"/>
                </a:lnTo>
                <a:lnTo>
                  <a:pt x="61508" y="193578"/>
                </a:lnTo>
                <a:lnTo>
                  <a:pt x="59466" y="195285"/>
                </a:lnTo>
                <a:lnTo>
                  <a:pt x="59131" y="195620"/>
                </a:lnTo>
                <a:lnTo>
                  <a:pt x="57089" y="197327"/>
                </a:lnTo>
                <a:lnTo>
                  <a:pt x="45792" y="207863"/>
                </a:lnTo>
                <a:lnTo>
                  <a:pt x="34560" y="215015"/>
                </a:lnTo>
                <a:lnTo>
                  <a:pt x="23244" y="219376"/>
                </a:lnTo>
                <a:lnTo>
                  <a:pt x="11697" y="221537"/>
                </a:lnTo>
                <a:lnTo>
                  <a:pt x="3017" y="222199"/>
                </a:lnTo>
                <a:lnTo>
                  <a:pt x="0" y="222199"/>
                </a:lnTo>
                <a:lnTo>
                  <a:pt x="0" y="231830"/>
                </a:lnTo>
                <a:lnTo>
                  <a:pt x="4389" y="231830"/>
                </a:lnTo>
                <a:lnTo>
                  <a:pt x="16918" y="231477"/>
                </a:lnTo>
                <a:lnTo>
                  <a:pt x="29782" y="230930"/>
                </a:lnTo>
                <a:lnTo>
                  <a:pt x="80070" y="230930"/>
                </a:lnTo>
                <a:lnTo>
                  <a:pt x="80070" y="222199"/>
                </a:lnTo>
                <a:lnTo>
                  <a:pt x="76687" y="221863"/>
                </a:lnTo>
                <a:lnTo>
                  <a:pt x="76017" y="221863"/>
                </a:lnTo>
                <a:lnTo>
                  <a:pt x="72969" y="221528"/>
                </a:lnTo>
                <a:lnTo>
                  <a:pt x="62514" y="220858"/>
                </a:lnTo>
                <a:lnTo>
                  <a:pt x="62514" y="205800"/>
                </a:lnTo>
                <a:lnTo>
                  <a:pt x="67604" y="200314"/>
                </a:lnTo>
                <a:lnTo>
                  <a:pt x="71627" y="195864"/>
                </a:lnTo>
                <a:lnTo>
                  <a:pt x="106100" y="158953"/>
                </a:lnTo>
                <a:lnTo>
                  <a:pt x="132713" y="129719"/>
                </a:lnTo>
                <a:lnTo>
                  <a:pt x="170212" y="129719"/>
                </a:lnTo>
                <a:lnTo>
                  <a:pt x="168068" y="124540"/>
                </a:lnTo>
                <a:lnTo>
                  <a:pt x="163917" y="114376"/>
                </a:lnTo>
                <a:lnTo>
                  <a:pt x="160499" y="105820"/>
                </a:lnTo>
                <a:lnTo>
                  <a:pt x="168909" y="94947"/>
                </a:lnTo>
                <a:lnTo>
                  <a:pt x="171216" y="92080"/>
                </a:lnTo>
                <a:lnTo>
                  <a:pt x="154777" y="92080"/>
                </a:lnTo>
                <a:lnTo>
                  <a:pt x="126400" y="24292"/>
                </a:lnTo>
                <a:lnTo>
                  <a:pt x="125394" y="21579"/>
                </a:lnTo>
                <a:lnTo>
                  <a:pt x="124693" y="20177"/>
                </a:lnTo>
                <a:lnTo>
                  <a:pt x="124693" y="17830"/>
                </a:lnTo>
                <a:lnTo>
                  <a:pt x="130454" y="11369"/>
                </a:lnTo>
                <a:lnTo>
                  <a:pt x="151394" y="9326"/>
                </a:lnTo>
                <a:lnTo>
                  <a:pt x="151394" y="974"/>
                </a:lnTo>
                <a:lnTo>
                  <a:pt x="108255" y="974"/>
                </a:lnTo>
                <a:lnTo>
                  <a:pt x="94992" y="778"/>
                </a:lnTo>
                <a:lnTo>
                  <a:pt x="80741" y="352"/>
                </a:lnTo>
                <a:lnTo>
                  <a:pt x="68810" y="28"/>
                </a:lnTo>
                <a:lnTo>
                  <a:pt x="59801" y="0"/>
                </a:lnTo>
                <a:close/>
              </a:path>
              <a:path w="278764" h="232409">
                <a:moveTo>
                  <a:pt x="80070" y="230930"/>
                </a:moveTo>
                <a:lnTo>
                  <a:pt x="29782" y="230930"/>
                </a:lnTo>
                <a:lnTo>
                  <a:pt x="44732" y="231064"/>
                </a:lnTo>
                <a:lnTo>
                  <a:pt x="68862" y="231778"/>
                </a:lnTo>
                <a:lnTo>
                  <a:pt x="76017" y="231830"/>
                </a:lnTo>
                <a:lnTo>
                  <a:pt x="80070" y="231830"/>
                </a:lnTo>
                <a:lnTo>
                  <a:pt x="80070" y="230930"/>
                </a:lnTo>
                <a:close/>
              </a:path>
              <a:path w="278764" h="232409">
                <a:moveTo>
                  <a:pt x="170212" y="129719"/>
                </a:moveTo>
                <a:lnTo>
                  <a:pt x="132713" y="129719"/>
                </a:lnTo>
                <a:lnTo>
                  <a:pt x="170657" y="207172"/>
                </a:lnTo>
                <a:lnTo>
                  <a:pt x="171998" y="210921"/>
                </a:lnTo>
                <a:lnTo>
                  <a:pt x="172333" y="211287"/>
                </a:lnTo>
                <a:lnTo>
                  <a:pt x="172333" y="214701"/>
                </a:lnTo>
                <a:lnTo>
                  <a:pt x="165933" y="220522"/>
                </a:lnTo>
                <a:lnTo>
                  <a:pt x="152735" y="221894"/>
                </a:lnTo>
                <a:lnTo>
                  <a:pt x="149016" y="222199"/>
                </a:lnTo>
                <a:lnTo>
                  <a:pt x="145968" y="222534"/>
                </a:lnTo>
                <a:lnTo>
                  <a:pt x="145968" y="231830"/>
                </a:lnTo>
                <a:lnTo>
                  <a:pt x="151028" y="231830"/>
                </a:lnTo>
                <a:lnTo>
                  <a:pt x="162526" y="231616"/>
                </a:lnTo>
                <a:lnTo>
                  <a:pt x="190176" y="230856"/>
                </a:lnTo>
                <a:lnTo>
                  <a:pt x="237561" y="230856"/>
                </a:lnTo>
                <a:lnTo>
                  <a:pt x="237561" y="221894"/>
                </a:lnTo>
                <a:lnTo>
                  <a:pt x="231465" y="221894"/>
                </a:lnTo>
                <a:lnTo>
                  <a:pt x="213440" y="220488"/>
                </a:lnTo>
                <a:lnTo>
                  <a:pt x="205801" y="214261"/>
                </a:lnTo>
                <a:lnTo>
                  <a:pt x="183508" y="161535"/>
                </a:lnTo>
                <a:lnTo>
                  <a:pt x="178004" y="148436"/>
                </a:lnTo>
                <a:lnTo>
                  <a:pt x="172811" y="135999"/>
                </a:lnTo>
                <a:lnTo>
                  <a:pt x="170212" y="129719"/>
                </a:lnTo>
                <a:close/>
              </a:path>
              <a:path w="278764" h="232409">
                <a:moveTo>
                  <a:pt x="237561" y="230856"/>
                </a:moveTo>
                <a:lnTo>
                  <a:pt x="190176" y="230856"/>
                </a:lnTo>
                <a:lnTo>
                  <a:pt x="203126" y="231065"/>
                </a:lnTo>
                <a:lnTo>
                  <a:pt x="229189" y="231816"/>
                </a:lnTo>
                <a:lnTo>
                  <a:pt x="237561" y="231830"/>
                </a:lnTo>
                <a:lnTo>
                  <a:pt x="237561" y="230856"/>
                </a:lnTo>
                <a:close/>
              </a:path>
              <a:path w="278764" h="232409">
                <a:moveTo>
                  <a:pt x="202752" y="0"/>
                </a:moveTo>
                <a:lnTo>
                  <a:pt x="198363" y="0"/>
                </a:lnTo>
                <a:lnTo>
                  <a:pt x="198363" y="8686"/>
                </a:lnTo>
                <a:lnTo>
                  <a:pt x="200040" y="9662"/>
                </a:lnTo>
                <a:lnTo>
                  <a:pt x="205465" y="10332"/>
                </a:lnTo>
                <a:lnTo>
                  <a:pt x="215920" y="11003"/>
                </a:lnTo>
                <a:lnTo>
                  <a:pt x="215920" y="25298"/>
                </a:lnTo>
                <a:lnTo>
                  <a:pt x="212201" y="29717"/>
                </a:lnTo>
                <a:lnTo>
                  <a:pt x="209489" y="32796"/>
                </a:lnTo>
                <a:lnTo>
                  <a:pt x="154777" y="92080"/>
                </a:lnTo>
                <a:lnTo>
                  <a:pt x="171216" y="92080"/>
                </a:lnTo>
                <a:lnTo>
                  <a:pt x="197514" y="60435"/>
                </a:lnTo>
                <a:lnTo>
                  <a:pt x="227477" y="27970"/>
                </a:lnTo>
                <a:lnTo>
                  <a:pt x="275417" y="9662"/>
                </a:lnTo>
                <a:lnTo>
                  <a:pt x="278434" y="9662"/>
                </a:lnTo>
                <a:lnTo>
                  <a:pt x="278434" y="900"/>
                </a:lnTo>
                <a:lnTo>
                  <a:pt x="248664" y="900"/>
                </a:lnTo>
                <a:lnTo>
                  <a:pt x="233673" y="764"/>
                </a:lnTo>
                <a:lnTo>
                  <a:pt x="220078" y="352"/>
                </a:lnTo>
                <a:lnTo>
                  <a:pt x="209653" y="47"/>
                </a:lnTo>
                <a:lnTo>
                  <a:pt x="202752" y="0"/>
                </a:lnTo>
                <a:close/>
              </a:path>
              <a:path w="278764" h="232409">
                <a:moveTo>
                  <a:pt x="151394" y="0"/>
                </a:moveTo>
                <a:lnTo>
                  <a:pt x="146334" y="0"/>
                </a:lnTo>
                <a:lnTo>
                  <a:pt x="133785" y="214"/>
                </a:lnTo>
                <a:lnTo>
                  <a:pt x="129679" y="353"/>
                </a:lnTo>
                <a:lnTo>
                  <a:pt x="108255" y="974"/>
                </a:lnTo>
                <a:lnTo>
                  <a:pt x="151394" y="974"/>
                </a:lnTo>
                <a:lnTo>
                  <a:pt x="151394" y="0"/>
                </a:lnTo>
                <a:close/>
              </a:path>
              <a:path w="278764" h="232409">
                <a:moveTo>
                  <a:pt x="278434" y="0"/>
                </a:moveTo>
                <a:lnTo>
                  <a:pt x="274045" y="0"/>
                </a:lnTo>
                <a:lnTo>
                  <a:pt x="261524" y="353"/>
                </a:lnTo>
                <a:lnTo>
                  <a:pt x="248664" y="900"/>
                </a:lnTo>
                <a:lnTo>
                  <a:pt x="278434" y="900"/>
                </a:lnTo>
                <a:lnTo>
                  <a:pt x="278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5612336" y="857922"/>
            <a:ext cx="69476" cy="300318"/>
          </a:xfrm>
          <a:custGeom>
            <a:avLst/>
            <a:gdLst/>
            <a:ahLst/>
            <a:cxnLst/>
            <a:rect l="l" t="t" r="r" b="b"/>
            <a:pathLst>
              <a:path w="78739" h="340359">
                <a:moveTo>
                  <a:pt x="1341" y="0"/>
                </a:moveTo>
                <a:lnTo>
                  <a:pt x="0" y="1371"/>
                </a:lnTo>
                <a:lnTo>
                  <a:pt x="0" y="5120"/>
                </a:lnTo>
                <a:lnTo>
                  <a:pt x="6370" y="11247"/>
                </a:lnTo>
                <a:lnTo>
                  <a:pt x="13641" y="19271"/>
                </a:lnTo>
                <a:lnTo>
                  <a:pt x="37667" y="58257"/>
                </a:lnTo>
                <a:lnTo>
                  <a:pt x="49977" y="94483"/>
                </a:lnTo>
                <a:lnTo>
                  <a:pt x="56967" y="136434"/>
                </a:lnTo>
                <a:lnTo>
                  <a:pt x="58482" y="167464"/>
                </a:lnTo>
                <a:lnTo>
                  <a:pt x="58274" y="180879"/>
                </a:lnTo>
                <a:lnTo>
                  <a:pt x="54803" y="220567"/>
                </a:lnTo>
                <a:lnTo>
                  <a:pt x="46212" y="258604"/>
                </a:lnTo>
                <a:lnTo>
                  <a:pt x="31404" y="293935"/>
                </a:lnTo>
                <a:lnTo>
                  <a:pt x="9285" y="325509"/>
                </a:lnTo>
                <a:lnTo>
                  <a:pt x="0" y="334883"/>
                </a:lnTo>
                <a:lnTo>
                  <a:pt x="0" y="338602"/>
                </a:lnTo>
                <a:lnTo>
                  <a:pt x="1341" y="339973"/>
                </a:lnTo>
                <a:lnTo>
                  <a:pt x="3383" y="339973"/>
                </a:lnTo>
                <a:lnTo>
                  <a:pt x="40355" y="302774"/>
                </a:lnTo>
                <a:lnTo>
                  <a:pt x="62990" y="256397"/>
                </a:lnTo>
                <a:lnTo>
                  <a:pt x="73927" y="216827"/>
                </a:lnTo>
                <a:lnTo>
                  <a:pt x="78243" y="174173"/>
                </a:lnTo>
                <a:lnTo>
                  <a:pt x="78272" y="169986"/>
                </a:lnTo>
                <a:lnTo>
                  <a:pt x="78101" y="160087"/>
                </a:lnTo>
                <a:lnTo>
                  <a:pt x="72202" y="111795"/>
                </a:lnTo>
                <a:lnTo>
                  <a:pt x="59293" y="71152"/>
                </a:lnTo>
                <a:lnTo>
                  <a:pt x="38864" y="36122"/>
                </a:lnTo>
                <a:lnTo>
                  <a:pt x="12406" y="6032"/>
                </a:lnTo>
                <a:lnTo>
                  <a:pt x="3583" y="20"/>
                </a:lnTo>
                <a:lnTo>
                  <a:pt x="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8827258" y="889226"/>
            <a:ext cx="212912" cy="205068"/>
          </a:xfrm>
          <a:custGeom>
            <a:avLst/>
            <a:gdLst/>
            <a:ahLst/>
            <a:cxnLst/>
            <a:rect l="l" t="t" r="r" b="b"/>
            <a:pathLst>
              <a:path w="241300" h="232409">
                <a:moveTo>
                  <a:pt x="65227" y="0"/>
                </a:moveTo>
                <a:lnTo>
                  <a:pt x="55077" y="0"/>
                </a:lnTo>
                <a:lnTo>
                  <a:pt x="55077" y="9966"/>
                </a:lnTo>
                <a:lnTo>
                  <a:pt x="69281" y="9966"/>
                </a:lnTo>
                <a:lnTo>
                  <a:pt x="75377" y="10363"/>
                </a:lnTo>
                <a:lnTo>
                  <a:pt x="79430" y="10698"/>
                </a:lnTo>
                <a:lnTo>
                  <a:pt x="84825" y="11369"/>
                </a:lnTo>
                <a:lnTo>
                  <a:pt x="86867" y="12405"/>
                </a:lnTo>
                <a:lnTo>
                  <a:pt x="86867" y="17525"/>
                </a:lnTo>
                <a:lnTo>
                  <a:pt x="86532" y="18531"/>
                </a:lnTo>
                <a:lnTo>
                  <a:pt x="85526" y="22616"/>
                </a:lnTo>
                <a:lnTo>
                  <a:pt x="40233" y="205831"/>
                </a:lnTo>
                <a:lnTo>
                  <a:pt x="36186" y="216578"/>
                </a:lnTo>
                <a:lnTo>
                  <a:pt x="25883" y="221126"/>
                </a:lnTo>
                <a:lnTo>
                  <a:pt x="5220" y="222407"/>
                </a:lnTo>
                <a:lnTo>
                  <a:pt x="31" y="227070"/>
                </a:lnTo>
                <a:lnTo>
                  <a:pt x="0" y="231830"/>
                </a:lnTo>
                <a:lnTo>
                  <a:pt x="5059" y="231830"/>
                </a:lnTo>
                <a:lnTo>
                  <a:pt x="16521" y="231612"/>
                </a:lnTo>
                <a:lnTo>
                  <a:pt x="44274" y="230831"/>
                </a:lnTo>
                <a:lnTo>
                  <a:pt x="98389" y="230794"/>
                </a:lnTo>
                <a:lnTo>
                  <a:pt x="98389" y="221863"/>
                </a:lnTo>
                <a:lnTo>
                  <a:pt x="66934" y="221863"/>
                </a:lnTo>
                <a:lnTo>
                  <a:pt x="66934" y="213573"/>
                </a:lnTo>
                <a:lnTo>
                  <a:pt x="67635" y="211866"/>
                </a:lnTo>
                <a:lnTo>
                  <a:pt x="67970" y="209793"/>
                </a:lnTo>
                <a:lnTo>
                  <a:pt x="88910" y="123718"/>
                </a:lnTo>
                <a:lnTo>
                  <a:pt x="146395" y="123718"/>
                </a:lnTo>
                <a:lnTo>
                  <a:pt x="161586" y="122573"/>
                </a:lnTo>
                <a:lnTo>
                  <a:pt x="176379" y="119292"/>
                </a:lnTo>
                <a:lnTo>
                  <a:pt x="187526" y="115183"/>
                </a:lnTo>
                <a:lnTo>
                  <a:pt x="90403" y="115183"/>
                </a:lnTo>
                <a:lnTo>
                  <a:pt x="113416" y="22859"/>
                </a:lnTo>
                <a:lnTo>
                  <a:pt x="116464" y="11003"/>
                </a:lnTo>
                <a:lnTo>
                  <a:pt x="117134" y="9936"/>
                </a:lnTo>
                <a:lnTo>
                  <a:pt x="215321" y="9936"/>
                </a:lnTo>
                <a:lnTo>
                  <a:pt x="206046" y="5168"/>
                </a:lnTo>
                <a:lnTo>
                  <a:pt x="190541" y="1162"/>
                </a:lnTo>
                <a:lnTo>
                  <a:pt x="65227" y="0"/>
                </a:lnTo>
                <a:close/>
              </a:path>
              <a:path w="241300" h="232409">
                <a:moveTo>
                  <a:pt x="98389" y="230794"/>
                </a:moveTo>
                <a:lnTo>
                  <a:pt x="55107" y="230794"/>
                </a:lnTo>
                <a:lnTo>
                  <a:pt x="62544" y="231129"/>
                </a:lnTo>
                <a:lnTo>
                  <a:pt x="77083" y="231129"/>
                </a:lnTo>
                <a:lnTo>
                  <a:pt x="84521" y="231830"/>
                </a:lnTo>
                <a:lnTo>
                  <a:pt x="98389" y="231830"/>
                </a:lnTo>
                <a:lnTo>
                  <a:pt x="98389" y="230794"/>
                </a:lnTo>
                <a:close/>
              </a:path>
              <a:path w="241300" h="232409">
                <a:moveTo>
                  <a:pt x="215321" y="9936"/>
                </a:moveTo>
                <a:lnTo>
                  <a:pt x="164195" y="9936"/>
                </a:lnTo>
                <a:lnTo>
                  <a:pt x="181528" y="11389"/>
                </a:lnTo>
                <a:lnTo>
                  <a:pt x="195246" y="15981"/>
                </a:lnTo>
                <a:lnTo>
                  <a:pt x="204814" y="24061"/>
                </a:lnTo>
                <a:lnTo>
                  <a:pt x="209695" y="35976"/>
                </a:lnTo>
                <a:lnTo>
                  <a:pt x="209162" y="48562"/>
                </a:lnTo>
                <a:lnTo>
                  <a:pt x="197787" y="87323"/>
                </a:lnTo>
                <a:lnTo>
                  <a:pt x="166014" y="111056"/>
                </a:lnTo>
                <a:lnTo>
                  <a:pt x="90403" y="115183"/>
                </a:lnTo>
                <a:lnTo>
                  <a:pt x="187526" y="115183"/>
                </a:lnTo>
                <a:lnTo>
                  <a:pt x="224987" y="89447"/>
                </a:lnTo>
                <a:lnTo>
                  <a:pt x="241118" y="55994"/>
                </a:lnTo>
                <a:lnTo>
                  <a:pt x="239806" y="42887"/>
                </a:lnTo>
                <a:lnTo>
                  <a:pt x="235630" y="30902"/>
                </a:lnTo>
                <a:lnTo>
                  <a:pt x="228603" y="20387"/>
                </a:lnTo>
                <a:lnTo>
                  <a:pt x="218737" y="11692"/>
                </a:lnTo>
                <a:lnTo>
                  <a:pt x="215321" y="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9077776" y="869137"/>
            <a:ext cx="68916" cy="300318"/>
          </a:xfrm>
          <a:custGeom>
            <a:avLst/>
            <a:gdLst/>
            <a:ahLst/>
            <a:cxnLst/>
            <a:rect l="l" t="t" r="r" b="b"/>
            <a:pathLst>
              <a:path w="78104" h="340359">
                <a:moveTo>
                  <a:pt x="76720" y="0"/>
                </a:moveTo>
                <a:lnTo>
                  <a:pt x="74708" y="0"/>
                </a:lnTo>
                <a:lnTo>
                  <a:pt x="71525" y="1529"/>
                </a:lnTo>
                <a:lnTo>
                  <a:pt x="37766" y="37249"/>
                </a:lnTo>
                <a:lnTo>
                  <a:pt x="15179" y="83633"/>
                </a:lnTo>
                <a:lnTo>
                  <a:pt x="4285" y="123201"/>
                </a:lnTo>
                <a:lnTo>
                  <a:pt x="0" y="165866"/>
                </a:lnTo>
                <a:lnTo>
                  <a:pt x="148" y="176627"/>
                </a:lnTo>
                <a:lnTo>
                  <a:pt x="5513" y="225450"/>
                </a:lnTo>
                <a:lnTo>
                  <a:pt x="17236" y="264912"/>
                </a:lnTo>
                <a:lnTo>
                  <a:pt x="37760" y="301069"/>
                </a:lnTo>
                <a:lnTo>
                  <a:pt x="64153" y="332496"/>
                </a:lnTo>
                <a:lnTo>
                  <a:pt x="76720" y="339943"/>
                </a:lnTo>
                <a:lnTo>
                  <a:pt x="78061" y="338907"/>
                </a:lnTo>
                <a:lnTo>
                  <a:pt x="78091" y="336529"/>
                </a:lnTo>
                <a:lnTo>
                  <a:pt x="78091" y="334822"/>
                </a:lnTo>
                <a:lnTo>
                  <a:pt x="72392" y="329062"/>
                </a:lnTo>
                <a:lnTo>
                  <a:pt x="63402" y="318968"/>
                </a:lnTo>
                <a:lnTo>
                  <a:pt x="42339" y="285136"/>
                </a:lnTo>
                <a:lnTo>
                  <a:pt x="29014" y="247823"/>
                </a:lnTo>
                <a:lnTo>
                  <a:pt x="21987" y="209408"/>
                </a:lnTo>
                <a:lnTo>
                  <a:pt x="19820" y="172265"/>
                </a:lnTo>
                <a:lnTo>
                  <a:pt x="20034" y="158686"/>
                </a:lnTo>
                <a:lnTo>
                  <a:pt x="23559" y="118736"/>
                </a:lnTo>
                <a:lnTo>
                  <a:pt x="32213" y="80705"/>
                </a:lnTo>
                <a:lnTo>
                  <a:pt x="47028" y="45542"/>
                </a:lnTo>
                <a:lnTo>
                  <a:pt x="69036" y="14195"/>
                </a:lnTo>
                <a:lnTo>
                  <a:pt x="78091" y="5120"/>
                </a:lnTo>
                <a:lnTo>
                  <a:pt x="78091" y="1036"/>
                </a:lnTo>
                <a:lnTo>
                  <a:pt x="76720" y="0"/>
                </a:lnTo>
                <a:close/>
              </a:path>
              <a:path w="78104" h="340359">
                <a:moveTo>
                  <a:pt x="78091" y="3365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9174462" y="889200"/>
            <a:ext cx="217393" cy="205068"/>
          </a:xfrm>
          <a:custGeom>
            <a:avLst/>
            <a:gdLst/>
            <a:ahLst/>
            <a:cxnLst/>
            <a:rect l="l" t="t" r="r" b="b"/>
            <a:pathLst>
              <a:path w="246379" h="232409">
                <a:moveTo>
                  <a:pt x="64007" y="9966"/>
                </a:moveTo>
                <a:lnTo>
                  <a:pt x="7802" y="9966"/>
                </a:lnTo>
                <a:lnTo>
                  <a:pt x="25915" y="12220"/>
                </a:lnTo>
                <a:lnTo>
                  <a:pt x="31912" y="19871"/>
                </a:lnTo>
                <a:lnTo>
                  <a:pt x="74188" y="133868"/>
                </a:lnTo>
                <a:lnTo>
                  <a:pt x="74523" y="134873"/>
                </a:lnTo>
                <a:lnTo>
                  <a:pt x="75559" y="138623"/>
                </a:lnTo>
                <a:lnTo>
                  <a:pt x="75559" y="139659"/>
                </a:lnTo>
                <a:lnTo>
                  <a:pt x="66494" y="177195"/>
                </a:lnTo>
                <a:lnTo>
                  <a:pt x="56087" y="215275"/>
                </a:lnTo>
                <a:lnTo>
                  <a:pt x="25575" y="222210"/>
                </a:lnTo>
                <a:lnTo>
                  <a:pt x="19511" y="226100"/>
                </a:lnTo>
                <a:lnTo>
                  <a:pt x="19324" y="231861"/>
                </a:lnTo>
                <a:lnTo>
                  <a:pt x="24048" y="231861"/>
                </a:lnTo>
                <a:lnTo>
                  <a:pt x="35550" y="231641"/>
                </a:lnTo>
                <a:lnTo>
                  <a:pt x="63216" y="230858"/>
                </a:lnTo>
                <a:lnTo>
                  <a:pt x="116525" y="230858"/>
                </a:lnTo>
                <a:lnTo>
                  <a:pt x="116525" y="221894"/>
                </a:lnTo>
                <a:lnTo>
                  <a:pt x="99943" y="221894"/>
                </a:lnTo>
                <a:lnTo>
                  <a:pt x="94152" y="221193"/>
                </a:lnTo>
                <a:lnTo>
                  <a:pt x="87050" y="220522"/>
                </a:lnTo>
                <a:lnTo>
                  <a:pt x="85008" y="219821"/>
                </a:lnTo>
                <a:lnTo>
                  <a:pt x="85008" y="213329"/>
                </a:lnTo>
                <a:lnTo>
                  <a:pt x="88056" y="201411"/>
                </a:lnTo>
                <a:lnTo>
                  <a:pt x="89763" y="194249"/>
                </a:lnTo>
                <a:lnTo>
                  <a:pt x="93403" y="179811"/>
                </a:lnTo>
                <a:lnTo>
                  <a:pt x="96063" y="168922"/>
                </a:lnTo>
                <a:lnTo>
                  <a:pt x="98633" y="158275"/>
                </a:lnTo>
                <a:lnTo>
                  <a:pt x="103327" y="139659"/>
                </a:lnTo>
                <a:lnTo>
                  <a:pt x="103662" y="138623"/>
                </a:lnTo>
                <a:lnTo>
                  <a:pt x="106375" y="135544"/>
                </a:lnTo>
                <a:lnTo>
                  <a:pt x="115433" y="125059"/>
                </a:lnTo>
                <a:lnTo>
                  <a:pt x="103296" y="125059"/>
                </a:lnTo>
                <a:lnTo>
                  <a:pt x="66019" y="23926"/>
                </a:lnTo>
                <a:lnTo>
                  <a:pt x="64007" y="19202"/>
                </a:lnTo>
                <a:lnTo>
                  <a:pt x="64007" y="9966"/>
                </a:lnTo>
                <a:close/>
              </a:path>
              <a:path w="246379" h="232409">
                <a:moveTo>
                  <a:pt x="116525" y="230858"/>
                </a:moveTo>
                <a:lnTo>
                  <a:pt x="63216" y="230858"/>
                </a:lnTo>
                <a:lnTo>
                  <a:pt x="75762" y="231024"/>
                </a:lnTo>
                <a:lnTo>
                  <a:pt x="103358" y="231765"/>
                </a:lnTo>
                <a:lnTo>
                  <a:pt x="112471" y="231861"/>
                </a:lnTo>
                <a:lnTo>
                  <a:pt x="116525" y="231861"/>
                </a:lnTo>
                <a:lnTo>
                  <a:pt x="116525" y="230858"/>
                </a:lnTo>
                <a:close/>
              </a:path>
              <a:path w="246379" h="232409">
                <a:moveTo>
                  <a:pt x="178155" y="0"/>
                </a:moveTo>
                <a:lnTo>
                  <a:pt x="173735" y="0"/>
                </a:lnTo>
                <a:lnTo>
                  <a:pt x="173735" y="9631"/>
                </a:lnTo>
                <a:lnTo>
                  <a:pt x="177119" y="9966"/>
                </a:lnTo>
                <a:lnTo>
                  <a:pt x="181203" y="9966"/>
                </a:lnTo>
                <a:lnTo>
                  <a:pt x="191018" y="10667"/>
                </a:lnTo>
                <a:lnTo>
                  <a:pt x="191018" y="23591"/>
                </a:lnTo>
                <a:lnTo>
                  <a:pt x="183215" y="32461"/>
                </a:lnTo>
                <a:lnTo>
                  <a:pt x="181874" y="34168"/>
                </a:lnTo>
                <a:lnTo>
                  <a:pt x="103296" y="125059"/>
                </a:lnTo>
                <a:lnTo>
                  <a:pt x="115433" y="125059"/>
                </a:lnTo>
                <a:lnTo>
                  <a:pt x="190347" y="38343"/>
                </a:lnTo>
                <a:lnTo>
                  <a:pt x="195071" y="33558"/>
                </a:lnTo>
                <a:lnTo>
                  <a:pt x="203156" y="25718"/>
                </a:lnTo>
                <a:lnTo>
                  <a:pt x="212673" y="18443"/>
                </a:lnTo>
                <a:lnTo>
                  <a:pt x="224671" y="12815"/>
                </a:lnTo>
                <a:lnTo>
                  <a:pt x="243169" y="9662"/>
                </a:lnTo>
                <a:lnTo>
                  <a:pt x="246217" y="9662"/>
                </a:lnTo>
                <a:lnTo>
                  <a:pt x="246217" y="1280"/>
                </a:lnTo>
                <a:lnTo>
                  <a:pt x="245823" y="984"/>
                </a:lnTo>
                <a:lnTo>
                  <a:pt x="216427" y="984"/>
                </a:lnTo>
                <a:lnTo>
                  <a:pt x="202766" y="716"/>
                </a:lnTo>
                <a:lnTo>
                  <a:pt x="190197" y="216"/>
                </a:lnTo>
                <a:lnTo>
                  <a:pt x="178155" y="0"/>
                </a:lnTo>
                <a:close/>
              </a:path>
              <a:path w="246379" h="232409">
                <a:moveTo>
                  <a:pt x="0" y="0"/>
                </a:moveTo>
                <a:lnTo>
                  <a:pt x="0" y="9966"/>
                </a:lnTo>
                <a:lnTo>
                  <a:pt x="92141" y="9966"/>
                </a:lnTo>
                <a:lnTo>
                  <a:pt x="92141" y="973"/>
                </a:lnTo>
                <a:lnTo>
                  <a:pt x="47890" y="973"/>
                </a:lnTo>
                <a:lnTo>
                  <a:pt x="34961" y="769"/>
                </a:lnTo>
                <a:lnTo>
                  <a:pt x="8734" y="18"/>
                </a:lnTo>
                <a:lnTo>
                  <a:pt x="0" y="0"/>
                </a:lnTo>
                <a:close/>
              </a:path>
              <a:path w="246379" h="232409">
                <a:moveTo>
                  <a:pt x="244510" y="0"/>
                </a:moveTo>
                <a:lnTo>
                  <a:pt x="241828" y="0"/>
                </a:lnTo>
                <a:lnTo>
                  <a:pt x="216427" y="984"/>
                </a:lnTo>
                <a:lnTo>
                  <a:pt x="245823" y="984"/>
                </a:lnTo>
                <a:lnTo>
                  <a:pt x="244510" y="0"/>
                </a:lnTo>
                <a:close/>
              </a:path>
              <a:path w="246379" h="232409">
                <a:moveTo>
                  <a:pt x="92141" y="0"/>
                </a:moveTo>
                <a:lnTo>
                  <a:pt x="87050" y="0"/>
                </a:lnTo>
                <a:lnTo>
                  <a:pt x="47890" y="973"/>
                </a:lnTo>
                <a:lnTo>
                  <a:pt x="92141" y="973"/>
                </a:lnTo>
                <a:lnTo>
                  <a:pt x="92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9445218" y="869137"/>
            <a:ext cx="0" cy="300318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943"/>
                </a:lnTo>
              </a:path>
            </a:pathLst>
          </a:custGeom>
          <a:ln w="15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9495765" y="889226"/>
            <a:ext cx="246529" cy="205068"/>
          </a:xfrm>
          <a:custGeom>
            <a:avLst/>
            <a:gdLst/>
            <a:ahLst/>
            <a:cxnLst/>
            <a:rect l="l" t="t" r="r" b="b"/>
            <a:pathLst>
              <a:path w="279400" h="232409">
                <a:moveTo>
                  <a:pt x="64007" y="0"/>
                </a:moveTo>
                <a:lnTo>
                  <a:pt x="59954" y="0"/>
                </a:lnTo>
                <a:lnTo>
                  <a:pt x="59954" y="9966"/>
                </a:lnTo>
                <a:lnTo>
                  <a:pt x="67757" y="9966"/>
                </a:lnTo>
                <a:lnTo>
                  <a:pt x="86041" y="12206"/>
                </a:lnTo>
                <a:lnTo>
                  <a:pt x="92413" y="19160"/>
                </a:lnTo>
                <a:lnTo>
                  <a:pt x="133106" y="116098"/>
                </a:lnTo>
                <a:lnTo>
                  <a:pt x="61630" y="193547"/>
                </a:lnTo>
                <a:lnTo>
                  <a:pt x="59618" y="195254"/>
                </a:lnTo>
                <a:lnTo>
                  <a:pt x="59253" y="195620"/>
                </a:lnTo>
                <a:lnTo>
                  <a:pt x="57241" y="197297"/>
                </a:lnTo>
                <a:lnTo>
                  <a:pt x="45929" y="207819"/>
                </a:lnTo>
                <a:lnTo>
                  <a:pt x="34689" y="214973"/>
                </a:lnTo>
                <a:lnTo>
                  <a:pt x="23371" y="219341"/>
                </a:lnTo>
                <a:lnTo>
                  <a:pt x="11827" y="221504"/>
                </a:lnTo>
                <a:lnTo>
                  <a:pt x="3047" y="222199"/>
                </a:lnTo>
                <a:lnTo>
                  <a:pt x="0" y="222199"/>
                </a:lnTo>
                <a:lnTo>
                  <a:pt x="0" y="231830"/>
                </a:lnTo>
                <a:lnTo>
                  <a:pt x="4389" y="231830"/>
                </a:lnTo>
                <a:lnTo>
                  <a:pt x="16922" y="231468"/>
                </a:lnTo>
                <a:lnTo>
                  <a:pt x="29771" y="230905"/>
                </a:lnTo>
                <a:lnTo>
                  <a:pt x="80253" y="230905"/>
                </a:lnTo>
                <a:lnTo>
                  <a:pt x="80253" y="222199"/>
                </a:lnTo>
                <a:lnTo>
                  <a:pt x="76870" y="221863"/>
                </a:lnTo>
                <a:lnTo>
                  <a:pt x="76199" y="221863"/>
                </a:lnTo>
                <a:lnTo>
                  <a:pt x="73151" y="221528"/>
                </a:lnTo>
                <a:lnTo>
                  <a:pt x="62666" y="220827"/>
                </a:lnTo>
                <a:lnTo>
                  <a:pt x="62666" y="205800"/>
                </a:lnTo>
                <a:lnTo>
                  <a:pt x="67757" y="200314"/>
                </a:lnTo>
                <a:lnTo>
                  <a:pt x="71780" y="195864"/>
                </a:lnTo>
                <a:lnTo>
                  <a:pt x="106344" y="158953"/>
                </a:lnTo>
                <a:lnTo>
                  <a:pt x="115392" y="149002"/>
                </a:lnTo>
                <a:lnTo>
                  <a:pt x="124676" y="138891"/>
                </a:lnTo>
                <a:lnTo>
                  <a:pt x="132983" y="129736"/>
                </a:lnTo>
                <a:lnTo>
                  <a:pt x="170601" y="129736"/>
                </a:lnTo>
                <a:lnTo>
                  <a:pt x="168465" y="124587"/>
                </a:lnTo>
                <a:lnTo>
                  <a:pt x="164306" y="114421"/>
                </a:lnTo>
                <a:lnTo>
                  <a:pt x="160882" y="105861"/>
                </a:lnTo>
                <a:lnTo>
                  <a:pt x="169290" y="94988"/>
                </a:lnTo>
                <a:lnTo>
                  <a:pt x="171655" y="92049"/>
                </a:lnTo>
                <a:lnTo>
                  <a:pt x="155143" y="92049"/>
                </a:lnTo>
                <a:lnTo>
                  <a:pt x="126674" y="24262"/>
                </a:lnTo>
                <a:lnTo>
                  <a:pt x="125669" y="21549"/>
                </a:lnTo>
                <a:lnTo>
                  <a:pt x="124998" y="20177"/>
                </a:lnTo>
                <a:lnTo>
                  <a:pt x="124998" y="17800"/>
                </a:lnTo>
                <a:lnTo>
                  <a:pt x="130759" y="11338"/>
                </a:lnTo>
                <a:lnTo>
                  <a:pt x="151729" y="9326"/>
                </a:lnTo>
                <a:lnTo>
                  <a:pt x="151729" y="973"/>
                </a:lnTo>
                <a:lnTo>
                  <a:pt x="108590" y="973"/>
                </a:lnTo>
                <a:lnTo>
                  <a:pt x="95296" y="779"/>
                </a:lnTo>
                <a:lnTo>
                  <a:pt x="69090" y="30"/>
                </a:lnTo>
                <a:lnTo>
                  <a:pt x="64007" y="0"/>
                </a:lnTo>
                <a:close/>
              </a:path>
              <a:path w="279400" h="232409">
                <a:moveTo>
                  <a:pt x="80253" y="230905"/>
                </a:moveTo>
                <a:lnTo>
                  <a:pt x="29771" y="230905"/>
                </a:lnTo>
                <a:lnTo>
                  <a:pt x="44766" y="231040"/>
                </a:lnTo>
                <a:lnTo>
                  <a:pt x="68893" y="231774"/>
                </a:lnTo>
                <a:lnTo>
                  <a:pt x="76199" y="231830"/>
                </a:lnTo>
                <a:lnTo>
                  <a:pt x="80253" y="231830"/>
                </a:lnTo>
                <a:lnTo>
                  <a:pt x="80253" y="230905"/>
                </a:lnTo>
                <a:close/>
              </a:path>
              <a:path w="279400" h="232409">
                <a:moveTo>
                  <a:pt x="170601" y="129736"/>
                </a:moveTo>
                <a:lnTo>
                  <a:pt x="132983" y="129736"/>
                </a:lnTo>
                <a:lnTo>
                  <a:pt x="171023" y="207172"/>
                </a:lnTo>
                <a:lnTo>
                  <a:pt x="172394" y="210921"/>
                </a:lnTo>
                <a:lnTo>
                  <a:pt x="172730" y="211287"/>
                </a:lnTo>
                <a:lnTo>
                  <a:pt x="172730" y="214701"/>
                </a:lnTo>
                <a:lnTo>
                  <a:pt x="166298" y="220492"/>
                </a:lnTo>
                <a:lnTo>
                  <a:pt x="153101" y="221863"/>
                </a:lnTo>
                <a:lnTo>
                  <a:pt x="149351" y="222199"/>
                </a:lnTo>
                <a:lnTo>
                  <a:pt x="146303" y="222503"/>
                </a:lnTo>
                <a:lnTo>
                  <a:pt x="146303" y="231830"/>
                </a:lnTo>
                <a:lnTo>
                  <a:pt x="151394" y="231830"/>
                </a:lnTo>
                <a:lnTo>
                  <a:pt x="162885" y="231610"/>
                </a:lnTo>
                <a:lnTo>
                  <a:pt x="182315" y="231040"/>
                </a:lnTo>
                <a:lnTo>
                  <a:pt x="190554" y="230827"/>
                </a:lnTo>
                <a:lnTo>
                  <a:pt x="238109" y="230827"/>
                </a:lnTo>
                <a:lnTo>
                  <a:pt x="238109" y="221863"/>
                </a:lnTo>
                <a:lnTo>
                  <a:pt x="232013" y="221863"/>
                </a:lnTo>
                <a:lnTo>
                  <a:pt x="213963" y="220466"/>
                </a:lnTo>
                <a:lnTo>
                  <a:pt x="206298" y="214286"/>
                </a:lnTo>
                <a:lnTo>
                  <a:pt x="183939" y="161572"/>
                </a:lnTo>
                <a:lnTo>
                  <a:pt x="178423" y="148477"/>
                </a:lnTo>
                <a:lnTo>
                  <a:pt x="173218" y="136043"/>
                </a:lnTo>
                <a:lnTo>
                  <a:pt x="170601" y="129736"/>
                </a:lnTo>
                <a:close/>
              </a:path>
              <a:path w="279400" h="232409">
                <a:moveTo>
                  <a:pt x="238109" y="230827"/>
                </a:moveTo>
                <a:lnTo>
                  <a:pt x="190554" y="230827"/>
                </a:lnTo>
                <a:lnTo>
                  <a:pt x="203522" y="231040"/>
                </a:lnTo>
                <a:lnTo>
                  <a:pt x="229610" y="231814"/>
                </a:lnTo>
                <a:lnTo>
                  <a:pt x="238109" y="231830"/>
                </a:lnTo>
                <a:lnTo>
                  <a:pt x="238109" y="230827"/>
                </a:lnTo>
                <a:close/>
              </a:path>
              <a:path w="279400" h="232409">
                <a:moveTo>
                  <a:pt x="203210" y="0"/>
                </a:moveTo>
                <a:lnTo>
                  <a:pt x="198790" y="0"/>
                </a:lnTo>
                <a:lnTo>
                  <a:pt x="198790" y="8656"/>
                </a:lnTo>
                <a:lnTo>
                  <a:pt x="200497" y="9631"/>
                </a:lnTo>
                <a:lnTo>
                  <a:pt x="202874" y="9966"/>
                </a:lnTo>
                <a:lnTo>
                  <a:pt x="205922" y="10302"/>
                </a:lnTo>
                <a:lnTo>
                  <a:pt x="216407" y="11003"/>
                </a:lnTo>
                <a:lnTo>
                  <a:pt x="216407" y="25298"/>
                </a:lnTo>
                <a:lnTo>
                  <a:pt x="212689" y="29717"/>
                </a:lnTo>
                <a:lnTo>
                  <a:pt x="209976" y="32796"/>
                </a:lnTo>
                <a:lnTo>
                  <a:pt x="155143" y="92049"/>
                </a:lnTo>
                <a:lnTo>
                  <a:pt x="171655" y="92049"/>
                </a:lnTo>
                <a:lnTo>
                  <a:pt x="197912" y="60491"/>
                </a:lnTo>
                <a:lnTo>
                  <a:pt x="227953" y="28007"/>
                </a:lnTo>
                <a:lnTo>
                  <a:pt x="276026" y="9631"/>
                </a:lnTo>
                <a:lnTo>
                  <a:pt x="279074" y="9631"/>
                </a:lnTo>
                <a:lnTo>
                  <a:pt x="279074" y="898"/>
                </a:lnTo>
                <a:lnTo>
                  <a:pt x="249302" y="898"/>
                </a:lnTo>
                <a:lnTo>
                  <a:pt x="234278" y="764"/>
                </a:lnTo>
                <a:lnTo>
                  <a:pt x="210246" y="50"/>
                </a:lnTo>
                <a:lnTo>
                  <a:pt x="203210" y="0"/>
                </a:lnTo>
                <a:close/>
              </a:path>
              <a:path w="279400" h="232409">
                <a:moveTo>
                  <a:pt x="151729" y="0"/>
                </a:moveTo>
                <a:lnTo>
                  <a:pt x="146669" y="0"/>
                </a:lnTo>
                <a:lnTo>
                  <a:pt x="134120" y="213"/>
                </a:lnTo>
                <a:lnTo>
                  <a:pt x="108590" y="973"/>
                </a:lnTo>
                <a:lnTo>
                  <a:pt x="151729" y="973"/>
                </a:lnTo>
                <a:lnTo>
                  <a:pt x="151729" y="0"/>
                </a:lnTo>
                <a:close/>
              </a:path>
              <a:path w="279400" h="232409">
                <a:moveTo>
                  <a:pt x="279074" y="0"/>
                </a:moveTo>
                <a:lnTo>
                  <a:pt x="274685" y="0"/>
                </a:lnTo>
                <a:lnTo>
                  <a:pt x="262151" y="351"/>
                </a:lnTo>
                <a:lnTo>
                  <a:pt x="249302" y="898"/>
                </a:lnTo>
                <a:lnTo>
                  <a:pt x="279074" y="898"/>
                </a:lnTo>
                <a:lnTo>
                  <a:pt x="279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9767249" y="1062624"/>
            <a:ext cx="34738" cy="89087"/>
          </a:xfrm>
          <a:custGeom>
            <a:avLst/>
            <a:gdLst/>
            <a:ahLst/>
            <a:cxnLst/>
            <a:rect l="l" t="t" r="r" b="b"/>
            <a:pathLst>
              <a:path w="39370" h="100965">
                <a:moveTo>
                  <a:pt x="38074" y="29888"/>
                </a:moveTo>
                <a:lnTo>
                  <a:pt x="31317" y="29888"/>
                </a:lnTo>
                <a:lnTo>
                  <a:pt x="31652" y="30254"/>
                </a:lnTo>
                <a:lnTo>
                  <a:pt x="31652" y="35314"/>
                </a:lnTo>
                <a:lnTo>
                  <a:pt x="20913" y="75640"/>
                </a:lnTo>
                <a:lnTo>
                  <a:pt x="5287" y="95359"/>
                </a:lnTo>
                <a:lnTo>
                  <a:pt x="5287" y="99383"/>
                </a:lnTo>
                <a:lnTo>
                  <a:pt x="6963" y="100754"/>
                </a:lnTo>
                <a:lnTo>
                  <a:pt x="8609" y="100754"/>
                </a:lnTo>
                <a:lnTo>
                  <a:pt x="33082" y="66383"/>
                </a:lnTo>
                <a:lnTo>
                  <a:pt x="38754" y="35314"/>
                </a:lnTo>
                <a:lnTo>
                  <a:pt x="38074" y="29888"/>
                </a:lnTo>
                <a:close/>
              </a:path>
              <a:path w="39370" h="100965">
                <a:moveTo>
                  <a:pt x="20524" y="0"/>
                </a:moveTo>
                <a:lnTo>
                  <a:pt x="5732" y="4448"/>
                </a:lnTo>
                <a:lnTo>
                  <a:pt x="0" y="15484"/>
                </a:lnTo>
                <a:lnTo>
                  <a:pt x="4202" y="29052"/>
                </a:lnTo>
                <a:lnTo>
                  <a:pt x="16068" y="35256"/>
                </a:lnTo>
                <a:lnTo>
                  <a:pt x="21593" y="35314"/>
                </a:lnTo>
                <a:lnTo>
                  <a:pt x="25952" y="33942"/>
                </a:lnTo>
                <a:lnTo>
                  <a:pt x="29305" y="30894"/>
                </a:lnTo>
                <a:lnTo>
                  <a:pt x="30311" y="30193"/>
                </a:lnTo>
                <a:lnTo>
                  <a:pt x="30646" y="29888"/>
                </a:lnTo>
                <a:lnTo>
                  <a:pt x="38074" y="29888"/>
                </a:lnTo>
                <a:lnTo>
                  <a:pt x="36516" y="17448"/>
                </a:lnTo>
                <a:lnTo>
                  <a:pt x="30227" y="5445"/>
                </a:lnTo>
                <a:lnTo>
                  <a:pt x="20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9887699" y="882109"/>
            <a:ext cx="123825" cy="215153"/>
          </a:xfrm>
          <a:custGeom>
            <a:avLst/>
            <a:gdLst/>
            <a:ahLst/>
            <a:cxnLst/>
            <a:rect l="l" t="t" r="r" b="b"/>
            <a:pathLst>
              <a:path w="140334" h="243840">
                <a:moveTo>
                  <a:pt x="105408" y="0"/>
                </a:moveTo>
                <a:lnTo>
                  <a:pt x="66736" y="15815"/>
                </a:lnTo>
                <a:lnTo>
                  <a:pt x="40791" y="44866"/>
                </a:lnTo>
                <a:lnTo>
                  <a:pt x="19688" y="83684"/>
                </a:lnTo>
                <a:lnTo>
                  <a:pt x="5425" y="127801"/>
                </a:lnTo>
                <a:lnTo>
                  <a:pt x="0" y="172746"/>
                </a:lnTo>
                <a:lnTo>
                  <a:pt x="743" y="188429"/>
                </a:lnTo>
                <a:lnTo>
                  <a:pt x="13911" y="229911"/>
                </a:lnTo>
                <a:lnTo>
                  <a:pt x="34281" y="243570"/>
                </a:lnTo>
                <a:lnTo>
                  <a:pt x="44347" y="242571"/>
                </a:lnTo>
                <a:lnTo>
                  <a:pt x="54281" y="239466"/>
                </a:lnTo>
                <a:lnTo>
                  <a:pt x="59156" y="236942"/>
                </a:lnTo>
                <a:lnTo>
                  <a:pt x="42999" y="236942"/>
                </a:lnTo>
                <a:lnTo>
                  <a:pt x="33545" y="234562"/>
                </a:lnTo>
                <a:lnTo>
                  <a:pt x="26953" y="226256"/>
                </a:lnTo>
                <a:lnTo>
                  <a:pt x="23339" y="210573"/>
                </a:lnTo>
                <a:lnTo>
                  <a:pt x="23224" y="197699"/>
                </a:lnTo>
                <a:lnTo>
                  <a:pt x="23570" y="185683"/>
                </a:lnTo>
                <a:lnTo>
                  <a:pt x="31231" y="136378"/>
                </a:lnTo>
                <a:lnTo>
                  <a:pt x="103687" y="127549"/>
                </a:lnTo>
                <a:lnTo>
                  <a:pt x="131686" y="127549"/>
                </a:lnTo>
                <a:lnTo>
                  <a:pt x="134263" y="117582"/>
                </a:lnTo>
                <a:lnTo>
                  <a:pt x="35961" y="117582"/>
                </a:lnTo>
                <a:lnTo>
                  <a:pt x="38831" y="106483"/>
                </a:lnTo>
                <a:lnTo>
                  <a:pt x="54798" y="57800"/>
                </a:lnTo>
                <a:lnTo>
                  <a:pt x="76647" y="20366"/>
                </a:lnTo>
                <a:lnTo>
                  <a:pt x="95703" y="6890"/>
                </a:lnTo>
                <a:lnTo>
                  <a:pt x="119516" y="6890"/>
                </a:lnTo>
                <a:lnTo>
                  <a:pt x="118200" y="5456"/>
                </a:lnTo>
                <a:lnTo>
                  <a:pt x="105408" y="0"/>
                </a:lnTo>
                <a:close/>
              </a:path>
              <a:path w="140334" h="243840">
                <a:moveTo>
                  <a:pt x="131686" y="127549"/>
                </a:moveTo>
                <a:lnTo>
                  <a:pt x="103687" y="127549"/>
                </a:lnTo>
                <a:lnTo>
                  <a:pt x="101440" y="136835"/>
                </a:lnTo>
                <a:lnTo>
                  <a:pt x="98512" y="147963"/>
                </a:lnTo>
                <a:lnTo>
                  <a:pt x="84912" y="186866"/>
                </a:lnTo>
                <a:lnTo>
                  <a:pt x="59095" y="227795"/>
                </a:lnTo>
                <a:lnTo>
                  <a:pt x="42999" y="236942"/>
                </a:lnTo>
                <a:lnTo>
                  <a:pt x="59156" y="236942"/>
                </a:lnTo>
                <a:lnTo>
                  <a:pt x="91292" y="209433"/>
                </a:lnTo>
                <a:lnTo>
                  <a:pt x="114229" y="173234"/>
                </a:lnTo>
                <a:lnTo>
                  <a:pt x="130929" y="130477"/>
                </a:lnTo>
                <a:lnTo>
                  <a:pt x="131686" y="127549"/>
                </a:lnTo>
                <a:close/>
              </a:path>
              <a:path w="140334" h="243840">
                <a:moveTo>
                  <a:pt x="119516" y="6890"/>
                </a:moveTo>
                <a:lnTo>
                  <a:pt x="95703" y="6890"/>
                </a:lnTo>
                <a:lnTo>
                  <a:pt x="108069" y="10998"/>
                </a:lnTo>
                <a:lnTo>
                  <a:pt x="114632" y="21878"/>
                </a:lnTo>
                <a:lnTo>
                  <a:pt x="117188" y="36680"/>
                </a:lnTo>
                <a:lnTo>
                  <a:pt x="117125" y="49445"/>
                </a:lnTo>
                <a:lnTo>
                  <a:pt x="116560" y="61215"/>
                </a:lnTo>
                <a:lnTo>
                  <a:pt x="108256" y="110898"/>
                </a:lnTo>
                <a:lnTo>
                  <a:pt x="35961" y="117582"/>
                </a:lnTo>
                <a:lnTo>
                  <a:pt x="134263" y="117582"/>
                </a:lnTo>
                <a:lnTo>
                  <a:pt x="140224" y="71298"/>
                </a:lnTo>
                <a:lnTo>
                  <a:pt x="140233" y="69576"/>
                </a:lnTo>
                <a:lnTo>
                  <a:pt x="139695" y="57415"/>
                </a:lnTo>
                <a:lnTo>
                  <a:pt x="137740" y="43250"/>
                </a:lnTo>
                <a:lnTo>
                  <a:pt x="133849" y="28754"/>
                </a:lnTo>
                <a:lnTo>
                  <a:pt x="127508" y="15599"/>
                </a:lnTo>
                <a:lnTo>
                  <a:pt x="119516" y="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10039700" y="869137"/>
            <a:ext cx="69476" cy="300318"/>
          </a:xfrm>
          <a:custGeom>
            <a:avLst/>
            <a:gdLst/>
            <a:ahLst/>
            <a:cxnLst/>
            <a:rect l="l" t="t" r="r" b="b"/>
            <a:pathLst>
              <a:path w="78740" h="340359">
                <a:moveTo>
                  <a:pt x="1371" y="0"/>
                </a:moveTo>
                <a:lnTo>
                  <a:pt x="0" y="1371"/>
                </a:lnTo>
                <a:lnTo>
                  <a:pt x="0" y="5120"/>
                </a:lnTo>
                <a:lnTo>
                  <a:pt x="6400" y="11247"/>
                </a:lnTo>
                <a:lnTo>
                  <a:pt x="13685" y="19271"/>
                </a:lnTo>
                <a:lnTo>
                  <a:pt x="37754" y="58255"/>
                </a:lnTo>
                <a:lnTo>
                  <a:pt x="50085" y="94477"/>
                </a:lnTo>
                <a:lnTo>
                  <a:pt x="57087" y="136417"/>
                </a:lnTo>
                <a:lnTo>
                  <a:pt x="58604" y="167435"/>
                </a:lnTo>
                <a:lnTo>
                  <a:pt x="58396" y="180851"/>
                </a:lnTo>
                <a:lnTo>
                  <a:pt x="54920" y="220535"/>
                </a:lnTo>
                <a:lnTo>
                  <a:pt x="46318" y="258561"/>
                </a:lnTo>
                <a:lnTo>
                  <a:pt x="31496" y="293885"/>
                </a:lnTo>
                <a:lnTo>
                  <a:pt x="9360" y="325464"/>
                </a:lnTo>
                <a:lnTo>
                  <a:pt x="0" y="334883"/>
                </a:lnTo>
                <a:lnTo>
                  <a:pt x="0" y="338602"/>
                </a:lnTo>
                <a:lnTo>
                  <a:pt x="1341" y="339973"/>
                </a:lnTo>
                <a:lnTo>
                  <a:pt x="3383" y="339973"/>
                </a:lnTo>
                <a:lnTo>
                  <a:pt x="40403" y="302843"/>
                </a:lnTo>
                <a:lnTo>
                  <a:pt x="63102" y="256489"/>
                </a:lnTo>
                <a:lnTo>
                  <a:pt x="74082" y="216915"/>
                </a:lnTo>
                <a:lnTo>
                  <a:pt x="78424" y="174261"/>
                </a:lnTo>
                <a:lnTo>
                  <a:pt x="78455" y="169986"/>
                </a:lnTo>
                <a:lnTo>
                  <a:pt x="78284" y="160091"/>
                </a:lnTo>
                <a:lnTo>
                  <a:pt x="72383" y="111811"/>
                </a:lnTo>
                <a:lnTo>
                  <a:pt x="59466" y="71163"/>
                </a:lnTo>
                <a:lnTo>
                  <a:pt x="39000" y="36150"/>
                </a:lnTo>
                <a:lnTo>
                  <a:pt x="12484" y="6063"/>
                </a:lnTo>
                <a:lnTo>
                  <a:pt x="3601" y="23"/>
                </a:lnTo>
                <a:lnTo>
                  <a:pt x="1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6475125" y="863417"/>
            <a:ext cx="131109" cy="212912"/>
          </a:xfrm>
          <a:custGeom>
            <a:avLst/>
            <a:gdLst/>
            <a:ahLst/>
            <a:cxnLst/>
            <a:rect l="l" t="t" r="r" b="b"/>
            <a:pathLst>
              <a:path w="148589" h="241300">
                <a:moveTo>
                  <a:pt x="112513" y="0"/>
                </a:moveTo>
                <a:lnTo>
                  <a:pt x="71555" y="15204"/>
                </a:lnTo>
                <a:lnTo>
                  <a:pt x="44116" y="43320"/>
                </a:lnTo>
                <a:lnTo>
                  <a:pt x="21711" y="81023"/>
                </a:lnTo>
                <a:lnTo>
                  <a:pt x="6339" y="124049"/>
                </a:lnTo>
                <a:lnTo>
                  <a:pt x="0" y="168132"/>
                </a:lnTo>
                <a:lnTo>
                  <a:pt x="703" y="184248"/>
                </a:lnTo>
                <a:lnTo>
                  <a:pt x="13429" y="226009"/>
                </a:lnTo>
                <a:lnTo>
                  <a:pt x="33075" y="240744"/>
                </a:lnTo>
                <a:lnTo>
                  <a:pt x="44056" y="239921"/>
                </a:lnTo>
                <a:lnTo>
                  <a:pt x="54839" y="237081"/>
                </a:lnTo>
                <a:lnTo>
                  <a:pt x="59989" y="234782"/>
                </a:lnTo>
                <a:lnTo>
                  <a:pt x="46426" y="234782"/>
                </a:lnTo>
                <a:lnTo>
                  <a:pt x="35983" y="232571"/>
                </a:lnTo>
                <a:lnTo>
                  <a:pt x="28765" y="224655"/>
                </a:lnTo>
                <a:lnTo>
                  <a:pt x="24784" y="209686"/>
                </a:lnTo>
                <a:lnTo>
                  <a:pt x="24617" y="196608"/>
                </a:lnTo>
                <a:lnTo>
                  <a:pt x="24946" y="184483"/>
                </a:lnTo>
                <a:lnTo>
                  <a:pt x="32927" y="135531"/>
                </a:lnTo>
                <a:lnTo>
                  <a:pt x="109820" y="126360"/>
                </a:lnTo>
                <a:lnTo>
                  <a:pt x="139385" y="126360"/>
                </a:lnTo>
                <a:lnTo>
                  <a:pt x="141676" y="118657"/>
                </a:lnTo>
                <a:lnTo>
                  <a:pt x="142171" y="116484"/>
                </a:lnTo>
                <a:lnTo>
                  <a:pt x="38039" y="116484"/>
                </a:lnTo>
                <a:lnTo>
                  <a:pt x="41090" y="105471"/>
                </a:lnTo>
                <a:lnTo>
                  <a:pt x="58013" y="57164"/>
                </a:lnTo>
                <a:lnTo>
                  <a:pt x="80708" y="20569"/>
                </a:lnTo>
                <a:lnTo>
                  <a:pt x="100282" y="6885"/>
                </a:lnTo>
                <a:lnTo>
                  <a:pt x="126908" y="6885"/>
                </a:lnTo>
                <a:lnTo>
                  <a:pt x="125732" y="5648"/>
                </a:lnTo>
                <a:lnTo>
                  <a:pt x="112513" y="0"/>
                </a:lnTo>
                <a:close/>
              </a:path>
              <a:path w="148589" h="241300">
                <a:moveTo>
                  <a:pt x="139385" y="126360"/>
                </a:moveTo>
                <a:lnTo>
                  <a:pt x="109820" y="126360"/>
                </a:lnTo>
                <a:lnTo>
                  <a:pt x="107441" y="135579"/>
                </a:lnTo>
                <a:lnTo>
                  <a:pt x="104339" y="146627"/>
                </a:lnTo>
                <a:lnTo>
                  <a:pt x="89923" y="185255"/>
                </a:lnTo>
                <a:lnTo>
                  <a:pt x="63097" y="225310"/>
                </a:lnTo>
                <a:lnTo>
                  <a:pt x="46426" y="234782"/>
                </a:lnTo>
                <a:lnTo>
                  <a:pt x="59989" y="234782"/>
                </a:lnTo>
                <a:lnTo>
                  <a:pt x="94680" y="208760"/>
                </a:lnTo>
                <a:lnTo>
                  <a:pt x="119277" y="174211"/>
                </a:lnTo>
                <a:lnTo>
                  <a:pt x="137386" y="133080"/>
                </a:lnTo>
                <a:lnTo>
                  <a:pt x="139385" y="126360"/>
                </a:lnTo>
                <a:close/>
              </a:path>
              <a:path w="148589" h="241300">
                <a:moveTo>
                  <a:pt x="126908" y="6885"/>
                </a:moveTo>
                <a:lnTo>
                  <a:pt x="100282" y="6885"/>
                </a:lnTo>
                <a:lnTo>
                  <a:pt x="113819" y="10668"/>
                </a:lnTo>
                <a:lnTo>
                  <a:pt x="121102" y="21008"/>
                </a:lnTo>
                <a:lnTo>
                  <a:pt x="124029" y="35233"/>
                </a:lnTo>
                <a:lnTo>
                  <a:pt x="124002" y="48228"/>
                </a:lnTo>
                <a:lnTo>
                  <a:pt x="123438" y="60118"/>
                </a:lnTo>
                <a:lnTo>
                  <a:pt x="114785" y="109360"/>
                </a:lnTo>
                <a:lnTo>
                  <a:pt x="38039" y="116484"/>
                </a:lnTo>
                <a:lnTo>
                  <a:pt x="142171" y="116484"/>
                </a:lnTo>
                <a:lnTo>
                  <a:pt x="144984" y="104145"/>
                </a:lnTo>
                <a:lnTo>
                  <a:pt x="147244" y="89706"/>
                </a:lnTo>
                <a:lnTo>
                  <a:pt x="148393" y="75501"/>
                </a:lnTo>
                <a:lnTo>
                  <a:pt x="148529" y="68874"/>
                </a:lnTo>
                <a:lnTo>
                  <a:pt x="147972" y="56939"/>
                </a:lnTo>
                <a:lnTo>
                  <a:pt x="145945" y="43036"/>
                </a:lnTo>
                <a:lnTo>
                  <a:pt x="141917" y="28779"/>
                </a:lnTo>
                <a:lnTo>
                  <a:pt x="135357" y="15778"/>
                </a:lnTo>
                <a:lnTo>
                  <a:pt x="126908" y="6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2594512" y="2753500"/>
            <a:ext cx="4792756" cy="2436159"/>
          </a:xfrm>
          <a:custGeom>
            <a:avLst/>
            <a:gdLst/>
            <a:ahLst/>
            <a:cxnLst/>
            <a:rect l="l" t="t" r="r" b="b"/>
            <a:pathLst>
              <a:path w="5431790" h="2760979">
                <a:moveTo>
                  <a:pt x="0" y="2760482"/>
                </a:moveTo>
                <a:lnTo>
                  <a:pt x="5431545" y="0"/>
                </a:lnTo>
              </a:path>
            </a:pathLst>
          </a:custGeom>
          <a:ln w="19645">
            <a:solidFill>
              <a:srgbClr val="3A88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7770589" y="1767650"/>
            <a:ext cx="137272" cy="192741"/>
          </a:xfrm>
          <a:custGeom>
            <a:avLst/>
            <a:gdLst/>
            <a:ahLst/>
            <a:cxnLst/>
            <a:rect l="l" t="t" r="r" b="b"/>
            <a:pathLst>
              <a:path w="155575" h="218439">
                <a:moveTo>
                  <a:pt x="29260" y="169155"/>
                </a:moveTo>
                <a:lnTo>
                  <a:pt x="25907" y="169155"/>
                </a:lnTo>
                <a:lnTo>
                  <a:pt x="14979" y="172762"/>
                </a:lnTo>
                <a:lnTo>
                  <a:pt x="7508" y="185525"/>
                </a:lnTo>
                <a:lnTo>
                  <a:pt x="9937" y="200575"/>
                </a:lnTo>
                <a:lnTo>
                  <a:pt x="17333" y="211566"/>
                </a:lnTo>
                <a:lnTo>
                  <a:pt x="28800" y="218252"/>
                </a:lnTo>
                <a:lnTo>
                  <a:pt x="44103" y="217813"/>
                </a:lnTo>
                <a:lnTo>
                  <a:pt x="58337" y="215232"/>
                </a:lnTo>
                <a:lnTo>
                  <a:pt x="64890" y="212964"/>
                </a:lnTo>
                <a:lnTo>
                  <a:pt x="47248" y="212964"/>
                </a:lnTo>
                <a:lnTo>
                  <a:pt x="34989" y="212138"/>
                </a:lnTo>
                <a:lnTo>
                  <a:pt x="22670" y="206590"/>
                </a:lnTo>
                <a:lnTo>
                  <a:pt x="22524" y="199056"/>
                </a:lnTo>
                <a:lnTo>
                  <a:pt x="26913" y="199056"/>
                </a:lnTo>
                <a:lnTo>
                  <a:pt x="31638" y="194972"/>
                </a:lnTo>
                <a:lnTo>
                  <a:pt x="34991" y="191924"/>
                </a:lnTo>
                <a:lnTo>
                  <a:pt x="38343" y="187504"/>
                </a:lnTo>
                <a:lnTo>
                  <a:pt x="38343" y="170527"/>
                </a:lnTo>
                <a:lnTo>
                  <a:pt x="29260" y="169155"/>
                </a:lnTo>
                <a:close/>
              </a:path>
              <a:path w="155575" h="218439">
                <a:moveTo>
                  <a:pt x="122307" y="147367"/>
                </a:moveTo>
                <a:lnTo>
                  <a:pt x="91905" y="147367"/>
                </a:lnTo>
                <a:lnTo>
                  <a:pt x="94136" y="155956"/>
                </a:lnTo>
                <a:lnTo>
                  <a:pt x="92731" y="166768"/>
                </a:lnTo>
                <a:lnTo>
                  <a:pt x="66890" y="203571"/>
                </a:lnTo>
                <a:lnTo>
                  <a:pt x="47248" y="212964"/>
                </a:lnTo>
                <a:lnTo>
                  <a:pt x="64890" y="212964"/>
                </a:lnTo>
                <a:lnTo>
                  <a:pt x="102842" y="187421"/>
                </a:lnTo>
                <a:lnTo>
                  <a:pt x="120733" y="153691"/>
                </a:lnTo>
                <a:lnTo>
                  <a:pt x="122307" y="147367"/>
                </a:lnTo>
                <a:close/>
              </a:path>
              <a:path w="155575" h="218439">
                <a:moveTo>
                  <a:pt x="62159" y="7032"/>
                </a:moveTo>
                <a:lnTo>
                  <a:pt x="52151" y="7032"/>
                </a:lnTo>
                <a:lnTo>
                  <a:pt x="52151" y="26600"/>
                </a:lnTo>
                <a:lnTo>
                  <a:pt x="48767" y="35531"/>
                </a:lnTo>
                <a:lnTo>
                  <a:pt x="35138" y="73859"/>
                </a:lnTo>
                <a:lnTo>
                  <a:pt x="27233" y="106599"/>
                </a:lnTo>
                <a:lnTo>
                  <a:pt x="29357" y="125998"/>
                </a:lnTo>
                <a:lnTo>
                  <a:pt x="55806" y="153557"/>
                </a:lnTo>
                <a:lnTo>
                  <a:pt x="67633" y="154951"/>
                </a:lnTo>
                <a:lnTo>
                  <a:pt x="80407" y="152973"/>
                </a:lnTo>
                <a:lnTo>
                  <a:pt x="91905" y="147367"/>
                </a:lnTo>
                <a:lnTo>
                  <a:pt x="122307" y="147367"/>
                </a:lnTo>
                <a:lnTo>
                  <a:pt x="122849" y="145189"/>
                </a:lnTo>
                <a:lnTo>
                  <a:pt x="81487" y="145189"/>
                </a:lnTo>
                <a:lnTo>
                  <a:pt x="62056" y="143683"/>
                </a:lnTo>
                <a:lnTo>
                  <a:pt x="51976" y="136472"/>
                </a:lnTo>
                <a:lnTo>
                  <a:pt x="48289" y="126223"/>
                </a:lnTo>
                <a:lnTo>
                  <a:pt x="48616" y="115154"/>
                </a:lnTo>
                <a:lnTo>
                  <a:pt x="60072" y="66548"/>
                </a:lnTo>
                <a:lnTo>
                  <a:pt x="67473" y="46528"/>
                </a:lnTo>
                <a:lnTo>
                  <a:pt x="70905" y="35771"/>
                </a:lnTo>
                <a:lnTo>
                  <a:pt x="71828" y="29142"/>
                </a:lnTo>
                <a:lnTo>
                  <a:pt x="68760" y="14901"/>
                </a:lnTo>
                <a:lnTo>
                  <a:pt x="62159" y="7032"/>
                </a:lnTo>
                <a:close/>
              </a:path>
              <a:path w="155575" h="218439">
                <a:moveTo>
                  <a:pt x="150327" y="4106"/>
                </a:moveTo>
                <a:lnTo>
                  <a:pt x="141914" y="4106"/>
                </a:lnTo>
                <a:lnTo>
                  <a:pt x="136519" y="6178"/>
                </a:lnTo>
                <a:lnTo>
                  <a:pt x="133502" y="11299"/>
                </a:lnTo>
                <a:lnTo>
                  <a:pt x="132801" y="13006"/>
                </a:lnTo>
                <a:lnTo>
                  <a:pt x="130149" y="23643"/>
                </a:lnTo>
                <a:lnTo>
                  <a:pt x="128777" y="29800"/>
                </a:lnTo>
                <a:lnTo>
                  <a:pt x="125610" y="41981"/>
                </a:lnTo>
                <a:lnTo>
                  <a:pt x="106893" y="118741"/>
                </a:lnTo>
                <a:lnTo>
                  <a:pt x="81487" y="145189"/>
                </a:lnTo>
                <a:lnTo>
                  <a:pt x="122849" y="145189"/>
                </a:lnTo>
                <a:lnTo>
                  <a:pt x="153710" y="21144"/>
                </a:lnTo>
                <a:lnTo>
                  <a:pt x="155051" y="16359"/>
                </a:lnTo>
                <a:lnTo>
                  <a:pt x="155051" y="7184"/>
                </a:lnTo>
                <a:lnTo>
                  <a:pt x="150327" y="4106"/>
                </a:lnTo>
                <a:close/>
              </a:path>
              <a:path w="155575" h="218439">
                <a:moveTo>
                  <a:pt x="46856" y="0"/>
                </a:moveTo>
                <a:lnTo>
                  <a:pt x="8845" y="28165"/>
                </a:lnTo>
                <a:lnTo>
                  <a:pt x="0" y="56135"/>
                </a:lnTo>
                <a:lnTo>
                  <a:pt x="7437" y="56135"/>
                </a:lnTo>
                <a:lnTo>
                  <a:pt x="7772" y="55434"/>
                </a:lnTo>
                <a:lnTo>
                  <a:pt x="9479" y="49917"/>
                </a:lnTo>
                <a:lnTo>
                  <a:pt x="16459" y="30739"/>
                </a:lnTo>
                <a:lnTo>
                  <a:pt x="24372" y="17814"/>
                </a:lnTo>
                <a:lnTo>
                  <a:pt x="32739" y="10262"/>
                </a:lnTo>
                <a:lnTo>
                  <a:pt x="41081" y="7205"/>
                </a:lnTo>
                <a:lnTo>
                  <a:pt x="46390" y="7032"/>
                </a:lnTo>
                <a:lnTo>
                  <a:pt x="62159" y="7032"/>
                </a:lnTo>
                <a:lnTo>
                  <a:pt x="60135" y="4619"/>
                </a:lnTo>
                <a:lnTo>
                  <a:pt x="46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8016454" y="1791390"/>
            <a:ext cx="197783" cy="69476"/>
          </a:xfrm>
          <a:custGeom>
            <a:avLst/>
            <a:gdLst/>
            <a:ahLst/>
            <a:cxnLst/>
            <a:rect l="l" t="t" r="r" b="b"/>
            <a:pathLst>
              <a:path w="224154" h="78739">
                <a:moveTo>
                  <a:pt x="60544" y="201"/>
                </a:moveTo>
                <a:lnTo>
                  <a:pt x="20701" y="15939"/>
                </a:lnTo>
                <a:lnTo>
                  <a:pt x="1617" y="51977"/>
                </a:lnTo>
                <a:lnTo>
                  <a:pt x="0" y="75559"/>
                </a:lnTo>
                <a:lnTo>
                  <a:pt x="2377" y="78242"/>
                </a:lnTo>
                <a:lnTo>
                  <a:pt x="8412" y="78242"/>
                </a:lnTo>
                <a:lnTo>
                  <a:pt x="9448" y="71475"/>
                </a:lnTo>
                <a:lnTo>
                  <a:pt x="9448" y="70469"/>
                </a:lnTo>
                <a:lnTo>
                  <a:pt x="12672" y="51611"/>
                </a:lnTo>
                <a:lnTo>
                  <a:pt x="19679" y="37505"/>
                </a:lnTo>
                <a:lnTo>
                  <a:pt x="29223" y="27663"/>
                </a:lnTo>
                <a:lnTo>
                  <a:pt x="40056" y="21596"/>
                </a:lnTo>
                <a:lnTo>
                  <a:pt x="50933" y="18813"/>
                </a:lnTo>
                <a:lnTo>
                  <a:pt x="99207" y="18813"/>
                </a:lnTo>
                <a:lnTo>
                  <a:pt x="89504" y="11719"/>
                </a:lnTo>
                <a:lnTo>
                  <a:pt x="78702" y="5482"/>
                </a:lnTo>
                <a:lnTo>
                  <a:pt x="69251" y="1815"/>
                </a:lnTo>
                <a:lnTo>
                  <a:pt x="60544" y="201"/>
                </a:lnTo>
                <a:close/>
              </a:path>
              <a:path w="224154" h="78739">
                <a:moveTo>
                  <a:pt x="99207" y="18813"/>
                </a:moveTo>
                <a:lnTo>
                  <a:pt x="50933" y="18813"/>
                </a:lnTo>
                <a:lnTo>
                  <a:pt x="63508" y="19750"/>
                </a:lnTo>
                <a:lnTo>
                  <a:pt x="74593" y="22836"/>
                </a:lnTo>
                <a:lnTo>
                  <a:pt x="84916" y="28000"/>
                </a:lnTo>
                <a:lnTo>
                  <a:pt x="95206" y="35172"/>
                </a:lnTo>
                <a:lnTo>
                  <a:pt x="106191" y="44281"/>
                </a:lnTo>
                <a:lnTo>
                  <a:pt x="121530" y="57220"/>
                </a:lnTo>
                <a:lnTo>
                  <a:pt x="134295" y="66544"/>
                </a:lnTo>
                <a:lnTo>
                  <a:pt x="145095" y="72774"/>
                </a:lnTo>
                <a:lnTo>
                  <a:pt x="154542" y="76433"/>
                </a:lnTo>
                <a:lnTo>
                  <a:pt x="163246" y="78041"/>
                </a:lnTo>
                <a:lnTo>
                  <a:pt x="178784" y="76134"/>
                </a:lnTo>
                <a:lnTo>
                  <a:pt x="192079" y="70674"/>
                </a:lnTo>
                <a:lnTo>
                  <a:pt x="203098" y="62310"/>
                </a:lnTo>
                <a:lnTo>
                  <a:pt x="205431" y="59465"/>
                </a:lnTo>
                <a:lnTo>
                  <a:pt x="172846" y="59465"/>
                </a:lnTo>
                <a:lnTo>
                  <a:pt x="160283" y="58526"/>
                </a:lnTo>
                <a:lnTo>
                  <a:pt x="117589" y="33987"/>
                </a:lnTo>
                <a:lnTo>
                  <a:pt x="102264" y="21048"/>
                </a:lnTo>
                <a:lnTo>
                  <a:pt x="99207" y="18813"/>
                </a:lnTo>
                <a:close/>
              </a:path>
              <a:path w="224154" h="78739">
                <a:moveTo>
                  <a:pt x="222107" y="0"/>
                </a:moveTo>
                <a:lnTo>
                  <a:pt x="215706" y="0"/>
                </a:lnTo>
                <a:lnTo>
                  <a:pt x="214701" y="5425"/>
                </a:lnTo>
                <a:lnTo>
                  <a:pt x="214365" y="8808"/>
                </a:lnTo>
                <a:lnTo>
                  <a:pt x="211308" y="26136"/>
                </a:lnTo>
                <a:lnTo>
                  <a:pt x="204643" y="39778"/>
                </a:lnTo>
                <a:lnTo>
                  <a:pt x="195356" y="49823"/>
                </a:lnTo>
                <a:lnTo>
                  <a:pt x="184429" y="56356"/>
                </a:lnTo>
                <a:lnTo>
                  <a:pt x="172846" y="59465"/>
                </a:lnTo>
                <a:lnTo>
                  <a:pt x="205431" y="59465"/>
                </a:lnTo>
                <a:lnTo>
                  <a:pt x="223755" y="12766"/>
                </a:lnTo>
                <a:lnTo>
                  <a:pt x="223784" y="3718"/>
                </a:lnTo>
                <a:lnTo>
                  <a:pt x="22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8323586" y="1675961"/>
            <a:ext cx="1166559" cy="29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7774864" y="2151877"/>
            <a:ext cx="123265" cy="214032"/>
          </a:xfrm>
          <a:custGeom>
            <a:avLst/>
            <a:gdLst/>
            <a:ahLst/>
            <a:cxnLst/>
            <a:rect l="l" t="t" r="r" b="b"/>
            <a:pathLst>
              <a:path w="139700" h="242569">
                <a:moveTo>
                  <a:pt x="103870" y="0"/>
                </a:moveTo>
                <a:lnTo>
                  <a:pt x="65373" y="16012"/>
                </a:lnTo>
                <a:lnTo>
                  <a:pt x="39509" y="45299"/>
                </a:lnTo>
                <a:lnTo>
                  <a:pt x="18522" y="84345"/>
                </a:lnTo>
                <a:lnTo>
                  <a:pt x="4481" y="128601"/>
                </a:lnTo>
                <a:lnTo>
                  <a:pt x="0" y="158754"/>
                </a:lnTo>
                <a:lnTo>
                  <a:pt x="380" y="177010"/>
                </a:lnTo>
                <a:lnTo>
                  <a:pt x="10071" y="221747"/>
                </a:lnTo>
                <a:lnTo>
                  <a:pt x="35971" y="242086"/>
                </a:lnTo>
                <a:lnTo>
                  <a:pt x="45729" y="241001"/>
                </a:lnTo>
                <a:lnTo>
                  <a:pt x="55402" y="237777"/>
                </a:lnTo>
                <a:lnTo>
                  <a:pt x="60106" y="235212"/>
                </a:lnTo>
                <a:lnTo>
                  <a:pt x="41757" y="235212"/>
                </a:lnTo>
                <a:lnTo>
                  <a:pt x="32577" y="232743"/>
                </a:lnTo>
                <a:lnTo>
                  <a:pt x="26143" y="224230"/>
                </a:lnTo>
                <a:lnTo>
                  <a:pt x="22647" y="208175"/>
                </a:lnTo>
                <a:lnTo>
                  <a:pt x="22567" y="195499"/>
                </a:lnTo>
                <a:lnTo>
                  <a:pt x="22952" y="183601"/>
                </a:lnTo>
                <a:lnTo>
                  <a:pt x="30956" y="133850"/>
                </a:lnTo>
                <a:lnTo>
                  <a:pt x="102779" y="126615"/>
                </a:lnTo>
                <a:lnTo>
                  <a:pt x="130760" y="126615"/>
                </a:lnTo>
                <a:lnTo>
                  <a:pt x="133193" y="116740"/>
                </a:lnTo>
                <a:lnTo>
                  <a:pt x="35296" y="116740"/>
                </a:lnTo>
                <a:lnTo>
                  <a:pt x="38185" y="105633"/>
                </a:lnTo>
                <a:lnTo>
                  <a:pt x="54271" y="56965"/>
                </a:lnTo>
                <a:lnTo>
                  <a:pt x="76180" y="19869"/>
                </a:lnTo>
                <a:lnTo>
                  <a:pt x="95527" y="6820"/>
                </a:lnTo>
                <a:lnTo>
                  <a:pt x="118328" y="6820"/>
                </a:lnTo>
                <a:lnTo>
                  <a:pt x="116837" y="5239"/>
                </a:lnTo>
                <a:lnTo>
                  <a:pt x="103870" y="0"/>
                </a:lnTo>
                <a:close/>
              </a:path>
              <a:path w="139700" h="242569">
                <a:moveTo>
                  <a:pt x="130760" y="126615"/>
                </a:moveTo>
                <a:lnTo>
                  <a:pt x="102779" y="126615"/>
                </a:lnTo>
                <a:lnTo>
                  <a:pt x="100516" y="135904"/>
                </a:lnTo>
                <a:lnTo>
                  <a:pt x="97568" y="147044"/>
                </a:lnTo>
                <a:lnTo>
                  <a:pt x="83863" y="185958"/>
                </a:lnTo>
                <a:lnTo>
                  <a:pt x="58004" y="226450"/>
                </a:lnTo>
                <a:lnTo>
                  <a:pt x="41757" y="235212"/>
                </a:lnTo>
                <a:lnTo>
                  <a:pt x="60106" y="235212"/>
                </a:lnTo>
                <a:lnTo>
                  <a:pt x="91718" y="207043"/>
                </a:lnTo>
                <a:lnTo>
                  <a:pt x="114324" y="170240"/>
                </a:lnTo>
                <a:lnTo>
                  <a:pt x="130669" y="126982"/>
                </a:lnTo>
                <a:lnTo>
                  <a:pt x="130760" y="126615"/>
                </a:lnTo>
                <a:close/>
              </a:path>
              <a:path w="139700" h="242569">
                <a:moveTo>
                  <a:pt x="118328" y="6820"/>
                </a:moveTo>
                <a:lnTo>
                  <a:pt x="95527" y="6820"/>
                </a:lnTo>
                <a:lnTo>
                  <a:pt x="107560" y="11095"/>
                </a:lnTo>
                <a:lnTo>
                  <a:pt x="113880" y="22227"/>
                </a:lnTo>
                <a:lnTo>
                  <a:pt x="116279" y="37255"/>
                </a:lnTo>
                <a:lnTo>
                  <a:pt x="116189" y="49824"/>
                </a:lnTo>
                <a:lnTo>
                  <a:pt x="115587" y="61475"/>
                </a:lnTo>
                <a:lnTo>
                  <a:pt x="106947" y="111700"/>
                </a:lnTo>
                <a:lnTo>
                  <a:pt x="35296" y="116740"/>
                </a:lnTo>
                <a:lnTo>
                  <a:pt x="133193" y="116740"/>
                </a:lnTo>
                <a:lnTo>
                  <a:pt x="134371" y="111957"/>
                </a:lnTo>
                <a:lnTo>
                  <a:pt x="137071" y="96926"/>
                </a:lnTo>
                <a:lnTo>
                  <a:pt x="138695" y="82066"/>
                </a:lnTo>
                <a:lnTo>
                  <a:pt x="139172" y="69130"/>
                </a:lnTo>
                <a:lnTo>
                  <a:pt x="138627" y="56965"/>
                </a:lnTo>
                <a:lnTo>
                  <a:pt x="136645" y="42802"/>
                </a:lnTo>
                <a:lnTo>
                  <a:pt x="132701" y="28332"/>
                </a:lnTo>
                <a:lnTo>
                  <a:pt x="126273" y="15246"/>
                </a:lnTo>
                <a:lnTo>
                  <a:pt x="118328" y="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8008467" y="2258608"/>
            <a:ext cx="198344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454" y="0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8008467" y="2315892"/>
            <a:ext cx="198344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454" y="0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8332568" y="2163954"/>
            <a:ext cx="98612" cy="198344"/>
          </a:xfrm>
          <a:custGeom>
            <a:avLst/>
            <a:gdLst/>
            <a:ahLst/>
            <a:cxnLst/>
            <a:rect l="l" t="t" r="r" b="b"/>
            <a:pathLst>
              <a:path w="111759" h="224789">
                <a:moveTo>
                  <a:pt x="68811" y="25818"/>
                </a:moveTo>
                <a:lnTo>
                  <a:pt x="36241" y="25818"/>
                </a:lnTo>
                <a:lnTo>
                  <a:pt x="43312" y="198241"/>
                </a:lnTo>
                <a:lnTo>
                  <a:pt x="41557" y="208546"/>
                </a:lnTo>
                <a:lnTo>
                  <a:pt x="30884" y="213527"/>
                </a:lnTo>
                <a:lnTo>
                  <a:pt x="2011" y="214487"/>
                </a:lnTo>
                <a:lnTo>
                  <a:pt x="2011" y="224363"/>
                </a:lnTo>
                <a:lnTo>
                  <a:pt x="12658" y="223812"/>
                </a:lnTo>
                <a:lnTo>
                  <a:pt x="26477" y="223511"/>
                </a:lnTo>
                <a:lnTo>
                  <a:pt x="106697" y="223368"/>
                </a:lnTo>
                <a:lnTo>
                  <a:pt x="111312" y="214487"/>
                </a:lnTo>
                <a:lnTo>
                  <a:pt x="100401" y="214487"/>
                </a:lnTo>
                <a:lnTo>
                  <a:pt x="77598" y="212836"/>
                </a:lnTo>
                <a:lnTo>
                  <a:pt x="69650" y="206961"/>
                </a:lnTo>
                <a:lnTo>
                  <a:pt x="68811" y="25818"/>
                </a:lnTo>
                <a:close/>
              </a:path>
              <a:path w="111759" h="224789">
                <a:moveTo>
                  <a:pt x="106697" y="223368"/>
                </a:moveTo>
                <a:lnTo>
                  <a:pt x="66051" y="223368"/>
                </a:lnTo>
                <a:lnTo>
                  <a:pt x="94371" y="223646"/>
                </a:lnTo>
                <a:lnTo>
                  <a:pt x="106347" y="224042"/>
                </a:lnTo>
                <a:lnTo>
                  <a:pt x="106697" y="223368"/>
                </a:lnTo>
                <a:close/>
              </a:path>
              <a:path w="111759" h="224789">
                <a:moveTo>
                  <a:pt x="68732" y="0"/>
                </a:moveTo>
                <a:lnTo>
                  <a:pt x="61020" y="0"/>
                </a:lnTo>
                <a:lnTo>
                  <a:pt x="47954" y="10199"/>
                </a:lnTo>
                <a:lnTo>
                  <a:pt x="34117" y="16451"/>
                </a:lnTo>
                <a:lnTo>
                  <a:pt x="20767" y="19721"/>
                </a:lnTo>
                <a:lnTo>
                  <a:pt x="9161" y="20977"/>
                </a:lnTo>
                <a:lnTo>
                  <a:pt x="559" y="21183"/>
                </a:lnTo>
                <a:lnTo>
                  <a:pt x="0" y="31059"/>
                </a:lnTo>
                <a:lnTo>
                  <a:pt x="8567" y="30865"/>
                </a:lnTo>
                <a:lnTo>
                  <a:pt x="21376" y="29506"/>
                </a:lnTo>
                <a:lnTo>
                  <a:pt x="36241" y="25818"/>
                </a:lnTo>
                <a:lnTo>
                  <a:pt x="68811" y="25818"/>
                </a:lnTo>
                <a:lnTo>
                  <a:pt x="68738" y="10199"/>
                </a:lnTo>
                <a:lnTo>
                  <a:pt x="68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 txBox="1"/>
          <p:nvPr/>
        </p:nvSpPr>
        <p:spPr>
          <a:xfrm>
            <a:off x="2779059" y="5546446"/>
            <a:ext cx="5416924" cy="963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40" algn="ctr"/>
            <a:r>
              <a:rPr sz="1632" dirty="0">
                <a:latin typeface="Arial"/>
                <a:cs typeface="Arial"/>
              </a:rPr>
              <a:t>(con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ras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96113" indent="-184907">
              <a:spcBef>
                <a:spcPts val="935"/>
              </a:spcBef>
              <a:buFont typeface="Arial"/>
              <a:buChar char="•"/>
              <a:tabLst>
                <a:tab pos="196674" algn="l"/>
              </a:tabLst>
            </a:pPr>
            <a:r>
              <a:rPr sz="2294" spc="9" dirty="0">
                <a:latin typeface="Arial"/>
                <a:cs typeface="Arial"/>
              </a:rPr>
              <a:t>could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in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heory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do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his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by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urning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knob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814888" y="2630387"/>
            <a:ext cx="251159" cy="121359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(spike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coun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2"/>
            <a:r>
              <a:rPr sz="2294" spc="13" dirty="0">
                <a:latin typeface="Arial"/>
                <a:cs typeface="Arial"/>
              </a:rPr>
              <a:t>Maximum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Likelihood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Estima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ion: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927415" y="777287"/>
            <a:ext cx="289279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492" indent="-216285">
              <a:buSzPct val="125000"/>
              <a:buFont typeface="Arial"/>
              <a:buChar char="•"/>
              <a:tabLst>
                <a:tab pos="228052" algn="l"/>
              </a:tabLst>
            </a:pPr>
            <a:r>
              <a:rPr sz="2294" spc="9" dirty="0">
                <a:latin typeface="Arial"/>
                <a:cs typeface="Arial"/>
              </a:rPr>
              <a:t>given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observed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da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a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698270" y="814564"/>
            <a:ext cx="661707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4" dirty="0">
                <a:latin typeface="Arial"/>
                <a:cs typeface="Arial"/>
              </a:rPr>
              <a:t>,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ind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664558" y="814564"/>
            <a:ext cx="198792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hat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maximizes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656425" y="1642580"/>
            <a:ext cx="1095375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24" i="1" spc="119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824" i="1" spc="-282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24" spc="31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824" i="1" spc="-7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2824" spc="44" dirty="0">
                <a:solidFill>
                  <a:srgbClr val="FFFFFF"/>
                </a:solidFill>
                <a:latin typeface="Lucida Sans"/>
                <a:cs typeface="Lucida Sans"/>
              </a:rPr>
              <a:t>|</a:t>
            </a:r>
            <a:r>
              <a:rPr sz="2824" i="1" spc="224" dirty="0">
                <a:solidFill>
                  <a:srgbClr val="FFFFFF"/>
                </a:solidFill>
                <a:latin typeface="Georgia"/>
                <a:cs typeface="Georgia"/>
              </a:rPr>
              <a:t>x</a:t>
            </a:r>
            <a:r>
              <a:rPr sz="2824" spc="31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788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2324" y="1568808"/>
            <a:ext cx="4824482" cy="3614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578543" y="1566543"/>
            <a:ext cx="4807324" cy="3616138"/>
          </a:xfrm>
          <a:custGeom>
            <a:avLst/>
            <a:gdLst/>
            <a:ahLst/>
            <a:cxnLst/>
            <a:rect l="l" t="t" r="r" b="b"/>
            <a:pathLst>
              <a:path w="5448300" h="4098290">
                <a:moveTo>
                  <a:pt x="0" y="4097871"/>
                </a:moveTo>
                <a:lnTo>
                  <a:pt x="0" y="0"/>
                </a:lnTo>
                <a:lnTo>
                  <a:pt x="5448312" y="0"/>
                </a:lnTo>
                <a:lnTo>
                  <a:pt x="5448312" y="4097871"/>
                </a:lnTo>
                <a:lnTo>
                  <a:pt x="0" y="4097871"/>
                </a:lnTo>
              </a:path>
            </a:pathLst>
          </a:custGeom>
          <a:ln w="69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578543" y="5182312"/>
            <a:ext cx="4807324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12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578543" y="1566543"/>
            <a:ext cx="4807324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12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578543" y="1566543"/>
            <a:ext cx="0" cy="3616138"/>
          </a:xfrm>
          <a:custGeom>
            <a:avLst/>
            <a:gdLst/>
            <a:ahLst/>
            <a:cxnLst/>
            <a:rect l="l" t="t" r="r" b="b"/>
            <a:pathLst>
              <a:path h="4098290">
                <a:moveTo>
                  <a:pt x="0" y="4097871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385877" y="1566543"/>
            <a:ext cx="0" cy="3616138"/>
          </a:xfrm>
          <a:custGeom>
            <a:avLst/>
            <a:gdLst/>
            <a:ahLst/>
            <a:cxnLst/>
            <a:rect l="l" t="t" r="r" b="b"/>
            <a:pathLst>
              <a:path h="4098290">
                <a:moveTo>
                  <a:pt x="0" y="4097871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496572" y="5235434"/>
            <a:ext cx="145676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9" dirty="0">
                <a:latin typeface="Arial"/>
                <a:cs typeface="Arial"/>
              </a:rPr>
              <a:t>0</a:t>
            </a:r>
            <a:endParaRPr sz="172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81689" y="5134050"/>
            <a:ext cx="0" cy="48745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54697"/>
                </a:moveTo>
                <a:lnTo>
                  <a:pt x="0" y="0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981689" y="1566543"/>
            <a:ext cx="0" cy="4762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517"/>
                </a:lnTo>
              </a:path>
            </a:pathLst>
          </a:custGeom>
          <a:ln w="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4828954" y="5235434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20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3132" y="5235434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40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8358" y="5045517"/>
            <a:ext cx="145676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9" dirty="0">
                <a:latin typeface="Arial"/>
                <a:cs typeface="Arial"/>
              </a:rPr>
              <a:t>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8544" y="3977068"/>
            <a:ext cx="4762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337679" y="3977068"/>
            <a:ext cx="48745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4625" y="0"/>
                </a:moveTo>
                <a:lnTo>
                  <a:pt x="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2259642" y="3877212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20</a:t>
            </a:r>
            <a:endParaRPr sz="172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78544" y="2771792"/>
            <a:ext cx="4762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337679" y="2771792"/>
            <a:ext cx="48745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4625" y="0"/>
                </a:moveTo>
                <a:lnTo>
                  <a:pt x="0" y="0"/>
                </a:lnTo>
              </a:path>
            </a:pathLst>
          </a:custGeom>
          <a:ln w="6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2259642" y="2671952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40</a:t>
            </a:r>
            <a:endParaRPr sz="172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59642" y="1466703"/>
            <a:ext cx="26894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Arial"/>
                <a:cs typeface="Arial"/>
              </a:rPr>
              <a:t>60</a:t>
            </a:r>
            <a:endParaRPr sz="1721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41772" y="5086326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1" y="0"/>
                </a:moveTo>
                <a:lnTo>
                  <a:pt x="17805" y="5956"/>
                </a:lnTo>
                <a:lnTo>
                  <a:pt x="8352" y="15601"/>
                </a:lnTo>
                <a:lnTo>
                  <a:pt x="2166" y="28375"/>
                </a:lnTo>
                <a:lnTo>
                  <a:pt x="0" y="43720"/>
                </a:lnTo>
                <a:lnTo>
                  <a:pt x="3065" y="55924"/>
                </a:lnTo>
                <a:lnTo>
                  <a:pt x="9919" y="66381"/>
                </a:lnTo>
                <a:lnTo>
                  <a:pt x="20365" y="74456"/>
                </a:lnTo>
                <a:lnTo>
                  <a:pt x="34204" y="79517"/>
                </a:lnTo>
                <a:lnTo>
                  <a:pt x="51240" y="80930"/>
                </a:lnTo>
                <a:lnTo>
                  <a:pt x="64099" y="75522"/>
                </a:lnTo>
                <a:lnTo>
                  <a:pt x="74337" y="66352"/>
                </a:lnTo>
                <a:lnTo>
                  <a:pt x="81104" y="54273"/>
                </a:lnTo>
                <a:lnTo>
                  <a:pt x="83548" y="40138"/>
                </a:lnTo>
                <a:lnTo>
                  <a:pt x="83162" y="34474"/>
                </a:lnTo>
                <a:lnTo>
                  <a:pt x="47388" y="1007"/>
                </a:lnTo>
                <a:lnTo>
                  <a:pt x="2977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141774" y="50863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141772" y="5025752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1" y="0"/>
                </a:moveTo>
                <a:lnTo>
                  <a:pt x="17805" y="5956"/>
                </a:lnTo>
                <a:lnTo>
                  <a:pt x="8352" y="15601"/>
                </a:lnTo>
                <a:lnTo>
                  <a:pt x="2166" y="28375"/>
                </a:lnTo>
                <a:lnTo>
                  <a:pt x="0" y="43720"/>
                </a:lnTo>
                <a:lnTo>
                  <a:pt x="3065" y="55924"/>
                </a:lnTo>
                <a:lnTo>
                  <a:pt x="9919" y="66381"/>
                </a:lnTo>
                <a:lnTo>
                  <a:pt x="20365" y="74456"/>
                </a:lnTo>
                <a:lnTo>
                  <a:pt x="34204" y="79517"/>
                </a:lnTo>
                <a:lnTo>
                  <a:pt x="51240" y="80930"/>
                </a:lnTo>
                <a:lnTo>
                  <a:pt x="64099" y="75522"/>
                </a:lnTo>
                <a:lnTo>
                  <a:pt x="74337" y="66352"/>
                </a:lnTo>
                <a:lnTo>
                  <a:pt x="81104" y="54273"/>
                </a:lnTo>
                <a:lnTo>
                  <a:pt x="83548" y="40138"/>
                </a:lnTo>
                <a:lnTo>
                  <a:pt x="83162" y="34474"/>
                </a:lnTo>
                <a:lnTo>
                  <a:pt x="47388" y="1007"/>
                </a:lnTo>
                <a:lnTo>
                  <a:pt x="2977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141774" y="5025756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141772" y="496517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0" y="0"/>
                </a:moveTo>
                <a:lnTo>
                  <a:pt x="17804" y="5959"/>
                </a:lnTo>
                <a:lnTo>
                  <a:pt x="8352" y="15606"/>
                </a:lnTo>
                <a:lnTo>
                  <a:pt x="2166" y="28380"/>
                </a:lnTo>
                <a:lnTo>
                  <a:pt x="0" y="43721"/>
                </a:lnTo>
                <a:lnTo>
                  <a:pt x="3065" y="55928"/>
                </a:lnTo>
                <a:lnTo>
                  <a:pt x="9919" y="66384"/>
                </a:lnTo>
                <a:lnTo>
                  <a:pt x="20365" y="74458"/>
                </a:lnTo>
                <a:lnTo>
                  <a:pt x="34204" y="79517"/>
                </a:lnTo>
                <a:lnTo>
                  <a:pt x="51240" y="80929"/>
                </a:lnTo>
                <a:lnTo>
                  <a:pt x="64099" y="75523"/>
                </a:lnTo>
                <a:lnTo>
                  <a:pt x="74337" y="66356"/>
                </a:lnTo>
                <a:lnTo>
                  <a:pt x="81104" y="54277"/>
                </a:lnTo>
                <a:lnTo>
                  <a:pt x="83548" y="40137"/>
                </a:lnTo>
                <a:lnTo>
                  <a:pt x="83162" y="34474"/>
                </a:lnTo>
                <a:lnTo>
                  <a:pt x="47388" y="1008"/>
                </a:lnTo>
                <a:lnTo>
                  <a:pt x="297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141774" y="4965183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8"/>
                </a:moveTo>
                <a:lnTo>
                  <a:pt x="81104" y="54276"/>
                </a:lnTo>
                <a:lnTo>
                  <a:pt x="74337" y="66355"/>
                </a:lnTo>
                <a:lnTo>
                  <a:pt x="64099" y="75524"/>
                </a:lnTo>
                <a:lnTo>
                  <a:pt x="51241" y="80930"/>
                </a:lnTo>
                <a:lnTo>
                  <a:pt x="34204" y="79518"/>
                </a:lnTo>
                <a:lnTo>
                  <a:pt x="20364" y="74459"/>
                </a:lnTo>
                <a:lnTo>
                  <a:pt x="9919" y="66385"/>
                </a:lnTo>
                <a:lnTo>
                  <a:pt x="3065" y="55929"/>
                </a:lnTo>
                <a:lnTo>
                  <a:pt x="0" y="43722"/>
                </a:lnTo>
                <a:lnTo>
                  <a:pt x="2166" y="28382"/>
                </a:lnTo>
                <a:lnTo>
                  <a:pt x="8351" y="15607"/>
                </a:lnTo>
                <a:lnTo>
                  <a:pt x="17802" y="5959"/>
                </a:lnTo>
                <a:lnTo>
                  <a:pt x="29768" y="0"/>
                </a:lnTo>
                <a:lnTo>
                  <a:pt x="47385" y="1007"/>
                </a:lnTo>
                <a:lnTo>
                  <a:pt x="61623" y="5557"/>
                </a:lnTo>
                <a:lnTo>
                  <a:pt x="72392" y="13049"/>
                </a:lnTo>
                <a:lnTo>
                  <a:pt x="79602" y="22887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141772" y="4784491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141774" y="4784499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6"/>
                </a:moveTo>
                <a:lnTo>
                  <a:pt x="81104" y="54272"/>
                </a:lnTo>
                <a:lnTo>
                  <a:pt x="74337" y="66350"/>
                </a:lnTo>
                <a:lnTo>
                  <a:pt x="64099" y="75520"/>
                </a:lnTo>
                <a:lnTo>
                  <a:pt x="51241" y="80928"/>
                </a:lnTo>
                <a:lnTo>
                  <a:pt x="34204" y="79516"/>
                </a:lnTo>
                <a:lnTo>
                  <a:pt x="20364" y="74455"/>
                </a:lnTo>
                <a:lnTo>
                  <a:pt x="9919" y="66380"/>
                </a:lnTo>
                <a:lnTo>
                  <a:pt x="3065" y="55924"/>
                </a:lnTo>
                <a:lnTo>
                  <a:pt x="0" y="43720"/>
                </a:lnTo>
                <a:lnTo>
                  <a:pt x="2166" y="28375"/>
                </a:lnTo>
                <a:lnTo>
                  <a:pt x="8352" y="15601"/>
                </a:lnTo>
                <a:lnTo>
                  <a:pt x="17804" y="5956"/>
                </a:lnTo>
                <a:lnTo>
                  <a:pt x="29771" y="0"/>
                </a:lnTo>
                <a:lnTo>
                  <a:pt x="47387" y="1007"/>
                </a:lnTo>
                <a:lnTo>
                  <a:pt x="61625" y="5555"/>
                </a:lnTo>
                <a:lnTo>
                  <a:pt x="72394" y="13046"/>
                </a:lnTo>
                <a:lnTo>
                  <a:pt x="79604" y="22884"/>
                </a:lnTo>
                <a:lnTo>
                  <a:pt x="83163" y="34473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3141772" y="4905630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141774" y="4905637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40"/>
                </a:moveTo>
                <a:lnTo>
                  <a:pt x="81104" y="54274"/>
                </a:lnTo>
                <a:lnTo>
                  <a:pt x="74337" y="66352"/>
                </a:lnTo>
                <a:lnTo>
                  <a:pt x="64098" y="75521"/>
                </a:lnTo>
                <a:lnTo>
                  <a:pt x="51239" y="80929"/>
                </a:lnTo>
                <a:lnTo>
                  <a:pt x="34202" y="79516"/>
                </a:lnTo>
                <a:lnTo>
                  <a:pt x="20363" y="74455"/>
                </a:lnTo>
                <a:lnTo>
                  <a:pt x="9917" y="66380"/>
                </a:lnTo>
                <a:lnTo>
                  <a:pt x="3064" y="55923"/>
                </a:lnTo>
                <a:lnTo>
                  <a:pt x="0" y="43719"/>
                </a:lnTo>
                <a:lnTo>
                  <a:pt x="2166" y="28374"/>
                </a:lnTo>
                <a:lnTo>
                  <a:pt x="8352" y="15600"/>
                </a:lnTo>
                <a:lnTo>
                  <a:pt x="17805" y="5956"/>
                </a:lnTo>
                <a:lnTo>
                  <a:pt x="29772" y="0"/>
                </a:lnTo>
                <a:lnTo>
                  <a:pt x="47388" y="1007"/>
                </a:lnTo>
                <a:lnTo>
                  <a:pt x="61626" y="5555"/>
                </a:lnTo>
                <a:lnTo>
                  <a:pt x="72394" y="13046"/>
                </a:lnTo>
                <a:lnTo>
                  <a:pt x="79604" y="22885"/>
                </a:lnTo>
                <a:lnTo>
                  <a:pt x="83163" y="34475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141772" y="4664382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70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2"/>
                </a:lnTo>
                <a:lnTo>
                  <a:pt x="3065" y="55925"/>
                </a:lnTo>
                <a:lnTo>
                  <a:pt x="9919" y="66382"/>
                </a:lnTo>
                <a:lnTo>
                  <a:pt x="20365" y="74457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3"/>
                </a:lnTo>
                <a:lnTo>
                  <a:pt x="74337" y="66353"/>
                </a:lnTo>
                <a:lnTo>
                  <a:pt x="81104" y="54274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141774" y="4664388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9"/>
                </a:moveTo>
                <a:lnTo>
                  <a:pt x="81104" y="54273"/>
                </a:lnTo>
                <a:lnTo>
                  <a:pt x="74337" y="66351"/>
                </a:lnTo>
                <a:lnTo>
                  <a:pt x="64099" y="75522"/>
                </a:lnTo>
                <a:lnTo>
                  <a:pt x="51241" y="80931"/>
                </a:lnTo>
                <a:lnTo>
                  <a:pt x="34204" y="79518"/>
                </a:lnTo>
                <a:lnTo>
                  <a:pt x="20364" y="74457"/>
                </a:lnTo>
                <a:lnTo>
                  <a:pt x="9919" y="66381"/>
                </a:lnTo>
                <a:lnTo>
                  <a:pt x="3065" y="55925"/>
                </a:lnTo>
                <a:lnTo>
                  <a:pt x="0" y="43722"/>
                </a:lnTo>
                <a:lnTo>
                  <a:pt x="2166" y="28377"/>
                </a:lnTo>
                <a:lnTo>
                  <a:pt x="8351" y="15602"/>
                </a:lnTo>
                <a:lnTo>
                  <a:pt x="17803" y="5957"/>
                </a:lnTo>
                <a:lnTo>
                  <a:pt x="29769" y="0"/>
                </a:lnTo>
                <a:lnTo>
                  <a:pt x="47385" y="1007"/>
                </a:lnTo>
                <a:lnTo>
                  <a:pt x="61624" y="5555"/>
                </a:lnTo>
                <a:lnTo>
                  <a:pt x="72393" y="13046"/>
                </a:lnTo>
                <a:lnTo>
                  <a:pt x="79603" y="22884"/>
                </a:lnTo>
                <a:lnTo>
                  <a:pt x="83162" y="34472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3141772" y="4784491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29769" y="0"/>
                </a:moveTo>
                <a:lnTo>
                  <a:pt x="17804" y="5957"/>
                </a:lnTo>
                <a:lnTo>
                  <a:pt x="8352" y="15603"/>
                </a:lnTo>
                <a:lnTo>
                  <a:pt x="2166" y="28378"/>
                </a:lnTo>
                <a:lnTo>
                  <a:pt x="0" y="43723"/>
                </a:lnTo>
                <a:lnTo>
                  <a:pt x="3065" y="55927"/>
                </a:lnTo>
                <a:lnTo>
                  <a:pt x="9919" y="66383"/>
                </a:lnTo>
                <a:lnTo>
                  <a:pt x="20365" y="74458"/>
                </a:lnTo>
                <a:lnTo>
                  <a:pt x="34204" y="79519"/>
                </a:lnTo>
                <a:lnTo>
                  <a:pt x="51240" y="80932"/>
                </a:lnTo>
                <a:lnTo>
                  <a:pt x="64099" y="75524"/>
                </a:lnTo>
                <a:lnTo>
                  <a:pt x="74337" y="66354"/>
                </a:lnTo>
                <a:lnTo>
                  <a:pt x="81104" y="54275"/>
                </a:lnTo>
                <a:lnTo>
                  <a:pt x="83548" y="40140"/>
                </a:lnTo>
                <a:lnTo>
                  <a:pt x="83161" y="34473"/>
                </a:lnTo>
                <a:lnTo>
                  <a:pt x="47387" y="1007"/>
                </a:lnTo>
                <a:lnTo>
                  <a:pt x="297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3141774" y="4784499"/>
            <a:ext cx="73959" cy="71718"/>
          </a:xfrm>
          <a:custGeom>
            <a:avLst/>
            <a:gdLst/>
            <a:ahLst/>
            <a:cxnLst/>
            <a:rect l="l" t="t" r="r" b="b"/>
            <a:pathLst>
              <a:path w="83819" h="81279">
                <a:moveTo>
                  <a:pt x="83549" y="40136"/>
                </a:moveTo>
                <a:lnTo>
                  <a:pt x="81104" y="54272"/>
                </a:lnTo>
                <a:lnTo>
                  <a:pt x="74337" y="66350"/>
                </a:lnTo>
                <a:lnTo>
                  <a:pt x="64099" y="75520"/>
                </a:lnTo>
                <a:lnTo>
                  <a:pt x="51241" y="80928"/>
                </a:lnTo>
                <a:lnTo>
                  <a:pt x="34204" y="79516"/>
                </a:lnTo>
                <a:lnTo>
                  <a:pt x="20364" y="74455"/>
                </a:lnTo>
                <a:lnTo>
                  <a:pt x="9919" y="66380"/>
                </a:lnTo>
                <a:lnTo>
                  <a:pt x="3065" y="55924"/>
                </a:lnTo>
                <a:lnTo>
                  <a:pt x="0" y="43720"/>
                </a:lnTo>
                <a:lnTo>
                  <a:pt x="2166" y="28375"/>
                </a:lnTo>
                <a:lnTo>
                  <a:pt x="8352" y="15601"/>
                </a:lnTo>
                <a:lnTo>
                  <a:pt x="17804" y="5956"/>
                </a:lnTo>
                <a:lnTo>
                  <a:pt x="29771" y="0"/>
                </a:lnTo>
                <a:lnTo>
                  <a:pt x="47387" y="1007"/>
                </a:lnTo>
                <a:lnTo>
                  <a:pt x="61625" y="5555"/>
                </a:lnTo>
                <a:lnTo>
                  <a:pt x="72394" y="13046"/>
                </a:lnTo>
                <a:lnTo>
                  <a:pt x="79604" y="22884"/>
                </a:lnTo>
                <a:lnTo>
                  <a:pt x="83163" y="34473"/>
                </a:lnTo>
              </a:path>
            </a:pathLst>
          </a:custGeom>
          <a:ln w="697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4894856" y="5562351"/>
            <a:ext cx="190500" cy="181535"/>
          </a:xfrm>
          <a:custGeom>
            <a:avLst/>
            <a:gdLst/>
            <a:ahLst/>
            <a:cxnLst/>
            <a:rect l="l" t="t" r="r" b="b"/>
            <a:pathLst>
              <a:path w="215900" h="205740">
                <a:moveTo>
                  <a:pt x="111312" y="172722"/>
                </a:moveTo>
                <a:lnTo>
                  <a:pt x="85218" y="172722"/>
                </a:lnTo>
                <a:lnTo>
                  <a:pt x="90429" y="183011"/>
                </a:lnTo>
                <a:lnTo>
                  <a:pt x="98424" y="192715"/>
                </a:lnTo>
                <a:lnTo>
                  <a:pt x="109239" y="200663"/>
                </a:lnTo>
                <a:lnTo>
                  <a:pt x="122911" y="205684"/>
                </a:lnTo>
                <a:lnTo>
                  <a:pt x="141570" y="203824"/>
                </a:lnTo>
                <a:lnTo>
                  <a:pt x="157730" y="198122"/>
                </a:lnTo>
                <a:lnTo>
                  <a:pt x="160400" y="196459"/>
                </a:lnTo>
                <a:lnTo>
                  <a:pt x="140064" y="196459"/>
                </a:lnTo>
                <a:lnTo>
                  <a:pt x="123931" y="193127"/>
                </a:lnTo>
                <a:lnTo>
                  <a:pt x="114634" y="183990"/>
                </a:lnTo>
                <a:lnTo>
                  <a:pt x="111312" y="172722"/>
                </a:lnTo>
                <a:close/>
              </a:path>
              <a:path w="215900" h="205740">
                <a:moveTo>
                  <a:pt x="23237" y="149818"/>
                </a:moveTo>
                <a:lnTo>
                  <a:pt x="9350" y="153429"/>
                </a:lnTo>
                <a:lnTo>
                  <a:pt x="0" y="163125"/>
                </a:lnTo>
                <a:lnTo>
                  <a:pt x="887" y="181020"/>
                </a:lnTo>
                <a:lnTo>
                  <a:pt x="6641" y="193550"/>
                </a:lnTo>
                <a:lnTo>
                  <a:pt x="15873" y="201503"/>
                </a:lnTo>
                <a:lnTo>
                  <a:pt x="27196" y="205666"/>
                </a:lnTo>
                <a:lnTo>
                  <a:pt x="47433" y="203283"/>
                </a:lnTo>
                <a:lnTo>
                  <a:pt x="62975" y="196431"/>
                </a:lnTo>
                <a:lnTo>
                  <a:pt x="63275" y="196192"/>
                </a:lnTo>
                <a:lnTo>
                  <a:pt x="45507" y="196192"/>
                </a:lnTo>
                <a:lnTo>
                  <a:pt x="33554" y="196125"/>
                </a:lnTo>
                <a:lnTo>
                  <a:pt x="21019" y="192222"/>
                </a:lnTo>
                <a:lnTo>
                  <a:pt x="29832" y="184234"/>
                </a:lnTo>
                <a:lnTo>
                  <a:pt x="36410" y="172271"/>
                </a:lnTo>
                <a:lnTo>
                  <a:pt x="32535" y="154988"/>
                </a:lnTo>
                <a:lnTo>
                  <a:pt x="23237" y="149818"/>
                </a:lnTo>
                <a:close/>
              </a:path>
              <a:path w="215900" h="205740">
                <a:moveTo>
                  <a:pt x="205950" y="131423"/>
                </a:moveTo>
                <a:lnTo>
                  <a:pt x="196593" y="131423"/>
                </a:lnTo>
                <a:lnTo>
                  <a:pt x="195678" y="133258"/>
                </a:lnTo>
                <a:lnTo>
                  <a:pt x="194795" y="136495"/>
                </a:lnTo>
                <a:lnTo>
                  <a:pt x="187212" y="156169"/>
                </a:lnTo>
                <a:lnTo>
                  <a:pt x="158201" y="189760"/>
                </a:lnTo>
                <a:lnTo>
                  <a:pt x="140064" y="196459"/>
                </a:lnTo>
                <a:lnTo>
                  <a:pt x="160400" y="196459"/>
                </a:lnTo>
                <a:lnTo>
                  <a:pt x="191808" y="167988"/>
                </a:lnTo>
                <a:lnTo>
                  <a:pt x="205512" y="139384"/>
                </a:lnTo>
                <a:lnTo>
                  <a:pt x="205950" y="131423"/>
                </a:lnTo>
                <a:close/>
              </a:path>
              <a:path w="215900" h="205740">
                <a:moveTo>
                  <a:pt x="114972" y="10015"/>
                </a:moveTo>
                <a:lnTo>
                  <a:pt x="77051" y="10015"/>
                </a:lnTo>
                <a:lnTo>
                  <a:pt x="89220" y="11360"/>
                </a:lnTo>
                <a:lnTo>
                  <a:pt x="99706" y="17966"/>
                </a:lnTo>
                <a:lnTo>
                  <a:pt x="105648" y="32652"/>
                </a:lnTo>
                <a:lnTo>
                  <a:pt x="105651" y="33690"/>
                </a:lnTo>
                <a:lnTo>
                  <a:pt x="105548" y="40005"/>
                </a:lnTo>
                <a:lnTo>
                  <a:pt x="99428" y="78843"/>
                </a:lnTo>
                <a:lnTo>
                  <a:pt x="88736" y="123070"/>
                </a:lnTo>
                <a:lnTo>
                  <a:pt x="71763" y="173737"/>
                </a:lnTo>
                <a:lnTo>
                  <a:pt x="45507" y="196192"/>
                </a:lnTo>
                <a:lnTo>
                  <a:pt x="63275" y="196192"/>
                </a:lnTo>
                <a:lnTo>
                  <a:pt x="74200" y="187476"/>
                </a:lnTo>
                <a:lnTo>
                  <a:pt x="81488" y="178784"/>
                </a:lnTo>
                <a:lnTo>
                  <a:pt x="85218" y="172722"/>
                </a:lnTo>
                <a:lnTo>
                  <a:pt x="111312" y="172722"/>
                </a:lnTo>
                <a:lnTo>
                  <a:pt x="133469" y="63654"/>
                </a:lnTo>
                <a:lnTo>
                  <a:pt x="144939" y="32652"/>
                </a:lnTo>
                <a:lnTo>
                  <a:pt x="132801" y="32652"/>
                </a:lnTo>
                <a:lnTo>
                  <a:pt x="123581" y="17518"/>
                </a:lnTo>
                <a:lnTo>
                  <a:pt x="114972" y="10015"/>
                </a:lnTo>
                <a:close/>
              </a:path>
              <a:path w="215900" h="205740">
                <a:moveTo>
                  <a:pt x="89667" y="0"/>
                </a:moveTo>
                <a:lnTo>
                  <a:pt x="42861" y="17671"/>
                </a:lnTo>
                <a:lnTo>
                  <a:pt x="16939" y="51526"/>
                </a:lnTo>
                <a:lnTo>
                  <a:pt x="10878" y="74453"/>
                </a:lnTo>
                <a:lnTo>
                  <a:pt x="19809" y="74453"/>
                </a:lnTo>
                <a:lnTo>
                  <a:pt x="21150" y="73536"/>
                </a:lnTo>
                <a:lnTo>
                  <a:pt x="22064" y="69439"/>
                </a:lnTo>
                <a:lnTo>
                  <a:pt x="29778" y="50080"/>
                </a:lnTo>
                <a:lnTo>
                  <a:pt x="58721" y="16764"/>
                </a:lnTo>
                <a:lnTo>
                  <a:pt x="77051" y="10015"/>
                </a:lnTo>
                <a:lnTo>
                  <a:pt x="114972" y="10015"/>
                </a:lnTo>
                <a:lnTo>
                  <a:pt x="112409" y="7782"/>
                </a:lnTo>
                <a:lnTo>
                  <a:pt x="100650" y="2317"/>
                </a:lnTo>
                <a:lnTo>
                  <a:pt x="89667" y="0"/>
                </a:lnTo>
                <a:close/>
              </a:path>
              <a:path w="215900" h="205740">
                <a:moveTo>
                  <a:pt x="206982" y="10240"/>
                </a:moveTo>
                <a:lnTo>
                  <a:pt x="182411" y="10240"/>
                </a:lnTo>
                <a:lnTo>
                  <a:pt x="194819" y="12751"/>
                </a:lnTo>
                <a:lnTo>
                  <a:pt x="186157" y="21422"/>
                </a:lnTo>
                <a:lnTo>
                  <a:pt x="179978" y="33690"/>
                </a:lnTo>
                <a:lnTo>
                  <a:pt x="182509" y="48385"/>
                </a:lnTo>
                <a:lnTo>
                  <a:pt x="192878" y="55159"/>
                </a:lnTo>
                <a:lnTo>
                  <a:pt x="205701" y="52478"/>
                </a:lnTo>
                <a:lnTo>
                  <a:pt x="215883" y="43767"/>
                </a:lnTo>
                <a:lnTo>
                  <a:pt x="214970" y="24473"/>
                </a:lnTo>
                <a:lnTo>
                  <a:pt x="208768" y="11668"/>
                </a:lnTo>
                <a:lnTo>
                  <a:pt x="206982" y="10240"/>
                </a:lnTo>
                <a:close/>
              </a:path>
              <a:path w="215900" h="205740">
                <a:moveTo>
                  <a:pt x="188583" y="509"/>
                </a:moveTo>
                <a:lnTo>
                  <a:pt x="145384" y="16261"/>
                </a:lnTo>
                <a:lnTo>
                  <a:pt x="132801" y="32652"/>
                </a:lnTo>
                <a:lnTo>
                  <a:pt x="144939" y="32652"/>
                </a:lnTo>
                <a:lnTo>
                  <a:pt x="146831" y="28960"/>
                </a:lnTo>
                <a:lnTo>
                  <a:pt x="156562" y="17582"/>
                </a:lnTo>
                <a:lnTo>
                  <a:pt x="169738" y="10640"/>
                </a:lnTo>
                <a:lnTo>
                  <a:pt x="182411" y="10240"/>
                </a:lnTo>
                <a:lnTo>
                  <a:pt x="206982" y="10240"/>
                </a:lnTo>
                <a:lnTo>
                  <a:pt x="199297" y="4098"/>
                </a:lnTo>
                <a:lnTo>
                  <a:pt x="188583" y="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1798922" y="4047619"/>
            <a:ext cx="249891" cy="184337"/>
          </a:xfrm>
          <a:custGeom>
            <a:avLst/>
            <a:gdLst/>
            <a:ahLst/>
            <a:cxnLst/>
            <a:rect l="l" t="t" r="r" b="b"/>
            <a:pathLst>
              <a:path w="283209" h="208914">
                <a:moveTo>
                  <a:pt x="38752" y="112503"/>
                </a:moveTo>
                <a:lnTo>
                  <a:pt x="23924" y="114805"/>
                </a:lnTo>
                <a:lnTo>
                  <a:pt x="11980" y="121463"/>
                </a:lnTo>
                <a:lnTo>
                  <a:pt x="3733" y="131970"/>
                </a:lnTo>
                <a:lnTo>
                  <a:pt x="0" y="145818"/>
                </a:lnTo>
                <a:lnTo>
                  <a:pt x="3241" y="163186"/>
                </a:lnTo>
                <a:lnTo>
                  <a:pt x="37153" y="197270"/>
                </a:lnTo>
                <a:lnTo>
                  <a:pt x="72147" y="208608"/>
                </a:lnTo>
                <a:lnTo>
                  <a:pt x="72147" y="198714"/>
                </a:lnTo>
                <a:lnTo>
                  <a:pt x="71255" y="198272"/>
                </a:lnTo>
                <a:lnTo>
                  <a:pt x="64206" y="196022"/>
                </a:lnTo>
                <a:lnTo>
                  <a:pt x="44598" y="189003"/>
                </a:lnTo>
                <a:lnTo>
                  <a:pt x="13087" y="164169"/>
                </a:lnTo>
                <a:lnTo>
                  <a:pt x="9509" y="147053"/>
                </a:lnTo>
                <a:lnTo>
                  <a:pt x="9509" y="139385"/>
                </a:lnTo>
                <a:lnTo>
                  <a:pt x="125370" y="139385"/>
                </a:lnTo>
                <a:lnTo>
                  <a:pt x="116628" y="137397"/>
                </a:lnTo>
                <a:lnTo>
                  <a:pt x="104196" y="133919"/>
                </a:lnTo>
                <a:lnTo>
                  <a:pt x="90975" y="129650"/>
                </a:lnTo>
                <a:lnTo>
                  <a:pt x="76808" y="124596"/>
                </a:lnTo>
                <a:lnTo>
                  <a:pt x="57833" y="117391"/>
                </a:lnTo>
                <a:lnTo>
                  <a:pt x="46545" y="113731"/>
                </a:lnTo>
                <a:lnTo>
                  <a:pt x="38752" y="112503"/>
                </a:lnTo>
                <a:close/>
              </a:path>
              <a:path w="283209" h="208914">
                <a:moveTo>
                  <a:pt x="241670" y="157005"/>
                </a:moveTo>
                <a:lnTo>
                  <a:pt x="219727" y="157005"/>
                </a:lnTo>
                <a:lnTo>
                  <a:pt x="217950" y="169221"/>
                </a:lnTo>
                <a:lnTo>
                  <a:pt x="217950" y="173757"/>
                </a:lnTo>
                <a:lnTo>
                  <a:pt x="220565" y="184968"/>
                </a:lnTo>
                <a:lnTo>
                  <a:pt x="229513" y="194861"/>
                </a:lnTo>
                <a:lnTo>
                  <a:pt x="247084" y="195022"/>
                </a:lnTo>
                <a:lnTo>
                  <a:pt x="261034" y="191552"/>
                </a:lnTo>
                <a:lnTo>
                  <a:pt x="271543" y="184906"/>
                </a:lnTo>
                <a:lnTo>
                  <a:pt x="275599" y="179664"/>
                </a:lnTo>
                <a:lnTo>
                  <a:pt x="264735" y="179664"/>
                </a:lnTo>
                <a:lnTo>
                  <a:pt x="256611" y="178271"/>
                </a:lnTo>
                <a:lnTo>
                  <a:pt x="256611" y="172388"/>
                </a:lnTo>
                <a:lnTo>
                  <a:pt x="251338" y="166055"/>
                </a:lnTo>
                <a:lnTo>
                  <a:pt x="247385" y="161531"/>
                </a:lnTo>
                <a:lnTo>
                  <a:pt x="241670" y="157005"/>
                </a:lnTo>
                <a:close/>
              </a:path>
              <a:path w="283209" h="208914">
                <a:moveTo>
                  <a:pt x="251033" y="79244"/>
                </a:moveTo>
                <a:lnTo>
                  <a:pt x="196026" y="79244"/>
                </a:lnTo>
                <a:lnTo>
                  <a:pt x="207000" y="80995"/>
                </a:lnTo>
                <a:lnTo>
                  <a:pt x="218839" y="84783"/>
                </a:lnTo>
                <a:lnTo>
                  <a:pt x="254866" y="108650"/>
                </a:lnTo>
                <a:lnTo>
                  <a:pt x="273711" y="141959"/>
                </a:lnTo>
                <a:lnTo>
                  <a:pt x="273709" y="147053"/>
                </a:lnTo>
                <a:lnTo>
                  <a:pt x="273681" y="155149"/>
                </a:lnTo>
                <a:lnTo>
                  <a:pt x="271195" y="168377"/>
                </a:lnTo>
                <a:lnTo>
                  <a:pt x="264735" y="179664"/>
                </a:lnTo>
                <a:lnTo>
                  <a:pt x="275599" y="179664"/>
                </a:lnTo>
                <a:lnTo>
                  <a:pt x="278791" y="175539"/>
                </a:lnTo>
                <a:lnTo>
                  <a:pt x="282956" y="163905"/>
                </a:lnTo>
                <a:lnTo>
                  <a:pt x="282405" y="149056"/>
                </a:lnTo>
                <a:lnTo>
                  <a:pt x="271197" y="108612"/>
                </a:lnTo>
                <a:lnTo>
                  <a:pt x="256924" y="85844"/>
                </a:lnTo>
                <a:lnTo>
                  <a:pt x="251033" y="79244"/>
                </a:lnTo>
                <a:close/>
              </a:path>
              <a:path w="283209" h="208914">
                <a:moveTo>
                  <a:pt x="125370" y="139385"/>
                </a:moveTo>
                <a:lnTo>
                  <a:pt x="23689" y="139385"/>
                </a:lnTo>
                <a:lnTo>
                  <a:pt x="36901" y="141108"/>
                </a:lnTo>
                <a:lnTo>
                  <a:pt x="49195" y="144836"/>
                </a:lnTo>
                <a:lnTo>
                  <a:pt x="97638" y="161917"/>
                </a:lnTo>
                <a:lnTo>
                  <a:pt x="139197" y="171652"/>
                </a:lnTo>
                <a:lnTo>
                  <a:pt x="147227" y="172044"/>
                </a:lnTo>
                <a:lnTo>
                  <a:pt x="164892" y="169818"/>
                </a:lnTo>
                <a:lnTo>
                  <a:pt x="178525" y="163700"/>
                </a:lnTo>
                <a:lnTo>
                  <a:pt x="188489" y="154532"/>
                </a:lnTo>
                <a:lnTo>
                  <a:pt x="195070" y="143289"/>
                </a:lnTo>
                <a:lnTo>
                  <a:pt x="161600" y="143289"/>
                </a:lnTo>
                <a:lnTo>
                  <a:pt x="150756" y="143031"/>
                </a:lnTo>
                <a:lnTo>
                  <a:pt x="139751" y="141959"/>
                </a:lnTo>
                <a:lnTo>
                  <a:pt x="128427" y="140079"/>
                </a:lnTo>
                <a:lnTo>
                  <a:pt x="125370" y="139385"/>
                </a:lnTo>
                <a:close/>
              </a:path>
              <a:path w="283209" h="208914">
                <a:moveTo>
                  <a:pt x="20665" y="0"/>
                </a:moveTo>
                <a:lnTo>
                  <a:pt x="8806" y="0"/>
                </a:lnTo>
                <a:lnTo>
                  <a:pt x="4806" y="6339"/>
                </a:lnTo>
                <a:lnTo>
                  <a:pt x="4806" y="17647"/>
                </a:lnTo>
                <a:lnTo>
                  <a:pt x="7485" y="24871"/>
                </a:lnTo>
                <a:lnTo>
                  <a:pt x="14105" y="28955"/>
                </a:lnTo>
                <a:lnTo>
                  <a:pt x="16319" y="29839"/>
                </a:lnTo>
                <a:lnTo>
                  <a:pt x="30011" y="33467"/>
                </a:lnTo>
                <a:lnTo>
                  <a:pt x="37965" y="35265"/>
                </a:lnTo>
                <a:lnTo>
                  <a:pt x="50100" y="38549"/>
                </a:lnTo>
                <a:lnTo>
                  <a:pt x="152799" y="64617"/>
                </a:lnTo>
                <a:lnTo>
                  <a:pt x="187131" y="99204"/>
                </a:lnTo>
                <a:lnTo>
                  <a:pt x="186328" y="120161"/>
                </a:lnTo>
                <a:lnTo>
                  <a:pt x="180786" y="133324"/>
                </a:lnTo>
                <a:lnTo>
                  <a:pt x="172034" y="140448"/>
                </a:lnTo>
                <a:lnTo>
                  <a:pt x="161600" y="143289"/>
                </a:lnTo>
                <a:lnTo>
                  <a:pt x="195070" y="143289"/>
                </a:lnTo>
                <a:lnTo>
                  <a:pt x="195149" y="143154"/>
                </a:lnTo>
                <a:lnTo>
                  <a:pt x="198867" y="130408"/>
                </a:lnTo>
                <a:lnTo>
                  <a:pt x="198493" y="113501"/>
                </a:lnTo>
                <a:lnTo>
                  <a:pt x="196103" y="99772"/>
                </a:lnTo>
                <a:lnTo>
                  <a:pt x="191896" y="88580"/>
                </a:lnTo>
                <a:lnTo>
                  <a:pt x="186069" y="79282"/>
                </a:lnTo>
                <a:lnTo>
                  <a:pt x="251033" y="79244"/>
                </a:lnTo>
                <a:lnTo>
                  <a:pt x="216238" y="53179"/>
                </a:lnTo>
                <a:lnTo>
                  <a:pt x="26820" y="1828"/>
                </a:lnTo>
                <a:lnTo>
                  <a:pt x="20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4963044" y="3852765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963029" y="3852784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963042" y="4216340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46" y="0"/>
                </a:moveTo>
                <a:lnTo>
                  <a:pt x="7530" y="19314"/>
                </a:lnTo>
                <a:lnTo>
                  <a:pt x="0" y="48440"/>
                </a:lnTo>
                <a:lnTo>
                  <a:pt x="3817" y="59916"/>
                </a:lnTo>
                <a:lnTo>
                  <a:pt x="11285" y="69660"/>
                </a:lnTo>
                <a:lnTo>
                  <a:pt x="22273" y="77104"/>
                </a:lnTo>
                <a:lnTo>
                  <a:pt x="36649" y="81680"/>
                </a:lnTo>
                <a:lnTo>
                  <a:pt x="54285" y="82818"/>
                </a:lnTo>
                <a:lnTo>
                  <a:pt x="67179" y="77178"/>
                </a:lnTo>
                <a:lnTo>
                  <a:pt x="77409" y="67979"/>
                </a:lnTo>
                <a:lnTo>
                  <a:pt x="84151" y="56018"/>
                </a:lnTo>
                <a:lnTo>
                  <a:pt x="86582" y="42094"/>
                </a:lnTo>
                <a:lnTo>
                  <a:pt x="84689" y="29808"/>
                </a:lnTo>
                <a:lnTo>
                  <a:pt x="78536" y="17856"/>
                </a:lnTo>
                <a:lnTo>
                  <a:pt x="68746" y="8409"/>
                </a:lnTo>
                <a:lnTo>
                  <a:pt x="55967" y="2209"/>
                </a:lnTo>
                <a:lnTo>
                  <a:pt x="4084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963030" y="4216350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2" y="42085"/>
                </a:moveTo>
                <a:lnTo>
                  <a:pt x="84150" y="56008"/>
                </a:lnTo>
                <a:lnTo>
                  <a:pt x="77406" y="67969"/>
                </a:lnTo>
                <a:lnTo>
                  <a:pt x="67174" y="77168"/>
                </a:lnTo>
                <a:lnTo>
                  <a:pt x="54280" y="82807"/>
                </a:lnTo>
                <a:lnTo>
                  <a:pt x="36649" y="81669"/>
                </a:lnTo>
                <a:lnTo>
                  <a:pt x="22273" y="77092"/>
                </a:lnTo>
                <a:lnTo>
                  <a:pt x="11285" y="69647"/>
                </a:lnTo>
                <a:lnTo>
                  <a:pt x="3817" y="59902"/>
                </a:lnTo>
                <a:lnTo>
                  <a:pt x="0" y="48425"/>
                </a:lnTo>
                <a:lnTo>
                  <a:pt x="1851" y="32475"/>
                </a:lnTo>
                <a:lnTo>
                  <a:pt x="7536" y="19302"/>
                </a:lnTo>
                <a:lnTo>
                  <a:pt x="16381" y="9261"/>
                </a:lnTo>
                <a:lnTo>
                  <a:pt x="27714" y="2708"/>
                </a:lnTo>
                <a:lnTo>
                  <a:pt x="40860" y="0"/>
                </a:lnTo>
                <a:lnTo>
                  <a:pt x="55975" y="2209"/>
                </a:lnTo>
                <a:lnTo>
                  <a:pt x="68752" y="8409"/>
                </a:lnTo>
                <a:lnTo>
                  <a:pt x="78541" y="17858"/>
                </a:lnTo>
                <a:lnTo>
                  <a:pt x="84693" y="29813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96303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96302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963039" y="3669964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963029" y="3669959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963044" y="379182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963029" y="379183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963044" y="3488161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963029" y="3488167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963044" y="379182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22" y="0"/>
                </a:moveTo>
                <a:lnTo>
                  <a:pt x="7524" y="19332"/>
                </a:lnTo>
                <a:lnTo>
                  <a:pt x="0" y="48464"/>
                </a:lnTo>
                <a:lnTo>
                  <a:pt x="3821" y="59939"/>
                </a:lnTo>
                <a:lnTo>
                  <a:pt x="11291" y="69682"/>
                </a:lnTo>
                <a:lnTo>
                  <a:pt x="22279" y="77125"/>
                </a:lnTo>
                <a:lnTo>
                  <a:pt x="36656" y="81699"/>
                </a:lnTo>
                <a:lnTo>
                  <a:pt x="54292" y="82835"/>
                </a:lnTo>
                <a:lnTo>
                  <a:pt x="67182" y="77192"/>
                </a:lnTo>
                <a:lnTo>
                  <a:pt x="77409" y="67990"/>
                </a:lnTo>
                <a:lnTo>
                  <a:pt x="84149" y="56026"/>
                </a:lnTo>
                <a:lnTo>
                  <a:pt x="86579" y="42099"/>
                </a:lnTo>
                <a:lnTo>
                  <a:pt x="84681" y="29797"/>
                </a:lnTo>
                <a:lnTo>
                  <a:pt x="78524" y="17851"/>
                </a:lnTo>
                <a:lnTo>
                  <a:pt x="68732" y="8407"/>
                </a:lnTo>
                <a:lnTo>
                  <a:pt x="55949" y="2209"/>
                </a:lnTo>
                <a:lnTo>
                  <a:pt x="4082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963029" y="379183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81"/>
                </a:lnTo>
                <a:lnTo>
                  <a:pt x="7538" y="19308"/>
                </a:lnTo>
                <a:lnTo>
                  <a:pt x="16384" y="9265"/>
                </a:lnTo>
                <a:lnTo>
                  <a:pt x="27717" y="2709"/>
                </a:lnTo>
                <a:lnTo>
                  <a:pt x="40863" y="0"/>
                </a:lnTo>
                <a:lnTo>
                  <a:pt x="55976" y="2210"/>
                </a:lnTo>
                <a:lnTo>
                  <a:pt x="68751" y="8413"/>
                </a:lnTo>
                <a:lnTo>
                  <a:pt x="78540" y="17863"/>
                </a:lnTo>
                <a:lnTo>
                  <a:pt x="84693" y="29819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963039" y="3912683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4963029" y="3912702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072"/>
                </a:moveTo>
                <a:lnTo>
                  <a:pt x="84152" y="55991"/>
                </a:lnTo>
                <a:lnTo>
                  <a:pt x="77406" y="67950"/>
                </a:lnTo>
                <a:lnTo>
                  <a:pt x="67171" y="77147"/>
                </a:lnTo>
                <a:lnTo>
                  <a:pt x="54275" y="82784"/>
                </a:lnTo>
                <a:lnTo>
                  <a:pt x="36643" y="81644"/>
                </a:lnTo>
                <a:lnTo>
                  <a:pt x="22268" y="77066"/>
                </a:lnTo>
                <a:lnTo>
                  <a:pt x="11281" y="69619"/>
                </a:lnTo>
                <a:lnTo>
                  <a:pt x="3814" y="59873"/>
                </a:lnTo>
                <a:lnTo>
                  <a:pt x="0" y="48396"/>
                </a:lnTo>
                <a:lnTo>
                  <a:pt x="1853" y="32450"/>
                </a:lnTo>
                <a:lnTo>
                  <a:pt x="7543" y="19281"/>
                </a:lnTo>
                <a:lnTo>
                  <a:pt x="16394" y="9246"/>
                </a:lnTo>
                <a:lnTo>
                  <a:pt x="27734" y="2700"/>
                </a:lnTo>
                <a:lnTo>
                  <a:pt x="40887" y="0"/>
                </a:lnTo>
                <a:lnTo>
                  <a:pt x="55996" y="2210"/>
                </a:lnTo>
                <a:lnTo>
                  <a:pt x="68770" y="8413"/>
                </a:lnTo>
                <a:lnTo>
                  <a:pt x="78556" y="17864"/>
                </a:lnTo>
                <a:lnTo>
                  <a:pt x="84703" y="29825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963041" y="4094461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48" y="0"/>
                </a:moveTo>
                <a:lnTo>
                  <a:pt x="7531" y="19306"/>
                </a:lnTo>
                <a:lnTo>
                  <a:pt x="0" y="48439"/>
                </a:lnTo>
                <a:lnTo>
                  <a:pt x="3816" y="59910"/>
                </a:lnTo>
                <a:lnTo>
                  <a:pt x="11284" y="69655"/>
                </a:lnTo>
                <a:lnTo>
                  <a:pt x="22271" y="77102"/>
                </a:lnTo>
                <a:lnTo>
                  <a:pt x="36648" y="81681"/>
                </a:lnTo>
                <a:lnTo>
                  <a:pt x="54283" y="82821"/>
                </a:lnTo>
                <a:lnTo>
                  <a:pt x="67178" y="77178"/>
                </a:lnTo>
                <a:lnTo>
                  <a:pt x="77409" y="67976"/>
                </a:lnTo>
                <a:lnTo>
                  <a:pt x="84152" y="56016"/>
                </a:lnTo>
                <a:lnTo>
                  <a:pt x="86582" y="42100"/>
                </a:lnTo>
                <a:lnTo>
                  <a:pt x="84689" y="29802"/>
                </a:lnTo>
                <a:lnTo>
                  <a:pt x="78535" y="17848"/>
                </a:lnTo>
                <a:lnTo>
                  <a:pt x="68746" y="8403"/>
                </a:lnTo>
                <a:lnTo>
                  <a:pt x="55968" y="2207"/>
                </a:lnTo>
                <a:lnTo>
                  <a:pt x="4084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963029" y="4094468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96303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0862" y="0"/>
                </a:moveTo>
                <a:lnTo>
                  <a:pt x="7535" y="19299"/>
                </a:lnTo>
                <a:lnTo>
                  <a:pt x="0" y="48426"/>
                </a:lnTo>
                <a:lnTo>
                  <a:pt x="3813" y="59899"/>
                </a:lnTo>
                <a:lnTo>
                  <a:pt x="11279" y="69645"/>
                </a:lnTo>
                <a:lnTo>
                  <a:pt x="22266" y="77092"/>
                </a:lnTo>
                <a:lnTo>
                  <a:pt x="36642" y="81671"/>
                </a:lnTo>
                <a:lnTo>
                  <a:pt x="54278" y="82812"/>
                </a:lnTo>
                <a:lnTo>
                  <a:pt x="67175" y="77173"/>
                </a:lnTo>
                <a:lnTo>
                  <a:pt x="77409" y="67975"/>
                </a:lnTo>
                <a:lnTo>
                  <a:pt x="84153" y="56017"/>
                </a:lnTo>
                <a:lnTo>
                  <a:pt x="86584" y="42101"/>
                </a:lnTo>
                <a:lnTo>
                  <a:pt x="84693" y="29811"/>
                </a:lnTo>
                <a:lnTo>
                  <a:pt x="78542" y="17854"/>
                </a:lnTo>
                <a:lnTo>
                  <a:pt x="68754" y="8406"/>
                </a:lnTo>
                <a:lnTo>
                  <a:pt x="55978" y="2208"/>
                </a:lnTo>
                <a:lnTo>
                  <a:pt x="4086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963029" y="3973626"/>
            <a:ext cx="76760" cy="73399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86584" y="42100"/>
                </a:moveTo>
                <a:lnTo>
                  <a:pt x="84152" y="56020"/>
                </a:lnTo>
                <a:lnTo>
                  <a:pt x="77406" y="67978"/>
                </a:lnTo>
                <a:lnTo>
                  <a:pt x="67171" y="77176"/>
                </a:lnTo>
                <a:lnTo>
                  <a:pt x="54275" y="82813"/>
                </a:lnTo>
                <a:lnTo>
                  <a:pt x="36643" y="81673"/>
                </a:lnTo>
                <a:lnTo>
                  <a:pt x="22268" y="77095"/>
                </a:lnTo>
                <a:lnTo>
                  <a:pt x="11281" y="69648"/>
                </a:lnTo>
                <a:lnTo>
                  <a:pt x="3814" y="59902"/>
                </a:lnTo>
                <a:lnTo>
                  <a:pt x="0" y="48425"/>
                </a:lnTo>
                <a:lnTo>
                  <a:pt x="1852" y="32469"/>
                </a:lnTo>
                <a:lnTo>
                  <a:pt x="7538" y="19295"/>
                </a:lnTo>
                <a:lnTo>
                  <a:pt x="16384" y="9256"/>
                </a:lnTo>
                <a:lnTo>
                  <a:pt x="27717" y="2706"/>
                </a:lnTo>
                <a:lnTo>
                  <a:pt x="40863" y="0"/>
                </a:lnTo>
                <a:lnTo>
                  <a:pt x="55976" y="2208"/>
                </a:lnTo>
                <a:lnTo>
                  <a:pt x="68751" y="8404"/>
                </a:lnTo>
                <a:lnTo>
                  <a:pt x="78540" y="17850"/>
                </a:lnTo>
                <a:lnTo>
                  <a:pt x="84693" y="29808"/>
                </a:lnTo>
              </a:path>
            </a:pathLst>
          </a:custGeom>
          <a:ln w="7135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951263" y="2558037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08" y="0"/>
                </a:moveTo>
                <a:lnTo>
                  <a:pt x="7655" y="19018"/>
                </a:lnTo>
                <a:lnTo>
                  <a:pt x="0" y="47947"/>
                </a:lnTo>
                <a:lnTo>
                  <a:pt x="3762" y="59436"/>
                </a:lnTo>
                <a:lnTo>
                  <a:pt x="11198" y="69197"/>
                </a:lnTo>
                <a:lnTo>
                  <a:pt x="22172" y="76660"/>
                </a:lnTo>
                <a:lnTo>
                  <a:pt x="36544" y="81255"/>
                </a:lnTo>
                <a:lnTo>
                  <a:pt x="54179" y="82412"/>
                </a:lnTo>
                <a:lnTo>
                  <a:pt x="67130" y="76825"/>
                </a:lnTo>
                <a:lnTo>
                  <a:pt x="77406" y="67674"/>
                </a:lnTo>
                <a:lnTo>
                  <a:pt x="84179" y="55759"/>
                </a:lnTo>
                <a:lnTo>
                  <a:pt x="86620" y="41876"/>
                </a:lnTo>
                <a:lnTo>
                  <a:pt x="84857" y="30065"/>
                </a:lnTo>
                <a:lnTo>
                  <a:pt x="78788" y="18027"/>
                </a:lnTo>
                <a:lnTo>
                  <a:pt x="69051" y="8501"/>
                </a:lnTo>
                <a:lnTo>
                  <a:pt x="56329" y="2240"/>
                </a:lnTo>
                <a:lnTo>
                  <a:pt x="4130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951263" y="255805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2"/>
                </a:moveTo>
                <a:lnTo>
                  <a:pt x="84194" y="55758"/>
                </a:lnTo>
                <a:lnTo>
                  <a:pt x="77412" y="67669"/>
                </a:lnTo>
                <a:lnTo>
                  <a:pt x="67127" y="76816"/>
                </a:lnTo>
                <a:lnTo>
                  <a:pt x="54173" y="82400"/>
                </a:lnTo>
                <a:lnTo>
                  <a:pt x="36548" y="81239"/>
                </a:lnTo>
                <a:lnTo>
                  <a:pt x="22177" y="76641"/>
                </a:lnTo>
                <a:lnTo>
                  <a:pt x="11201" y="69175"/>
                </a:lnTo>
                <a:lnTo>
                  <a:pt x="3761" y="59413"/>
                </a:lnTo>
                <a:lnTo>
                  <a:pt x="0" y="47927"/>
                </a:lnTo>
                <a:lnTo>
                  <a:pt x="1897" y="32095"/>
                </a:lnTo>
                <a:lnTo>
                  <a:pt x="7667" y="19013"/>
                </a:lnTo>
                <a:lnTo>
                  <a:pt x="16622" y="9055"/>
                </a:lnTo>
                <a:lnTo>
                  <a:pt x="28074" y="2593"/>
                </a:lnTo>
                <a:lnTo>
                  <a:pt x="41336" y="0"/>
                </a:lnTo>
                <a:lnTo>
                  <a:pt x="56341" y="2240"/>
                </a:lnTo>
                <a:lnTo>
                  <a:pt x="69060" y="8502"/>
                </a:lnTo>
                <a:lnTo>
                  <a:pt x="78801" y="18029"/>
                </a:lnTo>
                <a:lnTo>
                  <a:pt x="84876" y="3006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951263" y="2980220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08" y="0"/>
                </a:moveTo>
                <a:lnTo>
                  <a:pt x="7655" y="19031"/>
                </a:lnTo>
                <a:lnTo>
                  <a:pt x="0" y="47947"/>
                </a:lnTo>
                <a:lnTo>
                  <a:pt x="3762" y="59436"/>
                </a:lnTo>
                <a:lnTo>
                  <a:pt x="11198" y="69197"/>
                </a:lnTo>
                <a:lnTo>
                  <a:pt x="22172" y="76659"/>
                </a:lnTo>
                <a:lnTo>
                  <a:pt x="36544" y="81255"/>
                </a:lnTo>
                <a:lnTo>
                  <a:pt x="54179" y="82412"/>
                </a:lnTo>
                <a:lnTo>
                  <a:pt x="67130" y="76825"/>
                </a:lnTo>
                <a:lnTo>
                  <a:pt x="77406" y="67674"/>
                </a:lnTo>
                <a:lnTo>
                  <a:pt x="84179" y="55759"/>
                </a:lnTo>
                <a:lnTo>
                  <a:pt x="86620" y="41876"/>
                </a:lnTo>
                <a:lnTo>
                  <a:pt x="84857" y="30076"/>
                </a:lnTo>
                <a:lnTo>
                  <a:pt x="78788" y="18041"/>
                </a:lnTo>
                <a:lnTo>
                  <a:pt x="69051" y="8510"/>
                </a:lnTo>
                <a:lnTo>
                  <a:pt x="56329" y="2243"/>
                </a:lnTo>
                <a:lnTo>
                  <a:pt x="4130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6951267" y="298024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38"/>
                </a:lnTo>
                <a:lnTo>
                  <a:pt x="77413" y="67656"/>
                </a:lnTo>
                <a:lnTo>
                  <a:pt x="67134" y="76807"/>
                </a:lnTo>
                <a:lnTo>
                  <a:pt x="54188" y="82395"/>
                </a:lnTo>
                <a:lnTo>
                  <a:pt x="36562" y="81238"/>
                </a:lnTo>
                <a:lnTo>
                  <a:pt x="22190" y="76644"/>
                </a:lnTo>
                <a:lnTo>
                  <a:pt x="11212" y="69183"/>
                </a:lnTo>
                <a:lnTo>
                  <a:pt x="3769" y="59424"/>
                </a:lnTo>
                <a:lnTo>
                  <a:pt x="0" y="47936"/>
                </a:lnTo>
                <a:lnTo>
                  <a:pt x="1894" y="32102"/>
                </a:lnTo>
                <a:lnTo>
                  <a:pt x="7661" y="19019"/>
                </a:lnTo>
                <a:lnTo>
                  <a:pt x="16612" y="9059"/>
                </a:lnTo>
                <a:lnTo>
                  <a:pt x="28061" y="2595"/>
                </a:lnTo>
                <a:lnTo>
                  <a:pt x="41320" y="0"/>
                </a:lnTo>
                <a:lnTo>
                  <a:pt x="56333" y="2241"/>
                </a:lnTo>
                <a:lnTo>
                  <a:pt x="69057" y="8502"/>
                </a:lnTo>
                <a:lnTo>
                  <a:pt x="78800" y="18028"/>
                </a:lnTo>
                <a:lnTo>
                  <a:pt x="84874" y="30062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6951263" y="273884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6951267" y="2738838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6951263" y="334181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6951267" y="334183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27"/>
                </a:lnTo>
                <a:lnTo>
                  <a:pt x="77413" y="67643"/>
                </a:lnTo>
                <a:lnTo>
                  <a:pt x="67134" y="76799"/>
                </a:lnTo>
                <a:lnTo>
                  <a:pt x="54187" y="82393"/>
                </a:lnTo>
                <a:lnTo>
                  <a:pt x="36562" y="81234"/>
                </a:lnTo>
                <a:lnTo>
                  <a:pt x="22191" y="76636"/>
                </a:lnTo>
                <a:lnTo>
                  <a:pt x="11213" y="69171"/>
                </a:lnTo>
                <a:lnTo>
                  <a:pt x="3769" y="59412"/>
                </a:lnTo>
                <a:lnTo>
                  <a:pt x="0" y="47931"/>
                </a:lnTo>
                <a:lnTo>
                  <a:pt x="1894" y="32087"/>
                </a:lnTo>
                <a:lnTo>
                  <a:pt x="7661" y="19003"/>
                </a:lnTo>
                <a:lnTo>
                  <a:pt x="16614" y="9048"/>
                </a:lnTo>
                <a:lnTo>
                  <a:pt x="28064" y="2591"/>
                </a:lnTo>
                <a:lnTo>
                  <a:pt x="41324" y="0"/>
                </a:lnTo>
                <a:lnTo>
                  <a:pt x="56336" y="2238"/>
                </a:lnTo>
                <a:lnTo>
                  <a:pt x="69059" y="8495"/>
                </a:lnTo>
                <a:lnTo>
                  <a:pt x="78802" y="18017"/>
                </a:lnTo>
                <a:lnTo>
                  <a:pt x="84875" y="30054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951264" y="3281219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7" y="0"/>
                </a:moveTo>
                <a:lnTo>
                  <a:pt x="7657" y="19000"/>
                </a:lnTo>
                <a:lnTo>
                  <a:pt x="0" y="47936"/>
                </a:lnTo>
                <a:lnTo>
                  <a:pt x="3762" y="59412"/>
                </a:lnTo>
                <a:lnTo>
                  <a:pt x="11199" y="69173"/>
                </a:lnTo>
                <a:lnTo>
                  <a:pt x="22172" y="76644"/>
                </a:lnTo>
                <a:lnTo>
                  <a:pt x="36545" y="81248"/>
                </a:lnTo>
                <a:lnTo>
                  <a:pt x="54179" y="82409"/>
                </a:lnTo>
                <a:lnTo>
                  <a:pt x="67130" y="76809"/>
                </a:lnTo>
                <a:lnTo>
                  <a:pt x="77406" y="67649"/>
                </a:lnTo>
                <a:lnTo>
                  <a:pt x="84179" y="55736"/>
                </a:lnTo>
                <a:lnTo>
                  <a:pt x="86620" y="41876"/>
                </a:lnTo>
                <a:lnTo>
                  <a:pt x="84859" y="30060"/>
                </a:lnTo>
                <a:lnTo>
                  <a:pt x="78791" y="18018"/>
                </a:lnTo>
                <a:lnTo>
                  <a:pt x="69054" y="8494"/>
                </a:lnTo>
                <a:lnTo>
                  <a:pt x="56334" y="2238"/>
                </a:lnTo>
                <a:lnTo>
                  <a:pt x="4131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951267" y="3281214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52"/>
                </a:moveTo>
                <a:lnTo>
                  <a:pt x="84191" y="55727"/>
                </a:lnTo>
                <a:lnTo>
                  <a:pt x="77413" y="67643"/>
                </a:lnTo>
                <a:lnTo>
                  <a:pt x="67134" y="76799"/>
                </a:lnTo>
                <a:lnTo>
                  <a:pt x="54187" y="82393"/>
                </a:lnTo>
                <a:lnTo>
                  <a:pt x="36562" y="81234"/>
                </a:lnTo>
                <a:lnTo>
                  <a:pt x="22191" y="76636"/>
                </a:lnTo>
                <a:lnTo>
                  <a:pt x="11213" y="69171"/>
                </a:lnTo>
                <a:lnTo>
                  <a:pt x="3769" y="59412"/>
                </a:lnTo>
                <a:lnTo>
                  <a:pt x="0" y="47931"/>
                </a:lnTo>
                <a:lnTo>
                  <a:pt x="1894" y="32087"/>
                </a:lnTo>
                <a:lnTo>
                  <a:pt x="7661" y="19003"/>
                </a:lnTo>
                <a:lnTo>
                  <a:pt x="16614" y="9048"/>
                </a:lnTo>
                <a:lnTo>
                  <a:pt x="28064" y="2591"/>
                </a:lnTo>
                <a:lnTo>
                  <a:pt x="41324" y="0"/>
                </a:lnTo>
                <a:lnTo>
                  <a:pt x="56336" y="2238"/>
                </a:lnTo>
                <a:lnTo>
                  <a:pt x="69059" y="8495"/>
                </a:lnTo>
                <a:lnTo>
                  <a:pt x="78802" y="18017"/>
                </a:lnTo>
                <a:lnTo>
                  <a:pt x="84875" y="30054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951263" y="2859035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951267" y="2859026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06"/>
                </a:lnTo>
                <a:lnTo>
                  <a:pt x="7656" y="19017"/>
                </a:lnTo>
                <a:lnTo>
                  <a:pt x="16604" y="9058"/>
                </a:lnTo>
                <a:lnTo>
                  <a:pt x="28047" y="2597"/>
                </a:lnTo>
                <a:lnTo>
                  <a:pt x="41300" y="0"/>
                </a:lnTo>
                <a:lnTo>
                  <a:pt x="56316" y="2235"/>
                </a:lnTo>
                <a:lnTo>
                  <a:pt x="69040" y="8486"/>
                </a:lnTo>
                <a:lnTo>
                  <a:pt x="78785" y="18003"/>
                </a:lnTo>
                <a:lnTo>
                  <a:pt x="84864" y="30038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6951263" y="2196472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6951263" y="2196485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3"/>
                </a:moveTo>
                <a:lnTo>
                  <a:pt x="84194" y="55746"/>
                </a:lnTo>
                <a:lnTo>
                  <a:pt x="77412" y="67657"/>
                </a:lnTo>
                <a:lnTo>
                  <a:pt x="67127" y="76809"/>
                </a:lnTo>
                <a:lnTo>
                  <a:pt x="54173" y="82399"/>
                </a:lnTo>
                <a:lnTo>
                  <a:pt x="36548" y="81236"/>
                </a:lnTo>
                <a:lnTo>
                  <a:pt x="22177" y="76633"/>
                </a:lnTo>
                <a:lnTo>
                  <a:pt x="11201" y="69163"/>
                </a:lnTo>
                <a:lnTo>
                  <a:pt x="3762" y="59401"/>
                </a:lnTo>
                <a:lnTo>
                  <a:pt x="0" y="47922"/>
                </a:lnTo>
                <a:lnTo>
                  <a:pt x="1897" y="32080"/>
                </a:lnTo>
                <a:lnTo>
                  <a:pt x="7668" y="18998"/>
                </a:lnTo>
                <a:lnTo>
                  <a:pt x="16624" y="9044"/>
                </a:lnTo>
                <a:lnTo>
                  <a:pt x="28077" y="2588"/>
                </a:lnTo>
                <a:lnTo>
                  <a:pt x="41340" y="0"/>
                </a:lnTo>
                <a:lnTo>
                  <a:pt x="56344" y="2238"/>
                </a:lnTo>
                <a:lnTo>
                  <a:pt x="69062" y="8494"/>
                </a:lnTo>
                <a:lnTo>
                  <a:pt x="78803" y="18018"/>
                </a:lnTo>
                <a:lnTo>
                  <a:pt x="84876" y="30061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6951263" y="3220600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15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68"/>
                </a:lnTo>
                <a:lnTo>
                  <a:pt x="78790" y="18029"/>
                </a:lnTo>
                <a:lnTo>
                  <a:pt x="69052" y="8502"/>
                </a:lnTo>
                <a:lnTo>
                  <a:pt x="56332" y="2241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6951267" y="3220593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6951263" y="3583213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6951263" y="3583214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41" y="41883"/>
                </a:moveTo>
                <a:lnTo>
                  <a:pt x="84194" y="55746"/>
                </a:lnTo>
                <a:lnTo>
                  <a:pt x="77412" y="67657"/>
                </a:lnTo>
                <a:lnTo>
                  <a:pt x="67127" y="76809"/>
                </a:lnTo>
                <a:lnTo>
                  <a:pt x="54173" y="82399"/>
                </a:lnTo>
                <a:lnTo>
                  <a:pt x="36548" y="81236"/>
                </a:lnTo>
                <a:lnTo>
                  <a:pt x="22177" y="76633"/>
                </a:lnTo>
                <a:lnTo>
                  <a:pt x="11201" y="69163"/>
                </a:lnTo>
                <a:lnTo>
                  <a:pt x="3762" y="59401"/>
                </a:lnTo>
                <a:lnTo>
                  <a:pt x="0" y="47922"/>
                </a:lnTo>
                <a:lnTo>
                  <a:pt x="1897" y="32080"/>
                </a:lnTo>
                <a:lnTo>
                  <a:pt x="7668" y="18998"/>
                </a:lnTo>
                <a:lnTo>
                  <a:pt x="16624" y="9044"/>
                </a:lnTo>
                <a:lnTo>
                  <a:pt x="28077" y="2588"/>
                </a:lnTo>
                <a:lnTo>
                  <a:pt x="41340" y="0"/>
                </a:lnTo>
                <a:lnTo>
                  <a:pt x="56344" y="2238"/>
                </a:lnTo>
                <a:lnTo>
                  <a:pt x="69062" y="8494"/>
                </a:lnTo>
                <a:lnTo>
                  <a:pt x="78803" y="18018"/>
                </a:lnTo>
                <a:lnTo>
                  <a:pt x="84876" y="30061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6951263" y="3462001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1312" y="0"/>
                </a:moveTo>
                <a:lnTo>
                  <a:pt x="7656" y="19002"/>
                </a:lnTo>
                <a:lnTo>
                  <a:pt x="0" y="47942"/>
                </a:lnTo>
                <a:lnTo>
                  <a:pt x="3762" y="59424"/>
                </a:lnTo>
                <a:lnTo>
                  <a:pt x="11199" y="69185"/>
                </a:lnTo>
                <a:lnTo>
                  <a:pt x="22172" y="76652"/>
                </a:lnTo>
                <a:lnTo>
                  <a:pt x="36545" y="81251"/>
                </a:lnTo>
                <a:lnTo>
                  <a:pt x="54179" y="82411"/>
                </a:lnTo>
                <a:lnTo>
                  <a:pt x="67130" y="76817"/>
                </a:lnTo>
                <a:lnTo>
                  <a:pt x="77406" y="67662"/>
                </a:lnTo>
                <a:lnTo>
                  <a:pt x="84179" y="55747"/>
                </a:lnTo>
                <a:lnTo>
                  <a:pt x="86620" y="41876"/>
                </a:lnTo>
                <a:lnTo>
                  <a:pt x="84858" y="30057"/>
                </a:lnTo>
                <a:lnTo>
                  <a:pt x="78790" y="18016"/>
                </a:lnTo>
                <a:lnTo>
                  <a:pt x="69053" y="8493"/>
                </a:lnTo>
                <a:lnTo>
                  <a:pt x="56332" y="2238"/>
                </a:lnTo>
                <a:lnTo>
                  <a:pt x="413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6951267" y="3461998"/>
            <a:ext cx="76760" cy="72838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86636" y="41881"/>
                </a:moveTo>
                <a:lnTo>
                  <a:pt x="84191" y="55756"/>
                </a:lnTo>
                <a:lnTo>
                  <a:pt x="77413" y="67672"/>
                </a:lnTo>
                <a:lnTo>
                  <a:pt x="67134" y="76828"/>
                </a:lnTo>
                <a:lnTo>
                  <a:pt x="54187" y="82422"/>
                </a:lnTo>
                <a:lnTo>
                  <a:pt x="36562" y="81263"/>
                </a:lnTo>
                <a:lnTo>
                  <a:pt x="22191" y="76665"/>
                </a:lnTo>
                <a:lnTo>
                  <a:pt x="11213" y="69200"/>
                </a:lnTo>
                <a:lnTo>
                  <a:pt x="3769" y="59441"/>
                </a:lnTo>
                <a:lnTo>
                  <a:pt x="0" y="47960"/>
                </a:lnTo>
                <a:lnTo>
                  <a:pt x="1893" y="32118"/>
                </a:lnTo>
                <a:lnTo>
                  <a:pt x="7656" y="19030"/>
                </a:lnTo>
                <a:lnTo>
                  <a:pt x="16604" y="9067"/>
                </a:lnTo>
                <a:lnTo>
                  <a:pt x="28047" y="2600"/>
                </a:lnTo>
                <a:lnTo>
                  <a:pt x="41300" y="0"/>
                </a:lnTo>
                <a:lnTo>
                  <a:pt x="56316" y="2238"/>
                </a:lnTo>
                <a:lnTo>
                  <a:pt x="69040" y="8495"/>
                </a:lnTo>
                <a:lnTo>
                  <a:pt x="78785" y="18016"/>
                </a:lnTo>
                <a:lnTo>
                  <a:pt x="84864" y="30049"/>
                </a:lnTo>
              </a:path>
            </a:pathLst>
          </a:custGeom>
          <a:ln w="711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2594512" y="3345170"/>
            <a:ext cx="4792756" cy="1844488"/>
          </a:xfrm>
          <a:custGeom>
            <a:avLst/>
            <a:gdLst/>
            <a:ahLst/>
            <a:cxnLst/>
            <a:rect l="l" t="t" r="r" b="b"/>
            <a:pathLst>
              <a:path w="5431790" h="2090420">
                <a:moveTo>
                  <a:pt x="0" y="2089922"/>
                </a:moveTo>
                <a:lnTo>
                  <a:pt x="5431545" y="0"/>
                </a:lnTo>
              </a:path>
            </a:pathLst>
          </a:custGeom>
          <a:ln w="19645">
            <a:solidFill>
              <a:srgbClr val="3A88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7774613" y="2149258"/>
            <a:ext cx="121584" cy="212912"/>
          </a:xfrm>
          <a:custGeom>
            <a:avLst/>
            <a:gdLst/>
            <a:ahLst/>
            <a:cxnLst/>
            <a:rect l="l" t="t" r="r" b="b"/>
            <a:pathLst>
              <a:path w="137795" h="241300">
                <a:moveTo>
                  <a:pt x="101885" y="0"/>
                </a:moveTo>
                <a:lnTo>
                  <a:pt x="63965" y="16288"/>
                </a:lnTo>
                <a:lnTo>
                  <a:pt x="38448" y="45948"/>
                </a:lnTo>
                <a:lnTo>
                  <a:pt x="17802" y="85387"/>
                </a:lnTo>
                <a:lnTo>
                  <a:pt x="4156" y="129950"/>
                </a:lnTo>
                <a:lnTo>
                  <a:pt x="0" y="160206"/>
                </a:lnTo>
                <a:lnTo>
                  <a:pt x="461" y="178081"/>
                </a:lnTo>
                <a:lnTo>
                  <a:pt x="10744" y="222192"/>
                </a:lnTo>
                <a:lnTo>
                  <a:pt x="38098" y="241107"/>
                </a:lnTo>
                <a:lnTo>
                  <a:pt x="47414" y="239960"/>
                </a:lnTo>
                <a:lnTo>
                  <a:pt x="56700" y="236630"/>
                </a:lnTo>
                <a:lnTo>
                  <a:pt x="61040" y="234109"/>
                </a:lnTo>
                <a:lnTo>
                  <a:pt x="40670" y="234109"/>
                </a:lnTo>
                <a:lnTo>
                  <a:pt x="31933" y="231549"/>
                </a:lnTo>
                <a:lnTo>
                  <a:pt x="25753" y="222799"/>
                </a:lnTo>
                <a:lnTo>
                  <a:pt x="22416" y="206307"/>
                </a:lnTo>
                <a:lnTo>
                  <a:pt x="22374" y="194717"/>
                </a:lnTo>
                <a:lnTo>
                  <a:pt x="22378" y="193677"/>
                </a:lnTo>
                <a:lnTo>
                  <a:pt x="27795" y="145862"/>
                </a:lnTo>
                <a:lnTo>
                  <a:pt x="101509" y="126048"/>
                </a:lnTo>
                <a:lnTo>
                  <a:pt x="129100" y="126048"/>
                </a:lnTo>
                <a:lnTo>
                  <a:pt x="129768" y="123791"/>
                </a:lnTo>
                <a:lnTo>
                  <a:pt x="131521" y="116203"/>
                </a:lnTo>
                <a:lnTo>
                  <a:pt x="34971" y="116203"/>
                </a:lnTo>
                <a:lnTo>
                  <a:pt x="37835" y="105084"/>
                </a:lnTo>
                <a:lnTo>
                  <a:pt x="53831" y="56359"/>
                </a:lnTo>
                <a:lnTo>
                  <a:pt x="75636" y="19396"/>
                </a:lnTo>
                <a:lnTo>
                  <a:pt x="95153" y="6797"/>
                </a:lnTo>
                <a:lnTo>
                  <a:pt x="116665" y="6797"/>
                </a:lnTo>
                <a:lnTo>
                  <a:pt x="114943" y="5004"/>
                </a:lnTo>
                <a:lnTo>
                  <a:pt x="101885" y="0"/>
                </a:lnTo>
                <a:close/>
              </a:path>
              <a:path w="137795" h="241300">
                <a:moveTo>
                  <a:pt x="129100" y="126048"/>
                </a:moveTo>
                <a:lnTo>
                  <a:pt x="101509" y="126048"/>
                </a:lnTo>
                <a:lnTo>
                  <a:pt x="99264" y="135352"/>
                </a:lnTo>
                <a:lnTo>
                  <a:pt x="96332" y="146519"/>
                </a:lnTo>
                <a:lnTo>
                  <a:pt x="82666" y="185492"/>
                </a:lnTo>
                <a:lnTo>
                  <a:pt x="56948" y="225756"/>
                </a:lnTo>
                <a:lnTo>
                  <a:pt x="40670" y="234109"/>
                </a:lnTo>
                <a:lnTo>
                  <a:pt x="61040" y="234109"/>
                </a:lnTo>
                <a:lnTo>
                  <a:pt x="91900" y="205160"/>
                </a:lnTo>
                <a:lnTo>
                  <a:pt x="113942" y="167664"/>
                </a:lnTo>
                <a:lnTo>
                  <a:pt x="125321" y="138817"/>
                </a:lnTo>
                <a:lnTo>
                  <a:pt x="129100" y="126048"/>
                </a:lnTo>
                <a:close/>
              </a:path>
              <a:path w="137795" h="241300">
                <a:moveTo>
                  <a:pt x="116665" y="6797"/>
                </a:moveTo>
                <a:lnTo>
                  <a:pt x="95153" y="6797"/>
                </a:lnTo>
                <a:lnTo>
                  <a:pt x="106674" y="11236"/>
                </a:lnTo>
                <a:lnTo>
                  <a:pt x="112665" y="22639"/>
                </a:lnTo>
                <a:lnTo>
                  <a:pt x="114883" y="37939"/>
                </a:lnTo>
                <a:lnTo>
                  <a:pt x="114766" y="50312"/>
                </a:lnTo>
                <a:lnTo>
                  <a:pt x="114136" y="61851"/>
                </a:lnTo>
                <a:lnTo>
                  <a:pt x="105292" y="112642"/>
                </a:lnTo>
                <a:lnTo>
                  <a:pt x="34971" y="116203"/>
                </a:lnTo>
                <a:lnTo>
                  <a:pt x="131521" y="116203"/>
                </a:lnTo>
                <a:lnTo>
                  <a:pt x="133276" y="108610"/>
                </a:lnTo>
                <a:lnTo>
                  <a:pt x="135763" y="93457"/>
                </a:lnTo>
                <a:lnTo>
                  <a:pt x="137146" y="78518"/>
                </a:lnTo>
                <a:lnTo>
                  <a:pt x="137384" y="68837"/>
                </a:lnTo>
                <a:lnTo>
                  <a:pt x="136840" y="56644"/>
                </a:lnTo>
                <a:lnTo>
                  <a:pt x="134855" y="42439"/>
                </a:lnTo>
                <a:lnTo>
                  <a:pt x="130897" y="27948"/>
                </a:lnTo>
                <a:lnTo>
                  <a:pt x="124437" y="14895"/>
                </a:lnTo>
                <a:lnTo>
                  <a:pt x="116665" y="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8005160" y="2255501"/>
            <a:ext cx="195543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345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8005160" y="2312477"/>
            <a:ext cx="195543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345" y="0"/>
                </a:lnTo>
              </a:path>
            </a:pathLst>
          </a:custGeom>
          <a:ln w="1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8309713" y="2161551"/>
            <a:ext cx="124385" cy="202826"/>
          </a:xfrm>
          <a:custGeom>
            <a:avLst/>
            <a:gdLst/>
            <a:ahLst/>
            <a:cxnLst/>
            <a:rect l="l" t="t" r="r" b="b"/>
            <a:pathLst>
              <a:path w="140970" h="229869">
                <a:moveTo>
                  <a:pt x="75177" y="0"/>
                </a:moveTo>
                <a:lnTo>
                  <a:pt x="28324" y="16312"/>
                </a:lnTo>
                <a:lnTo>
                  <a:pt x="7802" y="55186"/>
                </a:lnTo>
                <a:lnTo>
                  <a:pt x="170" y="103027"/>
                </a:lnTo>
                <a:lnTo>
                  <a:pt x="0" y="114057"/>
                </a:lnTo>
                <a:lnTo>
                  <a:pt x="22" y="116806"/>
                </a:lnTo>
                <a:lnTo>
                  <a:pt x="3966" y="164834"/>
                </a:lnTo>
                <a:lnTo>
                  <a:pt x="21769" y="205245"/>
                </a:lnTo>
                <a:lnTo>
                  <a:pt x="54552" y="227927"/>
                </a:lnTo>
                <a:lnTo>
                  <a:pt x="64694" y="229768"/>
                </a:lnTo>
                <a:lnTo>
                  <a:pt x="76777" y="229172"/>
                </a:lnTo>
                <a:lnTo>
                  <a:pt x="88825" y="226789"/>
                </a:lnTo>
                <a:lnTo>
                  <a:pt x="98222" y="223003"/>
                </a:lnTo>
                <a:lnTo>
                  <a:pt x="70098" y="223003"/>
                </a:lnTo>
                <a:lnTo>
                  <a:pt x="60485" y="221528"/>
                </a:lnTo>
                <a:lnTo>
                  <a:pt x="33511" y="190819"/>
                </a:lnTo>
                <a:lnTo>
                  <a:pt x="28625" y="149597"/>
                </a:lnTo>
                <a:lnTo>
                  <a:pt x="27835" y="116806"/>
                </a:lnTo>
                <a:lnTo>
                  <a:pt x="27852" y="99325"/>
                </a:lnTo>
                <a:lnTo>
                  <a:pt x="30406" y="50492"/>
                </a:lnTo>
                <a:lnTo>
                  <a:pt x="56543" y="9503"/>
                </a:lnTo>
                <a:lnTo>
                  <a:pt x="65746" y="7080"/>
                </a:lnTo>
                <a:lnTo>
                  <a:pt x="98296" y="7080"/>
                </a:lnTo>
                <a:lnTo>
                  <a:pt x="96039" y="5663"/>
                </a:lnTo>
                <a:lnTo>
                  <a:pt x="84976" y="1647"/>
                </a:lnTo>
                <a:lnTo>
                  <a:pt x="75177" y="0"/>
                </a:lnTo>
                <a:close/>
              </a:path>
              <a:path w="140970" h="229869">
                <a:moveTo>
                  <a:pt x="98296" y="7080"/>
                </a:moveTo>
                <a:lnTo>
                  <a:pt x="65746" y="7080"/>
                </a:lnTo>
                <a:lnTo>
                  <a:pt x="76359" y="8000"/>
                </a:lnTo>
                <a:lnTo>
                  <a:pt x="87487" y="11941"/>
                </a:lnTo>
                <a:lnTo>
                  <a:pt x="108733" y="48613"/>
                </a:lnTo>
                <a:lnTo>
                  <a:pt x="112422" y="87816"/>
                </a:lnTo>
                <a:lnTo>
                  <a:pt x="112688" y="124045"/>
                </a:lnTo>
                <a:lnTo>
                  <a:pt x="112541" y="137331"/>
                </a:lnTo>
                <a:lnTo>
                  <a:pt x="104991" y="194223"/>
                </a:lnTo>
                <a:lnTo>
                  <a:pt x="70098" y="223003"/>
                </a:lnTo>
                <a:lnTo>
                  <a:pt x="98222" y="223003"/>
                </a:lnTo>
                <a:lnTo>
                  <a:pt x="127615" y="189239"/>
                </a:lnTo>
                <a:lnTo>
                  <a:pt x="138362" y="150895"/>
                </a:lnTo>
                <a:lnTo>
                  <a:pt x="140536" y="116806"/>
                </a:lnTo>
                <a:lnTo>
                  <a:pt x="140518" y="114057"/>
                </a:lnTo>
                <a:lnTo>
                  <a:pt x="136293" y="64757"/>
                </a:lnTo>
                <a:lnTo>
                  <a:pt x="118643" y="24162"/>
                </a:lnTo>
                <a:lnTo>
                  <a:pt x="107538" y="12887"/>
                </a:lnTo>
                <a:lnTo>
                  <a:pt x="98296" y="7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8471799" y="2327336"/>
            <a:ext cx="30816" cy="31376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26913" y="0"/>
                </a:moveTo>
                <a:lnTo>
                  <a:pt x="7894" y="0"/>
                </a:lnTo>
                <a:lnTo>
                  <a:pt x="0" y="7924"/>
                </a:lnTo>
                <a:lnTo>
                  <a:pt x="0" y="27157"/>
                </a:lnTo>
                <a:lnTo>
                  <a:pt x="7894" y="35112"/>
                </a:lnTo>
                <a:lnTo>
                  <a:pt x="26913" y="35112"/>
                </a:lnTo>
                <a:lnTo>
                  <a:pt x="34777" y="27157"/>
                </a:lnTo>
                <a:lnTo>
                  <a:pt x="34747" y="7924"/>
                </a:lnTo>
                <a:lnTo>
                  <a:pt x="26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8541805" y="2161077"/>
            <a:ext cx="117101" cy="202826"/>
          </a:xfrm>
          <a:custGeom>
            <a:avLst/>
            <a:gdLst/>
            <a:ahLst/>
            <a:cxnLst/>
            <a:rect l="l" t="t" r="r" b="b"/>
            <a:pathLst>
              <a:path w="132715" h="229869">
                <a:moveTo>
                  <a:pt x="27675" y="151942"/>
                </a:moveTo>
                <a:lnTo>
                  <a:pt x="11826" y="151942"/>
                </a:lnTo>
                <a:lnTo>
                  <a:pt x="0" y="154289"/>
                </a:lnTo>
                <a:lnTo>
                  <a:pt x="0" y="169621"/>
                </a:lnTo>
                <a:lnTo>
                  <a:pt x="1485" y="182509"/>
                </a:lnTo>
                <a:lnTo>
                  <a:pt x="22408" y="217010"/>
                </a:lnTo>
                <a:lnTo>
                  <a:pt x="48370" y="229475"/>
                </a:lnTo>
                <a:lnTo>
                  <a:pt x="64626" y="228623"/>
                </a:lnTo>
                <a:lnTo>
                  <a:pt x="79500" y="225450"/>
                </a:lnTo>
                <a:lnTo>
                  <a:pt x="92843" y="220151"/>
                </a:lnTo>
                <a:lnTo>
                  <a:pt x="93079" y="220004"/>
                </a:lnTo>
                <a:lnTo>
                  <a:pt x="66921" y="220004"/>
                </a:lnTo>
                <a:lnTo>
                  <a:pt x="50419" y="218604"/>
                </a:lnTo>
                <a:lnTo>
                  <a:pt x="17305" y="197808"/>
                </a:lnTo>
                <a:lnTo>
                  <a:pt x="11612" y="184099"/>
                </a:lnTo>
                <a:lnTo>
                  <a:pt x="27721" y="184099"/>
                </a:lnTo>
                <a:lnTo>
                  <a:pt x="33406" y="175991"/>
                </a:lnTo>
                <a:lnTo>
                  <a:pt x="33406" y="160202"/>
                </a:lnTo>
                <a:lnTo>
                  <a:pt x="27675" y="151942"/>
                </a:lnTo>
                <a:close/>
              </a:path>
              <a:path w="132715" h="229869">
                <a:moveTo>
                  <a:pt x="99624" y="92485"/>
                </a:moveTo>
                <a:lnTo>
                  <a:pt x="52913" y="92485"/>
                </a:lnTo>
                <a:lnTo>
                  <a:pt x="73650" y="93705"/>
                </a:lnTo>
                <a:lnTo>
                  <a:pt x="86676" y="99098"/>
                </a:lnTo>
                <a:lnTo>
                  <a:pt x="93870" y="106013"/>
                </a:lnTo>
                <a:lnTo>
                  <a:pt x="99055" y="119218"/>
                </a:lnTo>
                <a:lnTo>
                  <a:pt x="101796" y="131342"/>
                </a:lnTo>
                <a:lnTo>
                  <a:pt x="102861" y="143311"/>
                </a:lnTo>
                <a:lnTo>
                  <a:pt x="102856" y="157721"/>
                </a:lnTo>
                <a:lnTo>
                  <a:pt x="88235" y="207177"/>
                </a:lnTo>
                <a:lnTo>
                  <a:pt x="66921" y="220004"/>
                </a:lnTo>
                <a:lnTo>
                  <a:pt x="93079" y="220004"/>
                </a:lnTo>
                <a:lnTo>
                  <a:pt x="122168" y="193437"/>
                </a:lnTo>
                <a:lnTo>
                  <a:pt x="132222" y="156209"/>
                </a:lnTo>
                <a:lnTo>
                  <a:pt x="130849" y="140966"/>
                </a:lnTo>
                <a:lnTo>
                  <a:pt x="126899" y="126743"/>
                </a:lnTo>
                <a:lnTo>
                  <a:pt x="120627" y="113908"/>
                </a:lnTo>
                <a:lnTo>
                  <a:pt x="112286" y="102827"/>
                </a:lnTo>
                <a:lnTo>
                  <a:pt x="102131" y="93869"/>
                </a:lnTo>
                <a:lnTo>
                  <a:pt x="99624" y="92485"/>
                </a:lnTo>
                <a:close/>
              </a:path>
              <a:path w="132715" h="229869">
                <a:moveTo>
                  <a:pt x="27721" y="184099"/>
                </a:moveTo>
                <a:lnTo>
                  <a:pt x="11612" y="184099"/>
                </a:lnTo>
                <a:lnTo>
                  <a:pt x="12649" y="184251"/>
                </a:lnTo>
                <a:lnTo>
                  <a:pt x="27614" y="184251"/>
                </a:lnTo>
                <a:lnTo>
                  <a:pt x="27721" y="184099"/>
                </a:lnTo>
                <a:close/>
              </a:path>
              <a:path w="132715" h="229869">
                <a:moveTo>
                  <a:pt x="21396" y="335"/>
                </a:moveTo>
                <a:lnTo>
                  <a:pt x="16733" y="335"/>
                </a:lnTo>
                <a:lnTo>
                  <a:pt x="16733" y="116464"/>
                </a:lnTo>
                <a:lnTo>
                  <a:pt x="23713" y="116464"/>
                </a:lnTo>
                <a:lnTo>
                  <a:pt x="24383" y="115458"/>
                </a:lnTo>
                <a:lnTo>
                  <a:pt x="25725" y="113477"/>
                </a:lnTo>
                <a:lnTo>
                  <a:pt x="30434" y="107313"/>
                </a:lnTo>
                <a:lnTo>
                  <a:pt x="39286" y="99240"/>
                </a:lnTo>
                <a:lnTo>
                  <a:pt x="42100" y="97845"/>
                </a:lnTo>
                <a:lnTo>
                  <a:pt x="28450" y="97845"/>
                </a:lnTo>
                <a:lnTo>
                  <a:pt x="26426" y="34229"/>
                </a:lnTo>
                <a:lnTo>
                  <a:pt x="76974" y="34229"/>
                </a:lnTo>
                <a:lnTo>
                  <a:pt x="88696" y="30338"/>
                </a:lnTo>
                <a:lnTo>
                  <a:pt x="102042" y="22775"/>
                </a:lnTo>
                <a:lnTo>
                  <a:pt x="111695" y="14811"/>
                </a:lnTo>
                <a:lnTo>
                  <a:pt x="116161" y="9641"/>
                </a:lnTo>
                <a:lnTo>
                  <a:pt x="79616" y="9641"/>
                </a:lnTo>
                <a:lnTo>
                  <a:pt x="64304" y="9565"/>
                </a:lnTo>
                <a:lnTo>
                  <a:pt x="51150" y="8534"/>
                </a:lnTo>
                <a:lnTo>
                  <a:pt x="39495" y="6433"/>
                </a:lnTo>
                <a:lnTo>
                  <a:pt x="28683" y="3149"/>
                </a:lnTo>
                <a:lnTo>
                  <a:pt x="21396" y="335"/>
                </a:lnTo>
                <a:close/>
              </a:path>
              <a:path w="132715" h="229869">
                <a:moveTo>
                  <a:pt x="77395" y="83791"/>
                </a:moveTo>
                <a:lnTo>
                  <a:pt x="61579" y="84319"/>
                </a:lnTo>
                <a:lnTo>
                  <a:pt x="48570" y="86824"/>
                </a:lnTo>
                <a:lnTo>
                  <a:pt x="37738" y="91327"/>
                </a:lnTo>
                <a:lnTo>
                  <a:pt x="28450" y="97845"/>
                </a:lnTo>
                <a:lnTo>
                  <a:pt x="42100" y="97845"/>
                </a:lnTo>
                <a:lnTo>
                  <a:pt x="52913" y="92485"/>
                </a:lnTo>
                <a:lnTo>
                  <a:pt x="99624" y="92485"/>
                </a:lnTo>
                <a:lnTo>
                  <a:pt x="90416" y="87401"/>
                </a:lnTo>
                <a:lnTo>
                  <a:pt x="77395" y="83791"/>
                </a:lnTo>
                <a:close/>
              </a:path>
              <a:path w="132715" h="229869">
                <a:moveTo>
                  <a:pt x="76974" y="34229"/>
                </a:moveTo>
                <a:lnTo>
                  <a:pt x="26426" y="34229"/>
                </a:lnTo>
                <a:lnTo>
                  <a:pt x="37444" y="36653"/>
                </a:lnTo>
                <a:lnTo>
                  <a:pt x="51136" y="38165"/>
                </a:lnTo>
                <a:lnTo>
                  <a:pt x="71710" y="35976"/>
                </a:lnTo>
                <a:lnTo>
                  <a:pt x="76974" y="34229"/>
                </a:lnTo>
                <a:close/>
              </a:path>
              <a:path w="132715" h="229869">
                <a:moveTo>
                  <a:pt x="118719" y="0"/>
                </a:moveTo>
                <a:lnTo>
                  <a:pt x="115397" y="0"/>
                </a:lnTo>
                <a:lnTo>
                  <a:pt x="113720" y="975"/>
                </a:lnTo>
                <a:lnTo>
                  <a:pt x="106125" y="3905"/>
                </a:lnTo>
                <a:lnTo>
                  <a:pt x="94601" y="7204"/>
                </a:lnTo>
                <a:lnTo>
                  <a:pt x="79616" y="9641"/>
                </a:lnTo>
                <a:lnTo>
                  <a:pt x="116161" y="9641"/>
                </a:lnTo>
                <a:lnTo>
                  <a:pt x="117605" y="7969"/>
                </a:lnTo>
                <a:lnTo>
                  <a:pt x="119720" y="3774"/>
                </a:lnTo>
                <a:lnTo>
                  <a:pt x="119725" y="1676"/>
                </a:lnTo>
                <a:lnTo>
                  <a:pt x="118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7770589" y="1767650"/>
            <a:ext cx="137272" cy="192741"/>
          </a:xfrm>
          <a:custGeom>
            <a:avLst/>
            <a:gdLst/>
            <a:ahLst/>
            <a:cxnLst/>
            <a:rect l="l" t="t" r="r" b="b"/>
            <a:pathLst>
              <a:path w="155575" h="218439">
                <a:moveTo>
                  <a:pt x="29260" y="169155"/>
                </a:moveTo>
                <a:lnTo>
                  <a:pt x="25907" y="169155"/>
                </a:lnTo>
                <a:lnTo>
                  <a:pt x="14979" y="172762"/>
                </a:lnTo>
                <a:lnTo>
                  <a:pt x="7508" y="185525"/>
                </a:lnTo>
                <a:lnTo>
                  <a:pt x="9937" y="200575"/>
                </a:lnTo>
                <a:lnTo>
                  <a:pt x="17333" y="211566"/>
                </a:lnTo>
                <a:lnTo>
                  <a:pt x="28800" y="218252"/>
                </a:lnTo>
                <a:lnTo>
                  <a:pt x="44103" y="217813"/>
                </a:lnTo>
                <a:lnTo>
                  <a:pt x="58337" y="215232"/>
                </a:lnTo>
                <a:lnTo>
                  <a:pt x="64890" y="212964"/>
                </a:lnTo>
                <a:lnTo>
                  <a:pt x="47248" y="212964"/>
                </a:lnTo>
                <a:lnTo>
                  <a:pt x="34989" y="212138"/>
                </a:lnTo>
                <a:lnTo>
                  <a:pt x="22670" y="206590"/>
                </a:lnTo>
                <a:lnTo>
                  <a:pt x="22524" y="199056"/>
                </a:lnTo>
                <a:lnTo>
                  <a:pt x="26913" y="199056"/>
                </a:lnTo>
                <a:lnTo>
                  <a:pt x="31638" y="194972"/>
                </a:lnTo>
                <a:lnTo>
                  <a:pt x="34991" y="191924"/>
                </a:lnTo>
                <a:lnTo>
                  <a:pt x="38343" y="187504"/>
                </a:lnTo>
                <a:lnTo>
                  <a:pt x="38343" y="170527"/>
                </a:lnTo>
                <a:lnTo>
                  <a:pt x="29260" y="169155"/>
                </a:lnTo>
                <a:close/>
              </a:path>
              <a:path w="155575" h="218439">
                <a:moveTo>
                  <a:pt x="122307" y="147367"/>
                </a:moveTo>
                <a:lnTo>
                  <a:pt x="91905" y="147367"/>
                </a:lnTo>
                <a:lnTo>
                  <a:pt x="94136" y="155956"/>
                </a:lnTo>
                <a:lnTo>
                  <a:pt x="92731" y="166768"/>
                </a:lnTo>
                <a:lnTo>
                  <a:pt x="66890" y="203571"/>
                </a:lnTo>
                <a:lnTo>
                  <a:pt x="47248" y="212964"/>
                </a:lnTo>
                <a:lnTo>
                  <a:pt x="64890" y="212964"/>
                </a:lnTo>
                <a:lnTo>
                  <a:pt x="102842" y="187421"/>
                </a:lnTo>
                <a:lnTo>
                  <a:pt x="120733" y="153691"/>
                </a:lnTo>
                <a:lnTo>
                  <a:pt x="122307" y="147367"/>
                </a:lnTo>
                <a:close/>
              </a:path>
              <a:path w="155575" h="218439">
                <a:moveTo>
                  <a:pt x="62159" y="7032"/>
                </a:moveTo>
                <a:lnTo>
                  <a:pt x="52151" y="7032"/>
                </a:lnTo>
                <a:lnTo>
                  <a:pt x="52151" y="26600"/>
                </a:lnTo>
                <a:lnTo>
                  <a:pt x="48767" y="35531"/>
                </a:lnTo>
                <a:lnTo>
                  <a:pt x="35138" y="73859"/>
                </a:lnTo>
                <a:lnTo>
                  <a:pt x="27233" y="106599"/>
                </a:lnTo>
                <a:lnTo>
                  <a:pt x="29357" y="125998"/>
                </a:lnTo>
                <a:lnTo>
                  <a:pt x="55806" y="153557"/>
                </a:lnTo>
                <a:lnTo>
                  <a:pt x="67633" y="154951"/>
                </a:lnTo>
                <a:lnTo>
                  <a:pt x="80407" y="152973"/>
                </a:lnTo>
                <a:lnTo>
                  <a:pt x="91905" y="147367"/>
                </a:lnTo>
                <a:lnTo>
                  <a:pt x="122307" y="147367"/>
                </a:lnTo>
                <a:lnTo>
                  <a:pt x="122849" y="145189"/>
                </a:lnTo>
                <a:lnTo>
                  <a:pt x="81487" y="145189"/>
                </a:lnTo>
                <a:lnTo>
                  <a:pt x="62056" y="143683"/>
                </a:lnTo>
                <a:lnTo>
                  <a:pt x="51976" y="136472"/>
                </a:lnTo>
                <a:lnTo>
                  <a:pt x="48289" y="126223"/>
                </a:lnTo>
                <a:lnTo>
                  <a:pt x="48616" y="115154"/>
                </a:lnTo>
                <a:lnTo>
                  <a:pt x="60072" y="66548"/>
                </a:lnTo>
                <a:lnTo>
                  <a:pt x="67473" y="46528"/>
                </a:lnTo>
                <a:lnTo>
                  <a:pt x="70905" y="35771"/>
                </a:lnTo>
                <a:lnTo>
                  <a:pt x="71828" y="29142"/>
                </a:lnTo>
                <a:lnTo>
                  <a:pt x="68760" y="14901"/>
                </a:lnTo>
                <a:lnTo>
                  <a:pt x="62159" y="7032"/>
                </a:lnTo>
                <a:close/>
              </a:path>
              <a:path w="155575" h="218439">
                <a:moveTo>
                  <a:pt x="150327" y="4106"/>
                </a:moveTo>
                <a:lnTo>
                  <a:pt x="141914" y="4106"/>
                </a:lnTo>
                <a:lnTo>
                  <a:pt x="136519" y="6178"/>
                </a:lnTo>
                <a:lnTo>
                  <a:pt x="133502" y="11299"/>
                </a:lnTo>
                <a:lnTo>
                  <a:pt x="132801" y="13006"/>
                </a:lnTo>
                <a:lnTo>
                  <a:pt x="130149" y="23643"/>
                </a:lnTo>
                <a:lnTo>
                  <a:pt x="128777" y="29800"/>
                </a:lnTo>
                <a:lnTo>
                  <a:pt x="125610" y="41981"/>
                </a:lnTo>
                <a:lnTo>
                  <a:pt x="106893" y="118741"/>
                </a:lnTo>
                <a:lnTo>
                  <a:pt x="81487" y="145189"/>
                </a:lnTo>
                <a:lnTo>
                  <a:pt x="122849" y="145189"/>
                </a:lnTo>
                <a:lnTo>
                  <a:pt x="153710" y="21144"/>
                </a:lnTo>
                <a:lnTo>
                  <a:pt x="155051" y="16359"/>
                </a:lnTo>
                <a:lnTo>
                  <a:pt x="155051" y="7184"/>
                </a:lnTo>
                <a:lnTo>
                  <a:pt x="150327" y="4106"/>
                </a:lnTo>
                <a:close/>
              </a:path>
              <a:path w="155575" h="218439">
                <a:moveTo>
                  <a:pt x="46856" y="0"/>
                </a:moveTo>
                <a:lnTo>
                  <a:pt x="8845" y="28165"/>
                </a:lnTo>
                <a:lnTo>
                  <a:pt x="0" y="56135"/>
                </a:lnTo>
                <a:lnTo>
                  <a:pt x="7437" y="56135"/>
                </a:lnTo>
                <a:lnTo>
                  <a:pt x="7772" y="55434"/>
                </a:lnTo>
                <a:lnTo>
                  <a:pt x="9479" y="49917"/>
                </a:lnTo>
                <a:lnTo>
                  <a:pt x="16459" y="30739"/>
                </a:lnTo>
                <a:lnTo>
                  <a:pt x="24372" y="17814"/>
                </a:lnTo>
                <a:lnTo>
                  <a:pt x="32739" y="10262"/>
                </a:lnTo>
                <a:lnTo>
                  <a:pt x="41081" y="7205"/>
                </a:lnTo>
                <a:lnTo>
                  <a:pt x="46390" y="7032"/>
                </a:lnTo>
                <a:lnTo>
                  <a:pt x="62159" y="7032"/>
                </a:lnTo>
                <a:lnTo>
                  <a:pt x="60135" y="4619"/>
                </a:lnTo>
                <a:lnTo>
                  <a:pt x="46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8016454" y="1791390"/>
            <a:ext cx="197783" cy="69476"/>
          </a:xfrm>
          <a:custGeom>
            <a:avLst/>
            <a:gdLst/>
            <a:ahLst/>
            <a:cxnLst/>
            <a:rect l="l" t="t" r="r" b="b"/>
            <a:pathLst>
              <a:path w="224154" h="78739">
                <a:moveTo>
                  <a:pt x="60544" y="201"/>
                </a:moveTo>
                <a:lnTo>
                  <a:pt x="20701" y="15939"/>
                </a:lnTo>
                <a:lnTo>
                  <a:pt x="1617" y="51977"/>
                </a:lnTo>
                <a:lnTo>
                  <a:pt x="0" y="75559"/>
                </a:lnTo>
                <a:lnTo>
                  <a:pt x="2377" y="78242"/>
                </a:lnTo>
                <a:lnTo>
                  <a:pt x="8412" y="78242"/>
                </a:lnTo>
                <a:lnTo>
                  <a:pt x="9448" y="71475"/>
                </a:lnTo>
                <a:lnTo>
                  <a:pt x="9448" y="70469"/>
                </a:lnTo>
                <a:lnTo>
                  <a:pt x="12672" y="51611"/>
                </a:lnTo>
                <a:lnTo>
                  <a:pt x="19679" y="37505"/>
                </a:lnTo>
                <a:lnTo>
                  <a:pt x="29223" y="27663"/>
                </a:lnTo>
                <a:lnTo>
                  <a:pt x="40056" y="21596"/>
                </a:lnTo>
                <a:lnTo>
                  <a:pt x="50933" y="18813"/>
                </a:lnTo>
                <a:lnTo>
                  <a:pt x="99207" y="18813"/>
                </a:lnTo>
                <a:lnTo>
                  <a:pt x="89504" y="11719"/>
                </a:lnTo>
                <a:lnTo>
                  <a:pt x="78702" y="5482"/>
                </a:lnTo>
                <a:lnTo>
                  <a:pt x="69251" y="1815"/>
                </a:lnTo>
                <a:lnTo>
                  <a:pt x="60544" y="201"/>
                </a:lnTo>
                <a:close/>
              </a:path>
              <a:path w="224154" h="78739">
                <a:moveTo>
                  <a:pt x="99207" y="18813"/>
                </a:moveTo>
                <a:lnTo>
                  <a:pt x="50933" y="18813"/>
                </a:lnTo>
                <a:lnTo>
                  <a:pt x="63508" y="19750"/>
                </a:lnTo>
                <a:lnTo>
                  <a:pt x="74593" y="22836"/>
                </a:lnTo>
                <a:lnTo>
                  <a:pt x="84916" y="28000"/>
                </a:lnTo>
                <a:lnTo>
                  <a:pt x="95206" y="35172"/>
                </a:lnTo>
                <a:lnTo>
                  <a:pt x="106191" y="44281"/>
                </a:lnTo>
                <a:lnTo>
                  <a:pt x="121530" y="57220"/>
                </a:lnTo>
                <a:lnTo>
                  <a:pt x="134295" y="66544"/>
                </a:lnTo>
                <a:lnTo>
                  <a:pt x="145095" y="72774"/>
                </a:lnTo>
                <a:lnTo>
                  <a:pt x="154542" y="76433"/>
                </a:lnTo>
                <a:lnTo>
                  <a:pt x="163246" y="78041"/>
                </a:lnTo>
                <a:lnTo>
                  <a:pt x="178784" y="76134"/>
                </a:lnTo>
                <a:lnTo>
                  <a:pt x="192079" y="70674"/>
                </a:lnTo>
                <a:lnTo>
                  <a:pt x="203098" y="62310"/>
                </a:lnTo>
                <a:lnTo>
                  <a:pt x="205431" y="59465"/>
                </a:lnTo>
                <a:lnTo>
                  <a:pt x="172846" y="59465"/>
                </a:lnTo>
                <a:lnTo>
                  <a:pt x="160283" y="58526"/>
                </a:lnTo>
                <a:lnTo>
                  <a:pt x="117589" y="33987"/>
                </a:lnTo>
                <a:lnTo>
                  <a:pt x="102264" y="21048"/>
                </a:lnTo>
                <a:lnTo>
                  <a:pt x="99207" y="18813"/>
                </a:lnTo>
                <a:close/>
              </a:path>
              <a:path w="224154" h="78739">
                <a:moveTo>
                  <a:pt x="222107" y="0"/>
                </a:moveTo>
                <a:lnTo>
                  <a:pt x="215706" y="0"/>
                </a:lnTo>
                <a:lnTo>
                  <a:pt x="214701" y="5425"/>
                </a:lnTo>
                <a:lnTo>
                  <a:pt x="214365" y="8808"/>
                </a:lnTo>
                <a:lnTo>
                  <a:pt x="211308" y="26136"/>
                </a:lnTo>
                <a:lnTo>
                  <a:pt x="204643" y="39778"/>
                </a:lnTo>
                <a:lnTo>
                  <a:pt x="195356" y="49823"/>
                </a:lnTo>
                <a:lnTo>
                  <a:pt x="184429" y="56356"/>
                </a:lnTo>
                <a:lnTo>
                  <a:pt x="172846" y="59465"/>
                </a:lnTo>
                <a:lnTo>
                  <a:pt x="205431" y="59465"/>
                </a:lnTo>
                <a:lnTo>
                  <a:pt x="223755" y="12766"/>
                </a:lnTo>
                <a:lnTo>
                  <a:pt x="223784" y="3718"/>
                </a:lnTo>
                <a:lnTo>
                  <a:pt x="22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8323586" y="1675961"/>
            <a:ext cx="1166559" cy="29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4916905" y="857922"/>
            <a:ext cx="68916" cy="300318"/>
          </a:xfrm>
          <a:custGeom>
            <a:avLst/>
            <a:gdLst/>
            <a:ahLst/>
            <a:cxnLst/>
            <a:rect l="l" t="t" r="r" b="b"/>
            <a:pathLst>
              <a:path w="78104" h="340359">
                <a:moveTo>
                  <a:pt x="76568" y="0"/>
                </a:moveTo>
                <a:lnTo>
                  <a:pt x="74557" y="0"/>
                </a:lnTo>
                <a:lnTo>
                  <a:pt x="71385" y="1534"/>
                </a:lnTo>
                <a:lnTo>
                  <a:pt x="37662" y="37327"/>
                </a:lnTo>
                <a:lnTo>
                  <a:pt x="15127" y="83705"/>
                </a:lnTo>
                <a:lnTo>
                  <a:pt x="4267" y="123262"/>
                </a:lnTo>
                <a:lnTo>
                  <a:pt x="0" y="165956"/>
                </a:lnTo>
                <a:lnTo>
                  <a:pt x="150" y="176699"/>
                </a:lnTo>
                <a:lnTo>
                  <a:pt x="5537" y="225509"/>
                </a:lnTo>
                <a:lnTo>
                  <a:pt x="17278" y="264995"/>
                </a:lnTo>
                <a:lnTo>
                  <a:pt x="37764" y="301167"/>
                </a:lnTo>
                <a:lnTo>
                  <a:pt x="64111" y="332559"/>
                </a:lnTo>
                <a:lnTo>
                  <a:pt x="76568" y="339943"/>
                </a:lnTo>
                <a:lnTo>
                  <a:pt x="77909" y="338937"/>
                </a:lnTo>
                <a:lnTo>
                  <a:pt x="77940" y="336529"/>
                </a:lnTo>
                <a:lnTo>
                  <a:pt x="77940" y="334853"/>
                </a:lnTo>
                <a:lnTo>
                  <a:pt x="72271" y="329062"/>
                </a:lnTo>
                <a:lnTo>
                  <a:pt x="63293" y="318966"/>
                </a:lnTo>
                <a:lnTo>
                  <a:pt x="42261" y="285128"/>
                </a:lnTo>
                <a:lnTo>
                  <a:pt x="28960" y="247808"/>
                </a:lnTo>
                <a:lnTo>
                  <a:pt x="21950" y="209386"/>
                </a:lnTo>
                <a:lnTo>
                  <a:pt x="19791" y="172239"/>
                </a:lnTo>
                <a:lnTo>
                  <a:pt x="20004" y="158659"/>
                </a:lnTo>
                <a:lnTo>
                  <a:pt x="23525" y="118708"/>
                </a:lnTo>
                <a:lnTo>
                  <a:pt x="32172" y="80676"/>
                </a:lnTo>
                <a:lnTo>
                  <a:pt x="46978" y="45513"/>
                </a:lnTo>
                <a:lnTo>
                  <a:pt x="68976" y="14165"/>
                </a:lnTo>
                <a:lnTo>
                  <a:pt x="77940" y="5120"/>
                </a:lnTo>
                <a:lnTo>
                  <a:pt x="77940" y="1036"/>
                </a:lnTo>
                <a:lnTo>
                  <a:pt x="76568" y="0"/>
                </a:lnTo>
                <a:close/>
              </a:path>
              <a:path w="78104" h="340359">
                <a:moveTo>
                  <a:pt x="77940" y="3365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5013404" y="877985"/>
            <a:ext cx="216834" cy="205068"/>
          </a:xfrm>
          <a:custGeom>
            <a:avLst/>
            <a:gdLst/>
            <a:ahLst/>
            <a:cxnLst/>
            <a:rect l="l" t="t" r="r" b="b"/>
            <a:pathLst>
              <a:path w="245745" h="232409">
                <a:moveTo>
                  <a:pt x="63855" y="9966"/>
                </a:moveTo>
                <a:lnTo>
                  <a:pt x="7772" y="9966"/>
                </a:lnTo>
                <a:lnTo>
                  <a:pt x="25863" y="12229"/>
                </a:lnTo>
                <a:lnTo>
                  <a:pt x="31843" y="19914"/>
                </a:lnTo>
                <a:lnTo>
                  <a:pt x="74035" y="133868"/>
                </a:lnTo>
                <a:lnTo>
                  <a:pt x="74371" y="134873"/>
                </a:lnTo>
                <a:lnTo>
                  <a:pt x="75368" y="138623"/>
                </a:lnTo>
                <a:lnTo>
                  <a:pt x="75377" y="139689"/>
                </a:lnTo>
                <a:lnTo>
                  <a:pt x="73976" y="145868"/>
                </a:lnTo>
                <a:lnTo>
                  <a:pt x="62491" y="192707"/>
                </a:lnTo>
                <a:lnTo>
                  <a:pt x="25448" y="222221"/>
                </a:lnTo>
                <a:lnTo>
                  <a:pt x="19440" y="226148"/>
                </a:lnTo>
                <a:lnTo>
                  <a:pt x="19263" y="231861"/>
                </a:lnTo>
                <a:lnTo>
                  <a:pt x="24018" y="231861"/>
                </a:lnTo>
                <a:lnTo>
                  <a:pt x="35515" y="231639"/>
                </a:lnTo>
                <a:lnTo>
                  <a:pt x="63160" y="230856"/>
                </a:lnTo>
                <a:lnTo>
                  <a:pt x="116281" y="230856"/>
                </a:lnTo>
                <a:lnTo>
                  <a:pt x="116281" y="221894"/>
                </a:lnTo>
                <a:lnTo>
                  <a:pt x="99700" y="221894"/>
                </a:lnTo>
                <a:lnTo>
                  <a:pt x="93969" y="221223"/>
                </a:lnTo>
                <a:lnTo>
                  <a:pt x="86837" y="220522"/>
                </a:lnTo>
                <a:lnTo>
                  <a:pt x="84825" y="219852"/>
                </a:lnTo>
                <a:lnTo>
                  <a:pt x="84825" y="213359"/>
                </a:lnTo>
                <a:lnTo>
                  <a:pt x="87873" y="201411"/>
                </a:lnTo>
                <a:lnTo>
                  <a:pt x="89550" y="194249"/>
                </a:lnTo>
                <a:lnTo>
                  <a:pt x="93192" y="179803"/>
                </a:lnTo>
                <a:lnTo>
                  <a:pt x="95849" y="168911"/>
                </a:lnTo>
                <a:lnTo>
                  <a:pt x="98413" y="158263"/>
                </a:lnTo>
                <a:lnTo>
                  <a:pt x="103083" y="139659"/>
                </a:lnTo>
                <a:lnTo>
                  <a:pt x="103418" y="138623"/>
                </a:lnTo>
                <a:lnTo>
                  <a:pt x="106131" y="135544"/>
                </a:lnTo>
                <a:lnTo>
                  <a:pt x="115169" y="125059"/>
                </a:lnTo>
                <a:lnTo>
                  <a:pt x="103052" y="125059"/>
                </a:lnTo>
                <a:lnTo>
                  <a:pt x="65867" y="23957"/>
                </a:lnTo>
                <a:lnTo>
                  <a:pt x="63855" y="19202"/>
                </a:lnTo>
                <a:lnTo>
                  <a:pt x="63855" y="9966"/>
                </a:lnTo>
                <a:close/>
              </a:path>
              <a:path w="245745" h="232409">
                <a:moveTo>
                  <a:pt x="116281" y="230856"/>
                </a:moveTo>
                <a:lnTo>
                  <a:pt x="63160" y="230856"/>
                </a:lnTo>
                <a:lnTo>
                  <a:pt x="75682" y="231025"/>
                </a:lnTo>
                <a:lnTo>
                  <a:pt x="103265" y="231769"/>
                </a:lnTo>
                <a:lnTo>
                  <a:pt x="112196" y="231861"/>
                </a:lnTo>
                <a:lnTo>
                  <a:pt x="116281" y="231861"/>
                </a:lnTo>
                <a:lnTo>
                  <a:pt x="116281" y="230856"/>
                </a:lnTo>
                <a:close/>
              </a:path>
              <a:path w="245745" h="232409">
                <a:moveTo>
                  <a:pt x="177728" y="0"/>
                </a:moveTo>
                <a:lnTo>
                  <a:pt x="173339" y="0"/>
                </a:lnTo>
                <a:lnTo>
                  <a:pt x="173339" y="9631"/>
                </a:lnTo>
                <a:lnTo>
                  <a:pt x="176723" y="9966"/>
                </a:lnTo>
                <a:lnTo>
                  <a:pt x="180776" y="9966"/>
                </a:lnTo>
                <a:lnTo>
                  <a:pt x="190591" y="10667"/>
                </a:lnTo>
                <a:lnTo>
                  <a:pt x="190591" y="23621"/>
                </a:lnTo>
                <a:lnTo>
                  <a:pt x="182819" y="32461"/>
                </a:lnTo>
                <a:lnTo>
                  <a:pt x="181447" y="34168"/>
                </a:lnTo>
                <a:lnTo>
                  <a:pt x="103052" y="125059"/>
                </a:lnTo>
                <a:lnTo>
                  <a:pt x="115169" y="125059"/>
                </a:lnTo>
                <a:lnTo>
                  <a:pt x="189920" y="38343"/>
                </a:lnTo>
                <a:lnTo>
                  <a:pt x="194645" y="33588"/>
                </a:lnTo>
                <a:lnTo>
                  <a:pt x="202717" y="25729"/>
                </a:lnTo>
                <a:lnTo>
                  <a:pt x="212224" y="18434"/>
                </a:lnTo>
                <a:lnTo>
                  <a:pt x="224225" y="12795"/>
                </a:lnTo>
                <a:lnTo>
                  <a:pt x="242620" y="9662"/>
                </a:lnTo>
                <a:lnTo>
                  <a:pt x="245668" y="9662"/>
                </a:lnTo>
                <a:lnTo>
                  <a:pt x="245668" y="1310"/>
                </a:lnTo>
                <a:lnTo>
                  <a:pt x="245284" y="1015"/>
                </a:lnTo>
                <a:lnTo>
                  <a:pt x="215884" y="1015"/>
                </a:lnTo>
                <a:lnTo>
                  <a:pt x="202252" y="736"/>
                </a:lnTo>
                <a:lnTo>
                  <a:pt x="189684" y="220"/>
                </a:lnTo>
                <a:lnTo>
                  <a:pt x="177728" y="0"/>
                </a:lnTo>
                <a:close/>
              </a:path>
              <a:path w="245745" h="232409">
                <a:moveTo>
                  <a:pt x="0" y="0"/>
                </a:moveTo>
                <a:lnTo>
                  <a:pt x="0" y="9966"/>
                </a:lnTo>
                <a:lnTo>
                  <a:pt x="91927" y="9966"/>
                </a:lnTo>
                <a:lnTo>
                  <a:pt x="91927" y="1004"/>
                </a:lnTo>
                <a:lnTo>
                  <a:pt x="47695" y="1004"/>
                </a:lnTo>
                <a:lnTo>
                  <a:pt x="34784" y="791"/>
                </a:lnTo>
                <a:lnTo>
                  <a:pt x="8593" y="17"/>
                </a:lnTo>
                <a:lnTo>
                  <a:pt x="0" y="0"/>
                </a:lnTo>
                <a:close/>
              </a:path>
              <a:path w="245745" h="232409">
                <a:moveTo>
                  <a:pt x="243961" y="0"/>
                </a:moveTo>
                <a:lnTo>
                  <a:pt x="241279" y="0"/>
                </a:lnTo>
                <a:lnTo>
                  <a:pt x="215884" y="1015"/>
                </a:lnTo>
                <a:lnTo>
                  <a:pt x="245284" y="1015"/>
                </a:lnTo>
                <a:lnTo>
                  <a:pt x="243961" y="0"/>
                </a:lnTo>
                <a:close/>
              </a:path>
              <a:path w="245745" h="232409">
                <a:moveTo>
                  <a:pt x="91927" y="0"/>
                </a:moveTo>
                <a:lnTo>
                  <a:pt x="86837" y="0"/>
                </a:lnTo>
                <a:lnTo>
                  <a:pt x="47695" y="1004"/>
                </a:lnTo>
                <a:lnTo>
                  <a:pt x="91927" y="1004"/>
                </a:lnTo>
                <a:lnTo>
                  <a:pt x="91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5218242" y="1051406"/>
            <a:ext cx="34178" cy="89087"/>
          </a:xfrm>
          <a:custGeom>
            <a:avLst/>
            <a:gdLst/>
            <a:ahLst/>
            <a:cxnLst/>
            <a:rect l="l" t="t" r="r" b="b"/>
            <a:pathLst>
              <a:path w="38735" h="100965">
                <a:moveTo>
                  <a:pt x="38015" y="29892"/>
                </a:moveTo>
                <a:lnTo>
                  <a:pt x="31258" y="29892"/>
                </a:lnTo>
                <a:lnTo>
                  <a:pt x="31566" y="30227"/>
                </a:lnTo>
                <a:lnTo>
                  <a:pt x="31594" y="35317"/>
                </a:lnTo>
                <a:lnTo>
                  <a:pt x="20885" y="75648"/>
                </a:lnTo>
                <a:lnTo>
                  <a:pt x="5289" y="95363"/>
                </a:lnTo>
                <a:lnTo>
                  <a:pt x="5289" y="99417"/>
                </a:lnTo>
                <a:lnTo>
                  <a:pt x="6966" y="100758"/>
                </a:lnTo>
                <a:lnTo>
                  <a:pt x="8612" y="100758"/>
                </a:lnTo>
                <a:lnTo>
                  <a:pt x="33044" y="66364"/>
                </a:lnTo>
                <a:lnTo>
                  <a:pt x="38695" y="35317"/>
                </a:lnTo>
                <a:lnTo>
                  <a:pt x="38015" y="29892"/>
                </a:lnTo>
                <a:close/>
              </a:path>
              <a:path w="38735" h="100965">
                <a:moveTo>
                  <a:pt x="20488" y="0"/>
                </a:moveTo>
                <a:lnTo>
                  <a:pt x="5729" y="4472"/>
                </a:lnTo>
                <a:lnTo>
                  <a:pt x="0" y="15523"/>
                </a:lnTo>
                <a:lnTo>
                  <a:pt x="4216" y="29080"/>
                </a:lnTo>
                <a:lnTo>
                  <a:pt x="16100" y="35264"/>
                </a:lnTo>
                <a:lnTo>
                  <a:pt x="21596" y="35317"/>
                </a:lnTo>
                <a:lnTo>
                  <a:pt x="25924" y="33976"/>
                </a:lnTo>
                <a:lnTo>
                  <a:pt x="29247" y="30898"/>
                </a:lnTo>
                <a:lnTo>
                  <a:pt x="30252" y="30227"/>
                </a:lnTo>
                <a:lnTo>
                  <a:pt x="30588" y="29892"/>
                </a:lnTo>
                <a:lnTo>
                  <a:pt x="38015" y="29892"/>
                </a:lnTo>
                <a:lnTo>
                  <a:pt x="36456" y="17454"/>
                </a:lnTo>
                <a:lnTo>
                  <a:pt x="30171" y="5444"/>
                </a:lnTo>
                <a:lnTo>
                  <a:pt x="20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5332745" y="878012"/>
            <a:ext cx="245969" cy="205068"/>
          </a:xfrm>
          <a:custGeom>
            <a:avLst/>
            <a:gdLst/>
            <a:ahLst/>
            <a:cxnLst/>
            <a:rect l="l" t="t" r="r" b="b"/>
            <a:pathLst>
              <a:path w="278764" h="232409">
                <a:moveTo>
                  <a:pt x="59801" y="0"/>
                </a:moveTo>
                <a:lnTo>
                  <a:pt x="59801" y="9966"/>
                </a:lnTo>
                <a:lnTo>
                  <a:pt x="67604" y="9966"/>
                </a:lnTo>
                <a:lnTo>
                  <a:pt x="85853" y="12216"/>
                </a:lnTo>
                <a:lnTo>
                  <a:pt x="92213" y="19214"/>
                </a:lnTo>
                <a:lnTo>
                  <a:pt x="132801" y="116128"/>
                </a:lnTo>
                <a:lnTo>
                  <a:pt x="61508" y="193578"/>
                </a:lnTo>
                <a:lnTo>
                  <a:pt x="59466" y="195285"/>
                </a:lnTo>
                <a:lnTo>
                  <a:pt x="59131" y="195620"/>
                </a:lnTo>
                <a:lnTo>
                  <a:pt x="57089" y="197327"/>
                </a:lnTo>
                <a:lnTo>
                  <a:pt x="45792" y="207863"/>
                </a:lnTo>
                <a:lnTo>
                  <a:pt x="34560" y="215015"/>
                </a:lnTo>
                <a:lnTo>
                  <a:pt x="23244" y="219376"/>
                </a:lnTo>
                <a:lnTo>
                  <a:pt x="11697" y="221537"/>
                </a:lnTo>
                <a:lnTo>
                  <a:pt x="3017" y="222199"/>
                </a:lnTo>
                <a:lnTo>
                  <a:pt x="0" y="222199"/>
                </a:lnTo>
                <a:lnTo>
                  <a:pt x="0" y="231830"/>
                </a:lnTo>
                <a:lnTo>
                  <a:pt x="4389" y="231830"/>
                </a:lnTo>
                <a:lnTo>
                  <a:pt x="16918" y="231477"/>
                </a:lnTo>
                <a:lnTo>
                  <a:pt x="29782" y="230930"/>
                </a:lnTo>
                <a:lnTo>
                  <a:pt x="80070" y="230930"/>
                </a:lnTo>
                <a:lnTo>
                  <a:pt x="80070" y="222199"/>
                </a:lnTo>
                <a:lnTo>
                  <a:pt x="76687" y="221863"/>
                </a:lnTo>
                <a:lnTo>
                  <a:pt x="76017" y="221863"/>
                </a:lnTo>
                <a:lnTo>
                  <a:pt x="72969" y="221528"/>
                </a:lnTo>
                <a:lnTo>
                  <a:pt x="62514" y="220858"/>
                </a:lnTo>
                <a:lnTo>
                  <a:pt x="62514" y="205800"/>
                </a:lnTo>
                <a:lnTo>
                  <a:pt x="67604" y="200314"/>
                </a:lnTo>
                <a:lnTo>
                  <a:pt x="71627" y="195864"/>
                </a:lnTo>
                <a:lnTo>
                  <a:pt x="106100" y="158953"/>
                </a:lnTo>
                <a:lnTo>
                  <a:pt x="132713" y="129719"/>
                </a:lnTo>
                <a:lnTo>
                  <a:pt x="170212" y="129719"/>
                </a:lnTo>
                <a:lnTo>
                  <a:pt x="168068" y="124540"/>
                </a:lnTo>
                <a:lnTo>
                  <a:pt x="163917" y="114376"/>
                </a:lnTo>
                <a:lnTo>
                  <a:pt x="160499" y="105820"/>
                </a:lnTo>
                <a:lnTo>
                  <a:pt x="168909" y="94947"/>
                </a:lnTo>
                <a:lnTo>
                  <a:pt x="171216" y="92080"/>
                </a:lnTo>
                <a:lnTo>
                  <a:pt x="154777" y="92080"/>
                </a:lnTo>
                <a:lnTo>
                  <a:pt x="126400" y="24292"/>
                </a:lnTo>
                <a:lnTo>
                  <a:pt x="125394" y="21579"/>
                </a:lnTo>
                <a:lnTo>
                  <a:pt x="124693" y="20177"/>
                </a:lnTo>
                <a:lnTo>
                  <a:pt x="124693" y="17830"/>
                </a:lnTo>
                <a:lnTo>
                  <a:pt x="130454" y="11369"/>
                </a:lnTo>
                <a:lnTo>
                  <a:pt x="151394" y="9326"/>
                </a:lnTo>
                <a:lnTo>
                  <a:pt x="151394" y="974"/>
                </a:lnTo>
                <a:lnTo>
                  <a:pt x="108255" y="974"/>
                </a:lnTo>
                <a:lnTo>
                  <a:pt x="94992" y="778"/>
                </a:lnTo>
                <a:lnTo>
                  <a:pt x="80741" y="352"/>
                </a:lnTo>
                <a:lnTo>
                  <a:pt x="68810" y="28"/>
                </a:lnTo>
                <a:lnTo>
                  <a:pt x="59801" y="0"/>
                </a:lnTo>
                <a:close/>
              </a:path>
              <a:path w="278764" h="232409">
                <a:moveTo>
                  <a:pt x="80070" y="230930"/>
                </a:moveTo>
                <a:lnTo>
                  <a:pt x="29782" y="230930"/>
                </a:lnTo>
                <a:lnTo>
                  <a:pt x="44732" y="231064"/>
                </a:lnTo>
                <a:lnTo>
                  <a:pt x="68862" y="231778"/>
                </a:lnTo>
                <a:lnTo>
                  <a:pt x="76017" y="231830"/>
                </a:lnTo>
                <a:lnTo>
                  <a:pt x="80070" y="231830"/>
                </a:lnTo>
                <a:lnTo>
                  <a:pt x="80070" y="230930"/>
                </a:lnTo>
                <a:close/>
              </a:path>
              <a:path w="278764" h="232409">
                <a:moveTo>
                  <a:pt x="170212" y="129719"/>
                </a:moveTo>
                <a:lnTo>
                  <a:pt x="132713" y="129719"/>
                </a:lnTo>
                <a:lnTo>
                  <a:pt x="170657" y="207172"/>
                </a:lnTo>
                <a:lnTo>
                  <a:pt x="171998" y="210921"/>
                </a:lnTo>
                <a:lnTo>
                  <a:pt x="172333" y="211287"/>
                </a:lnTo>
                <a:lnTo>
                  <a:pt x="172333" y="214701"/>
                </a:lnTo>
                <a:lnTo>
                  <a:pt x="165933" y="220522"/>
                </a:lnTo>
                <a:lnTo>
                  <a:pt x="152735" y="221894"/>
                </a:lnTo>
                <a:lnTo>
                  <a:pt x="149016" y="222199"/>
                </a:lnTo>
                <a:lnTo>
                  <a:pt x="145968" y="222534"/>
                </a:lnTo>
                <a:lnTo>
                  <a:pt x="145968" y="231830"/>
                </a:lnTo>
                <a:lnTo>
                  <a:pt x="151028" y="231830"/>
                </a:lnTo>
                <a:lnTo>
                  <a:pt x="162526" y="231616"/>
                </a:lnTo>
                <a:lnTo>
                  <a:pt x="190176" y="230856"/>
                </a:lnTo>
                <a:lnTo>
                  <a:pt x="237561" y="230856"/>
                </a:lnTo>
                <a:lnTo>
                  <a:pt x="237561" y="221894"/>
                </a:lnTo>
                <a:lnTo>
                  <a:pt x="231465" y="221894"/>
                </a:lnTo>
                <a:lnTo>
                  <a:pt x="213440" y="220488"/>
                </a:lnTo>
                <a:lnTo>
                  <a:pt x="205801" y="214261"/>
                </a:lnTo>
                <a:lnTo>
                  <a:pt x="183508" y="161535"/>
                </a:lnTo>
                <a:lnTo>
                  <a:pt x="178004" y="148436"/>
                </a:lnTo>
                <a:lnTo>
                  <a:pt x="172811" y="135999"/>
                </a:lnTo>
                <a:lnTo>
                  <a:pt x="170212" y="129719"/>
                </a:lnTo>
                <a:close/>
              </a:path>
              <a:path w="278764" h="232409">
                <a:moveTo>
                  <a:pt x="237561" y="230856"/>
                </a:moveTo>
                <a:lnTo>
                  <a:pt x="190176" y="230856"/>
                </a:lnTo>
                <a:lnTo>
                  <a:pt x="203126" y="231065"/>
                </a:lnTo>
                <a:lnTo>
                  <a:pt x="229189" y="231816"/>
                </a:lnTo>
                <a:lnTo>
                  <a:pt x="237561" y="231830"/>
                </a:lnTo>
                <a:lnTo>
                  <a:pt x="237561" y="230856"/>
                </a:lnTo>
                <a:close/>
              </a:path>
              <a:path w="278764" h="232409">
                <a:moveTo>
                  <a:pt x="202752" y="0"/>
                </a:moveTo>
                <a:lnTo>
                  <a:pt x="198363" y="0"/>
                </a:lnTo>
                <a:lnTo>
                  <a:pt x="198363" y="8686"/>
                </a:lnTo>
                <a:lnTo>
                  <a:pt x="200040" y="9662"/>
                </a:lnTo>
                <a:lnTo>
                  <a:pt x="205465" y="10332"/>
                </a:lnTo>
                <a:lnTo>
                  <a:pt x="215920" y="11003"/>
                </a:lnTo>
                <a:lnTo>
                  <a:pt x="215920" y="25298"/>
                </a:lnTo>
                <a:lnTo>
                  <a:pt x="212201" y="29717"/>
                </a:lnTo>
                <a:lnTo>
                  <a:pt x="209489" y="32796"/>
                </a:lnTo>
                <a:lnTo>
                  <a:pt x="154777" y="92080"/>
                </a:lnTo>
                <a:lnTo>
                  <a:pt x="171216" y="92080"/>
                </a:lnTo>
                <a:lnTo>
                  <a:pt x="197514" y="60435"/>
                </a:lnTo>
                <a:lnTo>
                  <a:pt x="227477" y="27970"/>
                </a:lnTo>
                <a:lnTo>
                  <a:pt x="275417" y="9662"/>
                </a:lnTo>
                <a:lnTo>
                  <a:pt x="278434" y="9662"/>
                </a:lnTo>
                <a:lnTo>
                  <a:pt x="278434" y="900"/>
                </a:lnTo>
                <a:lnTo>
                  <a:pt x="248664" y="900"/>
                </a:lnTo>
                <a:lnTo>
                  <a:pt x="233673" y="764"/>
                </a:lnTo>
                <a:lnTo>
                  <a:pt x="220078" y="352"/>
                </a:lnTo>
                <a:lnTo>
                  <a:pt x="209653" y="47"/>
                </a:lnTo>
                <a:lnTo>
                  <a:pt x="202752" y="0"/>
                </a:lnTo>
                <a:close/>
              </a:path>
              <a:path w="278764" h="232409">
                <a:moveTo>
                  <a:pt x="151394" y="0"/>
                </a:moveTo>
                <a:lnTo>
                  <a:pt x="146334" y="0"/>
                </a:lnTo>
                <a:lnTo>
                  <a:pt x="133785" y="214"/>
                </a:lnTo>
                <a:lnTo>
                  <a:pt x="129679" y="353"/>
                </a:lnTo>
                <a:lnTo>
                  <a:pt x="108255" y="974"/>
                </a:lnTo>
                <a:lnTo>
                  <a:pt x="151394" y="974"/>
                </a:lnTo>
                <a:lnTo>
                  <a:pt x="151394" y="0"/>
                </a:lnTo>
                <a:close/>
              </a:path>
              <a:path w="278764" h="232409">
                <a:moveTo>
                  <a:pt x="278434" y="0"/>
                </a:moveTo>
                <a:lnTo>
                  <a:pt x="274045" y="0"/>
                </a:lnTo>
                <a:lnTo>
                  <a:pt x="261524" y="353"/>
                </a:lnTo>
                <a:lnTo>
                  <a:pt x="248664" y="900"/>
                </a:lnTo>
                <a:lnTo>
                  <a:pt x="278434" y="900"/>
                </a:lnTo>
                <a:lnTo>
                  <a:pt x="278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5612336" y="857922"/>
            <a:ext cx="69476" cy="300318"/>
          </a:xfrm>
          <a:custGeom>
            <a:avLst/>
            <a:gdLst/>
            <a:ahLst/>
            <a:cxnLst/>
            <a:rect l="l" t="t" r="r" b="b"/>
            <a:pathLst>
              <a:path w="78739" h="340359">
                <a:moveTo>
                  <a:pt x="1341" y="0"/>
                </a:moveTo>
                <a:lnTo>
                  <a:pt x="0" y="1371"/>
                </a:lnTo>
                <a:lnTo>
                  <a:pt x="0" y="5120"/>
                </a:lnTo>
                <a:lnTo>
                  <a:pt x="6370" y="11247"/>
                </a:lnTo>
                <a:lnTo>
                  <a:pt x="13641" y="19271"/>
                </a:lnTo>
                <a:lnTo>
                  <a:pt x="37667" y="58257"/>
                </a:lnTo>
                <a:lnTo>
                  <a:pt x="49977" y="94483"/>
                </a:lnTo>
                <a:lnTo>
                  <a:pt x="56967" y="136434"/>
                </a:lnTo>
                <a:lnTo>
                  <a:pt x="58482" y="167464"/>
                </a:lnTo>
                <a:lnTo>
                  <a:pt x="58274" y="180879"/>
                </a:lnTo>
                <a:lnTo>
                  <a:pt x="54803" y="220567"/>
                </a:lnTo>
                <a:lnTo>
                  <a:pt x="46212" y="258604"/>
                </a:lnTo>
                <a:lnTo>
                  <a:pt x="31404" y="293935"/>
                </a:lnTo>
                <a:lnTo>
                  <a:pt x="9285" y="325509"/>
                </a:lnTo>
                <a:lnTo>
                  <a:pt x="0" y="334883"/>
                </a:lnTo>
                <a:lnTo>
                  <a:pt x="0" y="338602"/>
                </a:lnTo>
                <a:lnTo>
                  <a:pt x="1341" y="339973"/>
                </a:lnTo>
                <a:lnTo>
                  <a:pt x="3383" y="339973"/>
                </a:lnTo>
                <a:lnTo>
                  <a:pt x="40355" y="302774"/>
                </a:lnTo>
                <a:lnTo>
                  <a:pt x="62990" y="256397"/>
                </a:lnTo>
                <a:lnTo>
                  <a:pt x="73927" y="216827"/>
                </a:lnTo>
                <a:lnTo>
                  <a:pt x="78243" y="174173"/>
                </a:lnTo>
                <a:lnTo>
                  <a:pt x="78272" y="169986"/>
                </a:lnTo>
                <a:lnTo>
                  <a:pt x="78101" y="160087"/>
                </a:lnTo>
                <a:lnTo>
                  <a:pt x="72202" y="111795"/>
                </a:lnTo>
                <a:lnTo>
                  <a:pt x="59293" y="71152"/>
                </a:lnTo>
                <a:lnTo>
                  <a:pt x="38864" y="36122"/>
                </a:lnTo>
                <a:lnTo>
                  <a:pt x="12406" y="6032"/>
                </a:lnTo>
                <a:lnTo>
                  <a:pt x="3583" y="20"/>
                </a:lnTo>
                <a:lnTo>
                  <a:pt x="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8827258" y="889226"/>
            <a:ext cx="212912" cy="205068"/>
          </a:xfrm>
          <a:custGeom>
            <a:avLst/>
            <a:gdLst/>
            <a:ahLst/>
            <a:cxnLst/>
            <a:rect l="l" t="t" r="r" b="b"/>
            <a:pathLst>
              <a:path w="241300" h="232409">
                <a:moveTo>
                  <a:pt x="65227" y="0"/>
                </a:moveTo>
                <a:lnTo>
                  <a:pt x="55077" y="0"/>
                </a:lnTo>
                <a:lnTo>
                  <a:pt x="55077" y="9966"/>
                </a:lnTo>
                <a:lnTo>
                  <a:pt x="69281" y="9966"/>
                </a:lnTo>
                <a:lnTo>
                  <a:pt x="75377" y="10363"/>
                </a:lnTo>
                <a:lnTo>
                  <a:pt x="79430" y="10698"/>
                </a:lnTo>
                <a:lnTo>
                  <a:pt x="84825" y="11369"/>
                </a:lnTo>
                <a:lnTo>
                  <a:pt x="86867" y="12405"/>
                </a:lnTo>
                <a:lnTo>
                  <a:pt x="86867" y="17525"/>
                </a:lnTo>
                <a:lnTo>
                  <a:pt x="86532" y="18531"/>
                </a:lnTo>
                <a:lnTo>
                  <a:pt x="85526" y="22616"/>
                </a:lnTo>
                <a:lnTo>
                  <a:pt x="40233" y="205831"/>
                </a:lnTo>
                <a:lnTo>
                  <a:pt x="36186" y="216578"/>
                </a:lnTo>
                <a:lnTo>
                  <a:pt x="25883" y="221126"/>
                </a:lnTo>
                <a:lnTo>
                  <a:pt x="5220" y="222407"/>
                </a:lnTo>
                <a:lnTo>
                  <a:pt x="31" y="227070"/>
                </a:lnTo>
                <a:lnTo>
                  <a:pt x="0" y="231830"/>
                </a:lnTo>
                <a:lnTo>
                  <a:pt x="5059" y="231830"/>
                </a:lnTo>
                <a:lnTo>
                  <a:pt x="16521" y="231612"/>
                </a:lnTo>
                <a:lnTo>
                  <a:pt x="44274" y="230831"/>
                </a:lnTo>
                <a:lnTo>
                  <a:pt x="98389" y="230794"/>
                </a:lnTo>
                <a:lnTo>
                  <a:pt x="98389" y="221863"/>
                </a:lnTo>
                <a:lnTo>
                  <a:pt x="66934" y="221863"/>
                </a:lnTo>
                <a:lnTo>
                  <a:pt x="66934" y="213573"/>
                </a:lnTo>
                <a:lnTo>
                  <a:pt x="67635" y="211866"/>
                </a:lnTo>
                <a:lnTo>
                  <a:pt x="67970" y="209793"/>
                </a:lnTo>
                <a:lnTo>
                  <a:pt x="88910" y="123718"/>
                </a:lnTo>
                <a:lnTo>
                  <a:pt x="146395" y="123718"/>
                </a:lnTo>
                <a:lnTo>
                  <a:pt x="161586" y="122573"/>
                </a:lnTo>
                <a:lnTo>
                  <a:pt x="176379" y="119292"/>
                </a:lnTo>
                <a:lnTo>
                  <a:pt x="187526" y="115183"/>
                </a:lnTo>
                <a:lnTo>
                  <a:pt x="90403" y="115183"/>
                </a:lnTo>
                <a:lnTo>
                  <a:pt x="113416" y="22859"/>
                </a:lnTo>
                <a:lnTo>
                  <a:pt x="116464" y="11003"/>
                </a:lnTo>
                <a:lnTo>
                  <a:pt x="117134" y="9936"/>
                </a:lnTo>
                <a:lnTo>
                  <a:pt x="215321" y="9936"/>
                </a:lnTo>
                <a:lnTo>
                  <a:pt x="206046" y="5168"/>
                </a:lnTo>
                <a:lnTo>
                  <a:pt x="190541" y="1162"/>
                </a:lnTo>
                <a:lnTo>
                  <a:pt x="65227" y="0"/>
                </a:lnTo>
                <a:close/>
              </a:path>
              <a:path w="241300" h="232409">
                <a:moveTo>
                  <a:pt x="98389" y="230794"/>
                </a:moveTo>
                <a:lnTo>
                  <a:pt x="55107" y="230794"/>
                </a:lnTo>
                <a:lnTo>
                  <a:pt x="62544" y="231129"/>
                </a:lnTo>
                <a:lnTo>
                  <a:pt x="77083" y="231129"/>
                </a:lnTo>
                <a:lnTo>
                  <a:pt x="84521" y="231830"/>
                </a:lnTo>
                <a:lnTo>
                  <a:pt x="98389" y="231830"/>
                </a:lnTo>
                <a:lnTo>
                  <a:pt x="98389" y="230794"/>
                </a:lnTo>
                <a:close/>
              </a:path>
              <a:path w="241300" h="232409">
                <a:moveTo>
                  <a:pt x="215321" y="9936"/>
                </a:moveTo>
                <a:lnTo>
                  <a:pt x="164195" y="9936"/>
                </a:lnTo>
                <a:lnTo>
                  <a:pt x="181528" y="11389"/>
                </a:lnTo>
                <a:lnTo>
                  <a:pt x="195246" y="15981"/>
                </a:lnTo>
                <a:lnTo>
                  <a:pt x="204814" y="24061"/>
                </a:lnTo>
                <a:lnTo>
                  <a:pt x="209695" y="35976"/>
                </a:lnTo>
                <a:lnTo>
                  <a:pt x="209162" y="48562"/>
                </a:lnTo>
                <a:lnTo>
                  <a:pt x="197787" y="87323"/>
                </a:lnTo>
                <a:lnTo>
                  <a:pt x="166014" y="111056"/>
                </a:lnTo>
                <a:lnTo>
                  <a:pt x="90403" y="115183"/>
                </a:lnTo>
                <a:lnTo>
                  <a:pt x="187526" y="115183"/>
                </a:lnTo>
                <a:lnTo>
                  <a:pt x="224987" y="89447"/>
                </a:lnTo>
                <a:lnTo>
                  <a:pt x="241118" y="55994"/>
                </a:lnTo>
                <a:lnTo>
                  <a:pt x="239806" y="42887"/>
                </a:lnTo>
                <a:lnTo>
                  <a:pt x="235630" y="30902"/>
                </a:lnTo>
                <a:lnTo>
                  <a:pt x="228603" y="20387"/>
                </a:lnTo>
                <a:lnTo>
                  <a:pt x="218737" y="11692"/>
                </a:lnTo>
                <a:lnTo>
                  <a:pt x="215321" y="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9077776" y="869137"/>
            <a:ext cx="68916" cy="300318"/>
          </a:xfrm>
          <a:custGeom>
            <a:avLst/>
            <a:gdLst/>
            <a:ahLst/>
            <a:cxnLst/>
            <a:rect l="l" t="t" r="r" b="b"/>
            <a:pathLst>
              <a:path w="78104" h="340359">
                <a:moveTo>
                  <a:pt x="76720" y="0"/>
                </a:moveTo>
                <a:lnTo>
                  <a:pt x="74708" y="0"/>
                </a:lnTo>
                <a:lnTo>
                  <a:pt x="71525" y="1529"/>
                </a:lnTo>
                <a:lnTo>
                  <a:pt x="37766" y="37249"/>
                </a:lnTo>
                <a:lnTo>
                  <a:pt x="15179" y="83633"/>
                </a:lnTo>
                <a:lnTo>
                  <a:pt x="4285" y="123201"/>
                </a:lnTo>
                <a:lnTo>
                  <a:pt x="0" y="165866"/>
                </a:lnTo>
                <a:lnTo>
                  <a:pt x="148" y="176627"/>
                </a:lnTo>
                <a:lnTo>
                  <a:pt x="5513" y="225450"/>
                </a:lnTo>
                <a:lnTo>
                  <a:pt x="17236" y="264912"/>
                </a:lnTo>
                <a:lnTo>
                  <a:pt x="37760" y="301069"/>
                </a:lnTo>
                <a:lnTo>
                  <a:pt x="64153" y="332496"/>
                </a:lnTo>
                <a:lnTo>
                  <a:pt x="76720" y="339943"/>
                </a:lnTo>
                <a:lnTo>
                  <a:pt x="78061" y="338907"/>
                </a:lnTo>
                <a:lnTo>
                  <a:pt x="78091" y="336529"/>
                </a:lnTo>
                <a:lnTo>
                  <a:pt x="78091" y="334822"/>
                </a:lnTo>
                <a:lnTo>
                  <a:pt x="72392" y="329062"/>
                </a:lnTo>
                <a:lnTo>
                  <a:pt x="63402" y="318968"/>
                </a:lnTo>
                <a:lnTo>
                  <a:pt x="42339" y="285136"/>
                </a:lnTo>
                <a:lnTo>
                  <a:pt x="29014" y="247823"/>
                </a:lnTo>
                <a:lnTo>
                  <a:pt x="21987" y="209408"/>
                </a:lnTo>
                <a:lnTo>
                  <a:pt x="19820" y="172265"/>
                </a:lnTo>
                <a:lnTo>
                  <a:pt x="20034" y="158686"/>
                </a:lnTo>
                <a:lnTo>
                  <a:pt x="23559" y="118736"/>
                </a:lnTo>
                <a:lnTo>
                  <a:pt x="32213" y="80705"/>
                </a:lnTo>
                <a:lnTo>
                  <a:pt x="47028" y="45542"/>
                </a:lnTo>
                <a:lnTo>
                  <a:pt x="69036" y="14195"/>
                </a:lnTo>
                <a:lnTo>
                  <a:pt x="78091" y="5120"/>
                </a:lnTo>
                <a:lnTo>
                  <a:pt x="78091" y="1036"/>
                </a:lnTo>
                <a:lnTo>
                  <a:pt x="76720" y="0"/>
                </a:lnTo>
                <a:close/>
              </a:path>
              <a:path w="78104" h="340359">
                <a:moveTo>
                  <a:pt x="78091" y="3365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9174462" y="889200"/>
            <a:ext cx="217393" cy="205068"/>
          </a:xfrm>
          <a:custGeom>
            <a:avLst/>
            <a:gdLst/>
            <a:ahLst/>
            <a:cxnLst/>
            <a:rect l="l" t="t" r="r" b="b"/>
            <a:pathLst>
              <a:path w="246379" h="232409">
                <a:moveTo>
                  <a:pt x="64007" y="9966"/>
                </a:moveTo>
                <a:lnTo>
                  <a:pt x="7802" y="9966"/>
                </a:lnTo>
                <a:lnTo>
                  <a:pt x="25915" y="12220"/>
                </a:lnTo>
                <a:lnTo>
                  <a:pt x="31912" y="19871"/>
                </a:lnTo>
                <a:lnTo>
                  <a:pt x="74188" y="133868"/>
                </a:lnTo>
                <a:lnTo>
                  <a:pt x="74523" y="134873"/>
                </a:lnTo>
                <a:lnTo>
                  <a:pt x="75559" y="138623"/>
                </a:lnTo>
                <a:lnTo>
                  <a:pt x="75559" y="139659"/>
                </a:lnTo>
                <a:lnTo>
                  <a:pt x="66494" y="177195"/>
                </a:lnTo>
                <a:lnTo>
                  <a:pt x="56087" y="215275"/>
                </a:lnTo>
                <a:lnTo>
                  <a:pt x="25575" y="222210"/>
                </a:lnTo>
                <a:lnTo>
                  <a:pt x="19511" y="226100"/>
                </a:lnTo>
                <a:lnTo>
                  <a:pt x="19324" y="231861"/>
                </a:lnTo>
                <a:lnTo>
                  <a:pt x="24048" y="231861"/>
                </a:lnTo>
                <a:lnTo>
                  <a:pt x="35550" y="231641"/>
                </a:lnTo>
                <a:lnTo>
                  <a:pt x="63216" y="230858"/>
                </a:lnTo>
                <a:lnTo>
                  <a:pt x="116525" y="230858"/>
                </a:lnTo>
                <a:lnTo>
                  <a:pt x="116525" y="221894"/>
                </a:lnTo>
                <a:lnTo>
                  <a:pt x="99943" y="221894"/>
                </a:lnTo>
                <a:lnTo>
                  <a:pt x="94152" y="221193"/>
                </a:lnTo>
                <a:lnTo>
                  <a:pt x="87050" y="220522"/>
                </a:lnTo>
                <a:lnTo>
                  <a:pt x="85008" y="219821"/>
                </a:lnTo>
                <a:lnTo>
                  <a:pt x="85008" y="213329"/>
                </a:lnTo>
                <a:lnTo>
                  <a:pt x="88056" y="201411"/>
                </a:lnTo>
                <a:lnTo>
                  <a:pt x="89763" y="194249"/>
                </a:lnTo>
                <a:lnTo>
                  <a:pt x="93403" y="179811"/>
                </a:lnTo>
                <a:lnTo>
                  <a:pt x="96063" y="168922"/>
                </a:lnTo>
                <a:lnTo>
                  <a:pt x="98633" y="158275"/>
                </a:lnTo>
                <a:lnTo>
                  <a:pt x="103327" y="139659"/>
                </a:lnTo>
                <a:lnTo>
                  <a:pt x="103662" y="138623"/>
                </a:lnTo>
                <a:lnTo>
                  <a:pt x="106375" y="135544"/>
                </a:lnTo>
                <a:lnTo>
                  <a:pt x="115433" y="125059"/>
                </a:lnTo>
                <a:lnTo>
                  <a:pt x="103296" y="125059"/>
                </a:lnTo>
                <a:lnTo>
                  <a:pt x="66019" y="23926"/>
                </a:lnTo>
                <a:lnTo>
                  <a:pt x="64007" y="19202"/>
                </a:lnTo>
                <a:lnTo>
                  <a:pt x="64007" y="9966"/>
                </a:lnTo>
                <a:close/>
              </a:path>
              <a:path w="246379" h="232409">
                <a:moveTo>
                  <a:pt x="116525" y="230858"/>
                </a:moveTo>
                <a:lnTo>
                  <a:pt x="63216" y="230858"/>
                </a:lnTo>
                <a:lnTo>
                  <a:pt x="75762" y="231024"/>
                </a:lnTo>
                <a:lnTo>
                  <a:pt x="103358" y="231765"/>
                </a:lnTo>
                <a:lnTo>
                  <a:pt x="112471" y="231861"/>
                </a:lnTo>
                <a:lnTo>
                  <a:pt x="116525" y="231861"/>
                </a:lnTo>
                <a:lnTo>
                  <a:pt x="116525" y="230858"/>
                </a:lnTo>
                <a:close/>
              </a:path>
              <a:path w="246379" h="232409">
                <a:moveTo>
                  <a:pt x="178155" y="0"/>
                </a:moveTo>
                <a:lnTo>
                  <a:pt x="173735" y="0"/>
                </a:lnTo>
                <a:lnTo>
                  <a:pt x="173735" y="9631"/>
                </a:lnTo>
                <a:lnTo>
                  <a:pt x="177119" y="9966"/>
                </a:lnTo>
                <a:lnTo>
                  <a:pt x="181203" y="9966"/>
                </a:lnTo>
                <a:lnTo>
                  <a:pt x="191018" y="10667"/>
                </a:lnTo>
                <a:lnTo>
                  <a:pt x="191018" y="23591"/>
                </a:lnTo>
                <a:lnTo>
                  <a:pt x="183215" y="32461"/>
                </a:lnTo>
                <a:lnTo>
                  <a:pt x="181874" y="34168"/>
                </a:lnTo>
                <a:lnTo>
                  <a:pt x="103296" y="125059"/>
                </a:lnTo>
                <a:lnTo>
                  <a:pt x="115433" y="125059"/>
                </a:lnTo>
                <a:lnTo>
                  <a:pt x="190347" y="38343"/>
                </a:lnTo>
                <a:lnTo>
                  <a:pt x="195071" y="33558"/>
                </a:lnTo>
                <a:lnTo>
                  <a:pt x="203156" y="25718"/>
                </a:lnTo>
                <a:lnTo>
                  <a:pt x="212673" y="18443"/>
                </a:lnTo>
                <a:lnTo>
                  <a:pt x="224671" y="12815"/>
                </a:lnTo>
                <a:lnTo>
                  <a:pt x="243169" y="9662"/>
                </a:lnTo>
                <a:lnTo>
                  <a:pt x="246217" y="9662"/>
                </a:lnTo>
                <a:lnTo>
                  <a:pt x="246217" y="1280"/>
                </a:lnTo>
                <a:lnTo>
                  <a:pt x="245823" y="984"/>
                </a:lnTo>
                <a:lnTo>
                  <a:pt x="216427" y="984"/>
                </a:lnTo>
                <a:lnTo>
                  <a:pt x="202766" y="716"/>
                </a:lnTo>
                <a:lnTo>
                  <a:pt x="190197" y="216"/>
                </a:lnTo>
                <a:lnTo>
                  <a:pt x="178155" y="0"/>
                </a:lnTo>
                <a:close/>
              </a:path>
              <a:path w="246379" h="232409">
                <a:moveTo>
                  <a:pt x="0" y="0"/>
                </a:moveTo>
                <a:lnTo>
                  <a:pt x="0" y="9966"/>
                </a:lnTo>
                <a:lnTo>
                  <a:pt x="92141" y="9966"/>
                </a:lnTo>
                <a:lnTo>
                  <a:pt x="92141" y="973"/>
                </a:lnTo>
                <a:lnTo>
                  <a:pt x="47890" y="973"/>
                </a:lnTo>
                <a:lnTo>
                  <a:pt x="34961" y="769"/>
                </a:lnTo>
                <a:lnTo>
                  <a:pt x="8734" y="18"/>
                </a:lnTo>
                <a:lnTo>
                  <a:pt x="0" y="0"/>
                </a:lnTo>
                <a:close/>
              </a:path>
              <a:path w="246379" h="232409">
                <a:moveTo>
                  <a:pt x="244510" y="0"/>
                </a:moveTo>
                <a:lnTo>
                  <a:pt x="241828" y="0"/>
                </a:lnTo>
                <a:lnTo>
                  <a:pt x="216427" y="984"/>
                </a:lnTo>
                <a:lnTo>
                  <a:pt x="245823" y="984"/>
                </a:lnTo>
                <a:lnTo>
                  <a:pt x="244510" y="0"/>
                </a:lnTo>
                <a:close/>
              </a:path>
              <a:path w="246379" h="232409">
                <a:moveTo>
                  <a:pt x="92141" y="0"/>
                </a:moveTo>
                <a:lnTo>
                  <a:pt x="87050" y="0"/>
                </a:lnTo>
                <a:lnTo>
                  <a:pt x="47890" y="973"/>
                </a:lnTo>
                <a:lnTo>
                  <a:pt x="92141" y="973"/>
                </a:lnTo>
                <a:lnTo>
                  <a:pt x="92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9445218" y="869137"/>
            <a:ext cx="0" cy="300318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943"/>
                </a:lnTo>
              </a:path>
            </a:pathLst>
          </a:custGeom>
          <a:ln w="15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9495765" y="889226"/>
            <a:ext cx="246529" cy="205068"/>
          </a:xfrm>
          <a:custGeom>
            <a:avLst/>
            <a:gdLst/>
            <a:ahLst/>
            <a:cxnLst/>
            <a:rect l="l" t="t" r="r" b="b"/>
            <a:pathLst>
              <a:path w="279400" h="232409">
                <a:moveTo>
                  <a:pt x="64007" y="0"/>
                </a:moveTo>
                <a:lnTo>
                  <a:pt x="59954" y="0"/>
                </a:lnTo>
                <a:lnTo>
                  <a:pt x="59954" y="9966"/>
                </a:lnTo>
                <a:lnTo>
                  <a:pt x="67757" y="9966"/>
                </a:lnTo>
                <a:lnTo>
                  <a:pt x="86041" y="12206"/>
                </a:lnTo>
                <a:lnTo>
                  <a:pt x="92413" y="19160"/>
                </a:lnTo>
                <a:lnTo>
                  <a:pt x="133106" y="116098"/>
                </a:lnTo>
                <a:lnTo>
                  <a:pt x="61630" y="193547"/>
                </a:lnTo>
                <a:lnTo>
                  <a:pt x="59618" y="195254"/>
                </a:lnTo>
                <a:lnTo>
                  <a:pt x="59253" y="195620"/>
                </a:lnTo>
                <a:lnTo>
                  <a:pt x="57241" y="197297"/>
                </a:lnTo>
                <a:lnTo>
                  <a:pt x="45929" y="207819"/>
                </a:lnTo>
                <a:lnTo>
                  <a:pt x="34689" y="214973"/>
                </a:lnTo>
                <a:lnTo>
                  <a:pt x="23371" y="219341"/>
                </a:lnTo>
                <a:lnTo>
                  <a:pt x="11827" y="221504"/>
                </a:lnTo>
                <a:lnTo>
                  <a:pt x="3047" y="222199"/>
                </a:lnTo>
                <a:lnTo>
                  <a:pt x="0" y="222199"/>
                </a:lnTo>
                <a:lnTo>
                  <a:pt x="0" y="231830"/>
                </a:lnTo>
                <a:lnTo>
                  <a:pt x="4389" y="231830"/>
                </a:lnTo>
                <a:lnTo>
                  <a:pt x="16922" y="231468"/>
                </a:lnTo>
                <a:lnTo>
                  <a:pt x="29771" y="230905"/>
                </a:lnTo>
                <a:lnTo>
                  <a:pt x="80253" y="230905"/>
                </a:lnTo>
                <a:lnTo>
                  <a:pt x="80253" y="222199"/>
                </a:lnTo>
                <a:lnTo>
                  <a:pt x="76870" y="221863"/>
                </a:lnTo>
                <a:lnTo>
                  <a:pt x="76199" y="221863"/>
                </a:lnTo>
                <a:lnTo>
                  <a:pt x="73151" y="221528"/>
                </a:lnTo>
                <a:lnTo>
                  <a:pt x="62666" y="220827"/>
                </a:lnTo>
                <a:lnTo>
                  <a:pt x="62666" y="205800"/>
                </a:lnTo>
                <a:lnTo>
                  <a:pt x="67757" y="200314"/>
                </a:lnTo>
                <a:lnTo>
                  <a:pt x="71780" y="195864"/>
                </a:lnTo>
                <a:lnTo>
                  <a:pt x="106344" y="158953"/>
                </a:lnTo>
                <a:lnTo>
                  <a:pt x="115392" y="149002"/>
                </a:lnTo>
                <a:lnTo>
                  <a:pt x="124676" y="138891"/>
                </a:lnTo>
                <a:lnTo>
                  <a:pt x="132983" y="129736"/>
                </a:lnTo>
                <a:lnTo>
                  <a:pt x="170601" y="129736"/>
                </a:lnTo>
                <a:lnTo>
                  <a:pt x="168465" y="124587"/>
                </a:lnTo>
                <a:lnTo>
                  <a:pt x="164306" y="114421"/>
                </a:lnTo>
                <a:lnTo>
                  <a:pt x="160882" y="105861"/>
                </a:lnTo>
                <a:lnTo>
                  <a:pt x="169290" y="94988"/>
                </a:lnTo>
                <a:lnTo>
                  <a:pt x="171655" y="92049"/>
                </a:lnTo>
                <a:lnTo>
                  <a:pt x="155143" y="92049"/>
                </a:lnTo>
                <a:lnTo>
                  <a:pt x="126674" y="24262"/>
                </a:lnTo>
                <a:lnTo>
                  <a:pt x="125669" y="21549"/>
                </a:lnTo>
                <a:lnTo>
                  <a:pt x="124998" y="20177"/>
                </a:lnTo>
                <a:lnTo>
                  <a:pt x="124998" y="17800"/>
                </a:lnTo>
                <a:lnTo>
                  <a:pt x="130759" y="11338"/>
                </a:lnTo>
                <a:lnTo>
                  <a:pt x="151729" y="9326"/>
                </a:lnTo>
                <a:lnTo>
                  <a:pt x="151729" y="973"/>
                </a:lnTo>
                <a:lnTo>
                  <a:pt x="108590" y="973"/>
                </a:lnTo>
                <a:lnTo>
                  <a:pt x="95296" y="779"/>
                </a:lnTo>
                <a:lnTo>
                  <a:pt x="69090" y="30"/>
                </a:lnTo>
                <a:lnTo>
                  <a:pt x="64007" y="0"/>
                </a:lnTo>
                <a:close/>
              </a:path>
              <a:path w="279400" h="232409">
                <a:moveTo>
                  <a:pt x="80253" y="230905"/>
                </a:moveTo>
                <a:lnTo>
                  <a:pt x="29771" y="230905"/>
                </a:lnTo>
                <a:lnTo>
                  <a:pt x="44766" y="231040"/>
                </a:lnTo>
                <a:lnTo>
                  <a:pt x="68893" y="231774"/>
                </a:lnTo>
                <a:lnTo>
                  <a:pt x="76199" y="231830"/>
                </a:lnTo>
                <a:lnTo>
                  <a:pt x="80253" y="231830"/>
                </a:lnTo>
                <a:lnTo>
                  <a:pt x="80253" y="230905"/>
                </a:lnTo>
                <a:close/>
              </a:path>
              <a:path w="279400" h="232409">
                <a:moveTo>
                  <a:pt x="170601" y="129736"/>
                </a:moveTo>
                <a:lnTo>
                  <a:pt x="132983" y="129736"/>
                </a:lnTo>
                <a:lnTo>
                  <a:pt x="171023" y="207172"/>
                </a:lnTo>
                <a:lnTo>
                  <a:pt x="172394" y="210921"/>
                </a:lnTo>
                <a:lnTo>
                  <a:pt x="172730" y="211287"/>
                </a:lnTo>
                <a:lnTo>
                  <a:pt x="172730" y="214701"/>
                </a:lnTo>
                <a:lnTo>
                  <a:pt x="166298" y="220492"/>
                </a:lnTo>
                <a:lnTo>
                  <a:pt x="153101" y="221863"/>
                </a:lnTo>
                <a:lnTo>
                  <a:pt x="149351" y="222199"/>
                </a:lnTo>
                <a:lnTo>
                  <a:pt x="146303" y="222503"/>
                </a:lnTo>
                <a:lnTo>
                  <a:pt x="146303" y="231830"/>
                </a:lnTo>
                <a:lnTo>
                  <a:pt x="151394" y="231830"/>
                </a:lnTo>
                <a:lnTo>
                  <a:pt x="162885" y="231610"/>
                </a:lnTo>
                <a:lnTo>
                  <a:pt x="182315" y="231040"/>
                </a:lnTo>
                <a:lnTo>
                  <a:pt x="190554" y="230827"/>
                </a:lnTo>
                <a:lnTo>
                  <a:pt x="238109" y="230827"/>
                </a:lnTo>
                <a:lnTo>
                  <a:pt x="238109" y="221863"/>
                </a:lnTo>
                <a:lnTo>
                  <a:pt x="232013" y="221863"/>
                </a:lnTo>
                <a:lnTo>
                  <a:pt x="213963" y="220466"/>
                </a:lnTo>
                <a:lnTo>
                  <a:pt x="206298" y="214286"/>
                </a:lnTo>
                <a:lnTo>
                  <a:pt x="183939" y="161572"/>
                </a:lnTo>
                <a:lnTo>
                  <a:pt x="178423" y="148477"/>
                </a:lnTo>
                <a:lnTo>
                  <a:pt x="173218" y="136043"/>
                </a:lnTo>
                <a:lnTo>
                  <a:pt x="170601" y="129736"/>
                </a:lnTo>
                <a:close/>
              </a:path>
              <a:path w="279400" h="232409">
                <a:moveTo>
                  <a:pt x="238109" y="230827"/>
                </a:moveTo>
                <a:lnTo>
                  <a:pt x="190554" y="230827"/>
                </a:lnTo>
                <a:lnTo>
                  <a:pt x="203522" y="231040"/>
                </a:lnTo>
                <a:lnTo>
                  <a:pt x="229610" y="231814"/>
                </a:lnTo>
                <a:lnTo>
                  <a:pt x="238109" y="231830"/>
                </a:lnTo>
                <a:lnTo>
                  <a:pt x="238109" y="230827"/>
                </a:lnTo>
                <a:close/>
              </a:path>
              <a:path w="279400" h="232409">
                <a:moveTo>
                  <a:pt x="203210" y="0"/>
                </a:moveTo>
                <a:lnTo>
                  <a:pt x="198790" y="0"/>
                </a:lnTo>
                <a:lnTo>
                  <a:pt x="198790" y="8656"/>
                </a:lnTo>
                <a:lnTo>
                  <a:pt x="200497" y="9631"/>
                </a:lnTo>
                <a:lnTo>
                  <a:pt x="202874" y="9966"/>
                </a:lnTo>
                <a:lnTo>
                  <a:pt x="205922" y="10302"/>
                </a:lnTo>
                <a:lnTo>
                  <a:pt x="216407" y="11003"/>
                </a:lnTo>
                <a:lnTo>
                  <a:pt x="216407" y="25298"/>
                </a:lnTo>
                <a:lnTo>
                  <a:pt x="212689" y="29717"/>
                </a:lnTo>
                <a:lnTo>
                  <a:pt x="209976" y="32796"/>
                </a:lnTo>
                <a:lnTo>
                  <a:pt x="155143" y="92049"/>
                </a:lnTo>
                <a:lnTo>
                  <a:pt x="171655" y="92049"/>
                </a:lnTo>
                <a:lnTo>
                  <a:pt x="197912" y="60491"/>
                </a:lnTo>
                <a:lnTo>
                  <a:pt x="227953" y="28007"/>
                </a:lnTo>
                <a:lnTo>
                  <a:pt x="276026" y="9631"/>
                </a:lnTo>
                <a:lnTo>
                  <a:pt x="279074" y="9631"/>
                </a:lnTo>
                <a:lnTo>
                  <a:pt x="279074" y="898"/>
                </a:lnTo>
                <a:lnTo>
                  <a:pt x="249302" y="898"/>
                </a:lnTo>
                <a:lnTo>
                  <a:pt x="234278" y="764"/>
                </a:lnTo>
                <a:lnTo>
                  <a:pt x="210246" y="50"/>
                </a:lnTo>
                <a:lnTo>
                  <a:pt x="203210" y="0"/>
                </a:lnTo>
                <a:close/>
              </a:path>
              <a:path w="279400" h="232409">
                <a:moveTo>
                  <a:pt x="151729" y="0"/>
                </a:moveTo>
                <a:lnTo>
                  <a:pt x="146669" y="0"/>
                </a:lnTo>
                <a:lnTo>
                  <a:pt x="134120" y="213"/>
                </a:lnTo>
                <a:lnTo>
                  <a:pt x="108590" y="973"/>
                </a:lnTo>
                <a:lnTo>
                  <a:pt x="151729" y="973"/>
                </a:lnTo>
                <a:lnTo>
                  <a:pt x="151729" y="0"/>
                </a:lnTo>
                <a:close/>
              </a:path>
              <a:path w="279400" h="232409">
                <a:moveTo>
                  <a:pt x="279074" y="0"/>
                </a:moveTo>
                <a:lnTo>
                  <a:pt x="274685" y="0"/>
                </a:lnTo>
                <a:lnTo>
                  <a:pt x="262151" y="351"/>
                </a:lnTo>
                <a:lnTo>
                  <a:pt x="249302" y="898"/>
                </a:lnTo>
                <a:lnTo>
                  <a:pt x="279074" y="898"/>
                </a:lnTo>
                <a:lnTo>
                  <a:pt x="279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9767249" y="1062624"/>
            <a:ext cx="34738" cy="89087"/>
          </a:xfrm>
          <a:custGeom>
            <a:avLst/>
            <a:gdLst/>
            <a:ahLst/>
            <a:cxnLst/>
            <a:rect l="l" t="t" r="r" b="b"/>
            <a:pathLst>
              <a:path w="39370" h="100965">
                <a:moveTo>
                  <a:pt x="38074" y="29888"/>
                </a:moveTo>
                <a:lnTo>
                  <a:pt x="31317" y="29888"/>
                </a:lnTo>
                <a:lnTo>
                  <a:pt x="31652" y="30254"/>
                </a:lnTo>
                <a:lnTo>
                  <a:pt x="31652" y="35314"/>
                </a:lnTo>
                <a:lnTo>
                  <a:pt x="20913" y="75640"/>
                </a:lnTo>
                <a:lnTo>
                  <a:pt x="5287" y="95359"/>
                </a:lnTo>
                <a:lnTo>
                  <a:pt x="5287" y="99383"/>
                </a:lnTo>
                <a:lnTo>
                  <a:pt x="6963" y="100754"/>
                </a:lnTo>
                <a:lnTo>
                  <a:pt x="8609" y="100754"/>
                </a:lnTo>
                <a:lnTo>
                  <a:pt x="33082" y="66383"/>
                </a:lnTo>
                <a:lnTo>
                  <a:pt x="38754" y="35314"/>
                </a:lnTo>
                <a:lnTo>
                  <a:pt x="38074" y="29888"/>
                </a:lnTo>
                <a:close/>
              </a:path>
              <a:path w="39370" h="100965">
                <a:moveTo>
                  <a:pt x="20524" y="0"/>
                </a:moveTo>
                <a:lnTo>
                  <a:pt x="5732" y="4448"/>
                </a:lnTo>
                <a:lnTo>
                  <a:pt x="0" y="15484"/>
                </a:lnTo>
                <a:lnTo>
                  <a:pt x="4202" y="29052"/>
                </a:lnTo>
                <a:lnTo>
                  <a:pt x="16068" y="35256"/>
                </a:lnTo>
                <a:lnTo>
                  <a:pt x="21593" y="35314"/>
                </a:lnTo>
                <a:lnTo>
                  <a:pt x="25952" y="33942"/>
                </a:lnTo>
                <a:lnTo>
                  <a:pt x="29305" y="30894"/>
                </a:lnTo>
                <a:lnTo>
                  <a:pt x="30311" y="30193"/>
                </a:lnTo>
                <a:lnTo>
                  <a:pt x="30646" y="29888"/>
                </a:lnTo>
                <a:lnTo>
                  <a:pt x="38074" y="29888"/>
                </a:lnTo>
                <a:lnTo>
                  <a:pt x="36516" y="17448"/>
                </a:lnTo>
                <a:lnTo>
                  <a:pt x="30227" y="5445"/>
                </a:lnTo>
                <a:lnTo>
                  <a:pt x="20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9887699" y="882109"/>
            <a:ext cx="123825" cy="215153"/>
          </a:xfrm>
          <a:custGeom>
            <a:avLst/>
            <a:gdLst/>
            <a:ahLst/>
            <a:cxnLst/>
            <a:rect l="l" t="t" r="r" b="b"/>
            <a:pathLst>
              <a:path w="140334" h="243840">
                <a:moveTo>
                  <a:pt x="105408" y="0"/>
                </a:moveTo>
                <a:lnTo>
                  <a:pt x="66736" y="15815"/>
                </a:lnTo>
                <a:lnTo>
                  <a:pt x="40791" y="44866"/>
                </a:lnTo>
                <a:lnTo>
                  <a:pt x="19688" y="83684"/>
                </a:lnTo>
                <a:lnTo>
                  <a:pt x="5425" y="127801"/>
                </a:lnTo>
                <a:lnTo>
                  <a:pt x="0" y="172746"/>
                </a:lnTo>
                <a:lnTo>
                  <a:pt x="743" y="188429"/>
                </a:lnTo>
                <a:lnTo>
                  <a:pt x="13911" y="229911"/>
                </a:lnTo>
                <a:lnTo>
                  <a:pt x="34281" y="243570"/>
                </a:lnTo>
                <a:lnTo>
                  <a:pt x="44347" y="242571"/>
                </a:lnTo>
                <a:lnTo>
                  <a:pt x="54281" y="239466"/>
                </a:lnTo>
                <a:lnTo>
                  <a:pt x="59156" y="236942"/>
                </a:lnTo>
                <a:lnTo>
                  <a:pt x="42999" y="236942"/>
                </a:lnTo>
                <a:lnTo>
                  <a:pt x="33545" y="234562"/>
                </a:lnTo>
                <a:lnTo>
                  <a:pt x="26953" y="226256"/>
                </a:lnTo>
                <a:lnTo>
                  <a:pt x="23339" y="210573"/>
                </a:lnTo>
                <a:lnTo>
                  <a:pt x="23224" y="197699"/>
                </a:lnTo>
                <a:lnTo>
                  <a:pt x="23570" y="185683"/>
                </a:lnTo>
                <a:lnTo>
                  <a:pt x="31231" y="136378"/>
                </a:lnTo>
                <a:lnTo>
                  <a:pt x="103687" y="127549"/>
                </a:lnTo>
                <a:lnTo>
                  <a:pt x="131686" y="127549"/>
                </a:lnTo>
                <a:lnTo>
                  <a:pt x="134263" y="117582"/>
                </a:lnTo>
                <a:lnTo>
                  <a:pt x="35961" y="117582"/>
                </a:lnTo>
                <a:lnTo>
                  <a:pt x="38831" y="106483"/>
                </a:lnTo>
                <a:lnTo>
                  <a:pt x="54798" y="57800"/>
                </a:lnTo>
                <a:lnTo>
                  <a:pt x="76647" y="20366"/>
                </a:lnTo>
                <a:lnTo>
                  <a:pt x="95703" y="6890"/>
                </a:lnTo>
                <a:lnTo>
                  <a:pt x="119516" y="6890"/>
                </a:lnTo>
                <a:lnTo>
                  <a:pt x="118200" y="5456"/>
                </a:lnTo>
                <a:lnTo>
                  <a:pt x="105408" y="0"/>
                </a:lnTo>
                <a:close/>
              </a:path>
              <a:path w="140334" h="243840">
                <a:moveTo>
                  <a:pt x="131686" y="127549"/>
                </a:moveTo>
                <a:lnTo>
                  <a:pt x="103687" y="127549"/>
                </a:lnTo>
                <a:lnTo>
                  <a:pt x="101440" y="136835"/>
                </a:lnTo>
                <a:lnTo>
                  <a:pt x="98512" y="147963"/>
                </a:lnTo>
                <a:lnTo>
                  <a:pt x="84912" y="186866"/>
                </a:lnTo>
                <a:lnTo>
                  <a:pt x="59095" y="227795"/>
                </a:lnTo>
                <a:lnTo>
                  <a:pt x="42999" y="236942"/>
                </a:lnTo>
                <a:lnTo>
                  <a:pt x="59156" y="236942"/>
                </a:lnTo>
                <a:lnTo>
                  <a:pt x="91292" y="209433"/>
                </a:lnTo>
                <a:lnTo>
                  <a:pt x="114229" y="173234"/>
                </a:lnTo>
                <a:lnTo>
                  <a:pt x="130929" y="130477"/>
                </a:lnTo>
                <a:lnTo>
                  <a:pt x="131686" y="127549"/>
                </a:lnTo>
                <a:close/>
              </a:path>
              <a:path w="140334" h="243840">
                <a:moveTo>
                  <a:pt x="119516" y="6890"/>
                </a:moveTo>
                <a:lnTo>
                  <a:pt x="95703" y="6890"/>
                </a:lnTo>
                <a:lnTo>
                  <a:pt x="108069" y="10998"/>
                </a:lnTo>
                <a:lnTo>
                  <a:pt x="114632" y="21878"/>
                </a:lnTo>
                <a:lnTo>
                  <a:pt x="117188" y="36680"/>
                </a:lnTo>
                <a:lnTo>
                  <a:pt x="117125" y="49445"/>
                </a:lnTo>
                <a:lnTo>
                  <a:pt x="116560" y="61215"/>
                </a:lnTo>
                <a:lnTo>
                  <a:pt x="108256" y="110898"/>
                </a:lnTo>
                <a:lnTo>
                  <a:pt x="35961" y="117582"/>
                </a:lnTo>
                <a:lnTo>
                  <a:pt x="134263" y="117582"/>
                </a:lnTo>
                <a:lnTo>
                  <a:pt x="140224" y="71298"/>
                </a:lnTo>
                <a:lnTo>
                  <a:pt x="140233" y="69576"/>
                </a:lnTo>
                <a:lnTo>
                  <a:pt x="139695" y="57415"/>
                </a:lnTo>
                <a:lnTo>
                  <a:pt x="137740" y="43250"/>
                </a:lnTo>
                <a:lnTo>
                  <a:pt x="133849" y="28754"/>
                </a:lnTo>
                <a:lnTo>
                  <a:pt x="127508" y="15599"/>
                </a:lnTo>
                <a:lnTo>
                  <a:pt x="119516" y="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 txBox="1"/>
          <p:nvPr/>
        </p:nvSpPr>
        <p:spPr>
          <a:xfrm>
            <a:off x="2779059" y="5546446"/>
            <a:ext cx="5416924" cy="976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40" algn="ctr"/>
            <a:r>
              <a:rPr sz="1632" dirty="0">
                <a:latin typeface="Arial"/>
                <a:cs typeface="Arial"/>
              </a:rPr>
              <a:t>(con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ras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96113" indent="-184907">
              <a:spcBef>
                <a:spcPts val="1024"/>
              </a:spcBef>
              <a:buFont typeface="Arial"/>
              <a:buChar char="•"/>
              <a:tabLst>
                <a:tab pos="196674" algn="l"/>
              </a:tabLst>
            </a:pPr>
            <a:r>
              <a:rPr sz="2294" spc="9" dirty="0">
                <a:latin typeface="Arial"/>
                <a:cs typeface="Arial"/>
              </a:rPr>
              <a:t>could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in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heory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do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his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by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urning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knob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814888" y="2630387"/>
            <a:ext cx="251159" cy="121359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(spike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coun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2"/>
            <a:r>
              <a:rPr sz="2294" spc="13" dirty="0">
                <a:latin typeface="Arial"/>
                <a:cs typeface="Arial"/>
              </a:rPr>
              <a:t>Maximum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Likelihood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Estima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ion: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927415" y="777287"/>
            <a:ext cx="289279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492" indent="-216285">
              <a:buSzPct val="125000"/>
              <a:buFont typeface="Arial"/>
              <a:buChar char="•"/>
              <a:tabLst>
                <a:tab pos="228052" algn="l"/>
              </a:tabLst>
            </a:pPr>
            <a:r>
              <a:rPr sz="2294" spc="9" dirty="0">
                <a:latin typeface="Arial"/>
                <a:cs typeface="Arial"/>
              </a:rPr>
              <a:t>given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observed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da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a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698270" y="814564"/>
            <a:ext cx="661707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4" dirty="0">
                <a:latin typeface="Arial"/>
                <a:cs typeface="Arial"/>
              </a:rPr>
              <a:t>,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ind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664558" y="814564"/>
            <a:ext cx="198792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hat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maximizes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039700" y="869137"/>
            <a:ext cx="69476" cy="300318"/>
          </a:xfrm>
          <a:custGeom>
            <a:avLst/>
            <a:gdLst/>
            <a:ahLst/>
            <a:cxnLst/>
            <a:rect l="l" t="t" r="r" b="b"/>
            <a:pathLst>
              <a:path w="78740" h="340359">
                <a:moveTo>
                  <a:pt x="1371" y="0"/>
                </a:moveTo>
                <a:lnTo>
                  <a:pt x="0" y="1371"/>
                </a:lnTo>
                <a:lnTo>
                  <a:pt x="0" y="5120"/>
                </a:lnTo>
                <a:lnTo>
                  <a:pt x="6400" y="11247"/>
                </a:lnTo>
                <a:lnTo>
                  <a:pt x="13685" y="19271"/>
                </a:lnTo>
                <a:lnTo>
                  <a:pt x="37754" y="58255"/>
                </a:lnTo>
                <a:lnTo>
                  <a:pt x="50085" y="94477"/>
                </a:lnTo>
                <a:lnTo>
                  <a:pt x="57087" y="136417"/>
                </a:lnTo>
                <a:lnTo>
                  <a:pt x="58604" y="167435"/>
                </a:lnTo>
                <a:lnTo>
                  <a:pt x="58396" y="180851"/>
                </a:lnTo>
                <a:lnTo>
                  <a:pt x="54920" y="220535"/>
                </a:lnTo>
                <a:lnTo>
                  <a:pt x="46318" y="258561"/>
                </a:lnTo>
                <a:lnTo>
                  <a:pt x="31496" y="293885"/>
                </a:lnTo>
                <a:lnTo>
                  <a:pt x="9360" y="325464"/>
                </a:lnTo>
                <a:lnTo>
                  <a:pt x="0" y="334883"/>
                </a:lnTo>
                <a:lnTo>
                  <a:pt x="0" y="338602"/>
                </a:lnTo>
                <a:lnTo>
                  <a:pt x="1341" y="339973"/>
                </a:lnTo>
                <a:lnTo>
                  <a:pt x="3383" y="339973"/>
                </a:lnTo>
                <a:lnTo>
                  <a:pt x="40403" y="302843"/>
                </a:lnTo>
                <a:lnTo>
                  <a:pt x="63102" y="256489"/>
                </a:lnTo>
                <a:lnTo>
                  <a:pt x="74082" y="216915"/>
                </a:lnTo>
                <a:lnTo>
                  <a:pt x="78424" y="174261"/>
                </a:lnTo>
                <a:lnTo>
                  <a:pt x="78455" y="169986"/>
                </a:lnTo>
                <a:lnTo>
                  <a:pt x="78284" y="160091"/>
                </a:lnTo>
                <a:lnTo>
                  <a:pt x="72383" y="111811"/>
                </a:lnTo>
                <a:lnTo>
                  <a:pt x="59466" y="71163"/>
                </a:lnTo>
                <a:lnTo>
                  <a:pt x="39000" y="36150"/>
                </a:lnTo>
                <a:lnTo>
                  <a:pt x="12484" y="6063"/>
                </a:lnTo>
                <a:lnTo>
                  <a:pt x="3601" y="23"/>
                </a:lnTo>
                <a:lnTo>
                  <a:pt x="1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6475125" y="863417"/>
            <a:ext cx="131109" cy="212912"/>
          </a:xfrm>
          <a:custGeom>
            <a:avLst/>
            <a:gdLst/>
            <a:ahLst/>
            <a:cxnLst/>
            <a:rect l="l" t="t" r="r" b="b"/>
            <a:pathLst>
              <a:path w="148589" h="241300">
                <a:moveTo>
                  <a:pt x="112513" y="0"/>
                </a:moveTo>
                <a:lnTo>
                  <a:pt x="71555" y="15204"/>
                </a:lnTo>
                <a:lnTo>
                  <a:pt x="44116" y="43320"/>
                </a:lnTo>
                <a:lnTo>
                  <a:pt x="21711" y="81023"/>
                </a:lnTo>
                <a:lnTo>
                  <a:pt x="6339" y="124049"/>
                </a:lnTo>
                <a:lnTo>
                  <a:pt x="0" y="168132"/>
                </a:lnTo>
                <a:lnTo>
                  <a:pt x="703" y="184248"/>
                </a:lnTo>
                <a:lnTo>
                  <a:pt x="13429" y="226009"/>
                </a:lnTo>
                <a:lnTo>
                  <a:pt x="33075" y="240744"/>
                </a:lnTo>
                <a:lnTo>
                  <a:pt x="44056" y="239921"/>
                </a:lnTo>
                <a:lnTo>
                  <a:pt x="54839" y="237081"/>
                </a:lnTo>
                <a:lnTo>
                  <a:pt x="59989" y="234782"/>
                </a:lnTo>
                <a:lnTo>
                  <a:pt x="46426" y="234782"/>
                </a:lnTo>
                <a:lnTo>
                  <a:pt x="35983" y="232571"/>
                </a:lnTo>
                <a:lnTo>
                  <a:pt x="28765" y="224655"/>
                </a:lnTo>
                <a:lnTo>
                  <a:pt x="24784" y="209686"/>
                </a:lnTo>
                <a:lnTo>
                  <a:pt x="24617" y="196608"/>
                </a:lnTo>
                <a:lnTo>
                  <a:pt x="24946" y="184483"/>
                </a:lnTo>
                <a:lnTo>
                  <a:pt x="32927" y="135531"/>
                </a:lnTo>
                <a:lnTo>
                  <a:pt x="109820" y="126360"/>
                </a:lnTo>
                <a:lnTo>
                  <a:pt x="139385" y="126360"/>
                </a:lnTo>
                <a:lnTo>
                  <a:pt x="141676" y="118657"/>
                </a:lnTo>
                <a:lnTo>
                  <a:pt x="142171" y="116484"/>
                </a:lnTo>
                <a:lnTo>
                  <a:pt x="38039" y="116484"/>
                </a:lnTo>
                <a:lnTo>
                  <a:pt x="41090" y="105471"/>
                </a:lnTo>
                <a:lnTo>
                  <a:pt x="58013" y="57164"/>
                </a:lnTo>
                <a:lnTo>
                  <a:pt x="80708" y="20569"/>
                </a:lnTo>
                <a:lnTo>
                  <a:pt x="100282" y="6885"/>
                </a:lnTo>
                <a:lnTo>
                  <a:pt x="126908" y="6885"/>
                </a:lnTo>
                <a:lnTo>
                  <a:pt x="125732" y="5648"/>
                </a:lnTo>
                <a:lnTo>
                  <a:pt x="112513" y="0"/>
                </a:lnTo>
                <a:close/>
              </a:path>
              <a:path w="148589" h="241300">
                <a:moveTo>
                  <a:pt x="139385" y="126360"/>
                </a:moveTo>
                <a:lnTo>
                  <a:pt x="109820" y="126360"/>
                </a:lnTo>
                <a:lnTo>
                  <a:pt x="107441" y="135579"/>
                </a:lnTo>
                <a:lnTo>
                  <a:pt x="104339" y="146627"/>
                </a:lnTo>
                <a:lnTo>
                  <a:pt x="89923" y="185255"/>
                </a:lnTo>
                <a:lnTo>
                  <a:pt x="63097" y="225310"/>
                </a:lnTo>
                <a:lnTo>
                  <a:pt x="46426" y="234782"/>
                </a:lnTo>
                <a:lnTo>
                  <a:pt x="59989" y="234782"/>
                </a:lnTo>
                <a:lnTo>
                  <a:pt x="94680" y="208760"/>
                </a:lnTo>
                <a:lnTo>
                  <a:pt x="119277" y="174211"/>
                </a:lnTo>
                <a:lnTo>
                  <a:pt x="137386" y="133080"/>
                </a:lnTo>
                <a:lnTo>
                  <a:pt x="139385" y="126360"/>
                </a:lnTo>
                <a:close/>
              </a:path>
              <a:path w="148589" h="241300">
                <a:moveTo>
                  <a:pt x="126908" y="6885"/>
                </a:moveTo>
                <a:lnTo>
                  <a:pt x="100282" y="6885"/>
                </a:lnTo>
                <a:lnTo>
                  <a:pt x="113819" y="10668"/>
                </a:lnTo>
                <a:lnTo>
                  <a:pt x="121102" y="21008"/>
                </a:lnTo>
                <a:lnTo>
                  <a:pt x="124029" y="35233"/>
                </a:lnTo>
                <a:lnTo>
                  <a:pt x="124002" y="48228"/>
                </a:lnTo>
                <a:lnTo>
                  <a:pt x="123438" y="60118"/>
                </a:lnTo>
                <a:lnTo>
                  <a:pt x="114785" y="109360"/>
                </a:lnTo>
                <a:lnTo>
                  <a:pt x="38039" y="116484"/>
                </a:lnTo>
                <a:lnTo>
                  <a:pt x="142171" y="116484"/>
                </a:lnTo>
                <a:lnTo>
                  <a:pt x="144984" y="104145"/>
                </a:lnTo>
                <a:lnTo>
                  <a:pt x="147244" y="89706"/>
                </a:lnTo>
                <a:lnTo>
                  <a:pt x="148393" y="75501"/>
                </a:lnTo>
                <a:lnTo>
                  <a:pt x="148529" y="68874"/>
                </a:lnTo>
                <a:lnTo>
                  <a:pt x="147972" y="56939"/>
                </a:lnTo>
                <a:lnTo>
                  <a:pt x="145945" y="43036"/>
                </a:lnTo>
                <a:lnTo>
                  <a:pt x="141917" y="28779"/>
                </a:lnTo>
                <a:lnTo>
                  <a:pt x="135357" y="15778"/>
                </a:lnTo>
                <a:lnTo>
                  <a:pt x="126908" y="6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 txBox="1"/>
          <p:nvPr/>
        </p:nvSpPr>
        <p:spPr>
          <a:xfrm>
            <a:off x="2656425" y="1642580"/>
            <a:ext cx="1095375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24" i="1" spc="119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824" i="1" spc="-282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24" spc="31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824" i="1" spc="-7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2824" spc="44" dirty="0">
                <a:solidFill>
                  <a:srgbClr val="FFFFFF"/>
                </a:solidFill>
                <a:latin typeface="Lucida Sans"/>
                <a:cs typeface="Lucida Sans"/>
              </a:rPr>
              <a:t>|</a:t>
            </a:r>
            <a:r>
              <a:rPr sz="2824" i="1" spc="224" dirty="0">
                <a:solidFill>
                  <a:srgbClr val="FFFFFF"/>
                </a:solidFill>
                <a:latin typeface="Georgia"/>
                <a:cs typeface="Georgia"/>
              </a:rPr>
              <a:t>x</a:t>
            </a:r>
            <a:r>
              <a:rPr sz="2824" spc="31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860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2"/>
            <a:r>
              <a:rPr sz="2294" spc="13" dirty="0">
                <a:latin typeface="Arial"/>
                <a:cs typeface="Arial"/>
              </a:rPr>
              <a:t>Maximum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Likelihood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Estima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ion:</a:t>
            </a:r>
            <a:endParaRPr sz="229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7415" y="777287"/>
            <a:ext cx="289279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492" indent="-216285">
              <a:buSzPct val="125000"/>
              <a:buFont typeface="Arial"/>
              <a:buChar char="•"/>
              <a:tabLst>
                <a:tab pos="228052" algn="l"/>
              </a:tabLst>
            </a:pPr>
            <a:r>
              <a:rPr sz="2294" spc="9" dirty="0">
                <a:latin typeface="Arial"/>
                <a:cs typeface="Arial"/>
              </a:rPr>
              <a:t>given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observed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da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a</a:t>
            </a:r>
            <a:endParaRPr sz="22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270" y="814564"/>
            <a:ext cx="661707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4" dirty="0">
                <a:latin typeface="Arial"/>
                <a:cs typeface="Arial"/>
              </a:rPr>
              <a:t>,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ind</a:t>
            </a:r>
            <a:endParaRPr sz="229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4558" y="814564"/>
            <a:ext cx="198792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hat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maximizes</a:t>
            </a:r>
            <a:endParaRPr sz="22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6905" y="857922"/>
            <a:ext cx="68916" cy="300318"/>
          </a:xfrm>
          <a:custGeom>
            <a:avLst/>
            <a:gdLst/>
            <a:ahLst/>
            <a:cxnLst/>
            <a:rect l="l" t="t" r="r" b="b"/>
            <a:pathLst>
              <a:path w="78104" h="340359">
                <a:moveTo>
                  <a:pt x="76568" y="0"/>
                </a:moveTo>
                <a:lnTo>
                  <a:pt x="74557" y="0"/>
                </a:lnTo>
                <a:lnTo>
                  <a:pt x="71385" y="1534"/>
                </a:lnTo>
                <a:lnTo>
                  <a:pt x="37662" y="37327"/>
                </a:lnTo>
                <a:lnTo>
                  <a:pt x="15127" y="83705"/>
                </a:lnTo>
                <a:lnTo>
                  <a:pt x="4267" y="123262"/>
                </a:lnTo>
                <a:lnTo>
                  <a:pt x="0" y="165956"/>
                </a:lnTo>
                <a:lnTo>
                  <a:pt x="150" y="176699"/>
                </a:lnTo>
                <a:lnTo>
                  <a:pt x="5537" y="225509"/>
                </a:lnTo>
                <a:lnTo>
                  <a:pt x="17278" y="264995"/>
                </a:lnTo>
                <a:lnTo>
                  <a:pt x="37764" y="301167"/>
                </a:lnTo>
                <a:lnTo>
                  <a:pt x="64111" y="332559"/>
                </a:lnTo>
                <a:lnTo>
                  <a:pt x="76568" y="339943"/>
                </a:lnTo>
                <a:lnTo>
                  <a:pt x="77909" y="338937"/>
                </a:lnTo>
                <a:lnTo>
                  <a:pt x="77940" y="336529"/>
                </a:lnTo>
                <a:lnTo>
                  <a:pt x="77940" y="334853"/>
                </a:lnTo>
                <a:lnTo>
                  <a:pt x="72271" y="329062"/>
                </a:lnTo>
                <a:lnTo>
                  <a:pt x="63293" y="318966"/>
                </a:lnTo>
                <a:lnTo>
                  <a:pt x="42261" y="285128"/>
                </a:lnTo>
                <a:lnTo>
                  <a:pt x="28960" y="247808"/>
                </a:lnTo>
                <a:lnTo>
                  <a:pt x="21950" y="209386"/>
                </a:lnTo>
                <a:lnTo>
                  <a:pt x="19791" y="172239"/>
                </a:lnTo>
                <a:lnTo>
                  <a:pt x="20004" y="158659"/>
                </a:lnTo>
                <a:lnTo>
                  <a:pt x="23525" y="118708"/>
                </a:lnTo>
                <a:lnTo>
                  <a:pt x="32172" y="80676"/>
                </a:lnTo>
                <a:lnTo>
                  <a:pt x="46978" y="45513"/>
                </a:lnTo>
                <a:lnTo>
                  <a:pt x="68976" y="14165"/>
                </a:lnTo>
                <a:lnTo>
                  <a:pt x="77940" y="5120"/>
                </a:lnTo>
                <a:lnTo>
                  <a:pt x="77940" y="1036"/>
                </a:lnTo>
                <a:lnTo>
                  <a:pt x="76568" y="0"/>
                </a:lnTo>
                <a:close/>
              </a:path>
              <a:path w="78104" h="340359">
                <a:moveTo>
                  <a:pt x="77940" y="3365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013404" y="877985"/>
            <a:ext cx="216834" cy="205068"/>
          </a:xfrm>
          <a:custGeom>
            <a:avLst/>
            <a:gdLst/>
            <a:ahLst/>
            <a:cxnLst/>
            <a:rect l="l" t="t" r="r" b="b"/>
            <a:pathLst>
              <a:path w="245745" h="232409">
                <a:moveTo>
                  <a:pt x="63855" y="9966"/>
                </a:moveTo>
                <a:lnTo>
                  <a:pt x="7772" y="9966"/>
                </a:lnTo>
                <a:lnTo>
                  <a:pt x="25863" y="12229"/>
                </a:lnTo>
                <a:lnTo>
                  <a:pt x="31843" y="19914"/>
                </a:lnTo>
                <a:lnTo>
                  <a:pt x="74035" y="133868"/>
                </a:lnTo>
                <a:lnTo>
                  <a:pt x="74371" y="134873"/>
                </a:lnTo>
                <a:lnTo>
                  <a:pt x="75368" y="138623"/>
                </a:lnTo>
                <a:lnTo>
                  <a:pt x="75377" y="139689"/>
                </a:lnTo>
                <a:lnTo>
                  <a:pt x="73976" y="145868"/>
                </a:lnTo>
                <a:lnTo>
                  <a:pt x="62491" y="192707"/>
                </a:lnTo>
                <a:lnTo>
                  <a:pt x="25448" y="222221"/>
                </a:lnTo>
                <a:lnTo>
                  <a:pt x="19440" y="226148"/>
                </a:lnTo>
                <a:lnTo>
                  <a:pt x="19263" y="231861"/>
                </a:lnTo>
                <a:lnTo>
                  <a:pt x="24018" y="231861"/>
                </a:lnTo>
                <a:lnTo>
                  <a:pt x="35515" y="231639"/>
                </a:lnTo>
                <a:lnTo>
                  <a:pt x="63160" y="230856"/>
                </a:lnTo>
                <a:lnTo>
                  <a:pt x="116281" y="230856"/>
                </a:lnTo>
                <a:lnTo>
                  <a:pt x="116281" y="221894"/>
                </a:lnTo>
                <a:lnTo>
                  <a:pt x="99700" y="221894"/>
                </a:lnTo>
                <a:lnTo>
                  <a:pt x="93969" y="221223"/>
                </a:lnTo>
                <a:lnTo>
                  <a:pt x="86837" y="220522"/>
                </a:lnTo>
                <a:lnTo>
                  <a:pt x="84825" y="219852"/>
                </a:lnTo>
                <a:lnTo>
                  <a:pt x="84825" y="213359"/>
                </a:lnTo>
                <a:lnTo>
                  <a:pt x="87873" y="201411"/>
                </a:lnTo>
                <a:lnTo>
                  <a:pt x="89550" y="194249"/>
                </a:lnTo>
                <a:lnTo>
                  <a:pt x="93192" y="179803"/>
                </a:lnTo>
                <a:lnTo>
                  <a:pt x="95849" y="168911"/>
                </a:lnTo>
                <a:lnTo>
                  <a:pt x="98413" y="158263"/>
                </a:lnTo>
                <a:lnTo>
                  <a:pt x="103083" y="139659"/>
                </a:lnTo>
                <a:lnTo>
                  <a:pt x="103418" y="138623"/>
                </a:lnTo>
                <a:lnTo>
                  <a:pt x="106131" y="135544"/>
                </a:lnTo>
                <a:lnTo>
                  <a:pt x="115169" y="125059"/>
                </a:lnTo>
                <a:lnTo>
                  <a:pt x="103052" y="125059"/>
                </a:lnTo>
                <a:lnTo>
                  <a:pt x="65867" y="23957"/>
                </a:lnTo>
                <a:lnTo>
                  <a:pt x="63855" y="19202"/>
                </a:lnTo>
                <a:lnTo>
                  <a:pt x="63855" y="9966"/>
                </a:lnTo>
                <a:close/>
              </a:path>
              <a:path w="245745" h="232409">
                <a:moveTo>
                  <a:pt x="116281" y="230856"/>
                </a:moveTo>
                <a:lnTo>
                  <a:pt x="63160" y="230856"/>
                </a:lnTo>
                <a:lnTo>
                  <a:pt x="75682" y="231025"/>
                </a:lnTo>
                <a:lnTo>
                  <a:pt x="103265" y="231769"/>
                </a:lnTo>
                <a:lnTo>
                  <a:pt x="112196" y="231861"/>
                </a:lnTo>
                <a:lnTo>
                  <a:pt x="116281" y="231861"/>
                </a:lnTo>
                <a:lnTo>
                  <a:pt x="116281" y="230856"/>
                </a:lnTo>
                <a:close/>
              </a:path>
              <a:path w="245745" h="232409">
                <a:moveTo>
                  <a:pt x="177728" y="0"/>
                </a:moveTo>
                <a:lnTo>
                  <a:pt x="173339" y="0"/>
                </a:lnTo>
                <a:lnTo>
                  <a:pt x="173339" y="9631"/>
                </a:lnTo>
                <a:lnTo>
                  <a:pt x="176723" y="9966"/>
                </a:lnTo>
                <a:lnTo>
                  <a:pt x="180776" y="9966"/>
                </a:lnTo>
                <a:lnTo>
                  <a:pt x="190591" y="10667"/>
                </a:lnTo>
                <a:lnTo>
                  <a:pt x="190591" y="23621"/>
                </a:lnTo>
                <a:lnTo>
                  <a:pt x="182819" y="32461"/>
                </a:lnTo>
                <a:lnTo>
                  <a:pt x="181447" y="34168"/>
                </a:lnTo>
                <a:lnTo>
                  <a:pt x="103052" y="125059"/>
                </a:lnTo>
                <a:lnTo>
                  <a:pt x="115169" y="125059"/>
                </a:lnTo>
                <a:lnTo>
                  <a:pt x="189920" y="38343"/>
                </a:lnTo>
                <a:lnTo>
                  <a:pt x="194645" y="33588"/>
                </a:lnTo>
                <a:lnTo>
                  <a:pt x="202717" y="25729"/>
                </a:lnTo>
                <a:lnTo>
                  <a:pt x="212224" y="18434"/>
                </a:lnTo>
                <a:lnTo>
                  <a:pt x="224225" y="12795"/>
                </a:lnTo>
                <a:lnTo>
                  <a:pt x="242620" y="9662"/>
                </a:lnTo>
                <a:lnTo>
                  <a:pt x="245668" y="9662"/>
                </a:lnTo>
                <a:lnTo>
                  <a:pt x="245668" y="1310"/>
                </a:lnTo>
                <a:lnTo>
                  <a:pt x="245284" y="1015"/>
                </a:lnTo>
                <a:lnTo>
                  <a:pt x="215884" y="1015"/>
                </a:lnTo>
                <a:lnTo>
                  <a:pt x="202252" y="736"/>
                </a:lnTo>
                <a:lnTo>
                  <a:pt x="189684" y="220"/>
                </a:lnTo>
                <a:lnTo>
                  <a:pt x="177728" y="0"/>
                </a:lnTo>
                <a:close/>
              </a:path>
              <a:path w="245745" h="232409">
                <a:moveTo>
                  <a:pt x="0" y="0"/>
                </a:moveTo>
                <a:lnTo>
                  <a:pt x="0" y="9966"/>
                </a:lnTo>
                <a:lnTo>
                  <a:pt x="91927" y="9966"/>
                </a:lnTo>
                <a:lnTo>
                  <a:pt x="91927" y="1004"/>
                </a:lnTo>
                <a:lnTo>
                  <a:pt x="47695" y="1004"/>
                </a:lnTo>
                <a:lnTo>
                  <a:pt x="34784" y="791"/>
                </a:lnTo>
                <a:lnTo>
                  <a:pt x="8593" y="17"/>
                </a:lnTo>
                <a:lnTo>
                  <a:pt x="0" y="0"/>
                </a:lnTo>
                <a:close/>
              </a:path>
              <a:path w="245745" h="232409">
                <a:moveTo>
                  <a:pt x="243961" y="0"/>
                </a:moveTo>
                <a:lnTo>
                  <a:pt x="241279" y="0"/>
                </a:lnTo>
                <a:lnTo>
                  <a:pt x="215884" y="1015"/>
                </a:lnTo>
                <a:lnTo>
                  <a:pt x="245284" y="1015"/>
                </a:lnTo>
                <a:lnTo>
                  <a:pt x="243961" y="0"/>
                </a:lnTo>
                <a:close/>
              </a:path>
              <a:path w="245745" h="232409">
                <a:moveTo>
                  <a:pt x="91927" y="0"/>
                </a:moveTo>
                <a:lnTo>
                  <a:pt x="86837" y="0"/>
                </a:lnTo>
                <a:lnTo>
                  <a:pt x="47695" y="1004"/>
                </a:lnTo>
                <a:lnTo>
                  <a:pt x="91927" y="1004"/>
                </a:lnTo>
                <a:lnTo>
                  <a:pt x="91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218242" y="1051406"/>
            <a:ext cx="34178" cy="89087"/>
          </a:xfrm>
          <a:custGeom>
            <a:avLst/>
            <a:gdLst/>
            <a:ahLst/>
            <a:cxnLst/>
            <a:rect l="l" t="t" r="r" b="b"/>
            <a:pathLst>
              <a:path w="38735" h="100965">
                <a:moveTo>
                  <a:pt x="38015" y="29892"/>
                </a:moveTo>
                <a:lnTo>
                  <a:pt x="31258" y="29892"/>
                </a:lnTo>
                <a:lnTo>
                  <a:pt x="31566" y="30227"/>
                </a:lnTo>
                <a:lnTo>
                  <a:pt x="31594" y="35317"/>
                </a:lnTo>
                <a:lnTo>
                  <a:pt x="20885" y="75648"/>
                </a:lnTo>
                <a:lnTo>
                  <a:pt x="5289" y="95363"/>
                </a:lnTo>
                <a:lnTo>
                  <a:pt x="5289" y="99417"/>
                </a:lnTo>
                <a:lnTo>
                  <a:pt x="6966" y="100758"/>
                </a:lnTo>
                <a:lnTo>
                  <a:pt x="8612" y="100758"/>
                </a:lnTo>
                <a:lnTo>
                  <a:pt x="33044" y="66364"/>
                </a:lnTo>
                <a:lnTo>
                  <a:pt x="38695" y="35317"/>
                </a:lnTo>
                <a:lnTo>
                  <a:pt x="38015" y="29892"/>
                </a:lnTo>
                <a:close/>
              </a:path>
              <a:path w="38735" h="100965">
                <a:moveTo>
                  <a:pt x="20488" y="0"/>
                </a:moveTo>
                <a:lnTo>
                  <a:pt x="5729" y="4472"/>
                </a:lnTo>
                <a:lnTo>
                  <a:pt x="0" y="15523"/>
                </a:lnTo>
                <a:lnTo>
                  <a:pt x="4216" y="29080"/>
                </a:lnTo>
                <a:lnTo>
                  <a:pt x="16100" y="35264"/>
                </a:lnTo>
                <a:lnTo>
                  <a:pt x="21596" y="35317"/>
                </a:lnTo>
                <a:lnTo>
                  <a:pt x="25924" y="33976"/>
                </a:lnTo>
                <a:lnTo>
                  <a:pt x="29247" y="30898"/>
                </a:lnTo>
                <a:lnTo>
                  <a:pt x="30252" y="30227"/>
                </a:lnTo>
                <a:lnTo>
                  <a:pt x="30588" y="29892"/>
                </a:lnTo>
                <a:lnTo>
                  <a:pt x="38015" y="29892"/>
                </a:lnTo>
                <a:lnTo>
                  <a:pt x="36456" y="17454"/>
                </a:lnTo>
                <a:lnTo>
                  <a:pt x="30171" y="5444"/>
                </a:lnTo>
                <a:lnTo>
                  <a:pt x="20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332745" y="878012"/>
            <a:ext cx="245969" cy="205068"/>
          </a:xfrm>
          <a:custGeom>
            <a:avLst/>
            <a:gdLst/>
            <a:ahLst/>
            <a:cxnLst/>
            <a:rect l="l" t="t" r="r" b="b"/>
            <a:pathLst>
              <a:path w="278764" h="232409">
                <a:moveTo>
                  <a:pt x="59801" y="0"/>
                </a:moveTo>
                <a:lnTo>
                  <a:pt x="59801" y="9966"/>
                </a:lnTo>
                <a:lnTo>
                  <a:pt x="67604" y="9966"/>
                </a:lnTo>
                <a:lnTo>
                  <a:pt x="85853" y="12216"/>
                </a:lnTo>
                <a:lnTo>
                  <a:pt x="92213" y="19214"/>
                </a:lnTo>
                <a:lnTo>
                  <a:pt x="132801" y="116128"/>
                </a:lnTo>
                <a:lnTo>
                  <a:pt x="61508" y="193578"/>
                </a:lnTo>
                <a:lnTo>
                  <a:pt x="59466" y="195285"/>
                </a:lnTo>
                <a:lnTo>
                  <a:pt x="59131" y="195620"/>
                </a:lnTo>
                <a:lnTo>
                  <a:pt x="57089" y="197327"/>
                </a:lnTo>
                <a:lnTo>
                  <a:pt x="45792" y="207863"/>
                </a:lnTo>
                <a:lnTo>
                  <a:pt x="34560" y="215015"/>
                </a:lnTo>
                <a:lnTo>
                  <a:pt x="23244" y="219376"/>
                </a:lnTo>
                <a:lnTo>
                  <a:pt x="11697" y="221537"/>
                </a:lnTo>
                <a:lnTo>
                  <a:pt x="3017" y="222199"/>
                </a:lnTo>
                <a:lnTo>
                  <a:pt x="0" y="222199"/>
                </a:lnTo>
                <a:lnTo>
                  <a:pt x="0" y="231830"/>
                </a:lnTo>
                <a:lnTo>
                  <a:pt x="4389" y="231830"/>
                </a:lnTo>
                <a:lnTo>
                  <a:pt x="16918" y="231477"/>
                </a:lnTo>
                <a:lnTo>
                  <a:pt x="29782" y="230930"/>
                </a:lnTo>
                <a:lnTo>
                  <a:pt x="80070" y="230930"/>
                </a:lnTo>
                <a:lnTo>
                  <a:pt x="80070" y="222199"/>
                </a:lnTo>
                <a:lnTo>
                  <a:pt x="76687" y="221863"/>
                </a:lnTo>
                <a:lnTo>
                  <a:pt x="76017" y="221863"/>
                </a:lnTo>
                <a:lnTo>
                  <a:pt x="72969" y="221528"/>
                </a:lnTo>
                <a:lnTo>
                  <a:pt x="62514" y="220858"/>
                </a:lnTo>
                <a:lnTo>
                  <a:pt x="62514" y="205800"/>
                </a:lnTo>
                <a:lnTo>
                  <a:pt x="67604" y="200314"/>
                </a:lnTo>
                <a:lnTo>
                  <a:pt x="71627" y="195864"/>
                </a:lnTo>
                <a:lnTo>
                  <a:pt x="106100" y="158953"/>
                </a:lnTo>
                <a:lnTo>
                  <a:pt x="132713" y="129719"/>
                </a:lnTo>
                <a:lnTo>
                  <a:pt x="170212" y="129719"/>
                </a:lnTo>
                <a:lnTo>
                  <a:pt x="168068" y="124540"/>
                </a:lnTo>
                <a:lnTo>
                  <a:pt x="163917" y="114376"/>
                </a:lnTo>
                <a:lnTo>
                  <a:pt x="160499" y="105820"/>
                </a:lnTo>
                <a:lnTo>
                  <a:pt x="168909" y="94947"/>
                </a:lnTo>
                <a:lnTo>
                  <a:pt x="171216" y="92080"/>
                </a:lnTo>
                <a:lnTo>
                  <a:pt x="154777" y="92080"/>
                </a:lnTo>
                <a:lnTo>
                  <a:pt x="126400" y="24292"/>
                </a:lnTo>
                <a:lnTo>
                  <a:pt x="125394" y="21579"/>
                </a:lnTo>
                <a:lnTo>
                  <a:pt x="124693" y="20177"/>
                </a:lnTo>
                <a:lnTo>
                  <a:pt x="124693" y="17830"/>
                </a:lnTo>
                <a:lnTo>
                  <a:pt x="130454" y="11369"/>
                </a:lnTo>
                <a:lnTo>
                  <a:pt x="151394" y="9326"/>
                </a:lnTo>
                <a:lnTo>
                  <a:pt x="151394" y="974"/>
                </a:lnTo>
                <a:lnTo>
                  <a:pt x="108255" y="974"/>
                </a:lnTo>
                <a:lnTo>
                  <a:pt x="94992" y="778"/>
                </a:lnTo>
                <a:lnTo>
                  <a:pt x="80741" y="352"/>
                </a:lnTo>
                <a:lnTo>
                  <a:pt x="68810" y="28"/>
                </a:lnTo>
                <a:lnTo>
                  <a:pt x="59801" y="0"/>
                </a:lnTo>
                <a:close/>
              </a:path>
              <a:path w="278764" h="232409">
                <a:moveTo>
                  <a:pt x="80070" y="230930"/>
                </a:moveTo>
                <a:lnTo>
                  <a:pt x="29782" y="230930"/>
                </a:lnTo>
                <a:lnTo>
                  <a:pt x="44732" y="231064"/>
                </a:lnTo>
                <a:lnTo>
                  <a:pt x="68862" y="231778"/>
                </a:lnTo>
                <a:lnTo>
                  <a:pt x="76017" y="231830"/>
                </a:lnTo>
                <a:lnTo>
                  <a:pt x="80070" y="231830"/>
                </a:lnTo>
                <a:lnTo>
                  <a:pt x="80070" y="230930"/>
                </a:lnTo>
                <a:close/>
              </a:path>
              <a:path w="278764" h="232409">
                <a:moveTo>
                  <a:pt x="170212" y="129719"/>
                </a:moveTo>
                <a:lnTo>
                  <a:pt x="132713" y="129719"/>
                </a:lnTo>
                <a:lnTo>
                  <a:pt x="170657" y="207172"/>
                </a:lnTo>
                <a:lnTo>
                  <a:pt x="171998" y="210921"/>
                </a:lnTo>
                <a:lnTo>
                  <a:pt x="172333" y="211287"/>
                </a:lnTo>
                <a:lnTo>
                  <a:pt x="172333" y="214701"/>
                </a:lnTo>
                <a:lnTo>
                  <a:pt x="165933" y="220522"/>
                </a:lnTo>
                <a:lnTo>
                  <a:pt x="152735" y="221894"/>
                </a:lnTo>
                <a:lnTo>
                  <a:pt x="149016" y="222199"/>
                </a:lnTo>
                <a:lnTo>
                  <a:pt x="145968" y="222534"/>
                </a:lnTo>
                <a:lnTo>
                  <a:pt x="145968" y="231830"/>
                </a:lnTo>
                <a:lnTo>
                  <a:pt x="151028" y="231830"/>
                </a:lnTo>
                <a:lnTo>
                  <a:pt x="162526" y="231616"/>
                </a:lnTo>
                <a:lnTo>
                  <a:pt x="190176" y="230856"/>
                </a:lnTo>
                <a:lnTo>
                  <a:pt x="237561" y="230856"/>
                </a:lnTo>
                <a:lnTo>
                  <a:pt x="237561" y="221894"/>
                </a:lnTo>
                <a:lnTo>
                  <a:pt x="231465" y="221894"/>
                </a:lnTo>
                <a:lnTo>
                  <a:pt x="213440" y="220488"/>
                </a:lnTo>
                <a:lnTo>
                  <a:pt x="205801" y="214261"/>
                </a:lnTo>
                <a:lnTo>
                  <a:pt x="183508" y="161535"/>
                </a:lnTo>
                <a:lnTo>
                  <a:pt x="178004" y="148436"/>
                </a:lnTo>
                <a:lnTo>
                  <a:pt x="172811" y="135999"/>
                </a:lnTo>
                <a:lnTo>
                  <a:pt x="170212" y="129719"/>
                </a:lnTo>
                <a:close/>
              </a:path>
              <a:path w="278764" h="232409">
                <a:moveTo>
                  <a:pt x="237561" y="230856"/>
                </a:moveTo>
                <a:lnTo>
                  <a:pt x="190176" y="230856"/>
                </a:lnTo>
                <a:lnTo>
                  <a:pt x="203126" y="231065"/>
                </a:lnTo>
                <a:lnTo>
                  <a:pt x="229189" y="231816"/>
                </a:lnTo>
                <a:lnTo>
                  <a:pt x="237561" y="231830"/>
                </a:lnTo>
                <a:lnTo>
                  <a:pt x="237561" y="230856"/>
                </a:lnTo>
                <a:close/>
              </a:path>
              <a:path w="278764" h="232409">
                <a:moveTo>
                  <a:pt x="202752" y="0"/>
                </a:moveTo>
                <a:lnTo>
                  <a:pt x="198363" y="0"/>
                </a:lnTo>
                <a:lnTo>
                  <a:pt x="198363" y="8686"/>
                </a:lnTo>
                <a:lnTo>
                  <a:pt x="200040" y="9662"/>
                </a:lnTo>
                <a:lnTo>
                  <a:pt x="205465" y="10332"/>
                </a:lnTo>
                <a:lnTo>
                  <a:pt x="215920" y="11003"/>
                </a:lnTo>
                <a:lnTo>
                  <a:pt x="215920" y="25298"/>
                </a:lnTo>
                <a:lnTo>
                  <a:pt x="212201" y="29717"/>
                </a:lnTo>
                <a:lnTo>
                  <a:pt x="209489" y="32796"/>
                </a:lnTo>
                <a:lnTo>
                  <a:pt x="154777" y="92080"/>
                </a:lnTo>
                <a:lnTo>
                  <a:pt x="171216" y="92080"/>
                </a:lnTo>
                <a:lnTo>
                  <a:pt x="197514" y="60435"/>
                </a:lnTo>
                <a:lnTo>
                  <a:pt x="227477" y="27970"/>
                </a:lnTo>
                <a:lnTo>
                  <a:pt x="275417" y="9662"/>
                </a:lnTo>
                <a:lnTo>
                  <a:pt x="278434" y="9662"/>
                </a:lnTo>
                <a:lnTo>
                  <a:pt x="278434" y="900"/>
                </a:lnTo>
                <a:lnTo>
                  <a:pt x="248664" y="900"/>
                </a:lnTo>
                <a:lnTo>
                  <a:pt x="233673" y="764"/>
                </a:lnTo>
                <a:lnTo>
                  <a:pt x="220078" y="352"/>
                </a:lnTo>
                <a:lnTo>
                  <a:pt x="209653" y="47"/>
                </a:lnTo>
                <a:lnTo>
                  <a:pt x="202752" y="0"/>
                </a:lnTo>
                <a:close/>
              </a:path>
              <a:path w="278764" h="232409">
                <a:moveTo>
                  <a:pt x="151394" y="0"/>
                </a:moveTo>
                <a:lnTo>
                  <a:pt x="146334" y="0"/>
                </a:lnTo>
                <a:lnTo>
                  <a:pt x="133785" y="214"/>
                </a:lnTo>
                <a:lnTo>
                  <a:pt x="129679" y="353"/>
                </a:lnTo>
                <a:lnTo>
                  <a:pt x="108255" y="974"/>
                </a:lnTo>
                <a:lnTo>
                  <a:pt x="151394" y="974"/>
                </a:lnTo>
                <a:lnTo>
                  <a:pt x="151394" y="0"/>
                </a:lnTo>
                <a:close/>
              </a:path>
              <a:path w="278764" h="232409">
                <a:moveTo>
                  <a:pt x="278434" y="0"/>
                </a:moveTo>
                <a:lnTo>
                  <a:pt x="274045" y="0"/>
                </a:lnTo>
                <a:lnTo>
                  <a:pt x="261524" y="353"/>
                </a:lnTo>
                <a:lnTo>
                  <a:pt x="248664" y="900"/>
                </a:lnTo>
                <a:lnTo>
                  <a:pt x="278434" y="900"/>
                </a:lnTo>
                <a:lnTo>
                  <a:pt x="278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612336" y="857922"/>
            <a:ext cx="69476" cy="300318"/>
          </a:xfrm>
          <a:custGeom>
            <a:avLst/>
            <a:gdLst/>
            <a:ahLst/>
            <a:cxnLst/>
            <a:rect l="l" t="t" r="r" b="b"/>
            <a:pathLst>
              <a:path w="78739" h="340359">
                <a:moveTo>
                  <a:pt x="1341" y="0"/>
                </a:moveTo>
                <a:lnTo>
                  <a:pt x="0" y="1371"/>
                </a:lnTo>
                <a:lnTo>
                  <a:pt x="0" y="5120"/>
                </a:lnTo>
                <a:lnTo>
                  <a:pt x="6370" y="11247"/>
                </a:lnTo>
                <a:lnTo>
                  <a:pt x="13641" y="19271"/>
                </a:lnTo>
                <a:lnTo>
                  <a:pt x="37667" y="58257"/>
                </a:lnTo>
                <a:lnTo>
                  <a:pt x="49977" y="94483"/>
                </a:lnTo>
                <a:lnTo>
                  <a:pt x="56967" y="136434"/>
                </a:lnTo>
                <a:lnTo>
                  <a:pt x="58482" y="167464"/>
                </a:lnTo>
                <a:lnTo>
                  <a:pt x="58274" y="180879"/>
                </a:lnTo>
                <a:lnTo>
                  <a:pt x="54803" y="220567"/>
                </a:lnTo>
                <a:lnTo>
                  <a:pt x="46212" y="258604"/>
                </a:lnTo>
                <a:lnTo>
                  <a:pt x="31404" y="293935"/>
                </a:lnTo>
                <a:lnTo>
                  <a:pt x="9285" y="325509"/>
                </a:lnTo>
                <a:lnTo>
                  <a:pt x="0" y="334883"/>
                </a:lnTo>
                <a:lnTo>
                  <a:pt x="0" y="338602"/>
                </a:lnTo>
                <a:lnTo>
                  <a:pt x="1341" y="339973"/>
                </a:lnTo>
                <a:lnTo>
                  <a:pt x="3383" y="339973"/>
                </a:lnTo>
                <a:lnTo>
                  <a:pt x="40355" y="302774"/>
                </a:lnTo>
                <a:lnTo>
                  <a:pt x="62990" y="256397"/>
                </a:lnTo>
                <a:lnTo>
                  <a:pt x="73927" y="216827"/>
                </a:lnTo>
                <a:lnTo>
                  <a:pt x="78243" y="174173"/>
                </a:lnTo>
                <a:lnTo>
                  <a:pt x="78272" y="169986"/>
                </a:lnTo>
                <a:lnTo>
                  <a:pt x="78101" y="160087"/>
                </a:lnTo>
                <a:lnTo>
                  <a:pt x="72202" y="111795"/>
                </a:lnTo>
                <a:lnTo>
                  <a:pt x="59293" y="71152"/>
                </a:lnTo>
                <a:lnTo>
                  <a:pt x="38864" y="36122"/>
                </a:lnTo>
                <a:lnTo>
                  <a:pt x="12406" y="6032"/>
                </a:lnTo>
                <a:lnTo>
                  <a:pt x="3583" y="20"/>
                </a:lnTo>
                <a:lnTo>
                  <a:pt x="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827258" y="889226"/>
            <a:ext cx="212912" cy="205068"/>
          </a:xfrm>
          <a:custGeom>
            <a:avLst/>
            <a:gdLst/>
            <a:ahLst/>
            <a:cxnLst/>
            <a:rect l="l" t="t" r="r" b="b"/>
            <a:pathLst>
              <a:path w="241300" h="232409">
                <a:moveTo>
                  <a:pt x="65227" y="0"/>
                </a:moveTo>
                <a:lnTo>
                  <a:pt x="55077" y="0"/>
                </a:lnTo>
                <a:lnTo>
                  <a:pt x="55077" y="9966"/>
                </a:lnTo>
                <a:lnTo>
                  <a:pt x="69281" y="9966"/>
                </a:lnTo>
                <a:lnTo>
                  <a:pt x="75377" y="10363"/>
                </a:lnTo>
                <a:lnTo>
                  <a:pt x="79430" y="10698"/>
                </a:lnTo>
                <a:lnTo>
                  <a:pt x="84825" y="11369"/>
                </a:lnTo>
                <a:lnTo>
                  <a:pt x="86867" y="12405"/>
                </a:lnTo>
                <a:lnTo>
                  <a:pt x="86867" y="17525"/>
                </a:lnTo>
                <a:lnTo>
                  <a:pt x="86532" y="18531"/>
                </a:lnTo>
                <a:lnTo>
                  <a:pt x="85526" y="22616"/>
                </a:lnTo>
                <a:lnTo>
                  <a:pt x="40233" y="205831"/>
                </a:lnTo>
                <a:lnTo>
                  <a:pt x="36186" y="216578"/>
                </a:lnTo>
                <a:lnTo>
                  <a:pt x="25883" y="221126"/>
                </a:lnTo>
                <a:lnTo>
                  <a:pt x="5220" y="222407"/>
                </a:lnTo>
                <a:lnTo>
                  <a:pt x="31" y="227070"/>
                </a:lnTo>
                <a:lnTo>
                  <a:pt x="0" y="231830"/>
                </a:lnTo>
                <a:lnTo>
                  <a:pt x="5059" y="231830"/>
                </a:lnTo>
                <a:lnTo>
                  <a:pt x="16521" y="231612"/>
                </a:lnTo>
                <a:lnTo>
                  <a:pt x="44274" y="230831"/>
                </a:lnTo>
                <a:lnTo>
                  <a:pt x="98389" y="230794"/>
                </a:lnTo>
                <a:lnTo>
                  <a:pt x="98389" y="221863"/>
                </a:lnTo>
                <a:lnTo>
                  <a:pt x="66934" y="221863"/>
                </a:lnTo>
                <a:lnTo>
                  <a:pt x="66934" y="213573"/>
                </a:lnTo>
                <a:lnTo>
                  <a:pt x="67635" y="211866"/>
                </a:lnTo>
                <a:lnTo>
                  <a:pt x="67970" y="209793"/>
                </a:lnTo>
                <a:lnTo>
                  <a:pt x="88910" y="123718"/>
                </a:lnTo>
                <a:lnTo>
                  <a:pt x="146395" y="123718"/>
                </a:lnTo>
                <a:lnTo>
                  <a:pt x="161586" y="122573"/>
                </a:lnTo>
                <a:lnTo>
                  <a:pt x="176379" y="119292"/>
                </a:lnTo>
                <a:lnTo>
                  <a:pt x="187526" y="115183"/>
                </a:lnTo>
                <a:lnTo>
                  <a:pt x="90403" y="115183"/>
                </a:lnTo>
                <a:lnTo>
                  <a:pt x="113416" y="22859"/>
                </a:lnTo>
                <a:lnTo>
                  <a:pt x="116464" y="11003"/>
                </a:lnTo>
                <a:lnTo>
                  <a:pt x="117134" y="9936"/>
                </a:lnTo>
                <a:lnTo>
                  <a:pt x="215321" y="9936"/>
                </a:lnTo>
                <a:lnTo>
                  <a:pt x="206046" y="5168"/>
                </a:lnTo>
                <a:lnTo>
                  <a:pt x="190541" y="1162"/>
                </a:lnTo>
                <a:lnTo>
                  <a:pt x="65227" y="0"/>
                </a:lnTo>
                <a:close/>
              </a:path>
              <a:path w="241300" h="232409">
                <a:moveTo>
                  <a:pt x="98389" y="230794"/>
                </a:moveTo>
                <a:lnTo>
                  <a:pt x="55107" y="230794"/>
                </a:lnTo>
                <a:lnTo>
                  <a:pt x="62544" y="231129"/>
                </a:lnTo>
                <a:lnTo>
                  <a:pt x="77083" y="231129"/>
                </a:lnTo>
                <a:lnTo>
                  <a:pt x="84521" y="231830"/>
                </a:lnTo>
                <a:lnTo>
                  <a:pt x="98389" y="231830"/>
                </a:lnTo>
                <a:lnTo>
                  <a:pt x="98389" y="230794"/>
                </a:lnTo>
                <a:close/>
              </a:path>
              <a:path w="241300" h="232409">
                <a:moveTo>
                  <a:pt x="215321" y="9936"/>
                </a:moveTo>
                <a:lnTo>
                  <a:pt x="164195" y="9936"/>
                </a:lnTo>
                <a:lnTo>
                  <a:pt x="181528" y="11389"/>
                </a:lnTo>
                <a:lnTo>
                  <a:pt x="195246" y="15981"/>
                </a:lnTo>
                <a:lnTo>
                  <a:pt x="204814" y="24061"/>
                </a:lnTo>
                <a:lnTo>
                  <a:pt x="209695" y="35976"/>
                </a:lnTo>
                <a:lnTo>
                  <a:pt x="209162" y="48562"/>
                </a:lnTo>
                <a:lnTo>
                  <a:pt x="197787" y="87323"/>
                </a:lnTo>
                <a:lnTo>
                  <a:pt x="166014" y="111056"/>
                </a:lnTo>
                <a:lnTo>
                  <a:pt x="90403" y="115183"/>
                </a:lnTo>
                <a:lnTo>
                  <a:pt x="187526" y="115183"/>
                </a:lnTo>
                <a:lnTo>
                  <a:pt x="224987" y="89447"/>
                </a:lnTo>
                <a:lnTo>
                  <a:pt x="241118" y="55994"/>
                </a:lnTo>
                <a:lnTo>
                  <a:pt x="239806" y="42887"/>
                </a:lnTo>
                <a:lnTo>
                  <a:pt x="235630" y="30902"/>
                </a:lnTo>
                <a:lnTo>
                  <a:pt x="228603" y="20387"/>
                </a:lnTo>
                <a:lnTo>
                  <a:pt x="218737" y="11692"/>
                </a:lnTo>
                <a:lnTo>
                  <a:pt x="215321" y="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9077776" y="869137"/>
            <a:ext cx="68916" cy="300318"/>
          </a:xfrm>
          <a:custGeom>
            <a:avLst/>
            <a:gdLst/>
            <a:ahLst/>
            <a:cxnLst/>
            <a:rect l="l" t="t" r="r" b="b"/>
            <a:pathLst>
              <a:path w="78104" h="340359">
                <a:moveTo>
                  <a:pt x="76720" y="0"/>
                </a:moveTo>
                <a:lnTo>
                  <a:pt x="74708" y="0"/>
                </a:lnTo>
                <a:lnTo>
                  <a:pt x="71525" y="1529"/>
                </a:lnTo>
                <a:lnTo>
                  <a:pt x="37766" y="37249"/>
                </a:lnTo>
                <a:lnTo>
                  <a:pt x="15179" y="83633"/>
                </a:lnTo>
                <a:lnTo>
                  <a:pt x="4285" y="123201"/>
                </a:lnTo>
                <a:lnTo>
                  <a:pt x="0" y="165866"/>
                </a:lnTo>
                <a:lnTo>
                  <a:pt x="148" y="176627"/>
                </a:lnTo>
                <a:lnTo>
                  <a:pt x="5513" y="225450"/>
                </a:lnTo>
                <a:lnTo>
                  <a:pt x="17236" y="264912"/>
                </a:lnTo>
                <a:lnTo>
                  <a:pt x="37760" y="301069"/>
                </a:lnTo>
                <a:lnTo>
                  <a:pt x="64153" y="332496"/>
                </a:lnTo>
                <a:lnTo>
                  <a:pt x="76720" y="339943"/>
                </a:lnTo>
                <a:lnTo>
                  <a:pt x="78061" y="338907"/>
                </a:lnTo>
                <a:lnTo>
                  <a:pt x="78091" y="336529"/>
                </a:lnTo>
                <a:lnTo>
                  <a:pt x="78091" y="334822"/>
                </a:lnTo>
                <a:lnTo>
                  <a:pt x="72392" y="329062"/>
                </a:lnTo>
                <a:lnTo>
                  <a:pt x="63402" y="318968"/>
                </a:lnTo>
                <a:lnTo>
                  <a:pt x="42339" y="285136"/>
                </a:lnTo>
                <a:lnTo>
                  <a:pt x="29014" y="247823"/>
                </a:lnTo>
                <a:lnTo>
                  <a:pt x="21987" y="209408"/>
                </a:lnTo>
                <a:lnTo>
                  <a:pt x="19820" y="172265"/>
                </a:lnTo>
                <a:lnTo>
                  <a:pt x="20034" y="158686"/>
                </a:lnTo>
                <a:lnTo>
                  <a:pt x="23559" y="118736"/>
                </a:lnTo>
                <a:lnTo>
                  <a:pt x="32213" y="80705"/>
                </a:lnTo>
                <a:lnTo>
                  <a:pt x="47028" y="45542"/>
                </a:lnTo>
                <a:lnTo>
                  <a:pt x="69036" y="14195"/>
                </a:lnTo>
                <a:lnTo>
                  <a:pt x="78091" y="5120"/>
                </a:lnTo>
                <a:lnTo>
                  <a:pt x="78091" y="1036"/>
                </a:lnTo>
                <a:lnTo>
                  <a:pt x="76720" y="0"/>
                </a:lnTo>
                <a:close/>
              </a:path>
              <a:path w="78104" h="340359">
                <a:moveTo>
                  <a:pt x="78091" y="3365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9174462" y="889200"/>
            <a:ext cx="217393" cy="205068"/>
          </a:xfrm>
          <a:custGeom>
            <a:avLst/>
            <a:gdLst/>
            <a:ahLst/>
            <a:cxnLst/>
            <a:rect l="l" t="t" r="r" b="b"/>
            <a:pathLst>
              <a:path w="246379" h="232409">
                <a:moveTo>
                  <a:pt x="64007" y="9966"/>
                </a:moveTo>
                <a:lnTo>
                  <a:pt x="7802" y="9966"/>
                </a:lnTo>
                <a:lnTo>
                  <a:pt x="25915" y="12220"/>
                </a:lnTo>
                <a:lnTo>
                  <a:pt x="31912" y="19871"/>
                </a:lnTo>
                <a:lnTo>
                  <a:pt x="74188" y="133868"/>
                </a:lnTo>
                <a:lnTo>
                  <a:pt x="74523" y="134873"/>
                </a:lnTo>
                <a:lnTo>
                  <a:pt x="75559" y="138623"/>
                </a:lnTo>
                <a:lnTo>
                  <a:pt x="75559" y="139659"/>
                </a:lnTo>
                <a:lnTo>
                  <a:pt x="66494" y="177195"/>
                </a:lnTo>
                <a:lnTo>
                  <a:pt x="56087" y="215275"/>
                </a:lnTo>
                <a:lnTo>
                  <a:pt x="25575" y="222210"/>
                </a:lnTo>
                <a:lnTo>
                  <a:pt x="19511" y="226100"/>
                </a:lnTo>
                <a:lnTo>
                  <a:pt x="19324" y="231861"/>
                </a:lnTo>
                <a:lnTo>
                  <a:pt x="24048" y="231861"/>
                </a:lnTo>
                <a:lnTo>
                  <a:pt x="35550" y="231641"/>
                </a:lnTo>
                <a:lnTo>
                  <a:pt x="63216" y="230858"/>
                </a:lnTo>
                <a:lnTo>
                  <a:pt x="116525" y="230858"/>
                </a:lnTo>
                <a:lnTo>
                  <a:pt x="116525" y="221894"/>
                </a:lnTo>
                <a:lnTo>
                  <a:pt x="99943" y="221894"/>
                </a:lnTo>
                <a:lnTo>
                  <a:pt x="94152" y="221193"/>
                </a:lnTo>
                <a:lnTo>
                  <a:pt x="87050" y="220522"/>
                </a:lnTo>
                <a:lnTo>
                  <a:pt x="85008" y="219821"/>
                </a:lnTo>
                <a:lnTo>
                  <a:pt x="85008" y="213329"/>
                </a:lnTo>
                <a:lnTo>
                  <a:pt x="88056" y="201411"/>
                </a:lnTo>
                <a:lnTo>
                  <a:pt x="89763" y="194249"/>
                </a:lnTo>
                <a:lnTo>
                  <a:pt x="93403" y="179811"/>
                </a:lnTo>
                <a:lnTo>
                  <a:pt x="96063" y="168922"/>
                </a:lnTo>
                <a:lnTo>
                  <a:pt x="98633" y="158275"/>
                </a:lnTo>
                <a:lnTo>
                  <a:pt x="103327" y="139659"/>
                </a:lnTo>
                <a:lnTo>
                  <a:pt x="103662" y="138623"/>
                </a:lnTo>
                <a:lnTo>
                  <a:pt x="106375" y="135544"/>
                </a:lnTo>
                <a:lnTo>
                  <a:pt x="115433" y="125059"/>
                </a:lnTo>
                <a:lnTo>
                  <a:pt x="103296" y="125059"/>
                </a:lnTo>
                <a:lnTo>
                  <a:pt x="66019" y="23926"/>
                </a:lnTo>
                <a:lnTo>
                  <a:pt x="64007" y="19202"/>
                </a:lnTo>
                <a:lnTo>
                  <a:pt x="64007" y="9966"/>
                </a:lnTo>
                <a:close/>
              </a:path>
              <a:path w="246379" h="232409">
                <a:moveTo>
                  <a:pt x="116525" y="230858"/>
                </a:moveTo>
                <a:lnTo>
                  <a:pt x="63216" y="230858"/>
                </a:lnTo>
                <a:lnTo>
                  <a:pt x="75762" y="231024"/>
                </a:lnTo>
                <a:lnTo>
                  <a:pt x="103358" y="231765"/>
                </a:lnTo>
                <a:lnTo>
                  <a:pt x="112471" y="231861"/>
                </a:lnTo>
                <a:lnTo>
                  <a:pt x="116525" y="231861"/>
                </a:lnTo>
                <a:lnTo>
                  <a:pt x="116525" y="230858"/>
                </a:lnTo>
                <a:close/>
              </a:path>
              <a:path w="246379" h="232409">
                <a:moveTo>
                  <a:pt x="178155" y="0"/>
                </a:moveTo>
                <a:lnTo>
                  <a:pt x="173735" y="0"/>
                </a:lnTo>
                <a:lnTo>
                  <a:pt x="173735" y="9631"/>
                </a:lnTo>
                <a:lnTo>
                  <a:pt x="177119" y="9966"/>
                </a:lnTo>
                <a:lnTo>
                  <a:pt x="181203" y="9966"/>
                </a:lnTo>
                <a:lnTo>
                  <a:pt x="191018" y="10667"/>
                </a:lnTo>
                <a:lnTo>
                  <a:pt x="191018" y="23591"/>
                </a:lnTo>
                <a:lnTo>
                  <a:pt x="183215" y="32461"/>
                </a:lnTo>
                <a:lnTo>
                  <a:pt x="181874" y="34168"/>
                </a:lnTo>
                <a:lnTo>
                  <a:pt x="103296" y="125059"/>
                </a:lnTo>
                <a:lnTo>
                  <a:pt x="115433" y="125059"/>
                </a:lnTo>
                <a:lnTo>
                  <a:pt x="190347" y="38343"/>
                </a:lnTo>
                <a:lnTo>
                  <a:pt x="195071" y="33558"/>
                </a:lnTo>
                <a:lnTo>
                  <a:pt x="203156" y="25718"/>
                </a:lnTo>
                <a:lnTo>
                  <a:pt x="212673" y="18443"/>
                </a:lnTo>
                <a:lnTo>
                  <a:pt x="224671" y="12815"/>
                </a:lnTo>
                <a:lnTo>
                  <a:pt x="243169" y="9662"/>
                </a:lnTo>
                <a:lnTo>
                  <a:pt x="246217" y="9662"/>
                </a:lnTo>
                <a:lnTo>
                  <a:pt x="246217" y="1280"/>
                </a:lnTo>
                <a:lnTo>
                  <a:pt x="245823" y="984"/>
                </a:lnTo>
                <a:lnTo>
                  <a:pt x="216427" y="984"/>
                </a:lnTo>
                <a:lnTo>
                  <a:pt x="202766" y="716"/>
                </a:lnTo>
                <a:lnTo>
                  <a:pt x="190197" y="216"/>
                </a:lnTo>
                <a:lnTo>
                  <a:pt x="178155" y="0"/>
                </a:lnTo>
                <a:close/>
              </a:path>
              <a:path w="246379" h="232409">
                <a:moveTo>
                  <a:pt x="0" y="0"/>
                </a:moveTo>
                <a:lnTo>
                  <a:pt x="0" y="9966"/>
                </a:lnTo>
                <a:lnTo>
                  <a:pt x="92141" y="9966"/>
                </a:lnTo>
                <a:lnTo>
                  <a:pt x="92141" y="973"/>
                </a:lnTo>
                <a:lnTo>
                  <a:pt x="47890" y="973"/>
                </a:lnTo>
                <a:lnTo>
                  <a:pt x="34961" y="769"/>
                </a:lnTo>
                <a:lnTo>
                  <a:pt x="8734" y="18"/>
                </a:lnTo>
                <a:lnTo>
                  <a:pt x="0" y="0"/>
                </a:lnTo>
                <a:close/>
              </a:path>
              <a:path w="246379" h="232409">
                <a:moveTo>
                  <a:pt x="244510" y="0"/>
                </a:moveTo>
                <a:lnTo>
                  <a:pt x="241828" y="0"/>
                </a:lnTo>
                <a:lnTo>
                  <a:pt x="216427" y="984"/>
                </a:lnTo>
                <a:lnTo>
                  <a:pt x="245823" y="984"/>
                </a:lnTo>
                <a:lnTo>
                  <a:pt x="244510" y="0"/>
                </a:lnTo>
                <a:close/>
              </a:path>
              <a:path w="246379" h="232409">
                <a:moveTo>
                  <a:pt x="92141" y="0"/>
                </a:moveTo>
                <a:lnTo>
                  <a:pt x="87050" y="0"/>
                </a:lnTo>
                <a:lnTo>
                  <a:pt x="47890" y="973"/>
                </a:lnTo>
                <a:lnTo>
                  <a:pt x="92141" y="973"/>
                </a:lnTo>
                <a:lnTo>
                  <a:pt x="92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9445218" y="869137"/>
            <a:ext cx="0" cy="300318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943"/>
                </a:lnTo>
              </a:path>
            </a:pathLst>
          </a:custGeom>
          <a:ln w="15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9495765" y="889226"/>
            <a:ext cx="246529" cy="205068"/>
          </a:xfrm>
          <a:custGeom>
            <a:avLst/>
            <a:gdLst/>
            <a:ahLst/>
            <a:cxnLst/>
            <a:rect l="l" t="t" r="r" b="b"/>
            <a:pathLst>
              <a:path w="279400" h="232409">
                <a:moveTo>
                  <a:pt x="64007" y="0"/>
                </a:moveTo>
                <a:lnTo>
                  <a:pt x="59954" y="0"/>
                </a:lnTo>
                <a:lnTo>
                  <a:pt x="59954" y="9966"/>
                </a:lnTo>
                <a:lnTo>
                  <a:pt x="67757" y="9966"/>
                </a:lnTo>
                <a:lnTo>
                  <a:pt x="86041" y="12206"/>
                </a:lnTo>
                <a:lnTo>
                  <a:pt x="92413" y="19160"/>
                </a:lnTo>
                <a:lnTo>
                  <a:pt x="133106" y="116098"/>
                </a:lnTo>
                <a:lnTo>
                  <a:pt x="61630" y="193547"/>
                </a:lnTo>
                <a:lnTo>
                  <a:pt x="59618" y="195254"/>
                </a:lnTo>
                <a:lnTo>
                  <a:pt x="59253" y="195620"/>
                </a:lnTo>
                <a:lnTo>
                  <a:pt x="57241" y="197297"/>
                </a:lnTo>
                <a:lnTo>
                  <a:pt x="45929" y="207819"/>
                </a:lnTo>
                <a:lnTo>
                  <a:pt x="34689" y="214973"/>
                </a:lnTo>
                <a:lnTo>
                  <a:pt x="23371" y="219341"/>
                </a:lnTo>
                <a:lnTo>
                  <a:pt x="11827" y="221504"/>
                </a:lnTo>
                <a:lnTo>
                  <a:pt x="3047" y="222199"/>
                </a:lnTo>
                <a:lnTo>
                  <a:pt x="0" y="222199"/>
                </a:lnTo>
                <a:lnTo>
                  <a:pt x="0" y="231830"/>
                </a:lnTo>
                <a:lnTo>
                  <a:pt x="4389" y="231830"/>
                </a:lnTo>
                <a:lnTo>
                  <a:pt x="16922" y="231468"/>
                </a:lnTo>
                <a:lnTo>
                  <a:pt x="29771" y="230905"/>
                </a:lnTo>
                <a:lnTo>
                  <a:pt x="80253" y="230905"/>
                </a:lnTo>
                <a:lnTo>
                  <a:pt x="80253" y="222199"/>
                </a:lnTo>
                <a:lnTo>
                  <a:pt x="76870" y="221863"/>
                </a:lnTo>
                <a:lnTo>
                  <a:pt x="76199" y="221863"/>
                </a:lnTo>
                <a:lnTo>
                  <a:pt x="73151" y="221528"/>
                </a:lnTo>
                <a:lnTo>
                  <a:pt x="62666" y="220827"/>
                </a:lnTo>
                <a:lnTo>
                  <a:pt x="62666" y="205800"/>
                </a:lnTo>
                <a:lnTo>
                  <a:pt x="67757" y="200314"/>
                </a:lnTo>
                <a:lnTo>
                  <a:pt x="71780" y="195864"/>
                </a:lnTo>
                <a:lnTo>
                  <a:pt x="106344" y="158953"/>
                </a:lnTo>
                <a:lnTo>
                  <a:pt x="115392" y="149002"/>
                </a:lnTo>
                <a:lnTo>
                  <a:pt x="124676" y="138891"/>
                </a:lnTo>
                <a:lnTo>
                  <a:pt x="132983" y="129736"/>
                </a:lnTo>
                <a:lnTo>
                  <a:pt x="170601" y="129736"/>
                </a:lnTo>
                <a:lnTo>
                  <a:pt x="168465" y="124587"/>
                </a:lnTo>
                <a:lnTo>
                  <a:pt x="164306" y="114421"/>
                </a:lnTo>
                <a:lnTo>
                  <a:pt x="160882" y="105861"/>
                </a:lnTo>
                <a:lnTo>
                  <a:pt x="169290" y="94988"/>
                </a:lnTo>
                <a:lnTo>
                  <a:pt x="171655" y="92049"/>
                </a:lnTo>
                <a:lnTo>
                  <a:pt x="155143" y="92049"/>
                </a:lnTo>
                <a:lnTo>
                  <a:pt x="126674" y="24262"/>
                </a:lnTo>
                <a:lnTo>
                  <a:pt x="125669" y="21549"/>
                </a:lnTo>
                <a:lnTo>
                  <a:pt x="124998" y="20177"/>
                </a:lnTo>
                <a:lnTo>
                  <a:pt x="124998" y="17800"/>
                </a:lnTo>
                <a:lnTo>
                  <a:pt x="130759" y="11338"/>
                </a:lnTo>
                <a:lnTo>
                  <a:pt x="151729" y="9326"/>
                </a:lnTo>
                <a:lnTo>
                  <a:pt x="151729" y="973"/>
                </a:lnTo>
                <a:lnTo>
                  <a:pt x="108590" y="973"/>
                </a:lnTo>
                <a:lnTo>
                  <a:pt x="95296" y="779"/>
                </a:lnTo>
                <a:lnTo>
                  <a:pt x="69090" y="30"/>
                </a:lnTo>
                <a:lnTo>
                  <a:pt x="64007" y="0"/>
                </a:lnTo>
                <a:close/>
              </a:path>
              <a:path w="279400" h="232409">
                <a:moveTo>
                  <a:pt x="80253" y="230905"/>
                </a:moveTo>
                <a:lnTo>
                  <a:pt x="29771" y="230905"/>
                </a:lnTo>
                <a:lnTo>
                  <a:pt x="44766" y="231040"/>
                </a:lnTo>
                <a:lnTo>
                  <a:pt x="68893" y="231774"/>
                </a:lnTo>
                <a:lnTo>
                  <a:pt x="76199" y="231830"/>
                </a:lnTo>
                <a:lnTo>
                  <a:pt x="80253" y="231830"/>
                </a:lnTo>
                <a:lnTo>
                  <a:pt x="80253" y="230905"/>
                </a:lnTo>
                <a:close/>
              </a:path>
              <a:path w="279400" h="232409">
                <a:moveTo>
                  <a:pt x="170601" y="129736"/>
                </a:moveTo>
                <a:lnTo>
                  <a:pt x="132983" y="129736"/>
                </a:lnTo>
                <a:lnTo>
                  <a:pt x="171023" y="207172"/>
                </a:lnTo>
                <a:lnTo>
                  <a:pt x="172394" y="210921"/>
                </a:lnTo>
                <a:lnTo>
                  <a:pt x="172730" y="211287"/>
                </a:lnTo>
                <a:lnTo>
                  <a:pt x="172730" y="214701"/>
                </a:lnTo>
                <a:lnTo>
                  <a:pt x="166298" y="220492"/>
                </a:lnTo>
                <a:lnTo>
                  <a:pt x="153101" y="221863"/>
                </a:lnTo>
                <a:lnTo>
                  <a:pt x="149351" y="222199"/>
                </a:lnTo>
                <a:lnTo>
                  <a:pt x="146303" y="222503"/>
                </a:lnTo>
                <a:lnTo>
                  <a:pt x="146303" y="231830"/>
                </a:lnTo>
                <a:lnTo>
                  <a:pt x="151394" y="231830"/>
                </a:lnTo>
                <a:lnTo>
                  <a:pt x="162885" y="231610"/>
                </a:lnTo>
                <a:lnTo>
                  <a:pt x="182315" y="231040"/>
                </a:lnTo>
                <a:lnTo>
                  <a:pt x="190554" y="230827"/>
                </a:lnTo>
                <a:lnTo>
                  <a:pt x="238109" y="230827"/>
                </a:lnTo>
                <a:lnTo>
                  <a:pt x="238109" y="221863"/>
                </a:lnTo>
                <a:lnTo>
                  <a:pt x="232013" y="221863"/>
                </a:lnTo>
                <a:lnTo>
                  <a:pt x="213963" y="220466"/>
                </a:lnTo>
                <a:lnTo>
                  <a:pt x="206298" y="214286"/>
                </a:lnTo>
                <a:lnTo>
                  <a:pt x="183939" y="161572"/>
                </a:lnTo>
                <a:lnTo>
                  <a:pt x="178423" y="148477"/>
                </a:lnTo>
                <a:lnTo>
                  <a:pt x="173218" y="136043"/>
                </a:lnTo>
                <a:lnTo>
                  <a:pt x="170601" y="129736"/>
                </a:lnTo>
                <a:close/>
              </a:path>
              <a:path w="279400" h="232409">
                <a:moveTo>
                  <a:pt x="238109" y="230827"/>
                </a:moveTo>
                <a:lnTo>
                  <a:pt x="190554" y="230827"/>
                </a:lnTo>
                <a:lnTo>
                  <a:pt x="203522" y="231040"/>
                </a:lnTo>
                <a:lnTo>
                  <a:pt x="229610" y="231814"/>
                </a:lnTo>
                <a:lnTo>
                  <a:pt x="238109" y="231830"/>
                </a:lnTo>
                <a:lnTo>
                  <a:pt x="238109" y="230827"/>
                </a:lnTo>
                <a:close/>
              </a:path>
              <a:path w="279400" h="232409">
                <a:moveTo>
                  <a:pt x="203210" y="0"/>
                </a:moveTo>
                <a:lnTo>
                  <a:pt x="198790" y="0"/>
                </a:lnTo>
                <a:lnTo>
                  <a:pt x="198790" y="8656"/>
                </a:lnTo>
                <a:lnTo>
                  <a:pt x="200497" y="9631"/>
                </a:lnTo>
                <a:lnTo>
                  <a:pt x="202874" y="9966"/>
                </a:lnTo>
                <a:lnTo>
                  <a:pt x="205922" y="10302"/>
                </a:lnTo>
                <a:lnTo>
                  <a:pt x="216407" y="11003"/>
                </a:lnTo>
                <a:lnTo>
                  <a:pt x="216407" y="25298"/>
                </a:lnTo>
                <a:lnTo>
                  <a:pt x="212689" y="29717"/>
                </a:lnTo>
                <a:lnTo>
                  <a:pt x="209976" y="32796"/>
                </a:lnTo>
                <a:lnTo>
                  <a:pt x="155143" y="92049"/>
                </a:lnTo>
                <a:lnTo>
                  <a:pt x="171655" y="92049"/>
                </a:lnTo>
                <a:lnTo>
                  <a:pt x="197912" y="60491"/>
                </a:lnTo>
                <a:lnTo>
                  <a:pt x="227953" y="28007"/>
                </a:lnTo>
                <a:lnTo>
                  <a:pt x="276026" y="9631"/>
                </a:lnTo>
                <a:lnTo>
                  <a:pt x="279074" y="9631"/>
                </a:lnTo>
                <a:lnTo>
                  <a:pt x="279074" y="898"/>
                </a:lnTo>
                <a:lnTo>
                  <a:pt x="249302" y="898"/>
                </a:lnTo>
                <a:lnTo>
                  <a:pt x="234278" y="764"/>
                </a:lnTo>
                <a:lnTo>
                  <a:pt x="210246" y="50"/>
                </a:lnTo>
                <a:lnTo>
                  <a:pt x="203210" y="0"/>
                </a:lnTo>
                <a:close/>
              </a:path>
              <a:path w="279400" h="232409">
                <a:moveTo>
                  <a:pt x="151729" y="0"/>
                </a:moveTo>
                <a:lnTo>
                  <a:pt x="146669" y="0"/>
                </a:lnTo>
                <a:lnTo>
                  <a:pt x="134120" y="213"/>
                </a:lnTo>
                <a:lnTo>
                  <a:pt x="108590" y="973"/>
                </a:lnTo>
                <a:lnTo>
                  <a:pt x="151729" y="973"/>
                </a:lnTo>
                <a:lnTo>
                  <a:pt x="151729" y="0"/>
                </a:lnTo>
                <a:close/>
              </a:path>
              <a:path w="279400" h="232409">
                <a:moveTo>
                  <a:pt x="279074" y="0"/>
                </a:moveTo>
                <a:lnTo>
                  <a:pt x="274685" y="0"/>
                </a:lnTo>
                <a:lnTo>
                  <a:pt x="262151" y="351"/>
                </a:lnTo>
                <a:lnTo>
                  <a:pt x="249302" y="898"/>
                </a:lnTo>
                <a:lnTo>
                  <a:pt x="279074" y="898"/>
                </a:lnTo>
                <a:lnTo>
                  <a:pt x="279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9767249" y="1062624"/>
            <a:ext cx="34738" cy="89087"/>
          </a:xfrm>
          <a:custGeom>
            <a:avLst/>
            <a:gdLst/>
            <a:ahLst/>
            <a:cxnLst/>
            <a:rect l="l" t="t" r="r" b="b"/>
            <a:pathLst>
              <a:path w="39370" h="100965">
                <a:moveTo>
                  <a:pt x="38074" y="29888"/>
                </a:moveTo>
                <a:lnTo>
                  <a:pt x="31317" y="29888"/>
                </a:lnTo>
                <a:lnTo>
                  <a:pt x="31652" y="30254"/>
                </a:lnTo>
                <a:lnTo>
                  <a:pt x="31652" y="35314"/>
                </a:lnTo>
                <a:lnTo>
                  <a:pt x="20913" y="75640"/>
                </a:lnTo>
                <a:lnTo>
                  <a:pt x="5287" y="95359"/>
                </a:lnTo>
                <a:lnTo>
                  <a:pt x="5287" y="99383"/>
                </a:lnTo>
                <a:lnTo>
                  <a:pt x="6963" y="100754"/>
                </a:lnTo>
                <a:lnTo>
                  <a:pt x="8609" y="100754"/>
                </a:lnTo>
                <a:lnTo>
                  <a:pt x="33082" y="66383"/>
                </a:lnTo>
                <a:lnTo>
                  <a:pt x="38754" y="35314"/>
                </a:lnTo>
                <a:lnTo>
                  <a:pt x="38074" y="29888"/>
                </a:lnTo>
                <a:close/>
              </a:path>
              <a:path w="39370" h="100965">
                <a:moveTo>
                  <a:pt x="20524" y="0"/>
                </a:moveTo>
                <a:lnTo>
                  <a:pt x="5732" y="4448"/>
                </a:lnTo>
                <a:lnTo>
                  <a:pt x="0" y="15484"/>
                </a:lnTo>
                <a:lnTo>
                  <a:pt x="4202" y="29052"/>
                </a:lnTo>
                <a:lnTo>
                  <a:pt x="16068" y="35256"/>
                </a:lnTo>
                <a:lnTo>
                  <a:pt x="21593" y="35314"/>
                </a:lnTo>
                <a:lnTo>
                  <a:pt x="25952" y="33942"/>
                </a:lnTo>
                <a:lnTo>
                  <a:pt x="29305" y="30894"/>
                </a:lnTo>
                <a:lnTo>
                  <a:pt x="30311" y="30193"/>
                </a:lnTo>
                <a:lnTo>
                  <a:pt x="30646" y="29888"/>
                </a:lnTo>
                <a:lnTo>
                  <a:pt x="38074" y="29888"/>
                </a:lnTo>
                <a:lnTo>
                  <a:pt x="36516" y="17448"/>
                </a:lnTo>
                <a:lnTo>
                  <a:pt x="30227" y="5445"/>
                </a:lnTo>
                <a:lnTo>
                  <a:pt x="20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9887699" y="882109"/>
            <a:ext cx="123825" cy="215153"/>
          </a:xfrm>
          <a:custGeom>
            <a:avLst/>
            <a:gdLst/>
            <a:ahLst/>
            <a:cxnLst/>
            <a:rect l="l" t="t" r="r" b="b"/>
            <a:pathLst>
              <a:path w="140334" h="243840">
                <a:moveTo>
                  <a:pt x="105408" y="0"/>
                </a:moveTo>
                <a:lnTo>
                  <a:pt x="66736" y="15815"/>
                </a:lnTo>
                <a:lnTo>
                  <a:pt x="40791" y="44866"/>
                </a:lnTo>
                <a:lnTo>
                  <a:pt x="19688" y="83684"/>
                </a:lnTo>
                <a:lnTo>
                  <a:pt x="5425" y="127801"/>
                </a:lnTo>
                <a:lnTo>
                  <a:pt x="0" y="172746"/>
                </a:lnTo>
                <a:lnTo>
                  <a:pt x="743" y="188429"/>
                </a:lnTo>
                <a:lnTo>
                  <a:pt x="13911" y="229911"/>
                </a:lnTo>
                <a:lnTo>
                  <a:pt x="34281" y="243570"/>
                </a:lnTo>
                <a:lnTo>
                  <a:pt x="44347" y="242571"/>
                </a:lnTo>
                <a:lnTo>
                  <a:pt x="54281" y="239466"/>
                </a:lnTo>
                <a:lnTo>
                  <a:pt x="59156" y="236942"/>
                </a:lnTo>
                <a:lnTo>
                  <a:pt x="42999" y="236942"/>
                </a:lnTo>
                <a:lnTo>
                  <a:pt x="33545" y="234562"/>
                </a:lnTo>
                <a:lnTo>
                  <a:pt x="26953" y="226256"/>
                </a:lnTo>
                <a:lnTo>
                  <a:pt x="23339" y="210573"/>
                </a:lnTo>
                <a:lnTo>
                  <a:pt x="23224" y="197699"/>
                </a:lnTo>
                <a:lnTo>
                  <a:pt x="23570" y="185683"/>
                </a:lnTo>
                <a:lnTo>
                  <a:pt x="31231" y="136378"/>
                </a:lnTo>
                <a:lnTo>
                  <a:pt x="103687" y="127549"/>
                </a:lnTo>
                <a:lnTo>
                  <a:pt x="131686" y="127549"/>
                </a:lnTo>
                <a:lnTo>
                  <a:pt x="134263" y="117582"/>
                </a:lnTo>
                <a:lnTo>
                  <a:pt x="35961" y="117582"/>
                </a:lnTo>
                <a:lnTo>
                  <a:pt x="38831" y="106483"/>
                </a:lnTo>
                <a:lnTo>
                  <a:pt x="54798" y="57800"/>
                </a:lnTo>
                <a:lnTo>
                  <a:pt x="76647" y="20366"/>
                </a:lnTo>
                <a:lnTo>
                  <a:pt x="95703" y="6890"/>
                </a:lnTo>
                <a:lnTo>
                  <a:pt x="119516" y="6890"/>
                </a:lnTo>
                <a:lnTo>
                  <a:pt x="118200" y="5456"/>
                </a:lnTo>
                <a:lnTo>
                  <a:pt x="105408" y="0"/>
                </a:lnTo>
                <a:close/>
              </a:path>
              <a:path w="140334" h="243840">
                <a:moveTo>
                  <a:pt x="131686" y="127549"/>
                </a:moveTo>
                <a:lnTo>
                  <a:pt x="103687" y="127549"/>
                </a:lnTo>
                <a:lnTo>
                  <a:pt x="101440" y="136835"/>
                </a:lnTo>
                <a:lnTo>
                  <a:pt x="98512" y="147963"/>
                </a:lnTo>
                <a:lnTo>
                  <a:pt x="84912" y="186866"/>
                </a:lnTo>
                <a:lnTo>
                  <a:pt x="59095" y="227795"/>
                </a:lnTo>
                <a:lnTo>
                  <a:pt x="42999" y="236942"/>
                </a:lnTo>
                <a:lnTo>
                  <a:pt x="59156" y="236942"/>
                </a:lnTo>
                <a:lnTo>
                  <a:pt x="91292" y="209433"/>
                </a:lnTo>
                <a:lnTo>
                  <a:pt x="114229" y="173234"/>
                </a:lnTo>
                <a:lnTo>
                  <a:pt x="130929" y="130477"/>
                </a:lnTo>
                <a:lnTo>
                  <a:pt x="131686" y="127549"/>
                </a:lnTo>
                <a:close/>
              </a:path>
              <a:path w="140334" h="243840">
                <a:moveTo>
                  <a:pt x="119516" y="6890"/>
                </a:moveTo>
                <a:lnTo>
                  <a:pt x="95703" y="6890"/>
                </a:lnTo>
                <a:lnTo>
                  <a:pt x="108069" y="10998"/>
                </a:lnTo>
                <a:lnTo>
                  <a:pt x="114632" y="21878"/>
                </a:lnTo>
                <a:lnTo>
                  <a:pt x="117188" y="36680"/>
                </a:lnTo>
                <a:lnTo>
                  <a:pt x="117125" y="49445"/>
                </a:lnTo>
                <a:lnTo>
                  <a:pt x="116560" y="61215"/>
                </a:lnTo>
                <a:lnTo>
                  <a:pt x="108256" y="110898"/>
                </a:lnTo>
                <a:lnTo>
                  <a:pt x="35961" y="117582"/>
                </a:lnTo>
                <a:lnTo>
                  <a:pt x="134263" y="117582"/>
                </a:lnTo>
                <a:lnTo>
                  <a:pt x="140224" y="71298"/>
                </a:lnTo>
                <a:lnTo>
                  <a:pt x="140233" y="69576"/>
                </a:lnTo>
                <a:lnTo>
                  <a:pt x="139695" y="57415"/>
                </a:lnTo>
                <a:lnTo>
                  <a:pt x="137740" y="43250"/>
                </a:lnTo>
                <a:lnTo>
                  <a:pt x="133849" y="28754"/>
                </a:lnTo>
                <a:lnTo>
                  <a:pt x="127508" y="15599"/>
                </a:lnTo>
                <a:lnTo>
                  <a:pt x="119516" y="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0039700" y="869137"/>
            <a:ext cx="69476" cy="300318"/>
          </a:xfrm>
          <a:custGeom>
            <a:avLst/>
            <a:gdLst/>
            <a:ahLst/>
            <a:cxnLst/>
            <a:rect l="l" t="t" r="r" b="b"/>
            <a:pathLst>
              <a:path w="78740" h="340359">
                <a:moveTo>
                  <a:pt x="1371" y="0"/>
                </a:moveTo>
                <a:lnTo>
                  <a:pt x="0" y="1371"/>
                </a:lnTo>
                <a:lnTo>
                  <a:pt x="0" y="5120"/>
                </a:lnTo>
                <a:lnTo>
                  <a:pt x="6400" y="11247"/>
                </a:lnTo>
                <a:lnTo>
                  <a:pt x="13685" y="19271"/>
                </a:lnTo>
                <a:lnTo>
                  <a:pt x="37754" y="58255"/>
                </a:lnTo>
                <a:lnTo>
                  <a:pt x="50085" y="94477"/>
                </a:lnTo>
                <a:lnTo>
                  <a:pt x="57087" y="136417"/>
                </a:lnTo>
                <a:lnTo>
                  <a:pt x="58604" y="167435"/>
                </a:lnTo>
                <a:lnTo>
                  <a:pt x="58396" y="180851"/>
                </a:lnTo>
                <a:lnTo>
                  <a:pt x="54920" y="220535"/>
                </a:lnTo>
                <a:lnTo>
                  <a:pt x="46318" y="258561"/>
                </a:lnTo>
                <a:lnTo>
                  <a:pt x="31496" y="293885"/>
                </a:lnTo>
                <a:lnTo>
                  <a:pt x="9360" y="325464"/>
                </a:lnTo>
                <a:lnTo>
                  <a:pt x="0" y="334883"/>
                </a:lnTo>
                <a:lnTo>
                  <a:pt x="0" y="338602"/>
                </a:lnTo>
                <a:lnTo>
                  <a:pt x="1341" y="339973"/>
                </a:lnTo>
                <a:lnTo>
                  <a:pt x="3383" y="339973"/>
                </a:lnTo>
                <a:lnTo>
                  <a:pt x="40403" y="302843"/>
                </a:lnTo>
                <a:lnTo>
                  <a:pt x="63102" y="256489"/>
                </a:lnTo>
                <a:lnTo>
                  <a:pt x="74082" y="216915"/>
                </a:lnTo>
                <a:lnTo>
                  <a:pt x="78424" y="174261"/>
                </a:lnTo>
                <a:lnTo>
                  <a:pt x="78455" y="169986"/>
                </a:lnTo>
                <a:lnTo>
                  <a:pt x="78284" y="160091"/>
                </a:lnTo>
                <a:lnTo>
                  <a:pt x="72383" y="111811"/>
                </a:lnTo>
                <a:lnTo>
                  <a:pt x="59466" y="71163"/>
                </a:lnTo>
                <a:lnTo>
                  <a:pt x="39000" y="36150"/>
                </a:lnTo>
                <a:lnTo>
                  <a:pt x="12484" y="6063"/>
                </a:lnTo>
                <a:lnTo>
                  <a:pt x="3601" y="23"/>
                </a:lnTo>
                <a:lnTo>
                  <a:pt x="1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452331" y="863139"/>
            <a:ext cx="121024" cy="214032"/>
          </a:xfrm>
          <a:custGeom>
            <a:avLst/>
            <a:gdLst/>
            <a:ahLst/>
            <a:cxnLst/>
            <a:rect l="l" t="t" r="r" b="b"/>
            <a:pathLst>
              <a:path w="137160" h="242569">
                <a:moveTo>
                  <a:pt x="101652" y="0"/>
                </a:moveTo>
                <a:lnTo>
                  <a:pt x="63883" y="16235"/>
                </a:lnTo>
                <a:lnTo>
                  <a:pt x="38481" y="45852"/>
                </a:lnTo>
                <a:lnTo>
                  <a:pt x="17904" y="85274"/>
                </a:lnTo>
                <a:lnTo>
                  <a:pt x="4239" y="129871"/>
                </a:lnTo>
                <a:lnTo>
                  <a:pt x="0" y="160192"/>
                </a:lnTo>
                <a:lnTo>
                  <a:pt x="426" y="178260"/>
                </a:lnTo>
                <a:lnTo>
                  <a:pt x="10373" y="222731"/>
                </a:lnTo>
                <a:lnTo>
                  <a:pt x="36865" y="242285"/>
                </a:lnTo>
                <a:lnTo>
                  <a:pt x="46270" y="241155"/>
                </a:lnTo>
                <a:lnTo>
                  <a:pt x="55624" y="237854"/>
                </a:lnTo>
                <a:lnTo>
                  <a:pt x="60071" y="235302"/>
                </a:lnTo>
                <a:lnTo>
                  <a:pt x="40671" y="235302"/>
                </a:lnTo>
                <a:lnTo>
                  <a:pt x="31852" y="232771"/>
                </a:lnTo>
                <a:lnTo>
                  <a:pt x="25636" y="224097"/>
                </a:lnTo>
                <a:lnTo>
                  <a:pt x="22269" y="207742"/>
                </a:lnTo>
                <a:lnTo>
                  <a:pt x="22211" y="195195"/>
                </a:lnTo>
                <a:lnTo>
                  <a:pt x="22611" y="183365"/>
                </a:lnTo>
                <a:lnTo>
                  <a:pt x="30623" y="133354"/>
                </a:lnTo>
                <a:lnTo>
                  <a:pt x="100997" y="126676"/>
                </a:lnTo>
                <a:lnTo>
                  <a:pt x="128489" y="126676"/>
                </a:lnTo>
                <a:lnTo>
                  <a:pt x="128856" y="125445"/>
                </a:lnTo>
                <a:lnTo>
                  <a:pt x="130877" y="116800"/>
                </a:lnTo>
                <a:lnTo>
                  <a:pt x="34734" y="116800"/>
                </a:lnTo>
                <a:lnTo>
                  <a:pt x="37571" y="105682"/>
                </a:lnTo>
                <a:lnTo>
                  <a:pt x="53412" y="56917"/>
                </a:lnTo>
                <a:lnTo>
                  <a:pt x="75083" y="19655"/>
                </a:lnTo>
                <a:lnTo>
                  <a:pt x="94354" y="6816"/>
                </a:lnTo>
                <a:lnTo>
                  <a:pt x="116133" y="6816"/>
                </a:lnTo>
                <a:lnTo>
                  <a:pt x="114541" y="5122"/>
                </a:lnTo>
                <a:lnTo>
                  <a:pt x="101652" y="0"/>
                </a:lnTo>
                <a:close/>
              </a:path>
              <a:path w="137160" h="242569">
                <a:moveTo>
                  <a:pt x="128489" y="126676"/>
                </a:moveTo>
                <a:lnTo>
                  <a:pt x="100997" y="126676"/>
                </a:lnTo>
                <a:lnTo>
                  <a:pt x="98770" y="135984"/>
                </a:lnTo>
                <a:lnTo>
                  <a:pt x="95870" y="147148"/>
                </a:lnTo>
                <a:lnTo>
                  <a:pt x="82374" y="186143"/>
                </a:lnTo>
                <a:lnTo>
                  <a:pt x="56786" y="226765"/>
                </a:lnTo>
                <a:lnTo>
                  <a:pt x="40671" y="235302"/>
                </a:lnTo>
                <a:lnTo>
                  <a:pt x="60071" y="235302"/>
                </a:lnTo>
                <a:lnTo>
                  <a:pt x="90932" y="206568"/>
                </a:lnTo>
                <a:lnTo>
                  <a:pt x="112982" y="169223"/>
                </a:lnTo>
                <a:lnTo>
                  <a:pt x="124383" y="140448"/>
                </a:lnTo>
                <a:lnTo>
                  <a:pt x="128489" y="126676"/>
                </a:lnTo>
                <a:close/>
              </a:path>
              <a:path w="137160" h="242569">
                <a:moveTo>
                  <a:pt x="116133" y="6816"/>
                </a:moveTo>
                <a:lnTo>
                  <a:pt x="94354" y="6816"/>
                </a:lnTo>
                <a:lnTo>
                  <a:pt x="105949" y="11205"/>
                </a:lnTo>
                <a:lnTo>
                  <a:pt x="111999" y="22533"/>
                </a:lnTo>
                <a:lnTo>
                  <a:pt x="114261" y="37767"/>
                </a:lnTo>
                <a:lnTo>
                  <a:pt x="114158" y="50225"/>
                </a:lnTo>
                <a:lnTo>
                  <a:pt x="113552" y="61817"/>
                </a:lnTo>
                <a:lnTo>
                  <a:pt x="104954" y="112321"/>
                </a:lnTo>
                <a:lnTo>
                  <a:pt x="34734" y="116800"/>
                </a:lnTo>
                <a:lnTo>
                  <a:pt x="130877" y="116800"/>
                </a:lnTo>
                <a:lnTo>
                  <a:pt x="132404" y="110273"/>
                </a:lnTo>
                <a:lnTo>
                  <a:pt x="134949" y="95115"/>
                </a:lnTo>
                <a:lnTo>
                  <a:pt x="136412" y="80153"/>
                </a:lnTo>
                <a:lnTo>
                  <a:pt x="136720" y="69190"/>
                </a:lnTo>
                <a:lnTo>
                  <a:pt x="136180" y="56974"/>
                </a:lnTo>
                <a:lnTo>
                  <a:pt x="134215" y="42742"/>
                </a:lnTo>
                <a:lnTo>
                  <a:pt x="130301" y="28211"/>
                </a:lnTo>
                <a:lnTo>
                  <a:pt x="123917" y="15099"/>
                </a:lnTo>
                <a:lnTo>
                  <a:pt x="116133" y="6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891573" y="1257111"/>
            <a:ext cx="163606" cy="298076"/>
          </a:xfrm>
          <a:custGeom>
            <a:avLst/>
            <a:gdLst/>
            <a:ahLst/>
            <a:cxnLst/>
            <a:rect l="l" t="t" r="r" b="b"/>
            <a:pathLst>
              <a:path w="185420" h="337819">
                <a:moveTo>
                  <a:pt x="0" y="337657"/>
                </a:moveTo>
                <a:lnTo>
                  <a:pt x="7101" y="324733"/>
                </a:lnTo>
                <a:lnTo>
                  <a:pt x="185287" y="0"/>
                </a:lnTo>
              </a:path>
            </a:pathLst>
          </a:custGeom>
          <a:ln w="29467">
            <a:solidFill>
              <a:srgbClr val="C2272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842815" y="1516129"/>
            <a:ext cx="105335" cy="128307"/>
          </a:xfrm>
          <a:custGeom>
            <a:avLst/>
            <a:gdLst/>
            <a:ahLst/>
            <a:cxnLst/>
            <a:rect l="l" t="t" r="r" b="b"/>
            <a:pathLst>
              <a:path w="119379" h="145414">
                <a:moveTo>
                  <a:pt x="5516" y="0"/>
                </a:moveTo>
                <a:lnTo>
                  <a:pt x="0" y="144871"/>
                </a:lnTo>
                <a:lnTo>
                  <a:pt x="119207" y="62362"/>
                </a:lnTo>
                <a:lnTo>
                  <a:pt x="5516" y="0"/>
                </a:lnTo>
                <a:close/>
              </a:path>
            </a:pathLst>
          </a:custGeom>
          <a:solidFill>
            <a:srgbClr val="C2272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4067738" y="1785366"/>
            <a:ext cx="899272" cy="589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652" marR="4483" indent="-78445">
              <a:lnSpc>
                <a:spcPct val="100800"/>
              </a:lnSpc>
            </a:pPr>
            <a:r>
              <a:rPr sz="1897" dirty="0">
                <a:solidFill>
                  <a:srgbClr val="C2272E"/>
                </a:solidFill>
                <a:latin typeface="Arial"/>
                <a:cs typeface="Arial"/>
              </a:rPr>
              <a:t>all</a:t>
            </a:r>
            <a:r>
              <a:rPr sz="1897" spc="53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srgbClr val="C2272E"/>
                </a:solidFill>
                <a:latin typeface="Arial"/>
                <a:cs typeface="Arial"/>
              </a:rPr>
              <a:t>spike</a:t>
            </a:r>
            <a:r>
              <a:rPr sz="1897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srgbClr val="C2272E"/>
                </a:solidFill>
                <a:latin typeface="Arial"/>
                <a:cs typeface="Arial"/>
              </a:rPr>
              <a:t>counts</a:t>
            </a:r>
            <a:endParaRPr sz="189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05727" y="1250873"/>
            <a:ext cx="0" cy="291913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330555"/>
                </a:moveTo>
                <a:lnTo>
                  <a:pt x="0" y="0"/>
                </a:lnTo>
              </a:path>
            </a:pathLst>
          </a:custGeom>
          <a:ln w="29467">
            <a:solidFill>
              <a:srgbClr val="C2272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448525" y="1529550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661" y="0"/>
                </a:moveTo>
                <a:lnTo>
                  <a:pt x="0" y="0"/>
                </a:lnTo>
                <a:lnTo>
                  <a:pt x="64830" y="129661"/>
                </a:lnTo>
                <a:lnTo>
                  <a:pt x="129661" y="0"/>
                </a:lnTo>
                <a:close/>
              </a:path>
            </a:pathLst>
          </a:custGeom>
          <a:solidFill>
            <a:srgbClr val="C2272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 txBox="1"/>
          <p:nvPr/>
        </p:nvSpPr>
        <p:spPr>
          <a:xfrm>
            <a:off x="5109885" y="1785366"/>
            <a:ext cx="710453" cy="589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224130">
              <a:lnSpc>
                <a:spcPct val="100800"/>
              </a:lnSpc>
            </a:pPr>
            <a:r>
              <a:rPr sz="1897" spc="-4" dirty="0">
                <a:solidFill>
                  <a:srgbClr val="C2272E"/>
                </a:solidFill>
                <a:latin typeface="Arial"/>
                <a:cs typeface="Arial"/>
              </a:rPr>
              <a:t>all</a:t>
            </a:r>
            <a:r>
              <a:rPr sz="1897" spc="-4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srgbClr val="C2272E"/>
                </a:solidFill>
                <a:latin typeface="Arial"/>
                <a:cs typeface="Arial"/>
              </a:rPr>
              <a:t>stimuli</a:t>
            </a:r>
            <a:endParaRPr sz="189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06356" y="1706923"/>
            <a:ext cx="1250016" cy="29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97" dirty="0">
                <a:solidFill>
                  <a:srgbClr val="C2272E"/>
                </a:solidFill>
                <a:latin typeface="Arial"/>
                <a:cs typeface="Arial"/>
              </a:rPr>
              <a:t>parameters</a:t>
            </a:r>
            <a:endParaRPr sz="1897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99546" y="1250872"/>
            <a:ext cx="0" cy="279587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316748"/>
                </a:moveTo>
                <a:lnTo>
                  <a:pt x="0" y="0"/>
                </a:lnTo>
              </a:path>
            </a:pathLst>
          </a:custGeom>
          <a:ln w="29467">
            <a:solidFill>
              <a:srgbClr val="C2272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442369" y="1517366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631" y="0"/>
                </a:moveTo>
                <a:lnTo>
                  <a:pt x="0" y="0"/>
                </a:lnTo>
                <a:lnTo>
                  <a:pt x="64800" y="129631"/>
                </a:lnTo>
                <a:lnTo>
                  <a:pt x="129631" y="0"/>
                </a:lnTo>
                <a:close/>
              </a:path>
            </a:pathLst>
          </a:custGeom>
          <a:solidFill>
            <a:srgbClr val="C2272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787990" y="3032607"/>
            <a:ext cx="272303" cy="262218"/>
          </a:xfrm>
          <a:custGeom>
            <a:avLst/>
            <a:gdLst/>
            <a:ahLst/>
            <a:cxnLst/>
            <a:rect l="l" t="t" r="r" b="b"/>
            <a:pathLst>
              <a:path w="308610" h="297179">
                <a:moveTo>
                  <a:pt x="209790" y="13533"/>
                </a:moveTo>
                <a:lnTo>
                  <a:pt x="88727" y="13533"/>
                </a:lnTo>
                <a:lnTo>
                  <a:pt x="96405" y="14173"/>
                </a:lnTo>
                <a:lnTo>
                  <a:pt x="101538" y="14477"/>
                </a:lnTo>
                <a:lnTo>
                  <a:pt x="108584" y="15453"/>
                </a:lnTo>
                <a:lnTo>
                  <a:pt x="111145" y="16733"/>
                </a:lnTo>
                <a:lnTo>
                  <a:pt x="111145" y="23164"/>
                </a:lnTo>
                <a:lnTo>
                  <a:pt x="110825" y="24475"/>
                </a:lnTo>
                <a:lnTo>
                  <a:pt x="109539" y="29626"/>
                </a:lnTo>
                <a:lnTo>
                  <a:pt x="51566" y="262798"/>
                </a:lnTo>
                <a:lnTo>
                  <a:pt x="47796" y="274346"/>
                </a:lnTo>
                <a:lnTo>
                  <a:pt x="40661" y="280666"/>
                </a:lnTo>
                <a:lnTo>
                  <a:pt x="24923" y="283156"/>
                </a:lnTo>
                <a:lnTo>
                  <a:pt x="5296" y="284278"/>
                </a:lnTo>
                <a:lnTo>
                  <a:pt x="16" y="290679"/>
                </a:lnTo>
                <a:lnTo>
                  <a:pt x="0" y="296936"/>
                </a:lnTo>
                <a:lnTo>
                  <a:pt x="6726" y="296936"/>
                </a:lnTo>
                <a:lnTo>
                  <a:pt x="17547" y="296761"/>
                </a:lnTo>
                <a:lnTo>
                  <a:pt x="58561" y="295675"/>
                </a:lnTo>
                <a:lnTo>
                  <a:pt x="125873" y="295675"/>
                </a:lnTo>
                <a:lnTo>
                  <a:pt x="125873" y="283403"/>
                </a:lnTo>
                <a:lnTo>
                  <a:pt x="113705" y="283403"/>
                </a:lnTo>
                <a:lnTo>
                  <a:pt x="95690" y="282767"/>
                </a:lnTo>
                <a:lnTo>
                  <a:pt x="86130" y="278320"/>
                </a:lnTo>
                <a:lnTo>
                  <a:pt x="85523" y="272795"/>
                </a:lnTo>
                <a:lnTo>
                  <a:pt x="86477" y="270845"/>
                </a:lnTo>
                <a:lnTo>
                  <a:pt x="86797" y="268254"/>
                </a:lnTo>
                <a:lnTo>
                  <a:pt x="113705" y="159410"/>
                </a:lnTo>
                <a:lnTo>
                  <a:pt x="187049" y="159410"/>
                </a:lnTo>
                <a:lnTo>
                  <a:pt x="202260" y="158506"/>
                </a:lnTo>
                <a:lnTo>
                  <a:pt x="217207" y="155889"/>
                </a:lnTo>
                <a:lnTo>
                  <a:pt x="231691" y="151699"/>
                </a:lnTo>
                <a:lnTo>
                  <a:pt x="240463" y="148132"/>
                </a:lnTo>
                <a:lnTo>
                  <a:pt x="115302" y="148132"/>
                </a:lnTo>
                <a:lnTo>
                  <a:pt x="144770" y="29931"/>
                </a:lnTo>
                <a:lnTo>
                  <a:pt x="149992" y="16867"/>
                </a:lnTo>
                <a:lnTo>
                  <a:pt x="162608" y="13597"/>
                </a:lnTo>
                <a:lnTo>
                  <a:pt x="209790" y="13533"/>
                </a:lnTo>
                <a:close/>
              </a:path>
              <a:path w="308610" h="297179">
                <a:moveTo>
                  <a:pt x="125873" y="295675"/>
                </a:moveTo>
                <a:lnTo>
                  <a:pt x="58561" y="295675"/>
                </a:lnTo>
                <a:lnTo>
                  <a:pt x="72360" y="295774"/>
                </a:lnTo>
                <a:lnTo>
                  <a:pt x="99143" y="296281"/>
                </a:lnTo>
                <a:lnTo>
                  <a:pt x="111051" y="296810"/>
                </a:lnTo>
                <a:lnTo>
                  <a:pt x="120112" y="296936"/>
                </a:lnTo>
                <a:lnTo>
                  <a:pt x="125873" y="296936"/>
                </a:lnTo>
                <a:lnTo>
                  <a:pt x="125873" y="295675"/>
                </a:lnTo>
                <a:close/>
              </a:path>
              <a:path w="308610" h="297179">
                <a:moveTo>
                  <a:pt x="83594" y="0"/>
                </a:moveTo>
                <a:lnTo>
                  <a:pt x="70463" y="0"/>
                </a:lnTo>
                <a:lnTo>
                  <a:pt x="70463" y="13533"/>
                </a:lnTo>
                <a:lnTo>
                  <a:pt x="209790" y="13533"/>
                </a:lnTo>
                <a:lnTo>
                  <a:pt x="227375" y="14678"/>
                </a:lnTo>
                <a:lnTo>
                  <a:pt x="242281" y="18247"/>
                </a:lnTo>
                <a:lnTo>
                  <a:pt x="254161" y="24441"/>
                </a:lnTo>
                <a:lnTo>
                  <a:pt x="262668" y="33460"/>
                </a:lnTo>
                <a:lnTo>
                  <a:pt x="267453" y="45506"/>
                </a:lnTo>
                <a:lnTo>
                  <a:pt x="267231" y="58201"/>
                </a:lnTo>
                <a:lnTo>
                  <a:pt x="258946" y="98411"/>
                </a:lnTo>
                <a:lnTo>
                  <a:pt x="234355" y="130924"/>
                </a:lnTo>
                <a:lnTo>
                  <a:pt x="197426" y="146398"/>
                </a:lnTo>
                <a:lnTo>
                  <a:pt x="115302" y="148132"/>
                </a:lnTo>
                <a:lnTo>
                  <a:pt x="240463" y="148132"/>
                </a:lnTo>
                <a:lnTo>
                  <a:pt x="281020" y="122051"/>
                </a:lnTo>
                <a:lnTo>
                  <a:pt x="303421" y="90239"/>
                </a:lnTo>
                <a:lnTo>
                  <a:pt x="308426" y="66595"/>
                </a:lnTo>
                <a:lnTo>
                  <a:pt x="307244" y="54593"/>
                </a:lnTo>
                <a:lnTo>
                  <a:pt x="278937" y="14265"/>
                </a:lnTo>
                <a:lnTo>
                  <a:pt x="233128" y="321"/>
                </a:lnTo>
                <a:lnTo>
                  <a:pt x="83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107942" y="3007031"/>
            <a:ext cx="88526" cy="383801"/>
          </a:xfrm>
          <a:custGeom>
            <a:avLst/>
            <a:gdLst/>
            <a:ahLst/>
            <a:cxnLst/>
            <a:rect l="l" t="t" r="r" b="b"/>
            <a:pathLst>
              <a:path w="100330" h="434975">
                <a:moveTo>
                  <a:pt x="98278" y="0"/>
                </a:moveTo>
                <a:lnTo>
                  <a:pt x="95721" y="0"/>
                </a:lnTo>
                <a:lnTo>
                  <a:pt x="92837" y="1196"/>
                </a:lnTo>
                <a:lnTo>
                  <a:pt x="62433" y="29250"/>
                </a:lnTo>
                <a:lnTo>
                  <a:pt x="32356" y="73619"/>
                </a:lnTo>
                <a:lnTo>
                  <a:pt x="15320" y="117149"/>
                </a:lnTo>
                <a:lnTo>
                  <a:pt x="5431" y="156317"/>
                </a:lnTo>
                <a:lnTo>
                  <a:pt x="288" y="201506"/>
                </a:lnTo>
                <a:lnTo>
                  <a:pt x="0" y="211512"/>
                </a:lnTo>
                <a:lnTo>
                  <a:pt x="104" y="222304"/>
                </a:lnTo>
                <a:lnTo>
                  <a:pt x="3869" y="270095"/>
                </a:lnTo>
                <a:lnTo>
                  <a:pt x="11938" y="308911"/>
                </a:lnTo>
                <a:lnTo>
                  <a:pt x="26361" y="348261"/>
                </a:lnTo>
                <a:lnTo>
                  <a:pt x="46434" y="383454"/>
                </a:lnTo>
                <a:lnTo>
                  <a:pt x="75451" y="418934"/>
                </a:lnTo>
                <a:lnTo>
                  <a:pt x="98278" y="434461"/>
                </a:lnTo>
                <a:lnTo>
                  <a:pt x="99887" y="433151"/>
                </a:lnTo>
                <a:lnTo>
                  <a:pt x="99887" y="428030"/>
                </a:lnTo>
                <a:lnTo>
                  <a:pt x="92517" y="420623"/>
                </a:lnTo>
                <a:lnTo>
                  <a:pt x="83375" y="410615"/>
                </a:lnTo>
                <a:lnTo>
                  <a:pt x="60672" y="377670"/>
                </a:lnTo>
                <a:lnTo>
                  <a:pt x="44373" y="341468"/>
                </a:lnTo>
                <a:lnTo>
                  <a:pt x="33592" y="303447"/>
                </a:lnTo>
                <a:lnTo>
                  <a:pt x="27447" y="265048"/>
                </a:lnTo>
                <a:lnTo>
                  <a:pt x="25055" y="227709"/>
                </a:lnTo>
                <a:lnTo>
                  <a:pt x="25193" y="213376"/>
                </a:lnTo>
                <a:lnTo>
                  <a:pt x="27675" y="171655"/>
                </a:lnTo>
                <a:lnTo>
                  <a:pt x="33705" y="132091"/>
                </a:lnTo>
                <a:lnTo>
                  <a:pt x="43863" y="94993"/>
                </a:lnTo>
                <a:lnTo>
                  <a:pt x="64825" y="49902"/>
                </a:lnTo>
                <a:lnTo>
                  <a:pt x="99887" y="6431"/>
                </a:lnTo>
                <a:lnTo>
                  <a:pt x="99887" y="1280"/>
                </a:lnTo>
                <a:lnTo>
                  <a:pt x="98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230831" y="3032607"/>
            <a:ext cx="277346" cy="262218"/>
          </a:xfrm>
          <a:custGeom>
            <a:avLst/>
            <a:gdLst/>
            <a:ahLst/>
            <a:cxnLst/>
            <a:rect l="l" t="t" r="r" b="b"/>
            <a:pathLst>
              <a:path w="314325" h="297179">
                <a:moveTo>
                  <a:pt x="0" y="0"/>
                </a:moveTo>
                <a:lnTo>
                  <a:pt x="0" y="13533"/>
                </a:lnTo>
                <a:lnTo>
                  <a:pt x="9927" y="13533"/>
                </a:lnTo>
                <a:lnTo>
                  <a:pt x="29923" y="15207"/>
                </a:lnTo>
                <a:lnTo>
                  <a:pt x="38376" y="20860"/>
                </a:lnTo>
                <a:lnTo>
                  <a:pt x="94808" y="171328"/>
                </a:lnTo>
                <a:lnTo>
                  <a:pt x="95131" y="172608"/>
                </a:lnTo>
                <a:lnTo>
                  <a:pt x="96402" y="177454"/>
                </a:lnTo>
                <a:lnTo>
                  <a:pt x="96402" y="178734"/>
                </a:lnTo>
                <a:lnTo>
                  <a:pt x="95259" y="183869"/>
                </a:lnTo>
                <a:lnTo>
                  <a:pt x="84041" y="229612"/>
                </a:lnTo>
                <a:lnTo>
                  <a:pt x="73246" y="270949"/>
                </a:lnTo>
                <a:lnTo>
                  <a:pt x="33073" y="283739"/>
                </a:lnTo>
                <a:lnTo>
                  <a:pt x="25342" y="287644"/>
                </a:lnTo>
                <a:lnTo>
                  <a:pt x="24667" y="296936"/>
                </a:lnTo>
                <a:lnTo>
                  <a:pt x="30751" y="296936"/>
                </a:lnTo>
                <a:lnTo>
                  <a:pt x="41736" y="296759"/>
                </a:lnTo>
                <a:lnTo>
                  <a:pt x="82511" y="295672"/>
                </a:lnTo>
                <a:lnTo>
                  <a:pt x="148599" y="295672"/>
                </a:lnTo>
                <a:lnTo>
                  <a:pt x="148599" y="283403"/>
                </a:lnTo>
                <a:lnTo>
                  <a:pt x="127479" y="283403"/>
                </a:lnTo>
                <a:lnTo>
                  <a:pt x="120109" y="282427"/>
                </a:lnTo>
                <a:lnTo>
                  <a:pt x="111142" y="281482"/>
                </a:lnTo>
                <a:lnTo>
                  <a:pt x="108584" y="280842"/>
                </a:lnTo>
                <a:lnTo>
                  <a:pt x="108584" y="275661"/>
                </a:lnTo>
                <a:lnTo>
                  <a:pt x="110440" y="265648"/>
                </a:lnTo>
                <a:lnTo>
                  <a:pt x="113995" y="250992"/>
                </a:lnTo>
                <a:lnTo>
                  <a:pt x="129716" y="186781"/>
                </a:lnTo>
                <a:lnTo>
                  <a:pt x="131957" y="178734"/>
                </a:lnTo>
                <a:lnTo>
                  <a:pt x="132277" y="177454"/>
                </a:lnTo>
                <a:lnTo>
                  <a:pt x="135797" y="173583"/>
                </a:lnTo>
                <a:lnTo>
                  <a:pt x="147185" y="160385"/>
                </a:lnTo>
                <a:lnTo>
                  <a:pt x="131957" y="160385"/>
                </a:lnTo>
                <a:lnTo>
                  <a:pt x="84234" y="31546"/>
                </a:lnTo>
                <a:lnTo>
                  <a:pt x="81674" y="25450"/>
                </a:lnTo>
                <a:lnTo>
                  <a:pt x="81674" y="24140"/>
                </a:lnTo>
                <a:lnTo>
                  <a:pt x="91346" y="15222"/>
                </a:lnTo>
                <a:lnTo>
                  <a:pt x="105837" y="13539"/>
                </a:lnTo>
                <a:lnTo>
                  <a:pt x="117549" y="13533"/>
                </a:lnTo>
                <a:lnTo>
                  <a:pt x="117549" y="1263"/>
                </a:lnTo>
                <a:lnTo>
                  <a:pt x="59382" y="1263"/>
                </a:lnTo>
                <a:lnTo>
                  <a:pt x="47278" y="1074"/>
                </a:lnTo>
                <a:lnTo>
                  <a:pt x="19189" y="205"/>
                </a:lnTo>
                <a:lnTo>
                  <a:pt x="8504" y="0"/>
                </a:lnTo>
                <a:lnTo>
                  <a:pt x="0" y="0"/>
                </a:lnTo>
                <a:close/>
              </a:path>
              <a:path w="314325" h="297179">
                <a:moveTo>
                  <a:pt x="148599" y="295672"/>
                </a:moveTo>
                <a:lnTo>
                  <a:pt x="82511" y="295672"/>
                </a:lnTo>
                <a:lnTo>
                  <a:pt x="94208" y="295820"/>
                </a:lnTo>
                <a:lnTo>
                  <a:pt x="135188" y="296880"/>
                </a:lnTo>
                <a:lnTo>
                  <a:pt x="143478" y="296936"/>
                </a:lnTo>
                <a:lnTo>
                  <a:pt x="148599" y="296936"/>
                </a:lnTo>
                <a:lnTo>
                  <a:pt x="148599" y="295672"/>
                </a:lnTo>
                <a:close/>
              </a:path>
              <a:path w="314325" h="297179">
                <a:moveTo>
                  <a:pt x="221659" y="0"/>
                </a:moveTo>
                <a:lnTo>
                  <a:pt x="221659" y="13197"/>
                </a:lnTo>
                <a:lnTo>
                  <a:pt x="226109" y="13533"/>
                </a:lnTo>
                <a:lnTo>
                  <a:pt x="231260" y="13533"/>
                </a:lnTo>
                <a:lnTo>
                  <a:pt x="243757" y="14477"/>
                </a:lnTo>
                <a:lnTo>
                  <a:pt x="243757" y="30906"/>
                </a:lnTo>
                <a:lnTo>
                  <a:pt x="233821" y="42184"/>
                </a:lnTo>
                <a:lnTo>
                  <a:pt x="131957" y="160385"/>
                </a:lnTo>
                <a:lnTo>
                  <a:pt x="147185" y="160385"/>
                </a:lnTo>
                <a:lnTo>
                  <a:pt x="242782" y="49590"/>
                </a:lnTo>
                <a:lnTo>
                  <a:pt x="248878" y="43464"/>
                </a:lnTo>
                <a:lnTo>
                  <a:pt x="289072" y="16428"/>
                </a:lnTo>
                <a:lnTo>
                  <a:pt x="310356" y="13197"/>
                </a:lnTo>
                <a:lnTo>
                  <a:pt x="314196" y="13197"/>
                </a:lnTo>
                <a:lnTo>
                  <a:pt x="314196" y="1920"/>
                </a:lnTo>
                <a:lnTo>
                  <a:pt x="313172" y="1035"/>
                </a:lnTo>
                <a:lnTo>
                  <a:pt x="283044" y="1035"/>
                </a:lnTo>
                <a:lnTo>
                  <a:pt x="267109" y="987"/>
                </a:lnTo>
                <a:lnTo>
                  <a:pt x="231768" y="6"/>
                </a:lnTo>
                <a:lnTo>
                  <a:pt x="221659" y="0"/>
                </a:lnTo>
                <a:close/>
              </a:path>
              <a:path w="314325" h="297179">
                <a:moveTo>
                  <a:pt x="117549" y="0"/>
                </a:moveTo>
                <a:lnTo>
                  <a:pt x="111135" y="0"/>
                </a:lnTo>
                <a:lnTo>
                  <a:pt x="100157" y="176"/>
                </a:lnTo>
                <a:lnTo>
                  <a:pt x="59382" y="1263"/>
                </a:lnTo>
                <a:lnTo>
                  <a:pt x="117549" y="1263"/>
                </a:lnTo>
                <a:lnTo>
                  <a:pt x="117549" y="0"/>
                </a:lnTo>
                <a:close/>
              </a:path>
              <a:path w="314325" h="297179">
                <a:moveTo>
                  <a:pt x="311971" y="0"/>
                </a:moveTo>
                <a:lnTo>
                  <a:pt x="308432" y="0"/>
                </a:lnTo>
                <a:lnTo>
                  <a:pt x="295922" y="378"/>
                </a:lnTo>
                <a:lnTo>
                  <a:pt x="283044" y="1035"/>
                </a:lnTo>
                <a:lnTo>
                  <a:pt x="313172" y="1035"/>
                </a:lnTo>
                <a:lnTo>
                  <a:pt x="31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576173" y="3007031"/>
            <a:ext cx="0" cy="383801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461"/>
                </a:lnTo>
              </a:path>
            </a:pathLst>
          </a:custGeom>
          <a:ln w="18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639764" y="3032607"/>
            <a:ext cx="314325" cy="262218"/>
          </a:xfrm>
          <a:custGeom>
            <a:avLst/>
            <a:gdLst/>
            <a:ahLst/>
            <a:cxnLst/>
            <a:rect l="l" t="t" r="r" b="b"/>
            <a:pathLst>
              <a:path w="356235" h="297179">
                <a:moveTo>
                  <a:pt x="76230" y="0"/>
                </a:moveTo>
                <a:lnTo>
                  <a:pt x="76230" y="13533"/>
                </a:lnTo>
                <a:lnTo>
                  <a:pt x="86166" y="13533"/>
                </a:lnTo>
                <a:lnTo>
                  <a:pt x="106280" y="15303"/>
                </a:lnTo>
                <a:lnTo>
                  <a:pt x="115071" y="20691"/>
                </a:lnTo>
                <a:lnTo>
                  <a:pt x="169743" y="148803"/>
                </a:lnTo>
                <a:lnTo>
                  <a:pt x="78455" y="247345"/>
                </a:lnTo>
                <a:lnTo>
                  <a:pt x="72694" y="252161"/>
                </a:lnTo>
                <a:lnTo>
                  <a:pt x="61387" y="263011"/>
                </a:lnTo>
                <a:lnTo>
                  <a:pt x="27556" y="280715"/>
                </a:lnTo>
                <a:lnTo>
                  <a:pt x="3840" y="283738"/>
                </a:lnTo>
                <a:lnTo>
                  <a:pt x="0" y="283738"/>
                </a:lnTo>
                <a:lnTo>
                  <a:pt x="0" y="296936"/>
                </a:lnTo>
                <a:lnTo>
                  <a:pt x="5457" y="296936"/>
                </a:lnTo>
                <a:lnTo>
                  <a:pt x="17987" y="296639"/>
                </a:lnTo>
                <a:lnTo>
                  <a:pt x="30782" y="296062"/>
                </a:lnTo>
                <a:lnTo>
                  <a:pt x="43550" y="295670"/>
                </a:lnTo>
                <a:lnTo>
                  <a:pt x="102168" y="295670"/>
                </a:lnTo>
                <a:lnTo>
                  <a:pt x="102168" y="283738"/>
                </a:lnTo>
                <a:lnTo>
                  <a:pt x="97993" y="283403"/>
                </a:lnTo>
                <a:lnTo>
                  <a:pt x="97048" y="283403"/>
                </a:lnTo>
                <a:lnTo>
                  <a:pt x="93207" y="282762"/>
                </a:lnTo>
                <a:lnTo>
                  <a:pt x="79766" y="282122"/>
                </a:lnTo>
                <a:lnTo>
                  <a:pt x="79766" y="262798"/>
                </a:lnTo>
                <a:lnTo>
                  <a:pt x="86166" y="256031"/>
                </a:lnTo>
                <a:lnTo>
                  <a:pt x="91287" y="250240"/>
                </a:lnTo>
                <a:lnTo>
                  <a:pt x="135483" y="203545"/>
                </a:lnTo>
                <a:lnTo>
                  <a:pt x="174223" y="160721"/>
                </a:lnTo>
                <a:lnTo>
                  <a:pt x="215094" y="160721"/>
                </a:lnTo>
                <a:lnTo>
                  <a:pt x="212642" y="154803"/>
                </a:lnTo>
                <a:lnTo>
                  <a:pt x="208509" y="144689"/>
                </a:lnTo>
                <a:lnTo>
                  <a:pt x="205009" y="135942"/>
                </a:lnTo>
                <a:lnTo>
                  <a:pt x="213299" y="125084"/>
                </a:lnTo>
                <a:lnTo>
                  <a:pt x="218754" y="118201"/>
                </a:lnTo>
                <a:lnTo>
                  <a:pt x="197601" y="118201"/>
                </a:lnTo>
                <a:lnTo>
                  <a:pt x="161422" y="31882"/>
                </a:lnTo>
                <a:lnTo>
                  <a:pt x="160141" y="28346"/>
                </a:lnTo>
                <a:lnTo>
                  <a:pt x="159166" y="26730"/>
                </a:lnTo>
                <a:lnTo>
                  <a:pt x="159166" y="26090"/>
                </a:lnTo>
                <a:lnTo>
                  <a:pt x="163855" y="20412"/>
                </a:lnTo>
                <a:lnTo>
                  <a:pt x="179158" y="14375"/>
                </a:lnTo>
                <a:lnTo>
                  <a:pt x="188975" y="13197"/>
                </a:lnTo>
                <a:lnTo>
                  <a:pt x="193456" y="12893"/>
                </a:lnTo>
                <a:lnTo>
                  <a:pt x="193456" y="1263"/>
                </a:lnTo>
                <a:lnTo>
                  <a:pt x="136208" y="1263"/>
                </a:lnTo>
                <a:lnTo>
                  <a:pt x="123782" y="1081"/>
                </a:lnTo>
                <a:lnTo>
                  <a:pt x="84979" y="2"/>
                </a:lnTo>
                <a:lnTo>
                  <a:pt x="76230" y="0"/>
                </a:lnTo>
                <a:close/>
              </a:path>
              <a:path w="356235" h="297179">
                <a:moveTo>
                  <a:pt x="102168" y="295670"/>
                </a:moveTo>
                <a:lnTo>
                  <a:pt x="43550" y="295670"/>
                </a:lnTo>
                <a:lnTo>
                  <a:pt x="57108" y="295861"/>
                </a:lnTo>
                <a:lnTo>
                  <a:pt x="82412" y="296733"/>
                </a:lnTo>
                <a:lnTo>
                  <a:pt x="94346" y="296936"/>
                </a:lnTo>
                <a:lnTo>
                  <a:pt x="102168" y="296936"/>
                </a:lnTo>
                <a:lnTo>
                  <a:pt x="102168" y="295670"/>
                </a:lnTo>
                <a:close/>
              </a:path>
              <a:path w="356235" h="297179">
                <a:moveTo>
                  <a:pt x="215094" y="160721"/>
                </a:moveTo>
                <a:lnTo>
                  <a:pt x="174223" y="160721"/>
                </a:lnTo>
                <a:lnTo>
                  <a:pt x="218114" y="264718"/>
                </a:lnTo>
                <a:lnTo>
                  <a:pt x="219699" y="269565"/>
                </a:lnTo>
                <a:lnTo>
                  <a:pt x="220035" y="269900"/>
                </a:lnTo>
                <a:lnTo>
                  <a:pt x="220035" y="270845"/>
                </a:lnTo>
                <a:lnTo>
                  <a:pt x="214988" y="277048"/>
                </a:lnTo>
                <a:lnTo>
                  <a:pt x="199496" y="282748"/>
                </a:lnTo>
                <a:lnTo>
                  <a:pt x="190256" y="283738"/>
                </a:lnTo>
                <a:lnTo>
                  <a:pt x="186415" y="284043"/>
                </a:lnTo>
                <a:lnTo>
                  <a:pt x="186415" y="296936"/>
                </a:lnTo>
                <a:lnTo>
                  <a:pt x="192818" y="296936"/>
                </a:lnTo>
                <a:lnTo>
                  <a:pt x="203838" y="296759"/>
                </a:lnTo>
                <a:lnTo>
                  <a:pt x="244628" y="295672"/>
                </a:lnTo>
                <a:lnTo>
                  <a:pt x="303611" y="295672"/>
                </a:lnTo>
                <a:lnTo>
                  <a:pt x="303611" y="283403"/>
                </a:lnTo>
                <a:lnTo>
                  <a:pt x="295625" y="283403"/>
                </a:lnTo>
                <a:lnTo>
                  <a:pt x="276130" y="282212"/>
                </a:lnTo>
                <a:lnTo>
                  <a:pt x="266281" y="278077"/>
                </a:lnTo>
                <a:lnTo>
                  <a:pt x="260335" y="268408"/>
                </a:lnTo>
                <a:lnTo>
                  <a:pt x="255416" y="256609"/>
                </a:lnTo>
                <a:lnTo>
                  <a:pt x="222374" y="178187"/>
                </a:lnTo>
                <a:lnTo>
                  <a:pt x="217301" y="166048"/>
                </a:lnTo>
                <a:lnTo>
                  <a:pt x="215094" y="160721"/>
                </a:lnTo>
                <a:close/>
              </a:path>
              <a:path w="356235" h="297179">
                <a:moveTo>
                  <a:pt x="303611" y="295672"/>
                </a:moveTo>
                <a:lnTo>
                  <a:pt x="244628" y="295672"/>
                </a:lnTo>
                <a:lnTo>
                  <a:pt x="256744" y="295863"/>
                </a:lnTo>
                <a:lnTo>
                  <a:pt x="284773" y="296738"/>
                </a:lnTo>
                <a:lnTo>
                  <a:pt x="298490" y="296936"/>
                </a:lnTo>
                <a:lnTo>
                  <a:pt x="303611" y="296936"/>
                </a:lnTo>
                <a:lnTo>
                  <a:pt x="303611" y="295672"/>
                </a:lnTo>
                <a:close/>
              </a:path>
              <a:path w="356235" h="297179">
                <a:moveTo>
                  <a:pt x="259110" y="0"/>
                </a:moveTo>
                <a:lnTo>
                  <a:pt x="253349" y="0"/>
                </a:lnTo>
                <a:lnTo>
                  <a:pt x="253349" y="11917"/>
                </a:lnTo>
                <a:lnTo>
                  <a:pt x="255574" y="13197"/>
                </a:lnTo>
                <a:lnTo>
                  <a:pt x="258470" y="13533"/>
                </a:lnTo>
                <a:lnTo>
                  <a:pt x="262646" y="14173"/>
                </a:lnTo>
                <a:lnTo>
                  <a:pt x="275752" y="14813"/>
                </a:lnTo>
                <a:lnTo>
                  <a:pt x="275752" y="33162"/>
                </a:lnTo>
                <a:lnTo>
                  <a:pt x="271271" y="38648"/>
                </a:lnTo>
                <a:lnTo>
                  <a:pt x="267766" y="42824"/>
                </a:lnTo>
                <a:lnTo>
                  <a:pt x="197601" y="118201"/>
                </a:lnTo>
                <a:lnTo>
                  <a:pt x="218754" y="118201"/>
                </a:lnTo>
                <a:lnTo>
                  <a:pt x="251271" y="79075"/>
                </a:lnTo>
                <a:lnTo>
                  <a:pt x="277364" y="49944"/>
                </a:lnTo>
                <a:lnTo>
                  <a:pt x="308967" y="23819"/>
                </a:lnTo>
                <a:lnTo>
                  <a:pt x="351983" y="13197"/>
                </a:lnTo>
                <a:lnTo>
                  <a:pt x="355823" y="13197"/>
                </a:lnTo>
                <a:lnTo>
                  <a:pt x="355823" y="1268"/>
                </a:lnTo>
                <a:lnTo>
                  <a:pt x="311940" y="1268"/>
                </a:lnTo>
                <a:lnTo>
                  <a:pt x="298423" y="1071"/>
                </a:lnTo>
                <a:lnTo>
                  <a:pt x="273086" y="188"/>
                </a:lnTo>
                <a:lnTo>
                  <a:pt x="259110" y="0"/>
                </a:lnTo>
                <a:close/>
              </a:path>
              <a:path w="356235" h="297179">
                <a:moveTo>
                  <a:pt x="355823" y="0"/>
                </a:moveTo>
                <a:lnTo>
                  <a:pt x="350062" y="0"/>
                </a:lnTo>
                <a:lnTo>
                  <a:pt x="337593" y="300"/>
                </a:lnTo>
                <a:lnTo>
                  <a:pt x="324705" y="882"/>
                </a:lnTo>
                <a:lnTo>
                  <a:pt x="311940" y="1268"/>
                </a:lnTo>
                <a:lnTo>
                  <a:pt x="355823" y="1268"/>
                </a:lnTo>
                <a:lnTo>
                  <a:pt x="355823" y="0"/>
                </a:lnTo>
                <a:close/>
              </a:path>
              <a:path w="356235" h="297179">
                <a:moveTo>
                  <a:pt x="193456" y="0"/>
                </a:moveTo>
                <a:lnTo>
                  <a:pt x="187025" y="0"/>
                </a:lnTo>
                <a:lnTo>
                  <a:pt x="174396" y="176"/>
                </a:lnTo>
                <a:lnTo>
                  <a:pt x="148892" y="1003"/>
                </a:lnTo>
                <a:lnTo>
                  <a:pt x="136208" y="1263"/>
                </a:lnTo>
                <a:lnTo>
                  <a:pt x="193456" y="1263"/>
                </a:lnTo>
                <a:lnTo>
                  <a:pt x="193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4987326" y="3254057"/>
            <a:ext cx="43143" cy="114860"/>
          </a:xfrm>
          <a:custGeom>
            <a:avLst/>
            <a:gdLst/>
            <a:ahLst/>
            <a:cxnLst/>
            <a:rect l="l" t="t" r="r" b="b"/>
            <a:pathLst>
              <a:path w="48895" h="130175">
                <a:moveTo>
                  <a:pt x="48115" y="38888"/>
                </a:moveTo>
                <a:lnTo>
                  <a:pt x="38789" y="38888"/>
                </a:lnTo>
                <a:lnTo>
                  <a:pt x="39429" y="39193"/>
                </a:lnTo>
                <a:lnTo>
                  <a:pt x="39429" y="45319"/>
                </a:lnTo>
                <a:lnTo>
                  <a:pt x="30601" y="87265"/>
                </a:lnTo>
                <a:lnTo>
                  <a:pt x="5170" y="122617"/>
                </a:lnTo>
                <a:lnTo>
                  <a:pt x="5170" y="128103"/>
                </a:lnTo>
                <a:lnTo>
                  <a:pt x="7425" y="129688"/>
                </a:lnTo>
                <a:lnTo>
                  <a:pt x="9650" y="129688"/>
                </a:lnTo>
                <a:lnTo>
                  <a:pt x="40356" y="87965"/>
                </a:lnTo>
                <a:lnTo>
                  <a:pt x="48726" y="45319"/>
                </a:lnTo>
                <a:lnTo>
                  <a:pt x="48115" y="38888"/>
                </a:lnTo>
                <a:close/>
              </a:path>
              <a:path w="48895" h="130175">
                <a:moveTo>
                  <a:pt x="23363" y="0"/>
                </a:moveTo>
                <a:lnTo>
                  <a:pt x="8184" y="3933"/>
                </a:lnTo>
                <a:lnTo>
                  <a:pt x="0" y="14022"/>
                </a:lnTo>
                <a:lnTo>
                  <a:pt x="1363" y="30756"/>
                </a:lnTo>
                <a:lnTo>
                  <a:pt x="7946" y="41494"/>
                </a:lnTo>
                <a:lnTo>
                  <a:pt x="19028" y="45873"/>
                </a:lnTo>
                <a:lnTo>
                  <a:pt x="26293" y="45959"/>
                </a:lnTo>
                <a:lnTo>
                  <a:pt x="32084" y="44039"/>
                </a:lnTo>
                <a:lnTo>
                  <a:pt x="36229" y="40168"/>
                </a:lnTo>
                <a:lnTo>
                  <a:pt x="37509" y="39193"/>
                </a:lnTo>
                <a:lnTo>
                  <a:pt x="38180" y="38888"/>
                </a:lnTo>
                <a:lnTo>
                  <a:pt x="48115" y="38888"/>
                </a:lnTo>
                <a:lnTo>
                  <a:pt x="46973" y="26862"/>
                </a:lnTo>
                <a:lnTo>
                  <a:pt x="41939" y="12895"/>
                </a:lnTo>
                <a:lnTo>
                  <a:pt x="33957" y="3810"/>
                </a:lnTo>
                <a:lnTo>
                  <a:pt x="23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138838" y="3024378"/>
            <a:ext cx="157443" cy="274544"/>
          </a:xfrm>
          <a:custGeom>
            <a:avLst/>
            <a:gdLst/>
            <a:ahLst/>
            <a:cxnLst/>
            <a:rect l="l" t="t" r="r" b="b"/>
            <a:pathLst>
              <a:path w="178435" h="311150">
                <a:moveTo>
                  <a:pt x="128227" y="0"/>
                </a:moveTo>
                <a:lnTo>
                  <a:pt x="91238" y="13511"/>
                </a:lnTo>
                <a:lnTo>
                  <a:pt x="56480" y="49432"/>
                </a:lnTo>
                <a:lnTo>
                  <a:pt x="33947" y="86883"/>
                </a:lnTo>
                <a:lnTo>
                  <a:pt x="16055" y="130072"/>
                </a:lnTo>
                <a:lnTo>
                  <a:pt x="4255" y="176057"/>
                </a:lnTo>
                <a:lnTo>
                  <a:pt x="0" y="221894"/>
                </a:lnTo>
                <a:lnTo>
                  <a:pt x="597" y="237255"/>
                </a:lnTo>
                <a:lnTo>
                  <a:pt x="10865" y="281009"/>
                </a:lnTo>
                <a:lnTo>
                  <a:pt x="50396" y="310750"/>
                </a:lnTo>
                <a:lnTo>
                  <a:pt x="59764" y="309838"/>
                </a:lnTo>
                <a:lnTo>
                  <a:pt x="69131" y="307169"/>
                </a:lnTo>
                <a:lnTo>
                  <a:pt x="78443" y="302859"/>
                </a:lnTo>
                <a:lnTo>
                  <a:pt x="83394" y="299721"/>
                </a:lnTo>
                <a:lnTo>
                  <a:pt x="60998" y="299721"/>
                </a:lnTo>
                <a:lnTo>
                  <a:pt x="48627" y="298941"/>
                </a:lnTo>
                <a:lnTo>
                  <a:pt x="39458" y="294110"/>
                </a:lnTo>
                <a:lnTo>
                  <a:pt x="33224" y="284579"/>
                </a:lnTo>
                <a:lnTo>
                  <a:pt x="29660" y="269702"/>
                </a:lnTo>
                <a:lnTo>
                  <a:pt x="28499" y="248830"/>
                </a:lnTo>
                <a:lnTo>
                  <a:pt x="28679" y="240286"/>
                </a:lnTo>
                <a:lnTo>
                  <a:pt x="34856" y="193732"/>
                </a:lnTo>
                <a:lnTo>
                  <a:pt x="132283" y="162306"/>
                </a:lnTo>
                <a:lnTo>
                  <a:pt x="167748" y="162306"/>
                </a:lnTo>
                <a:lnTo>
                  <a:pt x="171072" y="149305"/>
                </a:lnTo>
                <a:lnTo>
                  <a:pt x="171249" y="148437"/>
                </a:lnTo>
                <a:lnTo>
                  <a:pt x="45811" y="148437"/>
                </a:lnTo>
                <a:lnTo>
                  <a:pt x="48714" y="137474"/>
                </a:lnTo>
                <a:lnTo>
                  <a:pt x="63460" y="89382"/>
                </a:lnTo>
                <a:lnTo>
                  <a:pt x="82302" y="49877"/>
                </a:lnTo>
                <a:lnTo>
                  <a:pt x="107712" y="16786"/>
                </a:lnTo>
                <a:lnTo>
                  <a:pt x="116745" y="11261"/>
                </a:lnTo>
                <a:lnTo>
                  <a:pt x="154655" y="11261"/>
                </a:lnTo>
                <a:lnTo>
                  <a:pt x="154076" y="10552"/>
                </a:lnTo>
                <a:lnTo>
                  <a:pt x="142639" y="3097"/>
                </a:lnTo>
                <a:lnTo>
                  <a:pt x="128227" y="0"/>
                </a:lnTo>
                <a:close/>
              </a:path>
              <a:path w="178435" h="311150">
                <a:moveTo>
                  <a:pt x="167748" y="162306"/>
                </a:moveTo>
                <a:lnTo>
                  <a:pt x="132283" y="162306"/>
                </a:lnTo>
                <a:lnTo>
                  <a:pt x="130087" y="171346"/>
                </a:lnTo>
                <a:lnTo>
                  <a:pt x="127372" y="181936"/>
                </a:lnTo>
                <a:lnTo>
                  <a:pt x="115590" y="219556"/>
                </a:lnTo>
                <a:lnTo>
                  <a:pt x="95564" y="262010"/>
                </a:lnTo>
                <a:lnTo>
                  <a:pt x="69833" y="294679"/>
                </a:lnTo>
                <a:lnTo>
                  <a:pt x="60998" y="299721"/>
                </a:lnTo>
                <a:lnTo>
                  <a:pt x="83394" y="299721"/>
                </a:lnTo>
                <a:lnTo>
                  <a:pt x="114120" y="271482"/>
                </a:lnTo>
                <a:lnTo>
                  <a:pt x="137778" y="236297"/>
                </a:lnTo>
                <a:lnTo>
                  <a:pt x="157228" y="194545"/>
                </a:lnTo>
                <a:lnTo>
                  <a:pt x="167166" y="164582"/>
                </a:lnTo>
                <a:lnTo>
                  <a:pt x="167748" y="162306"/>
                </a:lnTo>
                <a:close/>
              </a:path>
              <a:path w="178435" h="311150">
                <a:moveTo>
                  <a:pt x="154655" y="11261"/>
                </a:moveTo>
                <a:lnTo>
                  <a:pt x="116745" y="11261"/>
                </a:lnTo>
                <a:lnTo>
                  <a:pt x="131843" y="13387"/>
                </a:lnTo>
                <a:lnTo>
                  <a:pt x="141514" y="21032"/>
                </a:lnTo>
                <a:lnTo>
                  <a:pt x="146952" y="32643"/>
                </a:lnTo>
                <a:lnTo>
                  <a:pt x="149349" y="46668"/>
                </a:lnTo>
                <a:lnTo>
                  <a:pt x="149900" y="61552"/>
                </a:lnTo>
                <a:lnTo>
                  <a:pt x="149669" y="71096"/>
                </a:lnTo>
                <a:lnTo>
                  <a:pt x="143181" y="117048"/>
                </a:lnTo>
                <a:lnTo>
                  <a:pt x="45811" y="148437"/>
                </a:lnTo>
                <a:lnTo>
                  <a:pt x="171249" y="148437"/>
                </a:lnTo>
                <a:lnTo>
                  <a:pt x="174200" y="133982"/>
                </a:lnTo>
                <a:lnTo>
                  <a:pt x="176498" y="118727"/>
                </a:lnTo>
                <a:lnTo>
                  <a:pt x="177915" y="103655"/>
                </a:lnTo>
                <a:lnTo>
                  <a:pt x="178399" y="88879"/>
                </a:lnTo>
                <a:lnTo>
                  <a:pt x="177994" y="76994"/>
                </a:lnTo>
                <a:lnTo>
                  <a:pt x="176563" y="63264"/>
                </a:lnTo>
                <a:lnTo>
                  <a:pt x="173780" y="48720"/>
                </a:lnTo>
                <a:lnTo>
                  <a:pt x="169321" y="34397"/>
                </a:lnTo>
                <a:lnTo>
                  <a:pt x="162862" y="21330"/>
                </a:lnTo>
                <a:lnTo>
                  <a:pt x="154655" y="11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333551" y="3007031"/>
            <a:ext cx="88526" cy="383801"/>
          </a:xfrm>
          <a:custGeom>
            <a:avLst/>
            <a:gdLst/>
            <a:ahLst/>
            <a:cxnLst/>
            <a:rect l="l" t="t" r="r" b="b"/>
            <a:pathLst>
              <a:path w="100329" h="434975">
                <a:moveTo>
                  <a:pt x="1615" y="0"/>
                </a:moveTo>
                <a:lnTo>
                  <a:pt x="0" y="1615"/>
                </a:lnTo>
                <a:lnTo>
                  <a:pt x="0" y="6431"/>
                </a:lnTo>
                <a:lnTo>
                  <a:pt x="8016" y="14477"/>
                </a:lnTo>
                <a:lnTo>
                  <a:pt x="15429" y="22405"/>
                </a:lnTo>
                <a:lnTo>
                  <a:pt x="41099" y="59585"/>
                </a:lnTo>
                <a:lnTo>
                  <a:pt x="59991" y="105212"/>
                </a:lnTo>
                <a:lnTo>
                  <a:pt x="69387" y="144729"/>
                </a:lnTo>
                <a:lnTo>
                  <a:pt x="74437" y="188595"/>
                </a:lnTo>
                <a:lnTo>
                  <a:pt x="75114" y="204154"/>
                </a:lnTo>
                <a:lnTo>
                  <a:pt x="74990" y="218558"/>
                </a:lnTo>
                <a:lnTo>
                  <a:pt x="72608" y="260450"/>
                </a:lnTo>
                <a:lnTo>
                  <a:pt x="66753" y="300131"/>
                </a:lnTo>
                <a:lnTo>
                  <a:pt x="56829" y="337311"/>
                </a:lnTo>
                <a:lnTo>
                  <a:pt x="36246" y="382491"/>
                </a:lnTo>
                <a:lnTo>
                  <a:pt x="5971" y="422017"/>
                </a:lnTo>
                <a:lnTo>
                  <a:pt x="0" y="428030"/>
                </a:lnTo>
                <a:lnTo>
                  <a:pt x="0" y="432511"/>
                </a:lnTo>
                <a:lnTo>
                  <a:pt x="1615" y="434461"/>
                </a:lnTo>
                <a:lnTo>
                  <a:pt x="4175" y="434461"/>
                </a:lnTo>
                <a:lnTo>
                  <a:pt x="37451" y="405207"/>
                </a:lnTo>
                <a:lnTo>
                  <a:pt x="67532" y="360832"/>
                </a:lnTo>
                <a:lnTo>
                  <a:pt x="84723" y="317269"/>
                </a:lnTo>
                <a:lnTo>
                  <a:pt x="94705" y="278158"/>
                </a:lnTo>
                <a:lnTo>
                  <a:pt x="99907" y="232985"/>
                </a:lnTo>
                <a:lnTo>
                  <a:pt x="100248" y="217078"/>
                </a:lnTo>
                <a:lnTo>
                  <a:pt x="100116" y="207298"/>
                </a:lnTo>
                <a:lnTo>
                  <a:pt x="95848" y="160798"/>
                </a:lnTo>
                <a:lnTo>
                  <a:pt x="86879" y="121062"/>
                </a:lnTo>
                <a:lnTo>
                  <a:pt x="66963" y="74075"/>
                </a:lnTo>
                <a:lnTo>
                  <a:pt x="36788" y="29515"/>
                </a:lnTo>
                <a:lnTo>
                  <a:pt x="8076" y="1818"/>
                </a:lnTo>
                <a:lnTo>
                  <a:pt x="4833" y="125"/>
                </a:lnTo>
                <a:lnTo>
                  <a:pt x="1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586760" y="3161619"/>
            <a:ext cx="253813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304" y="0"/>
                </a:lnTo>
              </a:path>
            </a:pathLst>
          </a:custGeom>
          <a:ln w="18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586760" y="3235779"/>
            <a:ext cx="253813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304" y="0"/>
                </a:lnTo>
              </a:path>
            </a:pathLst>
          </a:custGeom>
          <a:ln w="18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097451" y="2637239"/>
            <a:ext cx="237565" cy="178174"/>
          </a:xfrm>
          <a:custGeom>
            <a:avLst/>
            <a:gdLst/>
            <a:ahLst/>
            <a:cxnLst/>
            <a:rect l="l" t="t" r="r" b="b"/>
            <a:pathLst>
              <a:path w="269239" h="201930">
                <a:moveTo>
                  <a:pt x="110110" y="0"/>
                </a:moveTo>
                <a:lnTo>
                  <a:pt x="48981" y="0"/>
                </a:lnTo>
                <a:lnTo>
                  <a:pt x="48981" y="5575"/>
                </a:lnTo>
                <a:lnTo>
                  <a:pt x="65013" y="5575"/>
                </a:lnTo>
                <a:lnTo>
                  <a:pt x="71719" y="5879"/>
                </a:lnTo>
                <a:lnTo>
                  <a:pt x="37764" y="169496"/>
                </a:lnTo>
                <a:lnTo>
                  <a:pt x="4878" y="191303"/>
                </a:lnTo>
                <a:lnTo>
                  <a:pt x="9" y="196695"/>
                </a:lnTo>
                <a:lnTo>
                  <a:pt x="0" y="200738"/>
                </a:lnTo>
                <a:lnTo>
                  <a:pt x="2560" y="201683"/>
                </a:lnTo>
                <a:lnTo>
                  <a:pt x="4480" y="201683"/>
                </a:lnTo>
                <a:lnTo>
                  <a:pt x="17001" y="201344"/>
                </a:lnTo>
                <a:lnTo>
                  <a:pt x="29900" y="200828"/>
                </a:lnTo>
                <a:lnTo>
                  <a:pt x="72891" y="200828"/>
                </a:lnTo>
                <a:lnTo>
                  <a:pt x="73944" y="200403"/>
                </a:lnTo>
                <a:lnTo>
                  <a:pt x="73944" y="191076"/>
                </a:lnTo>
                <a:lnTo>
                  <a:pt x="66934" y="191076"/>
                </a:lnTo>
                <a:lnTo>
                  <a:pt x="48036" y="190436"/>
                </a:lnTo>
                <a:lnTo>
                  <a:pt x="48036" y="175287"/>
                </a:lnTo>
                <a:lnTo>
                  <a:pt x="49286" y="170441"/>
                </a:lnTo>
                <a:lnTo>
                  <a:pt x="87721" y="15542"/>
                </a:lnTo>
                <a:lnTo>
                  <a:pt x="117663" y="15542"/>
                </a:lnTo>
                <a:lnTo>
                  <a:pt x="110110" y="0"/>
                </a:lnTo>
                <a:close/>
              </a:path>
              <a:path w="269239" h="201930">
                <a:moveTo>
                  <a:pt x="72891" y="200828"/>
                </a:moveTo>
                <a:lnTo>
                  <a:pt x="29900" y="200828"/>
                </a:lnTo>
                <a:lnTo>
                  <a:pt x="44068" y="201011"/>
                </a:lnTo>
                <a:lnTo>
                  <a:pt x="57784" y="201444"/>
                </a:lnTo>
                <a:lnTo>
                  <a:pt x="70774" y="201683"/>
                </a:lnTo>
                <a:lnTo>
                  <a:pt x="72891" y="200828"/>
                </a:lnTo>
                <a:close/>
              </a:path>
              <a:path w="269239" h="201930">
                <a:moveTo>
                  <a:pt x="117663" y="15542"/>
                </a:moveTo>
                <a:lnTo>
                  <a:pt x="87721" y="15542"/>
                </a:lnTo>
                <a:lnTo>
                  <a:pt x="175808" y="196532"/>
                </a:lnTo>
                <a:lnTo>
                  <a:pt x="178064" y="201378"/>
                </a:lnTo>
                <a:lnTo>
                  <a:pt x="179344" y="201683"/>
                </a:lnTo>
                <a:lnTo>
                  <a:pt x="187330" y="201683"/>
                </a:lnTo>
                <a:lnTo>
                  <a:pt x="187337" y="201011"/>
                </a:lnTo>
                <a:lnTo>
                  <a:pt x="188640" y="195587"/>
                </a:lnTo>
                <a:lnTo>
                  <a:pt x="198139" y="157578"/>
                </a:lnTo>
                <a:lnTo>
                  <a:pt x="186689" y="157578"/>
                </a:lnTo>
                <a:lnTo>
                  <a:pt x="117663" y="15542"/>
                </a:lnTo>
                <a:close/>
              </a:path>
              <a:path w="269239" h="201930">
                <a:moveTo>
                  <a:pt x="268711" y="0"/>
                </a:moveTo>
                <a:lnTo>
                  <a:pt x="194706" y="0"/>
                </a:lnTo>
                <a:lnTo>
                  <a:pt x="194706" y="5239"/>
                </a:lnTo>
                <a:lnTo>
                  <a:pt x="198546" y="5575"/>
                </a:lnTo>
                <a:lnTo>
                  <a:pt x="201442" y="5575"/>
                </a:lnTo>
                <a:lnTo>
                  <a:pt x="215524" y="5879"/>
                </a:lnTo>
                <a:lnTo>
                  <a:pt x="220644" y="10390"/>
                </a:lnTo>
                <a:lnTo>
                  <a:pt x="220644" y="20693"/>
                </a:lnTo>
                <a:lnTo>
                  <a:pt x="220339" y="21973"/>
                </a:lnTo>
                <a:lnTo>
                  <a:pt x="219395" y="25539"/>
                </a:lnTo>
                <a:lnTo>
                  <a:pt x="186689" y="157578"/>
                </a:lnTo>
                <a:lnTo>
                  <a:pt x="198139" y="157578"/>
                </a:lnTo>
                <a:lnTo>
                  <a:pt x="230581" y="27764"/>
                </a:lnTo>
                <a:lnTo>
                  <a:pt x="234833" y="17222"/>
                </a:lnTo>
                <a:lnTo>
                  <a:pt x="243768" y="9310"/>
                </a:lnTo>
                <a:lnTo>
                  <a:pt x="261037" y="5631"/>
                </a:lnTo>
                <a:lnTo>
                  <a:pt x="264200" y="5575"/>
                </a:lnTo>
                <a:lnTo>
                  <a:pt x="268711" y="5239"/>
                </a:lnTo>
                <a:lnTo>
                  <a:pt x="268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5992323" y="2930571"/>
            <a:ext cx="444313" cy="536762"/>
          </a:xfrm>
          <a:custGeom>
            <a:avLst/>
            <a:gdLst/>
            <a:ahLst/>
            <a:cxnLst/>
            <a:rect l="l" t="t" r="r" b="b"/>
            <a:pathLst>
              <a:path w="503554" h="608329">
                <a:moveTo>
                  <a:pt x="503163" y="0"/>
                </a:moveTo>
                <a:lnTo>
                  <a:pt x="0" y="0"/>
                </a:lnTo>
                <a:lnTo>
                  <a:pt x="0" y="23530"/>
                </a:lnTo>
                <a:lnTo>
                  <a:pt x="22780" y="24818"/>
                </a:lnTo>
                <a:lnTo>
                  <a:pt x="40328" y="28518"/>
                </a:lnTo>
                <a:lnTo>
                  <a:pt x="70249" y="62599"/>
                </a:lnTo>
                <a:lnTo>
                  <a:pt x="70744" y="536905"/>
                </a:lnTo>
                <a:lnTo>
                  <a:pt x="69732" y="548931"/>
                </a:lnTo>
                <a:lnTo>
                  <a:pt x="35707" y="580938"/>
                </a:lnTo>
                <a:lnTo>
                  <a:pt x="16785" y="583900"/>
                </a:lnTo>
                <a:lnTo>
                  <a:pt x="0" y="608075"/>
                </a:lnTo>
                <a:lnTo>
                  <a:pt x="207538" y="608075"/>
                </a:lnTo>
                <a:lnTo>
                  <a:pt x="207538" y="584545"/>
                </a:lnTo>
                <a:lnTo>
                  <a:pt x="184756" y="583259"/>
                </a:lnTo>
                <a:lnTo>
                  <a:pt x="167200" y="579562"/>
                </a:lnTo>
                <a:lnTo>
                  <a:pt x="137234" y="545517"/>
                </a:lnTo>
                <a:lnTo>
                  <a:pt x="136733" y="23530"/>
                </a:lnTo>
                <a:lnTo>
                  <a:pt x="486753" y="23530"/>
                </a:lnTo>
                <a:lnTo>
                  <a:pt x="503163" y="0"/>
                </a:lnTo>
                <a:close/>
              </a:path>
              <a:path w="503554" h="608329">
                <a:moveTo>
                  <a:pt x="486753" y="23530"/>
                </a:moveTo>
                <a:lnTo>
                  <a:pt x="366064" y="23530"/>
                </a:lnTo>
                <a:lnTo>
                  <a:pt x="366064" y="536905"/>
                </a:lnTo>
                <a:lnTo>
                  <a:pt x="365050" y="548931"/>
                </a:lnTo>
                <a:lnTo>
                  <a:pt x="331027" y="580932"/>
                </a:lnTo>
                <a:lnTo>
                  <a:pt x="312112" y="583900"/>
                </a:lnTo>
                <a:lnTo>
                  <a:pt x="295290" y="608075"/>
                </a:lnTo>
                <a:lnTo>
                  <a:pt x="503163" y="608075"/>
                </a:lnTo>
                <a:lnTo>
                  <a:pt x="503163" y="584545"/>
                </a:lnTo>
                <a:lnTo>
                  <a:pt x="480371" y="583259"/>
                </a:lnTo>
                <a:lnTo>
                  <a:pt x="462813" y="579562"/>
                </a:lnTo>
                <a:lnTo>
                  <a:pt x="432858" y="545517"/>
                </a:lnTo>
                <a:lnTo>
                  <a:pt x="432358" y="71170"/>
                </a:lnTo>
                <a:lnTo>
                  <a:pt x="433371" y="59259"/>
                </a:lnTo>
                <a:lnTo>
                  <a:pt x="467384" y="27198"/>
                </a:lnTo>
                <a:lnTo>
                  <a:pt x="486292" y="24192"/>
                </a:lnTo>
                <a:lnTo>
                  <a:pt x="486753" y="23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5980167" y="3568553"/>
            <a:ext cx="80682" cy="180415"/>
          </a:xfrm>
          <a:custGeom>
            <a:avLst/>
            <a:gdLst/>
            <a:ahLst/>
            <a:cxnLst/>
            <a:rect l="l" t="t" r="r" b="b"/>
            <a:pathLst>
              <a:path w="91439" h="204470">
                <a:moveTo>
                  <a:pt x="80070" y="0"/>
                </a:moveTo>
                <a:lnTo>
                  <a:pt x="63398" y="0"/>
                </a:lnTo>
                <a:lnTo>
                  <a:pt x="54437" y="8046"/>
                </a:lnTo>
                <a:lnTo>
                  <a:pt x="54437" y="21915"/>
                </a:lnTo>
                <a:lnTo>
                  <a:pt x="58582" y="28346"/>
                </a:lnTo>
                <a:lnTo>
                  <a:pt x="75255" y="28346"/>
                </a:lnTo>
                <a:lnTo>
                  <a:pt x="83576" y="19659"/>
                </a:lnTo>
                <a:lnTo>
                  <a:pt x="83576" y="6766"/>
                </a:lnTo>
                <a:lnTo>
                  <a:pt x="80070" y="0"/>
                </a:lnTo>
                <a:close/>
              </a:path>
              <a:path w="91439" h="204470">
                <a:moveTo>
                  <a:pt x="63791" y="75681"/>
                </a:moveTo>
                <a:lnTo>
                  <a:pt x="47701" y="75681"/>
                </a:lnTo>
                <a:lnTo>
                  <a:pt x="50261" y="78272"/>
                </a:lnTo>
                <a:lnTo>
                  <a:pt x="50261" y="86319"/>
                </a:lnTo>
                <a:lnTo>
                  <a:pt x="49228" y="94616"/>
                </a:lnTo>
                <a:lnTo>
                  <a:pt x="44999" y="106884"/>
                </a:lnTo>
                <a:lnTo>
                  <a:pt x="22097" y="165536"/>
                </a:lnTo>
                <a:lnTo>
                  <a:pt x="20787" y="169407"/>
                </a:lnTo>
                <a:lnTo>
                  <a:pt x="19202" y="173278"/>
                </a:lnTo>
                <a:lnTo>
                  <a:pt x="19202" y="178429"/>
                </a:lnTo>
                <a:lnTo>
                  <a:pt x="22868" y="191239"/>
                </a:lnTo>
                <a:lnTo>
                  <a:pt x="32780" y="200459"/>
                </a:lnTo>
                <a:lnTo>
                  <a:pt x="47312" y="204178"/>
                </a:lnTo>
                <a:lnTo>
                  <a:pt x="63636" y="199841"/>
                </a:lnTo>
                <a:lnTo>
                  <a:pt x="68729" y="195498"/>
                </a:lnTo>
                <a:lnTo>
                  <a:pt x="42885" y="195498"/>
                </a:lnTo>
                <a:lnTo>
                  <a:pt x="41300" y="191627"/>
                </a:lnTo>
                <a:lnTo>
                  <a:pt x="41300" y="178094"/>
                </a:lnTo>
                <a:lnTo>
                  <a:pt x="46116" y="165536"/>
                </a:lnTo>
                <a:lnTo>
                  <a:pt x="50809" y="153613"/>
                </a:lnTo>
                <a:lnTo>
                  <a:pt x="55503" y="141913"/>
                </a:lnTo>
                <a:lnTo>
                  <a:pt x="59964" y="130550"/>
                </a:lnTo>
                <a:lnTo>
                  <a:pt x="65768" y="115642"/>
                </a:lnTo>
                <a:lnTo>
                  <a:pt x="69946" y="104357"/>
                </a:lnTo>
                <a:lnTo>
                  <a:pt x="71414" y="99852"/>
                </a:lnTo>
                <a:lnTo>
                  <a:pt x="72359" y="96286"/>
                </a:lnTo>
                <a:lnTo>
                  <a:pt x="72359" y="93085"/>
                </a:lnTo>
                <a:lnTo>
                  <a:pt x="68660" y="80202"/>
                </a:lnTo>
                <a:lnTo>
                  <a:pt x="63791" y="75681"/>
                </a:lnTo>
                <a:close/>
              </a:path>
              <a:path w="91439" h="204470">
                <a:moveTo>
                  <a:pt x="91287" y="153619"/>
                </a:moveTo>
                <a:lnTo>
                  <a:pt x="82295" y="153619"/>
                </a:lnTo>
                <a:lnTo>
                  <a:pt x="81991" y="155569"/>
                </a:lnTo>
                <a:lnTo>
                  <a:pt x="80711" y="158770"/>
                </a:lnTo>
                <a:lnTo>
                  <a:pt x="74199" y="175485"/>
                </a:lnTo>
                <a:lnTo>
                  <a:pt x="65858" y="187160"/>
                </a:lnTo>
                <a:lnTo>
                  <a:pt x="56609" y="193802"/>
                </a:lnTo>
                <a:lnTo>
                  <a:pt x="42885" y="195498"/>
                </a:lnTo>
                <a:lnTo>
                  <a:pt x="68729" y="195498"/>
                </a:lnTo>
                <a:lnTo>
                  <a:pt x="75981" y="189313"/>
                </a:lnTo>
                <a:lnTo>
                  <a:pt x="84561" y="176326"/>
                </a:lnTo>
                <a:lnTo>
                  <a:pt x="89590" y="164616"/>
                </a:lnTo>
                <a:lnTo>
                  <a:pt x="91286" y="157914"/>
                </a:lnTo>
                <a:lnTo>
                  <a:pt x="91287" y="153619"/>
                </a:lnTo>
                <a:close/>
              </a:path>
              <a:path w="91439" h="204470">
                <a:moveTo>
                  <a:pt x="44258" y="67332"/>
                </a:moveTo>
                <a:lnTo>
                  <a:pt x="6994" y="94783"/>
                </a:lnTo>
                <a:lnTo>
                  <a:pt x="0" y="117561"/>
                </a:lnTo>
                <a:lnTo>
                  <a:pt x="9265" y="117561"/>
                </a:lnTo>
                <a:lnTo>
                  <a:pt x="10546" y="112715"/>
                </a:lnTo>
                <a:lnTo>
                  <a:pt x="17518" y="95469"/>
                </a:lnTo>
                <a:lnTo>
                  <a:pt x="25973" y="83838"/>
                </a:lnTo>
                <a:lnTo>
                  <a:pt x="35076" y="77396"/>
                </a:lnTo>
                <a:lnTo>
                  <a:pt x="47701" y="75681"/>
                </a:lnTo>
                <a:lnTo>
                  <a:pt x="63791" y="75681"/>
                </a:lnTo>
                <a:lnTo>
                  <a:pt x="58715" y="70968"/>
                </a:lnTo>
                <a:lnTo>
                  <a:pt x="44258" y="67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093471" y="3649545"/>
            <a:ext cx="196103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1955" y="0"/>
                </a:lnTo>
              </a:path>
            </a:pathLst>
          </a:custGeom>
          <a:ln w="16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093471" y="3708376"/>
            <a:ext cx="196103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1955" y="0"/>
                </a:lnTo>
              </a:path>
            </a:pathLst>
          </a:custGeom>
          <a:ln w="1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337374" y="3568284"/>
            <a:ext cx="96931" cy="177613"/>
          </a:xfrm>
          <a:custGeom>
            <a:avLst/>
            <a:gdLst/>
            <a:ahLst/>
            <a:cxnLst/>
            <a:rect l="l" t="t" r="r" b="b"/>
            <a:pathLst>
              <a:path w="109854" h="201295">
                <a:moveTo>
                  <a:pt x="68250" y="24954"/>
                </a:moveTo>
                <a:lnTo>
                  <a:pt x="36478" y="24954"/>
                </a:lnTo>
                <a:lnTo>
                  <a:pt x="43555" y="176479"/>
                </a:lnTo>
                <a:lnTo>
                  <a:pt x="41861" y="185377"/>
                </a:lnTo>
                <a:lnTo>
                  <a:pt x="29999" y="189655"/>
                </a:lnTo>
                <a:lnTo>
                  <a:pt x="2225" y="190317"/>
                </a:lnTo>
                <a:lnTo>
                  <a:pt x="2225" y="201259"/>
                </a:lnTo>
                <a:lnTo>
                  <a:pt x="40973" y="200182"/>
                </a:lnTo>
                <a:lnTo>
                  <a:pt x="53827" y="199986"/>
                </a:lnTo>
                <a:lnTo>
                  <a:pt x="107474" y="199986"/>
                </a:lnTo>
                <a:lnTo>
                  <a:pt x="109849" y="190317"/>
                </a:lnTo>
                <a:lnTo>
                  <a:pt x="98328" y="190317"/>
                </a:lnTo>
                <a:lnTo>
                  <a:pt x="75280" y="188486"/>
                </a:lnTo>
                <a:lnTo>
                  <a:pt x="68598" y="182494"/>
                </a:lnTo>
                <a:lnTo>
                  <a:pt x="68250" y="24954"/>
                </a:lnTo>
                <a:close/>
              </a:path>
              <a:path w="109854" h="201295">
                <a:moveTo>
                  <a:pt x="107474" y="199986"/>
                </a:moveTo>
                <a:lnTo>
                  <a:pt x="53827" y="199986"/>
                </a:lnTo>
                <a:lnTo>
                  <a:pt x="64901" y="200113"/>
                </a:lnTo>
                <a:lnTo>
                  <a:pt x="107186" y="201157"/>
                </a:lnTo>
                <a:lnTo>
                  <a:pt x="107474" y="199986"/>
                </a:lnTo>
                <a:close/>
              </a:path>
              <a:path w="109854" h="201295">
                <a:moveTo>
                  <a:pt x="67574" y="0"/>
                </a:moveTo>
                <a:lnTo>
                  <a:pt x="58917" y="0"/>
                </a:lnTo>
                <a:lnTo>
                  <a:pt x="46300" y="9593"/>
                </a:lnTo>
                <a:lnTo>
                  <a:pt x="32834" y="15325"/>
                </a:lnTo>
                <a:lnTo>
                  <a:pt x="19696" y="18188"/>
                </a:lnTo>
                <a:lnTo>
                  <a:pt x="8066" y="19180"/>
                </a:lnTo>
                <a:lnTo>
                  <a:pt x="0" y="30266"/>
                </a:lnTo>
                <a:lnTo>
                  <a:pt x="9013" y="30069"/>
                </a:lnTo>
                <a:lnTo>
                  <a:pt x="21927" y="28692"/>
                </a:lnTo>
                <a:lnTo>
                  <a:pt x="36478" y="24954"/>
                </a:lnTo>
                <a:lnTo>
                  <a:pt x="68250" y="24954"/>
                </a:lnTo>
                <a:lnTo>
                  <a:pt x="68228" y="15325"/>
                </a:lnTo>
                <a:lnTo>
                  <a:pt x="68214" y="304"/>
                </a:lnTo>
                <a:lnTo>
                  <a:pt x="67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539161" y="3032607"/>
            <a:ext cx="272303" cy="262218"/>
          </a:xfrm>
          <a:custGeom>
            <a:avLst/>
            <a:gdLst/>
            <a:ahLst/>
            <a:cxnLst/>
            <a:rect l="l" t="t" r="r" b="b"/>
            <a:pathLst>
              <a:path w="308610" h="297179">
                <a:moveTo>
                  <a:pt x="209458" y="13533"/>
                </a:moveTo>
                <a:lnTo>
                  <a:pt x="88391" y="13533"/>
                </a:lnTo>
                <a:lnTo>
                  <a:pt x="96072" y="14173"/>
                </a:lnTo>
                <a:lnTo>
                  <a:pt x="101498" y="14477"/>
                </a:lnTo>
                <a:lnTo>
                  <a:pt x="108234" y="15453"/>
                </a:lnTo>
                <a:lnTo>
                  <a:pt x="110794" y="16733"/>
                </a:lnTo>
                <a:lnTo>
                  <a:pt x="110794" y="23164"/>
                </a:lnTo>
                <a:lnTo>
                  <a:pt x="51236" y="262798"/>
                </a:lnTo>
                <a:lnTo>
                  <a:pt x="4992" y="284310"/>
                </a:lnTo>
                <a:lnTo>
                  <a:pt x="6" y="290923"/>
                </a:lnTo>
                <a:lnTo>
                  <a:pt x="0" y="296936"/>
                </a:lnTo>
                <a:lnTo>
                  <a:pt x="6400" y="296936"/>
                </a:lnTo>
                <a:lnTo>
                  <a:pt x="17353" y="296761"/>
                </a:lnTo>
                <a:lnTo>
                  <a:pt x="58234" y="295675"/>
                </a:lnTo>
                <a:lnTo>
                  <a:pt x="125516" y="295675"/>
                </a:lnTo>
                <a:lnTo>
                  <a:pt x="125516" y="283403"/>
                </a:lnTo>
                <a:lnTo>
                  <a:pt x="113355" y="283403"/>
                </a:lnTo>
                <a:lnTo>
                  <a:pt x="95322" y="282747"/>
                </a:lnTo>
                <a:lnTo>
                  <a:pt x="86008" y="278154"/>
                </a:lnTo>
                <a:lnTo>
                  <a:pt x="85496" y="272795"/>
                </a:lnTo>
                <a:lnTo>
                  <a:pt x="86136" y="270845"/>
                </a:lnTo>
                <a:lnTo>
                  <a:pt x="86776" y="268254"/>
                </a:lnTo>
                <a:lnTo>
                  <a:pt x="113355" y="159410"/>
                </a:lnTo>
                <a:lnTo>
                  <a:pt x="187025" y="159410"/>
                </a:lnTo>
                <a:lnTo>
                  <a:pt x="202168" y="158506"/>
                </a:lnTo>
                <a:lnTo>
                  <a:pt x="217071" y="155889"/>
                </a:lnTo>
                <a:lnTo>
                  <a:pt x="231530" y="151701"/>
                </a:lnTo>
                <a:lnTo>
                  <a:pt x="240303" y="148132"/>
                </a:lnTo>
                <a:lnTo>
                  <a:pt x="115275" y="148132"/>
                </a:lnTo>
                <a:lnTo>
                  <a:pt x="144444" y="29931"/>
                </a:lnTo>
                <a:lnTo>
                  <a:pt x="149783" y="16866"/>
                </a:lnTo>
                <a:lnTo>
                  <a:pt x="162287" y="13596"/>
                </a:lnTo>
                <a:lnTo>
                  <a:pt x="209458" y="13533"/>
                </a:lnTo>
                <a:close/>
              </a:path>
              <a:path w="308610" h="297179">
                <a:moveTo>
                  <a:pt x="125516" y="295675"/>
                </a:moveTo>
                <a:lnTo>
                  <a:pt x="58234" y="295675"/>
                </a:lnTo>
                <a:lnTo>
                  <a:pt x="72168" y="295774"/>
                </a:lnTo>
                <a:lnTo>
                  <a:pt x="98830" y="296282"/>
                </a:lnTo>
                <a:lnTo>
                  <a:pt x="110738" y="296811"/>
                </a:lnTo>
                <a:lnTo>
                  <a:pt x="120091" y="296936"/>
                </a:lnTo>
                <a:lnTo>
                  <a:pt x="125516" y="296936"/>
                </a:lnTo>
                <a:lnTo>
                  <a:pt x="125516" y="295675"/>
                </a:lnTo>
                <a:close/>
              </a:path>
              <a:path w="308610" h="297179">
                <a:moveTo>
                  <a:pt x="83271" y="0"/>
                </a:moveTo>
                <a:lnTo>
                  <a:pt x="70439" y="0"/>
                </a:lnTo>
                <a:lnTo>
                  <a:pt x="70439" y="13533"/>
                </a:lnTo>
                <a:lnTo>
                  <a:pt x="209458" y="13533"/>
                </a:lnTo>
                <a:lnTo>
                  <a:pt x="227159" y="14678"/>
                </a:lnTo>
                <a:lnTo>
                  <a:pt x="242092" y="18247"/>
                </a:lnTo>
                <a:lnTo>
                  <a:pt x="253943" y="24441"/>
                </a:lnTo>
                <a:lnTo>
                  <a:pt x="262395" y="33460"/>
                </a:lnTo>
                <a:lnTo>
                  <a:pt x="267132" y="45506"/>
                </a:lnTo>
                <a:lnTo>
                  <a:pt x="266905" y="58217"/>
                </a:lnTo>
                <a:lnTo>
                  <a:pt x="258657" y="98474"/>
                </a:lnTo>
                <a:lnTo>
                  <a:pt x="234150" y="130945"/>
                </a:lnTo>
                <a:lnTo>
                  <a:pt x="197183" y="146385"/>
                </a:lnTo>
                <a:lnTo>
                  <a:pt x="115275" y="148132"/>
                </a:lnTo>
                <a:lnTo>
                  <a:pt x="240303" y="148132"/>
                </a:lnTo>
                <a:lnTo>
                  <a:pt x="280902" y="122057"/>
                </a:lnTo>
                <a:lnTo>
                  <a:pt x="303386" y="90250"/>
                </a:lnTo>
                <a:lnTo>
                  <a:pt x="308419" y="66608"/>
                </a:lnTo>
                <a:lnTo>
                  <a:pt x="307242" y="54631"/>
                </a:lnTo>
                <a:lnTo>
                  <a:pt x="278998" y="14358"/>
                </a:lnTo>
                <a:lnTo>
                  <a:pt x="233215" y="347"/>
                </a:lnTo>
                <a:lnTo>
                  <a:pt x="83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858804" y="3007031"/>
            <a:ext cx="88526" cy="383801"/>
          </a:xfrm>
          <a:custGeom>
            <a:avLst/>
            <a:gdLst/>
            <a:ahLst/>
            <a:cxnLst/>
            <a:rect l="l" t="t" r="r" b="b"/>
            <a:pathLst>
              <a:path w="100329" h="434975">
                <a:moveTo>
                  <a:pt x="98290" y="0"/>
                </a:moveTo>
                <a:lnTo>
                  <a:pt x="95729" y="0"/>
                </a:lnTo>
                <a:lnTo>
                  <a:pt x="92924" y="1200"/>
                </a:lnTo>
                <a:lnTo>
                  <a:pt x="62507" y="29356"/>
                </a:lnTo>
                <a:lnTo>
                  <a:pt x="32485" y="73883"/>
                </a:lnTo>
                <a:lnTo>
                  <a:pt x="15355" y="117321"/>
                </a:lnTo>
                <a:lnTo>
                  <a:pt x="5427" y="156462"/>
                </a:lnTo>
                <a:lnTo>
                  <a:pt x="284" y="201667"/>
                </a:lnTo>
                <a:lnTo>
                  <a:pt x="0" y="211679"/>
                </a:lnTo>
                <a:lnTo>
                  <a:pt x="113" y="222444"/>
                </a:lnTo>
                <a:lnTo>
                  <a:pt x="3993" y="270197"/>
                </a:lnTo>
                <a:lnTo>
                  <a:pt x="12123" y="309036"/>
                </a:lnTo>
                <a:lnTo>
                  <a:pt x="26465" y="348425"/>
                </a:lnTo>
                <a:lnTo>
                  <a:pt x="46686" y="383581"/>
                </a:lnTo>
                <a:lnTo>
                  <a:pt x="75767" y="419018"/>
                </a:lnTo>
                <a:lnTo>
                  <a:pt x="98290" y="434461"/>
                </a:lnTo>
                <a:lnTo>
                  <a:pt x="100210" y="433151"/>
                </a:lnTo>
                <a:lnTo>
                  <a:pt x="100210" y="428030"/>
                </a:lnTo>
                <a:lnTo>
                  <a:pt x="92834" y="420623"/>
                </a:lnTo>
                <a:lnTo>
                  <a:pt x="83645" y="410619"/>
                </a:lnTo>
                <a:lnTo>
                  <a:pt x="60835" y="377690"/>
                </a:lnTo>
                <a:lnTo>
                  <a:pt x="44465" y="341506"/>
                </a:lnTo>
                <a:lnTo>
                  <a:pt x="33643" y="303503"/>
                </a:lnTo>
                <a:lnTo>
                  <a:pt x="27477" y="265120"/>
                </a:lnTo>
                <a:lnTo>
                  <a:pt x="25075" y="227795"/>
                </a:lnTo>
                <a:lnTo>
                  <a:pt x="25212" y="213453"/>
                </a:lnTo>
                <a:lnTo>
                  <a:pt x="27692" y="171714"/>
                </a:lnTo>
                <a:lnTo>
                  <a:pt x="33717" y="132142"/>
                </a:lnTo>
                <a:lnTo>
                  <a:pt x="43867" y="95043"/>
                </a:lnTo>
                <a:lnTo>
                  <a:pt x="64810" y="49955"/>
                </a:lnTo>
                <a:lnTo>
                  <a:pt x="100210" y="6431"/>
                </a:lnTo>
                <a:lnTo>
                  <a:pt x="100210" y="1280"/>
                </a:lnTo>
                <a:lnTo>
                  <a:pt x="98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980574" y="3125599"/>
            <a:ext cx="175932" cy="247090"/>
          </a:xfrm>
          <a:custGeom>
            <a:avLst/>
            <a:gdLst/>
            <a:ahLst/>
            <a:cxnLst/>
            <a:rect l="l" t="t" r="r" b="b"/>
            <a:pathLst>
              <a:path w="199389" h="280035">
                <a:moveTo>
                  <a:pt x="37795" y="214406"/>
                </a:moveTo>
                <a:lnTo>
                  <a:pt x="33314" y="214406"/>
                </a:lnTo>
                <a:lnTo>
                  <a:pt x="22373" y="217142"/>
                </a:lnTo>
                <a:lnTo>
                  <a:pt x="12778" y="226458"/>
                </a:lnTo>
                <a:lnTo>
                  <a:pt x="12787" y="244206"/>
                </a:lnTo>
                <a:lnTo>
                  <a:pt x="16454" y="258216"/>
                </a:lnTo>
                <a:lnTo>
                  <a:pt x="23289" y="268664"/>
                </a:lnTo>
                <a:lnTo>
                  <a:pt x="32804" y="275723"/>
                </a:lnTo>
                <a:lnTo>
                  <a:pt x="44509" y="279571"/>
                </a:lnTo>
                <a:lnTo>
                  <a:pt x="58848" y="278870"/>
                </a:lnTo>
                <a:lnTo>
                  <a:pt x="72609" y="276381"/>
                </a:lnTo>
                <a:lnTo>
                  <a:pt x="85700" y="272235"/>
                </a:lnTo>
                <a:lnTo>
                  <a:pt x="89559" y="270460"/>
                </a:lnTo>
                <a:lnTo>
                  <a:pt x="60168" y="270460"/>
                </a:lnTo>
                <a:lnTo>
                  <a:pt x="48393" y="269927"/>
                </a:lnTo>
                <a:lnTo>
                  <a:pt x="35421" y="266276"/>
                </a:lnTo>
                <a:lnTo>
                  <a:pt x="24602" y="257244"/>
                </a:lnTo>
                <a:lnTo>
                  <a:pt x="29138" y="252749"/>
                </a:lnTo>
                <a:lnTo>
                  <a:pt x="34594" y="252749"/>
                </a:lnTo>
                <a:lnTo>
                  <a:pt x="40660" y="247568"/>
                </a:lnTo>
                <a:lnTo>
                  <a:pt x="44836" y="243392"/>
                </a:lnTo>
                <a:lnTo>
                  <a:pt x="49316" y="237936"/>
                </a:lnTo>
                <a:lnTo>
                  <a:pt x="49316" y="216356"/>
                </a:lnTo>
                <a:lnTo>
                  <a:pt x="37795" y="214406"/>
                </a:lnTo>
                <a:close/>
              </a:path>
              <a:path w="199389" h="280035">
                <a:moveTo>
                  <a:pt x="157759" y="184684"/>
                </a:moveTo>
                <a:lnTo>
                  <a:pt x="121357" y="184684"/>
                </a:lnTo>
                <a:lnTo>
                  <a:pt x="122419" y="194093"/>
                </a:lnTo>
                <a:lnTo>
                  <a:pt x="121282" y="204828"/>
                </a:lnTo>
                <a:lnTo>
                  <a:pt x="103056" y="242657"/>
                </a:lnTo>
                <a:lnTo>
                  <a:pt x="72835" y="267260"/>
                </a:lnTo>
                <a:lnTo>
                  <a:pt x="60168" y="270460"/>
                </a:lnTo>
                <a:lnTo>
                  <a:pt x="89559" y="270460"/>
                </a:lnTo>
                <a:lnTo>
                  <a:pt x="129495" y="241717"/>
                </a:lnTo>
                <a:lnTo>
                  <a:pt x="150741" y="207868"/>
                </a:lnTo>
                <a:lnTo>
                  <a:pt x="155117" y="195197"/>
                </a:lnTo>
                <a:lnTo>
                  <a:pt x="157759" y="184684"/>
                </a:lnTo>
                <a:close/>
              </a:path>
              <a:path w="199389" h="280035">
                <a:moveTo>
                  <a:pt x="80195" y="8940"/>
                </a:moveTo>
                <a:lnTo>
                  <a:pt x="66629" y="8940"/>
                </a:lnTo>
                <a:lnTo>
                  <a:pt x="66629" y="22778"/>
                </a:lnTo>
                <a:lnTo>
                  <a:pt x="64830" y="35973"/>
                </a:lnTo>
                <a:lnTo>
                  <a:pt x="61052" y="48223"/>
                </a:lnTo>
                <a:lnTo>
                  <a:pt x="54322" y="66511"/>
                </a:lnTo>
                <a:lnTo>
                  <a:pt x="48647" y="82510"/>
                </a:lnTo>
                <a:lnTo>
                  <a:pt x="37513" y="119468"/>
                </a:lnTo>
                <a:lnTo>
                  <a:pt x="34547" y="137596"/>
                </a:lnTo>
                <a:lnTo>
                  <a:pt x="36430" y="157165"/>
                </a:lnTo>
                <a:lnTo>
                  <a:pt x="60424" y="190286"/>
                </a:lnTo>
                <a:lnTo>
                  <a:pt x="84299" y="196014"/>
                </a:lnTo>
                <a:lnTo>
                  <a:pt x="98176" y="194711"/>
                </a:lnTo>
                <a:lnTo>
                  <a:pt x="110459" y="190869"/>
                </a:lnTo>
                <a:lnTo>
                  <a:pt x="121357" y="184684"/>
                </a:lnTo>
                <a:lnTo>
                  <a:pt x="157759" y="184684"/>
                </a:lnTo>
                <a:lnTo>
                  <a:pt x="157842" y="184354"/>
                </a:lnTo>
                <a:lnTo>
                  <a:pt x="102341" y="184354"/>
                </a:lnTo>
                <a:lnTo>
                  <a:pt x="82283" y="182856"/>
                </a:lnTo>
                <a:lnTo>
                  <a:pt x="70130" y="176311"/>
                </a:lnTo>
                <a:lnTo>
                  <a:pt x="63976" y="166562"/>
                </a:lnTo>
                <a:lnTo>
                  <a:pt x="61918" y="155453"/>
                </a:lnTo>
                <a:lnTo>
                  <a:pt x="62303" y="145369"/>
                </a:lnTo>
                <a:lnTo>
                  <a:pt x="72370" y="98802"/>
                </a:lnTo>
                <a:lnTo>
                  <a:pt x="88936" y="52746"/>
                </a:lnTo>
                <a:lnTo>
                  <a:pt x="91923" y="42411"/>
                </a:lnTo>
                <a:lnTo>
                  <a:pt x="90217" y="25826"/>
                </a:lnTo>
                <a:lnTo>
                  <a:pt x="84520" y="13018"/>
                </a:lnTo>
                <a:lnTo>
                  <a:pt x="80195" y="8940"/>
                </a:lnTo>
                <a:close/>
              </a:path>
              <a:path w="199389" h="280035">
                <a:moveTo>
                  <a:pt x="193121" y="4124"/>
                </a:moveTo>
                <a:lnTo>
                  <a:pt x="182239" y="4124"/>
                </a:lnTo>
                <a:lnTo>
                  <a:pt x="175503" y="6684"/>
                </a:lnTo>
                <a:lnTo>
                  <a:pt x="171663" y="13451"/>
                </a:lnTo>
                <a:lnTo>
                  <a:pt x="170718" y="15371"/>
                </a:lnTo>
                <a:lnTo>
                  <a:pt x="167182" y="28904"/>
                </a:lnTo>
                <a:lnTo>
                  <a:pt x="165567" y="36646"/>
                </a:lnTo>
                <a:lnTo>
                  <a:pt x="162302" y="48963"/>
                </a:lnTo>
                <a:lnTo>
                  <a:pt x="137403" y="149666"/>
                </a:lnTo>
                <a:lnTo>
                  <a:pt x="102341" y="184354"/>
                </a:lnTo>
                <a:lnTo>
                  <a:pt x="157842" y="184354"/>
                </a:lnTo>
                <a:lnTo>
                  <a:pt x="197632" y="26009"/>
                </a:lnTo>
                <a:lnTo>
                  <a:pt x="199217" y="19882"/>
                </a:lnTo>
                <a:lnTo>
                  <a:pt x="199217" y="7964"/>
                </a:lnTo>
                <a:lnTo>
                  <a:pt x="193121" y="4124"/>
                </a:lnTo>
                <a:close/>
              </a:path>
              <a:path w="199389" h="280035">
                <a:moveTo>
                  <a:pt x="62941" y="0"/>
                </a:moveTo>
                <a:lnTo>
                  <a:pt x="19482" y="23337"/>
                </a:lnTo>
                <a:lnTo>
                  <a:pt x="1492" y="59678"/>
                </a:lnTo>
                <a:lnTo>
                  <a:pt x="0" y="70784"/>
                </a:lnTo>
                <a:lnTo>
                  <a:pt x="9601" y="70784"/>
                </a:lnTo>
                <a:lnTo>
                  <a:pt x="9936" y="69808"/>
                </a:lnTo>
                <a:lnTo>
                  <a:pt x="12161" y="62737"/>
                </a:lnTo>
                <a:lnTo>
                  <a:pt x="19045" y="43074"/>
                </a:lnTo>
                <a:lnTo>
                  <a:pt x="43580" y="12016"/>
                </a:lnTo>
                <a:lnTo>
                  <a:pt x="59253" y="8940"/>
                </a:lnTo>
                <a:lnTo>
                  <a:pt x="80195" y="8940"/>
                </a:lnTo>
                <a:lnTo>
                  <a:pt x="75279" y="4304"/>
                </a:lnTo>
                <a:lnTo>
                  <a:pt x="62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167945" y="3174689"/>
            <a:ext cx="80682" cy="180415"/>
          </a:xfrm>
          <a:custGeom>
            <a:avLst/>
            <a:gdLst/>
            <a:ahLst/>
            <a:cxnLst/>
            <a:rect l="l" t="t" r="r" b="b"/>
            <a:pathLst>
              <a:path w="91439" h="204470">
                <a:moveTo>
                  <a:pt x="79735" y="0"/>
                </a:moveTo>
                <a:lnTo>
                  <a:pt x="63093" y="0"/>
                </a:lnTo>
                <a:lnTo>
                  <a:pt x="54437" y="8046"/>
                </a:lnTo>
                <a:lnTo>
                  <a:pt x="54437" y="21884"/>
                </a:lnTo>
                <a:lnTo>
                  <a:pt x="58277" y="28346"/>
                </a:lnTo>
                <a:lnTo>
                  <a:pt x="75255" y="28346"/>
                </a:lnTo>
                <a:lnTo>
                  <a:pt x="83271" y="19964"/>
                </a:lnTo>
                <a:lnTo>
                  <a:pt x="83271" y="6766"/>
                </a:lnTo>
                <a:lnTo>
                  <a:pt x="79735" y="0"/>
                </a:lnTo>
                <a:close/>
              </a:path>
              <a:path w="91439" h="204470">
                <a:moveTo>
                  <a:pt x="63929" y="75986"/>
                </a:moveTo>
                <a:lnTo>
                  <a:pt x="47396" y="75986"/>
                </a:lnTo>
                <a:lnTo>
                  <a:pt x="50261" y="78272"/>
                </a:lnTo>
                <a:lnTo>
                  <a:pt x="50261" y="86624"/>
                </a:lnTo>
                <a:lnTo>
                  <a:pt x="49106" y="94727"/>
                </a:lnTo>
                <a:lnTo>
                  <a:pt x="44645" y="107092"/>
                </a:lnTo>
                <a:lnTo>
                  <a:pt x="21762" y="165536"/>
                </a:lnTo>
                <a:lnTo>
                  <a:pt x="20482" y="169712"/>
                </a:lnTo>
                <a:lnTo>
                  <a:pt x="19202" y="173278"/>
                </a:lnTo>
                <a:lnTo>
                  <a:pt x="19202" y="178429"/>
                </a:lnTo>
                <a:lnTo>
                  <a:pt x="22835" y="191313"/>
                </a:lnTo>
                <a:lnTo>
                  <a:pt x="32710" y="200547"/>
                </a:lnTo>
                <a:lnTo>
                  <a:pt x="47295" y="204183"/>
                </a:lnTo>
                <a:lnTo>
                  <a:pt x="63494" y="199848"/>
                </a:lnTo>
                <a:lnTo>
                  <a:pt x="68588" y="195498"/>
                </a:lnTo>
                <a:lnTo>
                  <a:pt x="42580" y="195498"/>
                </a:lnTo>
                <a:lnTo>
                  <a:pt x="40995" y="191627"/>
                </a:lnTo>
                <a:lnTo>
                  <a:pt x="40995" y="178094"/>
                </a:lnTo>
                <a:lnTo>
                  <a:pt x="43251" y="172303"/>
                </a:lnTo>
                <a:lnTo>
                  <a:pt x="46116" y="165536"/>
                </a:lnTo>
                <a:lnTo>
                  <a:pt x="50581" y="153613"/>
                </a:lnTo>
                <a:lnTo>
                  <a:pt x="55483" y="141913"/>
                </a:lnTo>
                <a:lnTo>
                  <a:pt x="59756" y="130550"/>
                </a:lnTo>
                <a:lnTo>
                  <a:pt x="65537" y="115641"/>
                </a:lnTo>
                <a:lnTo>
                  <a:pt x="69883" y="104359"/>
                </a:lnTo>
                <a:lnTo>
                  <a:pt x="71414" y="99852"/>
                </a:lnTo>
                <a:lnTo>
                  <a:pt x="72054" y="96316"/>
                </a:lnTo>
                <a:lnTo>
                  <a:pt x="72054" y="93085"/>
                </a:lnTo>
                <a:lnTo>
                  <a:pt x="68425" y="80200"/>
                </a:lnTo>
                <a:lnTo>
                  <a:pt x="63929" y="75986"/>
                </a:lnTo>
                <a:close/>
              </a:path>
              <a:path w="91439" h="204470">
                <a:moveTo>
                  <a:pt x="91257" y="153954"/>
                </a:moveTo>
                <a:lnTo>
                  <a:pt x="81991" y="153954"/>
                </a:lnTo>
                <a:lnTo>
                  <a:pt x="81991" y="155569"/>
                </a:lnTo>
                <a:lnTo>
                  <a:pt x="80711" y="159105"/>
                </a:lnTo>
                <a:lnTo>
                  <a:pt x="74055" y="175622"/>
                </a:lnTo>
                <a:lnTo>
                  <a:pt x="65686" y="187205"/>
                </a:lnTo>
                <a:lnTo>
                  <a:pt x="56398" y="193816"/>
                </a:lnTo>
                <a:lnTo>
                  <a:pt x="42580" y="195498"/>
                </a:lnTo>
                <a:lnTo>
                  <a:pt x="68588" y="195498"/>
                </a:lnTo>
                <a:lnTo>
                  <a:pt x="75819" y="189324"/>
                </a:lnTo>
                <a:lnTo>
                  <a:pt x="84439" y="176339"/>
                </a:lnTo>
                <a:lnTo>
                  <a:pt x="89528" y="164618"/>
                </a:lnTo>
                <a:lnTo>
                  <a:pt x="91255" y="157887"/>
                </a:lnTo>
                <a:lnTo>
                  <a:pt x="91257" y="153954"/>
                </a:lnTo>
                <a:close/>
              </a:path>
              <a:path w="91439" h="204470">
                <a:moveTo>
                  <a:pt x="43987" y="67302"/>
                </a:moveTo>
                <a:lnTo>
                  <a:pt x="6922" y="94872"/>
                </a:lnTo>
                <a:lnTo>
                  <a:pt x="0" y="117866"/>
                </a:lnTo>
                <a:lnTo>
                  <a:pt x="9296" y="117866"/>
                </a:lnTo>
                <a:lnTo>
                  <a:pt x="9601" y="116281"/>
                </a:lnTo>
                <a:lnTo>
                  <a:pt x="10241" y="113050"/>
                </a:lnTo>
                <a:lnTo>
                  <a:pt x="17352" y="95793"/>
                </a:lnTo>
                <a:lnTo>
                  <a:pt x="25782" y="84154"/>
                </a:lnTo>
                <a:lnTo>
                  <a:pt x="34798" y="77707"/>
                </a:lnTo>
                <a:lnTo>
                  <a:pt x="47396" y="75986"/>
                </a:lnTo>
                <a:lnTo>
                  <a:pt x="63929" y="75986"/>
                </a:lnTo>
                <a:lnTo>
                  <a:pt x="58559" y="70953"/>
                </a:lnTo>
                <a:lnTo>
                  <a:pt x="43987" y="67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335522" y="3007031"/>
            <a:ext cx="0" cy="383801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461"/>
                </a:lnTo>
              </a:path>
            </a:pathLst>
          </a:custGeom>
          <a:ln w="18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400956" y="3125375"/>
            <a:ext cx="184897" cy="173131"/>
          </a:xfrm>
          <a:custGeom>
            <a:avLst/>
            <a:gdLst/>
            <a:ahLst/>
            <a:cxnLst/>
            <a:rect l="l" t="t" r="r" b="b"/>
            <a:pathLst>
              <a:path w="209550" h="196214">
                <a:moveTo>
                  <a:pt x="22388" y="142548"/>
                </a:moveTo>
                <a:lnTo>
                  <a:pt x="8926" y="146488"/>
                </a:lnTo>
                <a:lnTo>
                  <a:pt x="0" y="156765"/>
                </a:lnTo>
                <a:lnTo>
                  <a:pt x="1541" y="173873"/>
                </a:lnTo>
                <a:lnTo>
                  <a:pt x="8231" y="185534"/>
                </a:lnTo>
                <a:lnTo>
                  <a:pt x="18466" y="192577"/>
                </a:lnTo>
                <a:lnTo>
                  <a:pt x="30638" y="195831"/>
                </a:lnTo>
                <a:lnTo>
                  <a:pt x="50171" y="192798"/>
                </a:lnTo>
                <a:lnTo>
                  <a:pt x="62473" y="186346"/>
                </a:lnTo>
                <a:lnTo>
                  <a:pt x="32523" y="186346"/>
                </a:lnTo>
                <a:lnTo>
                  <a:pt x="20005" y="182821"/>
                </a:lnTo>
                <a:lnTo>
                  <a:pt x="29772" y="175422"/>
                </a:lnTo>
                <a:lnTo>
                  <a:pt x="36547" y="163546"/>
                </a:lnTo>
                <a:lnTo>
                  <a:pt x="32123" y="147019"/>
                </a:lnTo>
                <a:lnTo>
                  <a:pt x="22388" y="142548"/>
                </a:lnTo>
                <a:close/>
              </a:path>
              <a:path w="209550" h="196214">
                <a:moveTo>
                  <a:pt x="108807" y="167404"/>
                </a:moveTo>
                <a:lnTo>
                  <a:pt x="81198" y="167404"/>
                </a:lnTo>
                <a:lnTo>
                  <a:pt x="87389" y="176004"/>
                </a:lnTo>
                <a:lnTo>
                  <a:pt x="96205" y="184545"/>
                </a:lnTo>
                <a:lnTo>
                  <a:pt x="107772" y="191606"/>
                </a:lnTo>
                <a:lnTo>
                  <a:pt x="122216" y="195763"/>
                </a:lnTo>
                <a:lnTo>
                  <a:pt x="140483" y="193546"/>
                </a:lnTo>
                <a:lnTo>
                  <a:pt x="156213" y="187268"/>
                </a:lnTo>
                <a:lnTo>
                  <a:pt x="156782" y="186873"/>
                </a:lnTo>
                <a:lnTo>
                  <a:pt x="133675" y="186873"/>
                </a:lnTo>
                <a:lnTo>
                  <a:pt x="118450" y="183013"/>
                </a:lnTo>
                <a:lnTo>
                  <a:pt x="109979" y="172999"/>
                </a:lnTo>
                <a:lnTo>
                  <a:pt x="108807" y="167404"/>
                </a:lnTo>
                <a:close/>
              </a:path>
              <a:path w="209550" h="196214">
                <a:moveTo>
                  <a:pt x="199369" y="125139"/>
                </a:moveTo>
                <a:lnTo>
                  <a:pt x="190073" y="125139"/>
                </a:lnTo>
                <a:lnTo>
                  <a:pt x="189432" y="127059"/>
                </a:lnTo>
                <a:lnTo>
                  <a:pt x="188457" y="129955"/>
                </a:lnTo>
                <a:lnTo>
                  <a:pt x="161439" y="174350"/>
                </a:lnTo>
                <a:lnTo>
                  <a:pt x="133675" y="186873"/>
                </a:lnTo>
                <a:lnTo>
                  <a:pt x="156782" y="186873"/>
                </a:lnTo>
                <a:lnTo>
                  <a:pt x="188548" y="155774"/>
                </a:lnTo>
                <a:lnTo>
                  <a:pt x="199350" y="129955"/>
                </a:lnTo>
                <a:lnTo>
                  <a:pt x="199369" y="125139"/>
                </a:lnTo>
                <a:close/>
              </a:path>
              <a:path w="209550" h="196214">
                <a:moveTo>
                  <a:pt x="113260" y="9328"/>
                </a:moveTo>
                <a:lnTo>
                  <a:pt x="76656" y="9328"/>
                </a:lnTo>
                <a:lnTo>
                  <a:pt x="88068" y="11027"/>
                </a:lnTo>
                <a:lnTo>
                  <a:pt x="98075" y="18720"/>
                </a:lnTo>
                <a:lnTo>
                  <a:pt x="102907" y="35916"/>
                </a:lnTo>
                <a:lnTo>
                  <a:pt x="102619" y="42045"/>
                </a:lnTo>
                <a:lnTo>
                  <a:pt x="101708" y="49458"/>
                </a:lnTo>
                <a:lnTo>
                  <a:pt x="91616" y="95416"/>
                </a:lnTo>
                <a:lnTo>
                  <a:pt x="76847" y="149013"/>
                </a:lnTo>
                <a:lnTo>
                  <a:pt x="54049" y="182338"/>
                </a:lnTo>
                <a:lnTo>
                  <a:pt x="32523" y="186346"/>
                </a:lnTo>
                <a:lnTo>
                  <a:pt x="62473" y="186346"/>
                </a:lnTo>
                <a:lnTo>
                  <a:pt x="64884" y="185082"/>
                </a:lnTo>
                <a:lnTo>
                  <a:pt x="75113" y="175634"/>
                </a:lnTo>
                <a:lnTo>
                  <a:pt x="81198" y="167404"/>
                </a:lnTo>
                <a:lnTo>
                  <a:pt x="108807" y="167404"/>
                </a:lnTo>
                <a:lnTo>
                  <a:pt x="107152" y="159499"/>
                </a:lnTo>
                <a:lnTo>
                  <a:pt x="107960" y="149231"/>
                </a:lnTo>
                <a:lnTo>
                  <a:pt x="110255" y="137688"/>
                </a:lnTo>
                <a:lnTo>
                  <a:pt x="129234" y="60400"/>
                </a:lnTo>
                <a:lnTo>
                  <a:pt x="143230" y="25871"/>
                </a:lnTo>
                <a:lnTo>
                  <a:pt x="131168" y="25871"/>
                </a:lnTo>
                <a:lnTo>
                  <a:pt x="120219" y="13746"/>
                </a:lnTo>
                <a:lnTo>
                  <a:pt x="113260" y="9328"/>
                </a:lnTo>
                <a:close/>
              </a:path>
              <a:path w="209550" h="196214">
                <a:moveTo>
                  <a:pt x="84926" y="0"/>
                </a:moveTo>
                <a:lnTo>
                  <a:pt x="39235" y="18703"/>
                </a:lnTo>
                <a:lnTo>
                  <a:pt x="15128" y="52671"/>
                </a:lnTo>
                <a:lnTo>
                  <a:pt x="11033" y="71037"/>
                </a:lnTo>
                <a:lnTo>
                  <a:pt x="19689" y="71037"/>
                </a:lnTo>
                <a:lnTo>
                  <a:pt x="20969" y="70062"/>
                </a:lnTo>
                <a:lnTo>
                  <a:pt x="21610" y="66191"/>
                </a:lnTo>
                <a:lnTo>
                  <a:pt x="29414" y="47086"/>
                </a:lnTo>
                <a:lnTo>
                  <a:pt x="58642" y="15089"/>
                </a:lnTo>
                <a:lnTo>
                  <a:pt x="76656" y="9328"/>
                </a:lnTo>
                <a:lnTo>
                  <a:pt x="113260" y="9328"/>
                </a:lnTo>
                <a:lnTo>
                  <a:pt x="107998" y="5988"/>
                </a:lnTo>
                <a:lnTo>
                  <a:pt x="95801" y="1704"/>
                </a:lnTo>
                <a:lnTo>
                  <a:pt x="84926" y="0"/>
                </a:lnTo>
                <a:close/>
              </a:path>
              <a:path w="209550" h="196214">
                <a:moveTo>
                  <a:pt x="200016" y="9479"/>
                </a:moveTo>
                <a:lnTo>
                  <a:pt x="167772" y="9479"/>
                </a:lnTo>
                <a:lnTo>
                  <a:pt x="179106" y="9868"/>
                </a:lnTo>
                <a:lnTo>
                  <a:pt x="192443" y="14269"/>
                </a:lnTo>
                <a:lnTo>
                  <a:pt x="180600" y="21062"/>
                </a:lnTo>
                <a:lnTo>
                  <a:pt x="173644" y="32600"/>
                </a:lnTo>
                <a:lnTo>
                  <a:pt x="176244" y="47047"/>
                </a:lnTo>
                <a:lnTo>
                  <a:pt x="186994" y="53506"/>
                </a:lnTo>
                <a:lnTo>
                  <a:pt x="199533" y="50569"/>
                </a:lnTo>
                <a:lnTo>
                  <a:pt x="209524" y="41344"/>
                </a:lnTo>
                <a:lnTo>
                  <a:pt x="208122" y="22527"/>
                </a:lnTo>
                <a:lnTo>
                  <a:pt x="201249" y="10326"/>
                </a:lnTo>
                <a:lnTo>
                  <a:pt x="200016" y="9479"/>
                </a:lnTo>
                <a:close/>
              </a:path>
              <a:path w="209550" h="196214">
                <a:moveTo>
                  <a:pt x="180029" y="356"/>
                </a:moveTo>
                <a:lnTo>
                  <a:pt x="162338" y="2618"/>
                </a:lnTo>
                <a:lnTo>
                  <a:pt x="148560" y="8831"/>
                </a:lnTo>
                <a:lnTo>
                  <a:pt x="138301" y="17185"/>
                </a:lnTo>
                <a:lnTo>
                  <a:pt x="131168" y="25871"/>
                </a:lnTo>
                <a:lnTo>
                  <a:pt x="143230" y="25871"/>
                </a:lnTo>
                <a:lnTo>
                  <a:pt x="153616" y="15129"/>
                </a:lnTo>
                <a:lnTo>
                  <a:pt x="167772" y="9479"/>
                </a:lnTo>
                <a:lnTo>
                  <a:pt x="200016" y="9479"/>
                </a:lnTo>
                <a:lnTo>
                  <a:pt x="191139" y="3386"/>
                </a:lnTo>
                <a:lnTo>
                  <a:pt x="180029" y="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7617857" y="3174689"/>
            <a:ext cx="80682" cy="180415"/>
          </a:xfrm>
          <a:custGeom>
            <a:avLst/>
            <a:gdLst/>
            <a:ahLst/>
            <a:cxnLst/>
            <a:rect l="l" t="t" r="r" b="b"/>
            <a:pathLst>
              <a:path w="91440" h="204470">
                <a:moveTo>
                  <a:pt x="79735" y="0"/>
                </a:moveTo>
                <a:lnTo>
                  <a:pt x="63093" y="0"/>
                </a:lnTo>
                <a:lnTo>
                  <a:pt x="54437" y="8046"/>
                </a:lnTo>
                <a:lnTo>
                  <a:pt x="54437" y="21884"/>
                </a:lnTo>
                <a:lnTo>
                  <a:pt x="58277" y="28346"/>
                </a:lnTo>
                <a:lnTo>
                  <a:pt x="75255" y="28346"/>
                </a:lnTo>
                <a:lnTo>
                  <a:pt x="83576" y="19964"/>
                </a:lnTo>
                <a:lnTo>
                  <a:pt x="83576" y="6766"/>
                </a:lnTo>
                <a:lnTo>
                  <a:pt x="79735" y="0"/>
                </a:lnTo>
                <a:close/>
              </a:path>
              <a:path w="91440" h="204470">
                <a:moveTo>
                  <a:pt x="64102" y="75986"/>
                </a:moveTo>
                <a:lnTo>
                  <a:pt x="47701" y="75986"/>
                </a:lnTo>
                <a:lnTo>
                  <a:pt x="50261" y="78272"/>
                </a:lnTo>
                <a:lnTo>
                  <a:pt x="50261" y="86624"/>
                </a:lnTo>
                <a:lnTo>
                  <a:pt x="49110" y="94753"/>
                </a:lnTo>
                <a:lnTo>
                  <a:pt x="44752" y="107187"/>
                </a:lnTo>
                <a:lnTo>
                  <a:pt x="22067" y="165536"/>
                </a:lnTo>
                <a:lnTo>
                  <a:pt x="20817" y="169712"/>
                </a:lnTo>
                <a:lnTo>
                  <a:pt x="19202" y="173278"/>
                </a:lnTo>
                <a:lnTo>
                  <a:pt x="19202" y="178429"/>
                </a:lnTo>
                <a:lnTo>
                  <a:pt x="22868" y="191239"/>
                </a:lnTo>
                <a:lnTo>
                  <a:pt x="32780" y="200459"/>
                </a:lnTo>
                <a:lnTo>
                  <a:pt x="47312" y="204178"/>
                </a:lnTo>
                <a:lnTo>
                  <a:pt x="63621" y="199844"/>
                </a:lnTo>
                <a:lnTo>
                  <a:pt x="68715" y="195498"/>
                </a:lnTo>
                <a:lnTo>
                  <a:pt x="42915" y="195498"/>
                </a:lnTo>
                <a:lnTo>
                  <a:pt x="41300" y="191627"/>
                </a:lnTo>
                <a:lnTo>
                  <a:pt x="41300" y="178094"/>
                </a:lnTo>
                <a:lnTo>
                  <a:pt x="43220" y="172303"/>
                </a:lnTo>
                <a:lnTo>
                  <a:pt x="46116" y="165536"/>
                </a:lnTo>
                <a:lnTo>
                  <a:pt x="50692" y="153613"/>
                </a:lnTo>
                <a:lnTo>
                  <a:pt x="55502" y="141913"/>
                </a:lnTo>
                <a:lnTo>
                  <a:pt x="59765" y="130544"/>
                </a:lnTo>
                <a:lnTo>
                  <a:pt x="65537" y="115629"/>
                </a:lnTo>
                <a:lnTo>
                  <a:pt x="69864" y="104350"/>
                </a:lnTo>
                <a:lnTo>
                  <a:pt x="71414" y="99852"/>
                </a:lnTo>
                <a:lnTo>
                  <a:pt x="72359" y="96316"/>
                </a:lnTo>
                <a:lnTo>
                  <a:pt x="72359" y="93085"/>
                </a:lnTo>
                <a:lnTo>
                  <a:pt x="68694" y="80267"/>
                </a:lnTo>
                <a:lnTo>
                  <a:pt x="64102" y="75986"/>
                </a:lnTo>
                <a:close/>
              </a:path>
              <a:path w="91440" h="204470">
                <a:moveTo>
                  <a:pt x="91257" y="153954"/>
                </a:moveTo>
                <a:lnTo>
                  <a:pt x="82295" y="153954"/>
                </a:lnTo>
                <a:lnTo>
                  <a:pt x="81991" y="155569"/>
                </a:lnTo>
                <a:lnTo>
                  <a:pt x="80711" y="159105"/>
                </a:lnTo>
                <a:lnTo>
                  <a:pt x="74042" y="175622"/>
                </a:lnTo>
                <a:lnTo>
                  <a:pt x="65675" y="187205"/>
                </a:lnTo>
                <a:lnTo>
                  <a:pt x="56394" y="193816"/>
                </a:lnTo>
                <a:lnTo>
                  <a:pt x="42915" y="195498"/>
                </a:lnTo>
                <a:lnTo>
                  <a:pt x="68715" y="195498"/>
                </a:lnTo>
                <a:lnTo>
                  <a:pt x="75957" y="189320"/>
                </a:lnTo>
                <a:lnTo>
                  <a:pt x="84532" y="176334"/>
                </a:lnTo>
                <a:lnTo>
                  <a:pt x="89560" y="164613"/>
                </a:lnTo>
                <a:lnTo>
                  <a:pt x="91255" y="157885"/>
                </a:lnTo>
                <a:lnTo>
                  <a:pt x="91257" y="153954"/>
                </a:lnTo>
                <a:close/>
              </a:path>
              <a:path w="91440" h="204470">
                <a:moveTo>
                  <a:pt x="44275" y="67307"/>
                </a:moveTo>
                <a:lnTo>
                  <a:pt x="7005" y="94753"/>
                </a:lnTo>
                <a:lnTo>
                  <a:pt x="0" y="117866"/>
                </a:lnTo>
                <a:lnTo>
                  <a:pt x="9265" y="117866"/>
                </a:lnTo>
                <a:lnTo>
                  <a:pt x="9601" y="116281"/>
                </a:lnTo>
                <a:lnTo>
                  <a:pt x="10546" y="113050"/>
                </a:lnTo>
                <a:lnTo>
                  <a:pt x="17524" y="95799"/>
                </a:lnTo>
                <a:lnTo>
                  <a:pt x="25973" y="84162"/>
                </a:lnTo>
                <a:lnTo>
                  <a:pt x="35070" y="77711"/>
                </a:lnTo>
                <a:lnTo>
                  <a:pt x="47701" y="75986"/>
                </a:lnTo>
                <a:lnTo>
                  <a:pt x="64102" y="75986"/>
                </a:lnTo>
                <a:lnTo>
                  <a:pt x="58788" y="71032"/>
                </a:lnTo>
                <a:lnTo>
                  <a:pt x="44275" y="67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7766843" y="3254057"/>
            <a:ext cx="43703" cy="114860"/>
          </a:xfrm>
          <a:custGeom>
            <a:avLst/>
            <a:gdLst/>
            <a:ahLst/>
            <a:cxnLst/>
            <a:rect l="l" t="t" r="r" b="b"/>
            <a:pathLst>
              <a:path w="49529" h="130175">
                <a:moveTo>
                  <a:pt x="48302" y="38888"/>
                </a:moveTo>
                <a:lnTo>
                  <a:pt x="38991" y="38888"/>
                </a:lnTo>
                <a:lnTo>
                  <a:pt x="39327" y="39193"/>
                </a:lnTo>
                <a:lnTo>
                  <a:pt x="39327" y="45319"/>
                </a:lnTo>
                <a:lnTo>
                  <a:pt x="30499" y="87318"/>
                </a:lnTo>
                <a:lnTo>
                  <a:pt x="5372" y="122617"/>
                </a:lnTo>
                <a:lnTo>
                  <a:pt x="5372" y="128103"/>
                </a:lnTo>
                <a:lnTo>
                  <a:pt x="7628" y="129688"/>
                </a:lnTo>
                <a:lnTo>
                  <a:pt x="9517" y="129688"/>
                </a:lnTo>
                <a:lnTo>
                  <a:pt x="40499" y="88084"/>
                </a:lnTo>
                <a:lnTo>
                  <a:pt x="48928" y="45319"/>
                </a:lnTo>
                <a:lnTo>
                  <a:pt x="48302" y="38888"/>
                </a:lnTo>
                <a:close/>
              </a:path>
              <a:path w="49529" h="130175">
                <a:moveTo>
                  <a:pt x="23525" y="0"/>
                </a:moveTo>
                <a:lnTo>
                  <a:pt x="8348" y="3890"/>
                </a:lnTo>
                <a:lnTo>
                  <a:pt x="0" y="13882"/>
                </a:lnTo>
                <a:lnTo>
                  <a:pt x="1329" y="30589"/>
                </a:lnTo>
                <a:lnTo>
                  <a:pt x="7900" y="41350"/>
                </a:lnTo>
                <a:lnTo>
                  <a:pt x="18881" y="45842"/>
                </a:lnTo>
                <a:lnTo>
                  <a:pt x="26495" y="45959"/>
                </a:lnTo>
                <a:lnTo>
                  <a:pt x="32286" y="44039"/>
                </a:lnTo>
                <a:lnTo>
                  <a:pt x="36431" y="40168"/>
                </a:lnTo>
                <a:lnTo>
                  <a:pt x="37711" y="39193"/>
                </a:lnTo>
                <a:lnTo>
                  <a:pt x="38047" y="38888"/>
                </a:lnTo>
                <a:lnTo>
                  <a:pt x="48302" y="38888"/>
                </a:lnTo>
                <a:lnTo>
                  <a:pt x="47132" y="26862"/>
                </a:lnTo>
                <a:lnTo>
                  <a:pt x="42021" y="12895"/>
                </a:lnTo>
                <a:lnTo>
                  <a:pt x="34013" y="3810"/>
                </a:lnTo>
                <a:lnTo>
                  <a:pt x="23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7917404" y="3024378"/>
            <a:ext cx="157443" cy="274544"/>
          </a:xfrm>
          <a:custGeom>
            <a:avLst/>
            <a:gdLst/>
            <a:ahLst/>
            <a:cxnLst/>
            <a:rect l="l" t="t" r="r" b="b"/>
            <a:pathLst>
              <a:path w="178434" h="311150">
                <a:moveTo>
                  <a:pt x="128227" y="0"/>
                </a:moveTo>
                <a:lnTo>
                  <a:pt x="91238" y="13511"/>
                </a:lnTo>
                <a:lnTo>
                  <a:pt x="56480" y="49432"/>
                </a:lnTo>
                <a:lnTo>
                  <a:pt x="33947" y="86883"/>
                </a:lnTo>
                <a:lnTo>
                  <a:pt x="16055" y="130072"/>
                </a:lnTo>
                <a:lnTo>
                  <a:pt x="4255" y="176057"/>
                </a:lnTo>
                <a:lnTo>
                  <a:pt x="0" y="221894"/>
                </a:lnTo>
                <a:lnTo>
                  <a:pt x="597" y="237257"/>
                </a:lnTo>
                <a:lnTo>
                  <a:pt x="10865" y="281016"/>
                </a:lnTo>
                <a:lnTo>
                  <a:pt x="50384" y="310750"/>
                </a:lnTo>
                <a:lnTo>
                  <a:pt x="59754" y="309838"/>
                </a:lnTo>
                <a:lnTo>
                  <a:pt x="69122" y="307170"/>
                </a:lnTo>
                <a:lnTo>
                  <a:pt x="78436" y="302860"/>
                </a:lnTo>
                <a:lnTo>
                  <a:pt x="83392" y="299718"/>
                </a:lnTo>
                <a:lnTo>
                  <a:pt x="60988" y="299718"/>
                </a:lnTo>
                <a:lnTo>
                  <a:pt x="48633" y="298940"/>
                </a:lnTo>
                <a:lnTo>
                  <a:pt x="39468" y="294109"/>
                </a:lnTo>
                <a:lnTo>
                  <a:pt x="33232" y="284578"/>
                </a:lnTo>
                <a:lnTo>
                  <a:pt x="29662" y="269699"/>
                </a:lnTo>
                <a:lnTo>
                  <a:pt x="28499" y="248826"/>
                </a:lnTo>
                <a:lnTo>
                  <a:pt x="28679" y="240283"/>
                </a:lnTo>
                <a:lnTo>
                  <a:pt x="34857" y="193728"/>
                </a:lnTo>
                <a:lnTo>
                  <a:pt x="132283" y="162306"/>
                </a:lnTo>
                <a:lnTo>
                  <a:pt x="167748" y="162306"/>
                </a:lnTo>
                <a:lnTo>
                  <a:pt x="171072" y="149305"/>
                </a:lnTo>
                <a:lnTo>
                  <a:pt x="171249" y="148437"/>
                </a:lnTo>
                <a:lnTo>
                  <a:pt x="45811" y="148437"/>
                </a:lnTo>
                <a:lnTo>
                  <a:pt x="48722" y="137475"/>
                </a:lnTo>
                <a:lnTo>
                  <a:pt x="63473" y="89388"/>
                </a:lnTo>
                <a:lnTo>
                  <a:pt x="82313" y="49881"/>
                </a:lnTo>
                <a:lnTo>
                  <a:pt x="107716" y="16784"/>
                </a:lnTo>
                <a:lnTo>
                  <a:pt x="116749" y="11260"/>
                </a:lnTo>
                <a:lnTo>
                  <a:pt x="154653" y="11260"/>
                </a:lnTo>
                <a:lnTo>
                  <a:pt x="154076" y="10552"/>
                </a:lnTo>
                <a:lnTo>
                  <a:pt x="142639" y="3097"/>
                </a:lnTo>
                <a:lnTo>
                  <a:pt x="128227" y="0"/>
                </a:lnTo>
                <a:close/>
              </a:path>
              <a:path w="178434" h="311150">
                <a:moveTo>
                  <a:pt x="167748" y="162306"/>
                </a:moveTo>
                <a:lnTo>
                  <a:pt x="132283" y="162306"/>
                </a:lnTo>
                <a:lnTo>
                  <a:pt x="130078" y="171345"/>
                </a:lnTo>
                <a:lnTo>
                  <a:pt x="127359" y="181934"/>
                </a:lnTo>
                <a:lnTo>
                  <a:pt x="115577" y="219549"/>
                </a:lnTo>
                <a:lnTo>
                  <a:pt x="95552" y="262002"/>
                </a:lnTo>
                <a:lnTo>
                  <a:pt x="69829" y="294674"/>
                </a:lnTo>
                <a:lnTo>
                  <a:pt x="60988" y="299718"/>
                </a:lnTo>
                <a:lnTo>
                  <a:pt x="83392" y="299718"/>
                </a:lnTo>
                <a:lnTo>
                  <a:pt x="114117" y="271482"/>
                </a:lnTo>
                <a:lnTo>
                  <a:pt x="137777" y="236297"/>
                </a:lnTo>
                <a:lnTo>
                  <a:pt x="157227" y="194545"/>
                </a:lnTo>
                <a:lnTo>
                  <a:pt x="167166" y="164582"/>
                </a:lnTo>
                <a:lnTo>
                  <a:pt x="167748" y="162306"/>
                </a:lnTo>
                <a:close/>
              </a:path>
              <a:path w="178434" h="311150">
                <a:moveTo>
                  <a:pt x="154653" y="11260"/>
                </a:moveTo>
                <a:lnTo>
                  <a:pt x="116749" y="11260"/>
                </a:lnTo>
                <a:lnTo>
                  <a:pt x="131846" y="13387"/>
                </a:lnTo>
                <a:lnTo>
                  <a:pt x="141516" y="21033"/>
                </a:lnTo>
                <a:lnTo>
                  <a:pt x="146953" y="32645"/>
                </a:lnTo>
                <a:lnTo>
                  <a:pt x="149349" y="46671"/>
                </a:lnTo>
                <a:lnTo>
                  <a:pt x="149900" y="61556"/>
                </a:lnTo>
                <a:lnTo>
                  <a:pt x="149669" y="71099"/>
                </a:lnTo>
                <a:lnTo>
                  <a:pt x="143181" y="117051"/>
                </a:lnTo>
                <a:lnTo>
                  <a:pt x="45811" y="148437"/>
                </a:lnTo>
                <a:lnTo>
                  <a:pt x="171249" y="148437"/>
                </a:lnTo>
                <a:lnTo>
                  <a:pt x="174200" y="133982"/>
                </a:lnTo>
                <a:lnTo>
                  <a:pt x="176498" y="118727"/>
                </a:lnTo>
                <a:lnTo>
                  <a:pt x="177915" y="103655"/>
                </a:lnTo>
                <a:lnTo>
                  <a:pt x="178399" y="88879"/>
                </a:lnTo>
                <a:lnTo>
                  <a:pt x="177994" y="76995"/>
                </a:lnTo>
                <a:lnTo>
                  <a:pt x="176563" y="63264"/>
                </a:lnTo>
                <a:lnTo>
                  <a:pt x="173780" y="48720"/>
                </a:lnTo>
                <a:lnTo>
                  <a:pt x="169321" y="34397"/>
                </a:lnTo>
                <a:lnTo>
                  <a:pt x="162862" y="21330"/>
                </a:lnTo>
                <a:lnTo>
                  <a:pt x="154653" y="11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8113247" y="3007031"/>
            <a:ext cx="84604" cy="383801"/>
          </a:xfrm>
          <a:custGeom>
            <a:avLst/>
            <a:gdLst/>
            <a:ahLst/>
            <a:cxnLst/>
            <a:rect l="l" t="t" r="r" b="b"/>
            <a:pathLst>
              <a:path w="95884" h="434975">
                <a:moveTo>
                  <a:pt x="1615" y="0"/>
                </a:moveTo>
                <a:lnTo>
                  <a:pt x="0" y="1615"/>
                </a:lnTo>
                <a:lnTo>
                  <a:pt x="0" y="6431"/>
                </a:lnTo>
                <a:lnTo>
                  <a:pt x="8016" y="14477"/>
                </a:lnTo>
                <a:lnTo>
                  <a:pt x="15376" y="22409"/>
                </a:lnTo>
                <a:lnTo>
                  <a:pt x="40893" y="59611"/>
                </a:lnTo>
                <a:lnTo>
                  <a:pt x="59707" y="105267"/>
                </a:lnTo>
                <a:lnTo>
                  <a:pt x="69074" y="144812"/>
                </a:lnTo>
                <a:lnTo>
                  <a:pt x="74109" y="188709"/>
                </a:lnTo>
                <a:lnTo>
                  <a:pt x="74782" y="204278"/>
                </a:lnTo>
                <a:lnTo>
                  <a:pt x="74658" y="218677"/>
                </a:lnTo>
                <a:lnTo>
                  <a:pt x="72277" y="260561"/>
                </a:lnTo>
                <a:lnTo>
                  <a:pt x="66428" y="300247"/>
                </a:lnTo>
                <a:lnTo>
                  <a:pt x="56525" y="337438"/>
                </a:lnTo>
                <a:lnTo>
                  <a:pt x="35994" y="382636"/>
                </a:lnTo>
                <a:lnTo>
                  <a:pt x="5814" y="422176"/>
                </a:lnTo>
                <a:lnTo>
                  <a:pt x="0" y="428030"/>
                </a:lnTo>
                <a:lnTo>
                  <a:pt x="0" y="432511"/>
                </a:lnTo>
                <a:lnTo>
                  <a:pt x="1615" y="434461"/>
                </a:lnTo>
                <a:lnTo>
                  <a:pt x="4175" y="434461"/>
                </a:lnTo>
                <a:lnTo>
                  <a:pt x="37490" y="405105"/>
                </a:lnTo>
                <a:lnTo>
                  <a:pt x="67424" y="360578"/>
                </a:lnTo>
                <a:lnTo>
                  <a:pt x="84524" y="317084"/>
                </a:lnTo>
                <a:lnTo>
                  <a:pt x="94450" y="277984"/>
                </a:lnTo>
                <a:lnTo>
                  <a:pt x="95741" y="270297"/>
                </a:lnTo>
                <a:lnTo>
                  <a:pt x="95741" y="161468"/>
                </a:lnTo>
                <a:lnTo>
                  <a:pt x="86705" y="121062"/>
                </a:lnTo>
                <a:lnTo>
                  <a:pt x="66778" y="74052"/>
                </a:lnTo>
                <a:lnTo>
                  <a:pt x="36696" y="29458"/>
                </a:lnTo>
                <a:lnTo>
                  <a:pt x="8033" y="1791"/>
                </a:lnTo>
                <a:lnTo>
                  <a:pt x="4808" y="117"/>
                </a:lnTo>
                <a:lnTo>
                  <a:pt x="1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 txBox="1"/>
          <p:nvPr/>
        </p:nvSpPr>
        <p:spPr>
          <a:xfrm>
            <a:off x="6474205" y="3507438"/>
            <a:ext cx="1812804" cy="29135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11780" dirty="0">
                <a:solidFill>
                  <a:srgbClr val="BE1E2D"/>
                </a:solidFill>
                <a:latin typeface="Times New Roman"/>
                <a:cs typeface="Times New Roman"/>
              </a:rPr>
              <a:t>}</a:t>
            </a:r>
            <a:endParaRPr sz="1178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42026" y="3959308"/>
            <a:ext cx="7541559" cy="146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7952"/>
            <a:r>
              <a:rPr sz="1897" dirty="0">
                <a:solidFill>
                  <a:srgbClr val="C2272E"/>
                </a:solidFill>
                <a:latin typeface="Arial"/>
                <a:cs typeface="Arial"/>
              </a:rPr>
              <a:t>single-</a:t>
            </a:r>
            <a:r>
              <a:rPr sz="1897" spc="-4" dirty="0">
                <a:solidFill>
                  <a:srgbClr val="C2272E"/>
                </a:solidFill>
                <a:latin typeface="Arial"/>
                <a:cs typeface="Arial"/>
              </a:rPr>
              <a:t>t</a:t>
            </a:r>
            <a:r>
              <a:rPr sz="1897" dirty="0">
                <a:solidFill>
                  <a:srgbClr val="C2272E"/>
                </a:solidFill>
                <a:latin typeface="Arial"/>
                <a:cs typeface="Arial"/>
              </a:rPr>
              <a:t>rial</a:t>
            </a:r>
            <a:r>
              <a:rPr sz="1897" spc="53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srgbClr val="C2272E"/>
                </a:solidFill>
                <a:latin typeface="Arial"/>
                <a:cs typeface="Arial"/>
              </a:rPr>
              <a:t>probability</a:t>
            </a:r>
            <a:endParaRPr sz="1897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030">
              <a:latin typeface="Times New Roman"/>
              <a:cs typeface="Times New Roman"/>
            </a:endParaRPr>
          </a:p>
          <a:p>
            <a:pPr marL="11206" marR="4483">
              <a:lnSpc>
                <a:spcPct val="121800"/>
              </a:lnSpc>
            </a:pPr>
            <a:r>
              <a:rPr sz="2294" spc="13" dirty="0">
                <a:latin typeface="Arial"/>
                <a:cs typeface="Arial"/>
              </a:rPr>
              <a:t>Q</a:t>
            </a:r>
            <a:r>
              <a:rPr sz="2294" spc="4" dirty="0">
                <a:latin typeface="Arial"/>
                <a:cs typeface="Arial"/>
              </a:rPr>
              <a:t>: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what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Arial"/>
                <a:cs typeface="Arial"/>
              </a:rPr>
              <a:t>assump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are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Arial"/>
                <a:cs typeface="Arial"/>
              </a:rPr>
              <a:t>we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making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about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he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responses?</a:t>
            </a:r>
            <a:r>
              <a:rPr sz="2294" spc="4" dirty="0"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srgbClr val="C2272E"/>
                </a:solidFill>
                <a:latin typeface="Arial"/>
                <a:cs typeface="Arial"/>
              </a:rPr>
              <a:t>A:</a:t>
            </a:r>
            <a:r>
              <a:rPr sz="2294" spc="71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srgbClr val="C2272E"/>
                </a:solidFill>
                <a:latin typeface="Arial"/>
                <a:cs typeface="Arial"/>
              </a:rPr>
              <a:t>condi</a:t>
            </a:r>
            <a:r>
              <a:rPr sz="2294" dirty="0">
                <a:solidFill>
                  <a:srgbClr val="C2272E"/>
                </a:solidFill>
                <a:latin typeface="Arial"/>
                <a:cs typeface="Arial"/>
              </a:rPr>
              <a:t>t</a:t>
            </a:r>
            <a:r>
              <a:rPr sz="2294" spc="9" dirty="0">
                <a:solidFill>
                  <a:srgbClr val="C2272E"/>
                </a:solidFill>
                <a:latin typeface="Arial"/>
                <a:cs typeface="Arial"/>
              </a:rPr>
              <a:t>ional</a:t>
            </a:r>
            <a:r>
              <a:rPr sz="2294" spc="71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srgbClr val="C2272E"/>
                </a:solidFill>
                <a:latin typeface="Arial"/>
                <a:cs typeface="Arial"/>
              </a:rPr>
              <a:t>independence</a:t>
            </a:r>
            <a:r>
              <a:rPr sz="2294" spc="71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srgbClr val="C2272E"/>
                </a:solidFill>
                <a:latin typeface="Arial"/>
                <a:cs typeface="Arial"/>
              </a:rPr>
              <a:t>across</a:t>
            </a:r>
            <a:r>
              <a:rPr sz="2294" spc="71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2294" dirty="0">
                <a:solidFill>
                  <a:srgbClr val="C2272E"/>
                </a:solidFill>
                <a:latin typeface="Arial"/>
                <a:cs typeface="Arial"/>
              </a:rPr>
              <a:t>t</a:t>
            </a:r>
            <a:r>
              <a:rPr sz="2294" spc="4" dirty="0">
                <a:solidFill>
                  <a:srgbClr val="C2272E"/>
                </a:solidFill>
                <a:latin typeface="Arial"/>
                <a:cs typeface="Arial"/>
              </a:rPr>
              <a:t>rials!</a:t>
            </a:r>
            <a:endParaRPr sz="229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0802" y="1645274"/>
            <a:ext cx="281828" cy="265579"/>
          </a:xfrm>
          <a:custGeom>
            <a:avLst/>
            <a:gdLst/>
            <a:ahLst/>
            <a:cxnLst/>
            <a:rect l="l" t="t" r="r" b="b"/>
            <a:pathLst>
              <a:path w="319404" h="300989">
                <a:moveTo>
                  <a:pt x="216438" y="13807"/>
                </a:moveTo>
                <a:lnTo>
                  <a:pt x="91592" y="13807"/>
                </a:lnTo>
                <a:lnTo>
                  <a:pt x="99639" y="14264"/>
                </a:lnTo>
                <a:lnTo>
                  <a:pt x="104973" y="14721"/>
                </a:lnTo>
                <a:lnTo>
                  <a:pt x="112135" y="15575"/>
                </a:lnTo>
                <a:lnTo>
                  <a:pt x="114818" y="16885"/>
                </a:lnTo>
                <a:lnTo>
                  <a:pt x="114818" y="23500"/>
                </a:lnTo>
                <a:lnTo>
                  <a:pt x="114360" y="24810"/>
                </a:lnTo>
                <a:lnTo>
                  <a:pt x="113019" y="30083"/>
                </a:lnTo>
                <a:lnTo>
                  <a:pt x="53157" y="266151"/>
                </a:lnTo>
                <a:lnTo>
                  <a:pt x="6741" y="287493"/>
                </a:lnTo>
                <a:lnTo>
                  <a:pt x="210" y="292686"/>
                </a:lnTo>
                <a:lnTo>
                  <a:pt x="0" y="300593"/>
                </a:lnTo>
                <a:lnTo>
                  <a:pt x="6705" y="300593"/>
                </a:lnTo>
                <a:lnTo>
                  <a:pt x="17556" y="300426"/>
                </a:lnTo>
                <a:lnTo>
                  <a:pt x="58917" y="299323"/>
                </a:lnTo>
                <a:lnTo>
                  <a:pt x="130027" y="299323"/>
                </a:lnTo>
                <a:lnTo>
                  <a:pt x="130027" y="286816"/>
                </a:lnTo>
                <a:lnTo>
                  <a:pt x="117500" y="286816"/>
                </a:lnTo>
                <a:lnTo>
                  <a:pt x="99371" y="286220"/>
                </a:lnTo>
                <a:lnTo>
                  <a:pt x="89342" y="282044"/>
                </a:lnTo>
                <a:lnTo>
                  <a:pt x="88452" y="276240"/>
                </a:lnTo>
                <a:lnTo>
                  <a:pt x="89367" y="274045"/>
                </a:lnTo>
                <a:lnTo>
                  <a:pt x="89824" y="271393"/>
                </a:lnTo>
                <a:lnTo>
                  <a:pt x="117500" y="161361"/>
                </a:lnTo>
                <a:lnTo>
                  <a:pt x="193456" y="161361"/>
                </a:lnTo>
                <a:lnTo>
                  <a:pt x="208754" y="160490"/>
                </a:lnTo>
                <a:lnTo>
                  <a:pt x="223808" y="157968"/>
                </a:lnTo>
                <a:lnTo>
                  <a:pt x="238428" y="153927"/>
                </a:lnTo>
                <a:lnTo>
                  <a:pt x="247708" y="150327"/>
                </a:lnTo>
                <a:lnTo>
                  <a:pt x="119512" y="150327"/>
                </a:lnTo>
                <a:lnTo>
                  <a:pt x="149717" y="30540"/>
                </a:lnTo>
                <a:lnTo>
                  <a:pt x="154923" y="17396"/>
                </a:lnTo>
                <a:lnTo>
                  <a:pt x="167045" y="13907"/>
                </a:lnTo>
                <a:lnTo>
                  <a:pt x="216438" y="13807"/>
                </a:lnTo>
                <a:close/>
              </a:path>
              <a:path w="319404" h="300989">
                <a:moveTo>
                  <a:pt x="130027" y="299323"/>
                </a:moveTo>
                <a:lnTo>
                  <a:pt x="58917" y="299323"/>
                </a:lnTo>
                <a:lnTo>
                  <a:pt x="73314" y="299432"/>
                </a:lnTo>
                <a:lnTo>
                  <a:pt x="100702" y="299949"/>
                </a:lnTo>
                <a:lnTo>
                  <a:pt x="112674" y="300412"/>
                </a:lnTo>
                <a:lnTo>
                  <a:pt x="124236" y="300593"/>
                </a:lnTo>
                <a:lnTo>
                  <a:pt x="130027" y="300593"/>
                </a:lnTo>
                <a:lnTo>
                  <a:pt x="130027" y="299323"/>
                </a:lnTo>
                <a:close/>
              </a:path>
              <a:path w="319404" h="300989">
                <a:moveTo>
                  <a:pt x="86227" y="0"/>
                </a:moveTo>
                <a:lnTo>
                  <a:pt x="72816" y="0"/>
                </a:lnTo>
                <a:lnTo>
                  <a:pt x="72816" y="13807"/>
                </a:lnTo>
                <a:lnTo>
                  <a:pt x="216438" y="13807"/>
                </a:lnTo>
                <a:lnTo>
                  <a:pt x="234248" y="14899"/>
                </a:lnTo>
                <a:lnTo>
                  <a:pt x="249381" y="18310"/>
                </a:lnTo>
                <a:lnTo>
                  <a:pt x="261522" y="24238"/>
                </a:lnTo>
                <a:lnTo>
                  <a:pt x="270354" y="32883"/>
                </a:lnTo>
                <a:lnTo>
                  <a:pt x="275563" y="44445"/>
                </a:lnTo>
                <a:lnTo>
                  <a:pt x="275504" y="57547"/>
                </a:lnTo>
                <a:lnTo>
                  <a:pt x="267805" y="97987"/>
                </a:lnTo>
                <a:lnTo>
                  <a:pt x="243474" y="131088"/>
                </a:lnTo>
                <a:lnTo>
                  <a:pt x="206439" y="147903"/>
                </a:lnTo>
                <a:lnTo>
                  <a:pt x="119512" y="150327"/>
                </a:lnTo>
                <a:lnTo>
                  <a:pt x="247708" y="150327"/>
                </a:lnTo>
                <a:lnTo>
                  <a:pt x="288726" y="125227"/>
                </a:lnTo>
                <a:lnTo>
                  <a:pt x="312504" y="94260"/>
                </a:lnTo>
                <a:lnTo>
                  <a:pt x="318844" y="71111"/>
                </a:lnTo>
                <a:lnTo>
                  <a:pt x="317790" y="58412"/>
                </a:lnTo>
                <a:lnTo>
                  <a:pt x="291310" y="16624"/>
                </a:lnTo>
                <a:lnTo>
                  <a:pt x="248227" y="1017"/>
                </a:lnTo>
                <a:lnTo>
                  <a:pt x="86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5123182" y="1619725"/>
            <a:ext cx="91328" cy="388284"/>
          </a:xfrm>
          <a:custGeom>
            <a:avLst/>
            <a:gdLst/>
            <a:ahLst/>
            <a:cxnLst/>
            <a:rect l="l" t="t" r="r" b="b"/>
            <a:pathLst>
              <a:path w="103504" h="440055">
                <a:moveTo>
                  <a:pt x="101319" y="0"/>
                </a:moveTo>
                <a:lnTo>
                  <a:pt x="98637" y="0"/>
                </a:lnTo>
                <a:lnTo>
                  <a:pt x="95795" y="1165"/>
                </a:lnTo>
                <a:lnTo>
                  <a:pt x="65412" y="28541"/>
                </a:lnTo>
                <a:lnTo>
                  <a:pt x="34993" y="71907"/>
                </a:lnTo>
                <a:lnTo>
                  <a:pt x="16923" y="116187"/>
                </a:lnTo>
                <a:lnTo>
                  <a:pt x="6248" y="155547"/>
                </a:lnTo>
                <a:lnTo>
                  <a:pt x="406" y="200647"/>
                </a:lnTo>
                <a:lnTo>
                  <a:pt x="0" y="210643"/>
                </a:lnTo>
                <a:lnTo>
                  <a:pt x="87" y="221960"/>
                </a:lnTo>
                <a:lnTo>
                  <a:pt x="3674" y="270421"/>
                </a:lnTo>
                <a:lnTo>
                  <a:pt x="11274" y="308768"/>
                </a:lnTo>
                <a:lnTo>
                  <a:pt x="24698" y="347385"/>
                </a:lnTo>
                <a:lnTo>
                  <a:pt x="45382" y="383692"/>
                </a:lnTo>
                <a:lnTo>
                  <a:pt x="74737" y="420749"/>
                </a:lnTo>
                <a:lnTo>
                  <a:pt x="101319" y="439856"/>
                </a:lnTo>
                <a:lnTo>
                  <a:pt x="103117" y="438546"/>
                </a:lnTo>
                <a:lnTo>
                  <a:pt x="103087" y="435467"/>
                </a:lnTo>
                <a:lnTo>
                  <a:pt x="103087" y="433273"/>
                </a:lnTo>
                <a:lnTo>
                  <a:pt x="69728" y="394337"/>
                </a:lnTo>
                <a:lnTo>
                  <a:pt x="50775" y="359202"/>
                </a:lnTo>
                <a:lnTo>
                  <a:pt x="37728" y="321776"/>
                </a:lnTo>
                <a:lnTo>
                  <a:pt x="29708" y="283463"/>
                </a:lnTo>
                <a:lnTo>
                  <a:pt x="25313" y="233428"/>
                </a:lnTo>
                <a:lnTo>
                  <a:pt x="25121" y="221454"/>
                </a:lnTo>
                <a:lnTo>
                  <a:pt x="25293" y="208058"/>
                </a:lnTo>
                <a:lnTo>
                  <a:pt x="28060" y="168271"/>
                </a:lnTo>
                <a:lnTo>
                  <a:pt x="34705" y="129565"/>
                </a:lnTo>
                <a:lnTo>
                  <a:pt x="45870" y="92552"/>
                </a:lnTo>
                <a:lnTo>
                  <a:pt x="62196" y="57846"/>
                </a:lnTo>
                <a:lnTo>
                  <a:pt x="84325" y="26058"/>
                </a:lnTo>
                <a:lnTo>
                  <a:pt x="103087" y="6644"/>
                </a:lnTo>
                <a:lnTo>
                  <a:pt x="103087" y="1371"/>
                </a:lnTo>
                <a:lnTo>
                  <a:pt x="101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250852" y="1645274"/>
            <a:ext cx="287431" cy="265579"/>
          </a:xfrm>
          <a:custGeom>
            <a:avLst/>
            <a:gdLst/>
            <a:ahLst/>
            <a:cxnLst/>
            <a:rect l="l" t="t" r="r" b="b"/>
            <a:pathLst>
              <a:path w="325754" h="300989">
                <a:moveTo>
                  <a:pt x="0" y="0"/>
                </a:moveTo>
                <a:lnTo>
                  <a:pt x="0" y="13776"/>
                </a:lnTo>
                <a:lnTo>
                  <a:pt x="10302" y="13776"/>
                </a:lnTo>
                <a:lnTo>
                  <a:pt x="30582" y="15404"/>
                </a:lnTo>
                <a:lnTo>
                  <a:pt x="39319" y="20820"/>
                </a:lnTo>
                <a:lnTo>
                  <a:pt x="98023" y="173370"/>
                </a:lnTo>
                <a:lnTo>
                  <a:pt x="98450" y="174711"/>
                </a:lnTo>
                <a:lnTo>
                  <a:pt x="99791" y="179527"/>
                </a:lnTo>
                <a:lnTo>
                  <a:pt x="99791" y="180868"/>
                </a:lnTo>
                <a:lnTo>
                  <a:pt x="87268" y="231428"/>
                </a:lnTo>
                <a:lnTo>
                  <a:pt x="76073" y="273667"/>
                </a:lnTo>
                <a:lnTo>
                  <a:pt x="39260" y="286765"/>
                </a:lnTo>
                <a:lnTo>
                  <a:pt x="25511" y="286786"/>
                </a:lnTo>
                <a:lnTo>
                  <a:pt x="25511" y="300563"/>
                </a:lnTo>
                <a:lnTo>
                  <a:pt x="31760" y="300563"/>
                </a:lnTo>
                <a:lnTo>
                  <a:pt x="42665" y="300393"/>
                </a:lnTo>
                <a:lnTo>
                  <a:pt x="83895" y="299288"/>
                </a:lnTo>
                <a:lnTo>
                  <a:pt x="153954" y="299288"/>
                </a:lnTo>
                <a:lnTo>
                  <a:pt x="153954" y="286786"/>
                </a:lnTo>
                <a:lnTo>
                  <a:pt x="132008" y="286786"/>
                </a:lnTo>
                <a:lnTo>
                  <a:pt x="124419" y="285902"/>
                </a:lnTo>
                <a:lnTo>
                  <a:pt x="115001" y="285018"/>
                </a:lnTo>
                <a:lnTo>
                  <a:pt x="112349" y="284134"/>
                </a:lnTo>
                <a:lnTo>
                  <a:pt x="112349" y="278861"/>
                </a:lnTo>
                <a:lnTo>
                  <a:pt x="114245" y="269007"/>
                </a:lnTo>
                <a:lnTo>
                  <a:pt x="117845" y="254269"/>
                </a:lnTo>
                <a:lnTo>
                  <a:pt x="121926" y="238481"/>
                </a:lnTo>
                <a:lnTo>
                  <a:pt x="125001" y="226332"/>
                </a:lnTo>
                <a:lnTo>
                  <a:pt x="127573" y="215979"/>
                </a:lnTo>
                <a:lnTo>
                  <a:pt x="130146" y="205580"/>
                </a:lnTo>
                <a:lnTo>
                  <a:pt x="133224" y="193293"/>
                </a:lnTo>
                <a:lnTo>
                  <a:pt x="136489" y="180837"/>
                </a:lnTo>
                <a:lnTo>
                  <a:pt x="136946" y="179527"/>
                </a:lnTo>
                <a:lnTo>
                  <a:pt x="140543" y="175564"/>
                </a:lnTo>
                <a:lnTo>
                  <a:pt x="152075" y="162549"/>
                </a:lnTo>
                <a:lnTo>
                  <a:pt x="136519" y="162549"/>
                </a:lnTo>
                <a:lnTo>
                  <a:pt x="87264" y="31851"/>
                </a:lnTo>
                <a:lnTo>
                  <a:pt x="84581" y="25694"/>
                </a:lnTo>
                <a:lnTo>
                  <a:pt x="84581" y="24353"/>
                </a:lnTo>
                <a:lnTo>
                  <a:pt x="94187" y="15573"/>
                </a:lnTo>
                <a:lnTo>
                  <a:pt x="109003" y="13790"/>
                </a:lnTo>
                <a:lnTo>
                  <a:pt x="121737" y="13776"/>
                </a:lnTo>
                <a:lnTo>
                  <a:pt x="121737" y="1274"/>
                </a:lnTo>
                <a:lnTo>
                  <a:pt x="62896" y="1274"/>
                </a:lnTo>
                <a:lnTo>
                  <a:pt x="50438" y="1113"/>
                </a:lnTo>
                <a:lnTo>
                  <a:pt x="10940" y="16"/>
                </a:lnTo>
                <a:lnTo>
                  <a:pt x="0" y="0"/>
                </a:lnTo>
                <a:close/>
              </a:path>
              <a:path w="325754" h="300989">
                <a:moveTo>
                  <a:pt x="153954" y="299288"/>
                </a:moveTo>
                <a:lnTo>
                  <a:pt x="83895" y="299288"/>
                </a:lnTo>
                <a:lnTo>
                  <a:pt x="95956" y="299415"/>
                </a:lnTo>
                <a:lnTo>
                  <a:pt x="137257" y="300457"/>
                </a:lnTo>
                <a:lnTo>
                  <a:pt x="148589" y="300563"/>
                </a:lnTo>
                <a:lnTo>
                  <a:pt x="153954" y="300563"/>
                </a:lnTo>
                <a:lnTo>
                  <a:pt x="153954" y="299288"/>
                </a:lnTo>
                <a:close/>
              </a:path>
              <a:path w="325754" h="300989">
                <a:moveTo>
                  <a:pt x="235427" y="0"/>
                </a:moveTo>
                <a:lnTo>
                  <a:pt x="229605" y="0"/>
                </a:lnTo>
                <a:lnTo>
                  <a:pt x="229605" y="13350"/>
                </a:lnTo>
                <a:lnTo>
                  <a:pt x="234086" y="13807"/>
                </a:lnTo>
                <a:lnTo>
                  <a:pt x="239450" y="13807"/>
                </a:lnTo>
                <a:lnTo>
                  <a:pt x="252435" y="14691"/>
                </a:lnTo>
                <a:lnTo>
                  <a:pt x="252435" y="31424"/>
                </a:lnTo>
                <a:lnTo>
                  <a:pt x="242133" y="42854"/>
                </a:lnTo>
                <a:lnTo>
                  <a:pt x="240334" y="45049"/>
                </a:lnTo>
                <a:lnTo>
                  <a:pt x="136519" y="162549"/>
                </a:lnTo>
                <a:lnTo>
                  <a:pt x="152075" y="162549"/>
                </a:lnTo>
                <a:lnTo>
                  <a:pt x="251520" y="50322"/>
                </a:lnTo>
                <a:lnTo>
                  <a:pt x="257799" y="44165"/>
                </a:lnTo>
                <a:lnTo>
                  <a:pt x="297702" y="17192"/>
                </a:lnTo>
                <a:lnTo>
                  <a:pt x="321350" y="13350"/>
                </a:lnTo>
                <a:lnTo>
                  <a:pt x="325373" y="13350"/>
                </a:lnTo>
                <a:lnTo>
                  <a:pt x="325373" y="1767"/>
                </a:lnTo>
                <a:lnTo>
                  <a:pt x="324411" y="1013"/>
                </a:lnTo>
                <a:lnTo>
                  <a:pt x="294212" y="1013"/>
                </a:lnTo>
                <a:lnTo>
                  <a:pt x="277986" y="1002"/>
                </a:lnTo>
                <a:lnTo>
                  <a:pt x="264336" y="699"/>
                </a:lnTo>
                <a:lnTo>
                  <a:pt x="242232" y="32"/>
                </a:lnTo>
                <a:lnTo>
                  <a:pt x="235427" y="0"/>
                </a:lnTo>
                <a:close/>
              </a:path>
              <a:path w="325754" h="300989">
                <a:moveTo>
                  <a:pt x="121737" y="0"/>
                </a:moveTo>
                <a:lnTo>
                  <a:pt x="115031" y="0"/>
                </a:lnTo>
                <a:lnTo>
                  <a:pt x="104138" y="169"/>
                </a:lnTo>
                <a:lnTo>
                  <a:pt x="62896" y="1274"/>
                </a:lnTo>
                <a:lnTo>
                  <a:pt x="121737" y="1274"/>
                </a:lnTo>
                <a:lnTo>
                  <a:pt x="121737" y="0"/>
                </a:lnTo>
                <a:close/>
              </a:path>
              <a:path w="325754" h="300989">
                <a:moveTo>
                  <a:pt x="323118" y="0"/>
                </a:moveTo>
                <a:lnTo>
                  <a:pt x="319552" y="0"/>
                </a:lnTo>
                <a:lnTo>
                  <a:pt x="307083" y="361"/>
                </a:lnTo>
                <a:lnTo>
                  <a:pt x="294212" y="1013"/>
                </a:lnTo>
                <a:lnTo>
                  <a:pt x="324411" y="1013"/>
                </a:lnTo>
                <a:lnTo>
                  <a:pt x="323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609269" y="1619725"/>
            <a:ext cx="0" cy="388284"/>
          </a:xfrm>
          <a:custGeom>
            <a:avLst/>
            <a:gdLst/>
            <a:ahLst/>
            <a:cxnLst/>
            <a:rect l="l" t="t" r="r" b="b"/>
            <a:pathLst>
              <a:path h="440055">
                <a:moveTo>
                  <a:pt x="0" y="0"/>
                </a:moveTo>
                <a:lnTo>
                  <a:pt x="0" y="439887"/>
                </a:lnTo>
              </a:path>
            </a:pathLst>
          </a:custGeom>
          <a:ln w="1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675080" y="1645274"/>
            <a:ext cx="325531" cy="265579"/>
          </a:xfrm>
          <a:custGeom>
            <a:avLst/>
            <a:gdLst/>
            <a:ahLst/>
            <a:cxnLst/>
            <a:rect l="l" t="t" r="r" b="b"/>
            <a:pathLst>
              <a:path w="368935" h="300989">
                <a:moveTo>
                  <a:pt x="79187" y="0"/>
                </a:moveTo>
                <a:lnTo>
                  <a:pt x="79187" y="13807"/>
                </a:lnTo>
                <a:lnTo>
                  <a:pt x="89489" y="13807"/>
                </a:lnTo>
                <a:lnTo>
                  <a:pt x="109855" y="15457"/>
                </a:lnTo>
                <a:lnTo>
                  <a:pt x="119065" y="20545"/>
                </a:lnTo>
                <a:lnTo>
                  <a:pt x="175869" y="150540"/>
                </a:lnTo>
                <a:lnTo>
                  <a:pt x="81412" y="250332"/>
                </a:lnTo>
                <a:lnTo>
                  <a:pt x="78729" y="252526"/>
                </a:lnTo>
                <a:lnTo>
                  <a:pt x="78303" y="252983"/>
                </a:lnTo>
                <a:lnTo>
                  <a:pt x="75620" y="255178"/>
                </a:lnTo>
                <a:lnTo>
                  <a:pt x="64249" y="265910"/>
                </a:lnTo>
                <a:lnTo>
                  <a:pt x="52949" y="274025"/>
                </a:lnTo>
                <a:lnTo>
                  <a:pt x="41639" y="279855"/>
                </a:lnTo>
                <a:lnTo>
                  <a:pt x="30236" y="283732"/>
                </a:lnTo>
                <a:lnTo>
                  <a:pt x="18656" y="285989"/>
                </a:lnTo>
                <a:lnTo>
                  <a:pt x="4023" y="287243"/>
                </a:lnTo>
                <a:lnTo>
                  <a:pt x="0" y="287243"/>
                </a:lnTo>
                <a:lnTo>
                  <a:pt x="0" y="300624"/>
                </a:lnTo>
                <a:lnTo>
                  <a:pt x="5791" y="300624"/>
                </a:lnTo>
                <a:lnTo>
                  <a:pt x="18258" y="300331"/>
                </a:lnTo>
                <a:lnTo>
                  <a:pt x="31079" y="299748"/>
                </a:lnTo>
                <a:lnTo>
                  <a:pt x="43893" y="299316"/>
                </a:lnTo>
                <a:lnTo>
                  <a:pt x="106070" y="299316"/>
                </a:lnTo>
                <a:lnTo>
                  <a:pt x="106070" y="287243"/>
                </a:lnTo>
                <a:lnTo>
                  <a:pt x="101559" y="286816"/>
                </a:lnTo>
                <a:lnTo>
                  <a:pt x="100675" y="286816"/>
                </a:lnTo>
                <a:lnTo>
                  <a:pt x="96652" y="286390"/>
                </a:lnTo>
                <a:lnTo>
                  <a:pt x="82783" y="285506"/>
                </a:lnTo>
                <a:lnTo>
                  <a:pt x="82783" y="266181"/>
                </a:lnTo>
                <a:lnTo>
                  <a:pt x="89489" y="259171"/>
                </a:lnTo>
                <a:lnTo>
                  <a:pt x="94884" y="253471"/>
                </a:lnTo>
                <a:lnTo>
                  <a:pt x="140512" y="206075"/>
                </a:lnTo>
                <a:lnTo>
                  <a:pt x="149638" y="196336"/>
                </a:lnTo>
                <a:lnTo>
                  <a:pt x="168347" y="176546"/>
                </a:lnTo>
                <a:lnTo>
                  <a:pt x="176479" y="167814"/>
                </a:lnTo>
                <a:lnTo>
                  <a:pt x="225297" y="167814"/>
                </a:lnTo>
                <a:lnTo>
                  <a:pt x="221605" y="159091"/>
                </a:lnTo>
                <a:lnTo>
                  <a:pt x="217299" y="148804"/>
                </a:lnTo>
                <a:lnTo>
                  <a:pt x="213589" y="139792"/>
                </a:lnTo>
                <a:lnTo>
                  <a:pt x="210577" y="132274"/>
                </a:lnTo>
                <a:lnTo>
                  <a:pt x="219674" y="122738"/>
                </a:lnTo>
                <a:lnTo>
                  <a:pt x="222309" y="119938"/>
                </a:lnTo>
                <a:lnTo>
                  <a:pt x="204947" y="119938"/>
                </a:lnTo>
                <a:lnTo>
                  <a:pt x="167365" y="32308"/>
                </a:lnTo>
                <a:lnTo>
                  <a:pt x="165994" y="28773"/>
                </a:lnTo>
                <a:lnTo>
                  <a:pt x="165110" y="27005"/>
                </a:lnTo>
                <a:lnTo>
                  <a:pt x="165110" y="26578"/>
                </a:lnTo>
                <a:lnTo>
                  <a:pt x="169679" y="20929"/>
                </a:lnTo>
                <a:lnTo>
                  <a:pt x="184542" y="14849"/>
                </a:lnTo>
                <a:lnTo>
                  <a:pt x="196016" y="13350"/>
                </a:lnTo>
                <a:lnTo>
                  <a:pt x="200497" y="12893"/>
                </a:lnTo>
                <a:lnTo>
                  <a:pt x="200497" y="1274"/>
                </a:lnTo>
                <a:lnTo>
                  <a:pt x="143017" y="1274"/>
                </a:lnTo>
                <a:lnTo>
                  <a:pt x="130147" y="1120"/>
                </a:lnTo>
                <a:lnTo>
                  <a:pt x="90629" y="29"/>
                </a:lnTo>
                <a:lnTo>
                  <a:pt x="79187" y="0"/>
                </a:lnTo>
                <a:close/>
              </a:path>
              <a:path w="368935" h="300989">
                <a:moveTo>
                  <a:pt x="106070" y="299316"/>
                </a:moveTo>
                <a:lnTo>
                  <a:pt x="43893" y="299316"/>
                </a:lnTo>
                <a:lnTo>
                  <a:pt x="57864" y="299485"/>
                </a:lnTo>
                <a:lnTo>
                  <a:pt x="83285" y="300342"/>
                </a:lnTo>
                <a:lnTo>
                  <a:pt x="95012" y="300609"/>
                </a:lnTo>
                <a:lnTo>
                  <a:pt x="106070" y="300624"/>
                </a:lnTo>
                <a:lnTo>
                  <a:pt x="106070" y="299316"/>
                </a:lnTo>
                <a:close/>
              </a:path>
              <a:path w="368935" h="300989">
                <a:moveTo>
                  <a:pt x="225297" y="167814"/>
                </a:moveTo>
                <a:lnTo>
                  <a:pt x="176479" y="167814"/>
                </a:lnTo>
                <a:lnTo>
                  <a:pt x="226009" y="267949"/>
                </a:lnTo>
                <a:lnTo>
                  <a:pt x="227807" y="272765"/>
                </a:lnTo>
                <a:lnTo>
                  <a:pt x="228234" y="273222"/>
                </a:lnTo>
                <a:lnTo>
                  <a:pt x="228234" y="274106"/>
                </a:lnTo>
                <a:lnTo>
                  <a:pt x="223280" y="280203"/>
                </a:lnTo>
                <a:lnTo>
                  <a:pt x="208244" y="285971"/>
                </a:lnTo>
                <a:lnTo>
                  <a:pt x="193334" y="287731"/>
                </a:lnTo>
                <a:lnTo>
                  <a:pt x="193334" y="300624"/>
                </a:lnTo>
                <a:lnTo>
                  <a:pt x="200070" y="300624"/>
                </a:lnTo>
                <a:lnTo>
                  <a:pt x="210960" y="300454"/>
                </a:lnTo>
                <a:lnTo>
                  <a:pt x="252197" y="299349"/>
                </a:lnTo>
                <a:lnTo>
                  <a:pt x="314645" y="299349"/>
                </a:lnTo>
                <a:lnTo>
                  <a:pt x="314645" y="286847"/>
                </a:lnTo>
                <a:lnTo>
                  <a:pt x="306567" y="286847"/>
                </a:lnTo>
                <a:lnTo>
                  <a:pt x="286707" y="285824"/>
                </a:lnTo>
                <a:lnTo>
                  <a:pt x="237091" y="195415"/>
                </a:lnTo>
                <a:lnTo>
                  <a:pt x="226406" y="170435"/>
                </a:lnTo>
                <a:lnTo>
                  <a:pt x="225297" y="167814"/>
                </a:lnTo>
                <a:close/>
              </a:path>
              <a:path w="368935" h="300989">
                <a:moveTo>
                  <a:pt x="314645" y="299349"/>
                </a:moveTo>
                <a:lnTo>
                  <a:pt x="252197" y="299349"/>
                </a:lnTo>
                <a:lnTo>
                  <a:pt x="264707" y="299513"/>
                </a:lnTo>
                <a:lnTo>
                  <a:pt x="304010" y="300611"/>
                </a:lnTo>
                <a:lnTo>
                  <a:pt x="314645" y="300624"/>
                </a:lnTo>
                <a:lnTo>
                  <a:pt x="314645" y="299349"/>
                </a:lnTo>
                <a:close/>
              </a:path>
              <a:path w="368935" h="300989">
                <a:moveTo>
                  <a:pt x="262737" y="30"/>
                </a:moveTo>
                <a:lnTo>
                  <a:pt x="262737" y="12039"/>
                </a:lnTo>
                <a:lnTo>
                  <a:pt x="264962" y="13380"/>
                </a:lnTo>
                <a:lnTo>
                  <a:pt x="268102" y="13807"/>
                </a:lnTo>
                <a:lnTo>
                  <a:pt x="272125" y="14295"/>
                </a:lnTo>
                <a:lnTo>
                  <a:pt x="285993" y="15148"/>
                </a:lnTo>
                <a:lnTo>
                  <a:pt x="285993" y="33649"/>
                </a:lnTo>
                <a:lnTo>
                  <a:pt x="281056" y="39380"/>
                </a:lnTo>
                <a:lnTo>
                  <a:pt x="277489" y="43342"/>
                </a:lnTo>
                <a:lnTo>
                  <a:pt x="204947" y="119938"/>
                </a:lnTo>
                <a:lnTo>
                  <a:pt x="222309" y="119938"/>
                </a:lnTo>
                <a:lnTo>
                  <a:pt x="269888" y="69024"/>
                </a:lnTo>
                <a:lnTo>
                  <a:pt x="300112" y="38057"/>
                </a:lnTo>
                <a:lnTo>
                  <a:pt x="343835" y="15699"/>
                </a:lnTo>
                <a:lnTo>
                  <a:pt x="364754" y="13380"/>
                </a:lnTo>
                <a:lnTo>
                  <a:pt x="368777" y="13380"/>
                </a:lnTo>
                <a:lnTo>
                  <a:pt x="368777" y="1307"/>
                </a:lnTo>
                <a:lnTo>
                  <a:pt x="324889" y="1307"/>
                </a:lnTo>
                <a:lnTo>
                  <a:pt x="310861" y="1140"/>
                </a:lnTo>
                <a:lnTo>
                  <a:pt x="285539" y="296"/>
                </a:lnTo>
                <a:lnTo>
                  <a:pt x="273826" y="41"/>
                </a:lnTo>
                <a:lnTo>
                  <a:pt x="262737" y="30"/>
                </a:lnTo>
                <a:close/>
              </a:path>
              <a:path w="368935" h="300989">
                <a:moveTo>
                  <a:pt x="368777" y="30"/>
                </a:moveTo>
                <a:lnTo>
                  <a:pt x="362986" y="30"/>
                </a:lnTo>
                <a:lnTo>
                  <a:pt x="350540" y="316"/>
                </a:lnTo>
                <a:lnTo>
                  <a:pt x="337718" y="885"/>
                </a:lnTo>
                <a:lnTo>
                  <a:pt x="324889" y="1307"/>
                </a:lnTo>
                <a:lnTo>
                  <a:pt x="368777" y="1307"/>
                </a:lnTo>
                <a:lnTo>
                  <a:pt x="368777" y="30"/>
                </a:lnTo>
                <a:close/>
              </a:path>
              <a:path w="368935" h="300989">
                <a:moveTo>
                  <a:pt x="200497" y="0"/>
                </a:moveTo>
                <a:lnTo>
                  <a:pt x="193791" y="0"/>
                </a:lnTo>
                <a:lnTo>
                  <a:pt x="181280" y="169"/>
                </a:lnTo>
                <a:lnTo>
                  <a:pt x="155799" y="985"/>
                </a:lnTo>
                <a:lnTo>
                  <a:pt x="143017" y="1274"/>
                </a:lnTo>
                <a:lnTo>
                  <a:pt x="200497" y="1274"/>
                </a:lnTo>
                <a:lnTo>
                  <a:pt x="200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036293" y="1869414"/>
            <a:ext cx="44824" cy="116541"/>
          </a:xfrm>
          <a:custGeom>
            <a:avLst/>
            <a:gdLst/>
            <a:ahLst/>
            <a:cxnLst/>
            <a:rect l="l" t="t" r="r" b="b"/>
            <a:pathLst>
              <a:path w="50800" h="132080">
                <a:moveTo>
                  <a:pt x="49536" y="39528"/>
                </a:moveTo>
                <a:lnTo>
                  <a:pt x="39899" y="39528"/>
                </a:lnTo>
                <a:lnTo>
                  <a:pt x="40356" y="39985"/>
                </a:lnTo>
                <a:lnTo>
                  <a:pt x="40387" y="46569"/>
                </a:lnTo>
                <a:lnTo>
                  <a:pt x="31370" y="88452"/>
                </a:lnTo>
                <a:lnTo>
                  <a:pt x="4603" y="125024"/>
                </a:lnTo>
                <a:lnTo>
                  <a:pt x="4603" y="130328"/>
                </a:lnTo>
                <a:lnTo>
                  <a:pt x="6859" y="132065"/>
                </a:lnTo>
                <a:lnTo>
                  <a:pt x="9114" y="132065"/>
                </a:lnTo>
                <a:lnTo>
                  <a:pt x="40791" y="91340"/>
                </a:lnTo>
                <a:lnTo>
                  <a:pt x="50202" y="46569"/>
                </a:lnTo>
                <a:lnTo>
                  <a:pt x="49536" y="39528"/>
                </a:lnTo>
                <a:close/>
              </a:path>
              <a:path w="50800" h="132080">
                <a:moveTo>
                  <a:pt x="25297" y="0"/>
                </a:moveTo>
                <a:lnTo>
                  <a:pt x="9204" y="3365"/>
                </a:lnTo>
                <a:lnTo>
                  <a:pt x="0" y="12422"/>
                </a:lnTo>
                <a:lnTo>
                  <a:pt x="604" y="29489"/>
                </a:lnTo>
                <a:lnTo>
                  <a:pt x="6345" y="40726"/>
                </a:lnTo>
                <a:lnTo>
                  <a:pt x="16346" y="46083"/>
                </a:lnTo>
                <a:lnTo>
                  <a:pt x="26793" y="46569"/>
                </a:lnTo>
                <a:lnTo>
                  <a:pt x="32676" y="44801"/>
                </a:lnTo>
                <a:lnTo>
                  <a:pt x="37217" y="40869"/>
                </a:lnTo>
                <a:lnTo>
                  <a:pt x="38558" y="39985"/>
                </a:lnTo>
                <a:lnTo>
                  <a:pt x="39015" y="39528"/>
                </a:lnTo>
                <a:lnTo>
                  <a:pt x="49536" y="39528"/>
                </a:lnTo>
                <a:lnTo>
                  <a:pt x="48462" y="28163"/>
                </a:lnTo>
                <a:lnTo>
                  <a:pt x="43487" y="14004"/>
                </a:lnTo>
                <a:lnTo>
                  <a:pt x="35644" y="4485"/>
                </a:lnTo>
                <a:lnTo>
                  <a:pt x="2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192065" y="1636966"/>
            <a:ext cx="163606" cy="278466"/>
          </a:xfrm>
          <a:custGeom>
            <a:avLst/>
            <a:gdLst/>
            <a:ahLst/>
            <a:cxnLst/>
            <a:rect l="l" t="t" r="r" b="b"/>
            <a:pathLst>
              <a:path w="185420" h="315594">
                <a:moveTo>
                  <a:pt x="136062" y="0"/>
                </a:moveTo>
                <a:lnTo>
                  <a:pt x="96197" y="13639"/>
                </a:lnTo>
                <a:lnTo>
                  <a:pt x="59239" y="50079"/>
                </a:lnTo>
                <a:lnTo>
                  <a:pt x="35486" y="88097"/>
                </a:lnTo>
                <a:lnTo>
                  <a:pt x="16733" y="131947"/>
                </a:lnTo>
                <a:lnTo>
                  <a:pt x="4423" y="178632"/>
                </a:lnTo>
                <a:lnTo>
                  <a:pt x="0" y="225154"/>
                </a:lnTo>
                <a:lnTo>
                  <a:pt x="594" y="240393"/>
                </a:lnTo>
                <a:lnTo>
                  <a:pt x="10765" y="284087"/>
                </a:lnTo>
                <a:lnTo>
                  <a:pt x="36791" y="312237"/>
                </a:lnTo>
                <a:lnTo>
                  <a:pt x="49718" y="315386"/>
                </a:lnTo>
                <a:lnTo>
                  <a:pt x="59823" y="314480"/>
                </a:lnTo>
                <a:lnTo>
                  <a:pt x="69890" y="311789"/>
                </a:lnTo>
                <a:lnTo>
                  <a:pt x="79864" y="307429"/>
                </a:lnTo>
                <a:lnTo>
                  <a:pt x="82764" y="305685"/>
                </a:lnTo>
                <a:lnTo>
                  <a:pt x="57082" y="305685"/>
                </a:lnTo>
                <a:lnTo>
                  <a:pt x="46886" y="303974"/>
                </a:lnTo>
                <a:lnTo>
                  <a:pt x="38993" y="298024"/>
                </a:lnTo>
                <a:lnTo>
                  <a:pt x="33446" y="287002"/>
                </a:lnTo>
                <a:lnTo>
                  <a:pt x="30285" y="270075"/>
                </a:lnTo>
                <a:lnTo>
                  <a:pt x="30163" y="257373"/>
                </a:lnTo>
                <a:lnTo>
                  <a:pt x="30387" y="245327"/>
                </a:lnTo>
                <a:lnTo>
                  <a:pt x="35863" y="197925"/>
                </a:lnTo>
                <a:lnTo>
                  <a:pt x="137525" y="163858"/>
                </a:lnTo>
                <a:lnTo>
                  <a:pt x="174452" y="163858"/>
                </a:lnTo>
                <a:lnTo>
                  <a:pt x="177685" y="151559"/>
                </a:lnTo>
                <a:lnTo>
                  <a:pt x="177994" y="150081"/>
                </a:lnTo>
                <a:lnTo>
                  <a:pt x="48005" y="150081"/>
                </a:lnTo>
                <a:lnTo>
                  <a:pt x="50962" y="139109"/>
                </a:lnTo>
                <a:lnTo>
                  <a:pt x="65925" y="91148"/>
                </a:lnTo>
                <a:lnTo>
                  <a:pt x="85130" y="51603"/>
                </a:lnTo>
                <a:lnTo>
                  <a:pt x="110757" y="18126"/>
                </a:lnTo>
                <a:lnTo>
                  <a:pt x="129037" y="9543"/>
                </a:lnTo>
                <a:lnTo>
                  <a:pt x="158148" y="9543"/>
                </a:lnTo>
                <a:lnTo>
                  <a:pt x="150150" y="3864"/>
                </a:lnTo>
                <a:lnTo>
                  <a:pt x="136062" y="0"/>
                </a:lnTo>
                <a:close/>
              </a:path>
              <a:path w="185420" h="315594">
                <a:moveTo>
                  <a:pt x="174452" y="163858"/>
                </a:moveTo>
                <a:lnTo>
                  <a:pt x="137525" y="163858"/>
                </a:lnTo>
                <a:lnTo>
                  <a:pt x="135297" y="172881"/>
                </a:lnTo>
                <a:lnTo>
                  <a:pt x="132549" y="183410"/>
                </a:lnTo>
                <a:lnTo>
                  <a:pt x="120735" y="220795"/>
                </a:lnTo>
                <a:lnTo>
                  <a:pt x="100528" y="263526"/>
                </a:lnTo>
                <a:lnTo>
                  <a:pt x="74645" y="297237"/>
                </a:lnTo>
                <a:lnTo>
                  <a:pt x="57082" y="305685"/>
                </a:lnTo>
                <a:lnTo>
                  <a:pt x="82764" y="305685"/>
                </a:lnTo>
                <a:lnTo>
                  <a:pt x="117817" y="275610"/>
                </a:lnTo>
                <a:lnTo>
                  <a:pt x="142788" y="239896"/>
                </a:lnTo>
                <a:lnTo>
                  <a:pt x="163209" y="197502"/>
                </a:lnTo>
                <a:lnTo>
                  <a:pt x="173607" y="167075"/>
                </a:lnTo>
                <a:lnTo>
                  <a:pt x="174452" y="163858"/>
                </a:lnTo>
                <a:close/>
              </a:path>
              <a:path w="185420" h="315594">
                <a:moveTo>
                  <a:pt x="158148" y="9543"/>
                </a:moveTo>
                <a:lnTo>
                  <a:pt x="129037" y="9543"/>
                </a:lnTo>
                <a:lnTo>
                  <a:pt x="141699" y="13019"/>
                </a:lnTo>
                <a:lnTo>
                  <a:pt x="149627" y="22359"/>
                </a:lnTo>
                <a:lnTo>
                  <a:pt x="153902" y="35752"/>
                </a:lnTo>
                <a:lnTo>
                  <a:pt x="155604" y="51384"/>
                </a:lnTo>
                <a:lnTo>
                  <a:pt x="155502" y="63459"/>
                </a:lnTo>
                <a:lnTo>
                  <a:pt x="150542" y="109474"/>
                </a:lnTo>
                <a:lnTo>
                  <a:pt x="48005" y="150081"/>
                </a:lnTo>
                <a:lnTo>
                  <a:pt x="177994" y="150081"/>
                </a:lnTo>
                <a:lnTo>
                  <a:pt x="180946" y="135996"/>
                </a:lnTo>
                <a:lnTo>
                  <a:pt x="183341" y="120503"/>
                </a:lnTo>
                <a:lnTo>
                  <a:pt x="184815" y="105195"/>
                </a:lnTo>
                <a:lnTo>
                  <a:pt x="185318" y="90188"/>
                </a:lnTo>
                <a:lnTo>
                  <a:pt x="184912" y="78407"/>
                </a:lnTo>
                <a:lnTo>
                  <a:pt x="176327" y="36046"/>
                </a:lnTo>
                <a:lnTo>
                  <a:pt x="161350" y="11817"/>
                </a:lnTo>
                <a:lnTo>
                  <a:pt x="158148" y="9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94202" y="1619725"/>
            <a:ext cx="91887" cy="388284"/>
          </a:xfrm>
          <a:custGeom>
            <a:avLst/>
            <a:gdLst/>
            <a:ahLst/>
            <a:cxnLst/>
            <a:rect l="l" t="t" r="r" b="b"/>
            <a:pathLst>
              <a:path w="104139" h="440055">
                <a:moveTo>
                  <a:pt x="1798" y="0"/>
                </a:moveTo>
                <a:lnTo>
                  <a:pt x="0" y="1828"/>
                </a:lnTo>
                <a:lnTo>
                  <a:pt x="0" y="6644"/>
                </a:lnTo>
                <a:lnTo>
                  <a:pt x="8564" y="14569"/>
                </a:lnTo>
                <a:lnTo>
                  <a:pt x="16119" y="22489"/>
                </a:lnTo>
                <a:lnTo>
                  <a:pt x="42379" y="59484"/>
                </a:lnTo>
                <a:lnTo>
                  <a:pt x="61880" y="104733"/>
                </a:lnTo>
                <a:lnTo>
                  <a:pt x="71733" y="143886"/>
                </a:lnTo>
                <a:lnTo>
                  <a:pt x="77232" y="187350"/>
                </a:lnTo>
                <a:lnTo>
                  <a:pt x="78362" y="218653"/>
                </a:lnTo>
                <a:lnTo>
                  <a:pt x="78194" y="231816"/>
                </a:lnTo>
                <a:lnTo>
                  <a:pt x="75462" y="271153"/>
                </a:lnTo>
                <a:lnTo>
                  <a:pt x="68856" y="309718"/>
                </a:lnTo>
                <a:lnTo>
                  <a:pt x="57691" y="346812"/>
                </a:lnTo>
                <a:lnTo>
                  <a:pt x="41278" y="381736"/>
                </a:lnTo>
                <a:lnTo>
                  <a:pt x="18933" y="413791"/>
                </a:lnTo>
                <a:lnTo>
                  <a:pt x="0" y="433273"/>
                </a:lnTo>
                <a:lnTo>
                  <a:pt x="0" y="438089"/>
                </a:lnTo>
                <a:lnTo>
                  <a:pt x="1767" y="439856"/>
                </a:lnTo>
                <a:lnTo>
                  <a:pt x="4450" y="439856"/>
                </a:lnTo>
                <a:lnTo>
                  <a:pt x="37767" y="411416"/>
                </a:lnTo>
                <a:lnTo>
                  <a:pt x="68260" y="368170"/>
                </a:lnTo>
                <a:lnTo>
                  <a:pt x="86447" y="323853"/>
                </a:lnTo>
                <a:lnTo>
                  <a:pt x="97200" y="284483"/>
                </a:lnTo>
                <a:lnTo>
                  <a:pt x="103096" y="239405"/>
                </a:lnTo>
                <a:lnTo>
                  <a:pt x="103631" y="219974"/>
                </a:lnTo>
                <a:lnTo>
                  <a:pt x="103500" y="210209"/>
                </a:lnTo>
                <a:lnTo>
                  <a:pt x="99252" y="163863"/>
                </a:lnTo>
                <a:lnTo>
                  <a:pt x="90321" y="124241"/>
                </a:lnTo>
                <a:lnTo>
                  <a:pt x="74498" y="83444"/>
                </a:lnTo>
                <a:lnTo>
                  <a:pt x="54236" y="49410"/>
                </a:lnTo>
                <a:lnTo>
                  <a:pt x="24487" y="14767"/>
                </a:lnTo>
                <a:lnTo>
                  <a:pt x="5826" y="388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657818" y="1776060"/>
            <a:ext cx="262778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37" y="0"/>
                </a:lnTo>
              </a:path>
            </a:pathLst>
          </a:custGeom>
          <a:ln w="19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657845" y="1851499"/>
            <a:ext cx="262778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06" y="0"/>
                </a:lnTo>
              </a:path>
            </a:pathLst>
          </a:custGeom>
          <a:ln w="19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073843" y="1618515"/>
            <a:ext cx="328332" cy="388284"/>
          </a:xfrm>
          <a:custGeom>
            <a:avLst/>
            <a:gdLst/>
            <a:ahLst/>
            <a:cxnLst/>
            <a:rect l="l" t="t" r="r" b="b"/>
            <a:pathLst>
              <a:path w="372109" h="440055">
                <a:moveTo>
                  <a:pt x="371947" y="0"/>
                </a:moveTo>
                <a:lnTo>
                  <a:pt x="0" y="0"/>
                </a:lnTo>
                <a:lnTo>
                  <a:pt x="0" y="17922"/>
                </a:lnTo>
                <a:lnTo>
                  <a:pt x="24349" y="20701"/>
                </a:lnTo>
                <a:lnTo>
                  <a:pt x="38267" y="27787"/>
                </a:lnTo>
                <a:lnTo>
                  <a:pt x="44672" y="37300"/>
                </a:lnTo>
                <a:lnTo>
                  <a:pt x="46480" y="47362"/>
                </a:lnTo>
                <a:lnTo>
                  <a:pt x="46573" y="387248"/>
                </a:lnTo>
                <a:lnTo>
                  <a:pt x="46086" y="396773"/>
                </a:lnTo>
                <a:lnTo>
                  <a:pt x="42676" y="406820"/>
                </a:lnTo>
                <a:lnTo>
                  <a:pt x="33420" y="415514"/>
                </a:lnTo>
                <a:lnTo>
                  <a:pt x="15394" y="420981"/>
                </a:lnTo>
                <a:lnTo>
                  <a:pt x="0" y="439856"/>
                </a:lnTo>
                <a:lnTo>
                  <a:pt x="135635" y="439856"/>
                </a:lnTo>
                <a:lnTo>
                  <a:pt x="135635" y="421934"/>
                </a:lnTo>
                <a:lnTo>
                  <a:pt x="111545" y="419085"/>
                </a:lnTo>
                <a:lnTo>
                  <a:pt x="97920" y="411841"/>
                </a:lnTo>
                <a:lnTo>
                  <a:pt x="91776" y="402156"/>
                </a:lnTo>
                <a:lnTo>
                  <a:pt x="90134" y="391985"/>
                </a:lnTo>
                <a:lnTo>
                  <a:pt x="90068" y="17891"/>
                </a:lnTo>
                <a:lnTo>
                  <a:pt x="358079" y="17891"/>
                </a:lnTo>
                <a:lnTo>
                  <a:pt x="371947" y="0"/>
                </a:lnTo>
                <a:close/>
              </a:path>
              <a:path w="372109" h="440055">
                <a:moveTo>
                  <a:pt x="358079" y="17891"/>
                </a:moveTo>
                <a:lnTo>
                  <a:pt x="282397" y="17891"/>
                </a:lnTo>
                <a:lnTo>
                  <a:pt x="282397" y="387248"/>
                </a:lnTo>
                <a:lnTo>
                  <a:pt x="281904" y="396845"/>
                </a:lnTo>
                <a:lnTo>
                  <a:pt x="278459" y="406959"/>
                </a:lnTo>
                <a:lnTo>
                  <a:pt x="269107" y="415673"/>
                </a:lnTo>
                <a:lnTo>
                  <a:pt x="250895" y="421072"/>
                </a:lnTo>
                <a:lnTo>
                  <a:pt x="236341" y="439856"/>
                </a:lnTo>
                <a:lnTo>
                  <a:pt x="371947" y="439856"/>
                </a:lnTo>
                <a:lnTo>
                  <a:pt x="371947" y="421934"/>
                </a:lnTo>
                <a:lnTo>
                  <a:pt x="347733" y="419119"/>
                </a:lnTo>
                <a:lnTo>
                  <a:pt x="333973" y="411952"/>
                </a:lnTo>
                <a:lnTo>
                  <a:pt x="327714" y="402350"/>
                </a:lnTo>
                <a:lnTo>
                  <a:pt x="325999" y="392233"/>
                </a:lnTo>
                <a:lnTo>
                  <a:pt x="325922" y="52669"/>
                </a:lnTo>
                <a:lnTo>
                  <a:pt x="326414" y="43066"/>
                </a:lnTo>
                <a:lnTo>
                  <a:pt x="329855" y="32937"/>
                </a:lnTo>
                <a:lnTo>
                  <a:pt x="339195" y="24204"/>
                </a:lnTo>
                <a:lnTo>
                  <a:pt x="357383" y="18789"/>
                </a:lnTo>
                <a:lnTo>
                  <a:pt x="358079" y="17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437586" y="1846038"/>
            <a:ext cx="84044" cy="182656"/>
          </a:xfrm>
          <a:custGeom>
            <a:avLst/>
            <a:gdLst/>
            <a:ahLst/>
            <a:cxnLst/>
            <a:rect l="l" t="t" r="r" b="b"/>
            <a:pathLst>
              <a:path w="95250" h="207010">
                <a:moveTo>
                  <a:pt x="82997" y="0"/>
                </a:moveTo>
                <a:lnTo>
                  <a:pt x="65775" y="0"/>
                </a:lnTo>
                <a:lnTo>
                  <a:pt x="56692" y="8077"/>
                </a:lnTo>
                <a:lnTo>
                  <a:pt x="56692" y="22402"/>
                </a:lnTo>
                <a:lnTo>
                  <a:pt x="60746" y="28955"/>
                </a:lnTo>
                <a:lnTo>
                  <a:pt x="78303" y="28955"/>
                </a:lnTo>
                <a:lnTo>
                  <a:pt x="86776" y="20238"/>
                </a:lnTo>
                <a:lnTo>
                  <a:pt x="86776" y="6827"/>
                </a:lnTo>
                <a:lnTo>
                  <a:pt x="82997" y="0"/>
                </a:lnTo>
                <a:close/>
              </a:path>
              <a:path w="95250" h="207010">
                <a:moveTo>
                  <a:pt x="66147" y="77236"/>
                </a:moveTo>
                <a:lnTo>
                  <a:pt x="49804" y="77236"/>
                </a:lnTo>
                <a:lnTo>
                  <a:pt x="52638" y="79674"/>
                </a:lnTo>
                <a:lnTo>
                  <a:pt x="52638" y="87965"/>
                </a:lnTo>
                <a:lnTo>
                  <a:pt x="51490" y="96197"/>
                </a:lnTo>
                <a:lnTo>
                  <a:pt x="47039" y="108358"/>
                </a:lnTo>
                <a:lnTo>
                  <a:pt x="23164" y="167914"/>
                </a:lnTo>
                <a:lnTo>
                  <a:pt x="21915" y="171876"/>
                </a:lnTo>
                <a:lnTo>
                  <a:pt x="20360" y="175534"/>
                </a:lnTo>
                <a:lnTo>
                  <a:pt x="20360" y="180746"/>
                </a:lnTo>
                <a:lnTo>
                  <a:pt x="23975" y="193509"/>
                </a:lnTo>
                <a:lnTo>
                  <a:pt x="33785" y="202774"/>
                </a:lnTo>
                <a:lnTo>
                  <a:pt x="48233" y="206765"/>
                </a:lnTo>
                <a:lnTo>
                  <a:pt x="65142" y="202679"/>
                </a:lnTo>
                <a:lnTo>
                  <a:pt x="70443" y="198546"/>
                </a:lnTo>
                <a:lnTo>
                  <a:pt x="44378" y="198546"/>
                </a:lnTo>
                <a:lnTo>
                  <a:pt x="42793" y="194553"/>
                </a:lnTo>
                <a:lnTo>
                  <a:pt x="42793" y="180746"/>
                </a:lnTo>
                <a:lnTo>
                  <a:pt x="44988" y="174955"/>
                </a:lnTo>
                <a:lnTo>
                  <a:pt x="47823" y="168188"/>
                </a:lnTo>
                <a:lnTo>
                  <a:pt x="52505" y="156333"/>
                </a:lnTo>
                <a:lnTo>
                  <a:pt x="57430" y="144659"/>
                </a:lnTo>
                <a:lnTo>
                  <a:pt x="61964" y="133259"/>
                </a:lnTo>
                <a:lnTo>
                  <a:pt x="67908" y="118389"/>
                </a:lnTo>
                <a:lnTo>
                  <a:pt x="72446" y="106863"/>
                </a:lnTo>
                <a:lnTo>
                  <a:pt x="74157" y="101742"/>
                </a:lnTo>
                <a:lnTo>
                  <a:pt x="75102" y="98054"/>
                </a:lnTo>
                <a:lnTo>
                  <a:pt x="75102" y="94975"/>
                </a:lnTo>
                <a:lnTo>
                  <a:pt x="71476" y="82253"/>
                </a:lnTo>
                <a:lnTo>
                  <a:pt x="66147" y="77236"/>
                </a:lnTo>
                <a:close/>
              </a:path>
              <a:path w="95250" h="207010">
                <a:moveTo>
                  <a:pt x="94914" y="156057"/>
                </a:moveTo>
                <a:lnTo>
                  <a:pt x="85496" y="156057"/>
                </a:lnTo>
                <a:lnTo>
                  <a:pt x="85191" y="157886"/>
                </a:lnTo>
                <a:lnTo>
                  <a:pt x="83941" y="161300"/>
                </a:lnTo>
                <a:lnTo>
                  <a:pt x="77284" y="177745"/>
                </a:lnTo>
                <a:lnTo>
                  <a:pt x="68873" y="189473"/>
                </a:lnTo>
                <a:lnTo>
                  <a:pt x="59520" y="196423"/>
                </a:lnTo>
                <a:lnTo>
                  <a:pt x="44378" y="198546"/>
                </a:lnTo>
                <a:lnTo>
                  <a:pt x="70443" y="198546"/>
                </a:lnTo>
                <a:lnTo>
                  <a:pt x="78022" y="192637"/>
                </a:lnTo>
                <a:lnTo>
                  <a:pt x="87110" y="180039"/>
                </a:lnTo>
                <a:lnTo>
                  <a:pt x="92641" y="168280"/>
                </a:lnTo>
                <a:lnTo>
                  <a:pt x="94850" y="160759"/>
                </a:lnTo>
                <a:lnTo>
                  <a:pt x="94914" y="156057"/>
                </a:lnTo>
                <a:close/>
              </a:path>
              <a:path w="95250" h="207010">
                <a:moveTo>
                  <a:pt x="47199" y="68990"/>
                </a:moveTo>
                <a:lnTo>
                  <a:pt x="8116" y="95212"/>
                </a:lnTo>
                <a:lnTo>
                  <a:pt x="0" y="119451"/>
                </a:lnTo>
                <a:lnTo>
                  <a:pt x="9753" y="119451"/>
                </a:lnTo>
                <a:lnTo>
                  <a:pt x="10058" y="117927"/>
                </a:lnTo>
                <a:lnTo>
                  <a:pt x="11003" y="114543"/>
                </a:lnTo>
                <a:lnTo>
                  <a:pt x="18175" y="97477"/>
                </a:lnTo>
                <a:lnTo>
                  <a:pt x="26759" y="85847"/>
                </a:lnTo>
                <a:lnTo>
                  <a:pt x="35986" y="79240"/>
                </a:lnTo>
                <a:lnTo>
                  <a:pt x="49804" y="77236"/>
                </a:lnTo>
                <a:lnTo>
                  <a:pt x="66147" y="77236"/>
                </a:lnTo>
                <a:lnTo>
                  <a:pt x="61650" y="73001"/>
                </a:lnTo>
                <a:lnTo>
                  <a:pt x="47199" y="68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638592" y="1645274"/>
            <a:ext cx="281828" cy="265579"/>
          </a:xfrm>
          <a:custGeom>
            <a:avLst/>
            <a:gdLst/>
            <a:ahLst/>
            <a:cxnLst/>
            <a:rect l="l" t="t" r="r" b="b"/>
            <a:pathLst>
              <a:path w="319404" h="300989">
                <a:moveTo>
                  <a:pt x="216407" y="13807"/>
                </a:moveTo>
                <a:lnTo>
                  <a:pt x="91592" y="13807"/>
                </a:lnTo>
                <a:lnTo>
                  <a:pt x="99608" y="14264"/>
                </a:lnTo>
                <a:lnTo>
                  <a:pt x="104973" y="14721"/>
                </a:lnTo>
                <a:lnTo>
                  <a:pt x="112135" y="15575"/>
                </a:lnTo>
                <a:lnTo>
                  <a:pt x="114818" y="16885"/>
                </a:lnTo>
                <a:lnTo>
                  <a:pt x="114818" y="23500"/>
                </a:lnTo>
                <a:lnTo>
                  <a:pt x="114360" y="24810"/>
                </a:lnTo>
                <a:lnTo>
                  <a:pt x="113019" y="30083"/>
                </a:lnTo>
                <a:lnTo>
                  <a:pt x="53157" y="266151"/>
                </a:lnTo>
                <a:lnTo>
                  <a:pt x="6746" y="287492"/>
                </a:lnTo>
                <a:lnTo>
                  <a:pt x="211" y="292681"/>
                </a:lnTo>
                <a:lnTo>
                  <a:pt x="0" y="300593"/>
                </a:lnTo>
                <a:lnTo>
                  <a:pt x="6705" y="300593"/>
                </a:lnTo>
                <a:lnTo>
                  <a:pt x="17556" y="300426"/>
                </a:lnTo>
                <a:lnTo>
                  <a:pt x="58917" y="299323"/>
                </a:lnTo>
                <a:lnTo>
                  <a:pt x="129997" y="299323"/>
                </a:lnTo>
                <a:lnTo>
                  <a:pt x="129997" y="286816"/>
                </a:lnTo>
                <a:lnTo>
                  <a:pt x="117500" y="286816"/>
                </a:lnTo>
                <a:lnTo>
                  <a:pt x="99371" y="286220"/>
                </a:lnTo>
                <a:lnTo>
                  <a:pt x="89342" y="282044"/>
                </a:lnTo>
                <a:lnTo>
                  <a:pt x="88452" y="276240"/>
                </a:lnTo>
                <a:lnTo>
                  <a:pt x="89336" y="274045"/>
                </a:lnTo>
                <a:lnTo>
                  <a:pt x="89794" y="271393"/>
                </a:lnTo>
                <a:lnTo>
                  <a:pt x="117500" y="161361"/>
                </a:lnTo>
                <a:lnTo>
                  <a:pt x="193456" y="161361"/>
                </a:lnTo>
                <a:lnTo>
                  <a:pt x="208750" y="160490"/>
                </a:lnTo>
                <a:lnTo>
                  <a:pt x="223801" y="157967"/>
                </a:lnTo>
                <a:lnTo>
                  <a:pt x="238417" y="153925"/>
                </a:lnTo>
                <a:lnTo>
                  <a:pt x="247688" y="150327"/>
                </a:lnTo>
                <a:lnTo>
                  <a:pt x="119512" y="150327"/>
                </a:lnTo>
                <a:lnTo>
                  <a:pt x="149717" y="30540"/>
                </a:lnTo>
                <a:lnTo>
                  <a:pt x="154903" y="17390"/>
                </a:lnTo>
                <a:lnTo>
                  <a:pt x="167048" y="13905"/>
                </a:lnTo>
                <a:lnTo>
                  <a:pt x="216407" y="13807"/>
                </a:lnTo>
                <a:close/>
              </a:path>
              <a:path w="319404" h="300989">
                <a:moveTo>
                  <a:pt x="129997" y="299323"/>
                </a:moveTo>
                <a:lnTo>
                  <a:pt x="58917" y="299323"/>
                </a:lnTo>
                <a:lnTo>
                  <a:pt x="73316" y="299432"/>
                </a:lnTo>
                <a:lnTo>
                  <a:pt x="100701" y="299949"/>
                </a:lnTo>
                <a:lnTo>
                  <a:pt x="112665" y="300413"/>
                </a:lnTo>
                <a:lnTo>
                  <a:pt x="124205" y="300593"/>
                </a:lnTo>
                <a:lnTo>
                  <a:pt x="129997" y="300593"/>
                </a:lnTo>
                <a:lnTo>
                  <a:pt x="129997" y="299323"/>
                </a:lnTo>
                <a:close/>
              </a:path>
              <a:path w="319404" h="300989">
                <a:moveTo>
                  <a:pt x="86227" y="0"/>
                </a:moveTo>
                <a:lnTo>
                  <a:pt x="72816" y="0"/>
                </a:lnTo>
                <a:lnTo>
                  <a:pt x="72816" y="13807"/>
                </a:lnTo>
                <a:lnTo>
                  <a:pt x="216407" y="13807"/>
                </a:lnTo>
                <a:lnTo>
                  <a:pt x="234226" y="14899"/>
                </a:lnTo>
                <a:lnTo>
                  <a:pt x="249363" y="18307"/>
                </a:lnTo>
                <a:lnTo>
                  <a:pt x="261507" y="24231"/>
                </a:lnTo>
                <a:lnTo>
                  <a:pt x="270343" y="32870"/>
                </a:lnTo>
                <a:lnTo>
                  <a:pt x="275558" y="44423"/>
                </a:lnTo>
                <a:lnTo>
                  <a:pt x="275499" y="57530"/>
                </a:lnTo>
                <a:lnTo>
                  <a:pt x="267797" y="97972"/>
                </a:lnTo>
                <a:lnTo>
                  <a:pt x="243476" y="131079"/>
                </a:lnTo>
                <a:lnTo>
                  <a:pt x="206443" y="147902"/>
                </a:lnTo>
                <a:lnTo>
                  <a:pt x="119512" y="150327"/>
                </a:lnTo>
                <a:lnTo>
                  <a:pt x="247688" y="150327"/>
                </a:lnTo>
                <a:lnTo>
                  <a:pt x="288709" y="125217"/>
                </a:lnTo>
                <a:lnTo>
                  <a:pt x="312482" y="94242"/>
                </a:lnTo>
                <a:lnTo>
                  <a:pt x="318815" y="71089"/>
                </a:lnTo>
                <a:lnTo>
                  <a:pt x="317760" y="58392"/>
                </a:lnTo>
                <a:lnTo>
                  <a:pt x="291266" y="16608"/>
                </a:lnTo>
                <a:lnTo>
                  <a:pt x="248170" y="1011"/>
                </a:lnTo>
                <a:lnTo>
                  <a:pt x="86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970974" y="1619725"/>
            <a:ext cx="91328" cy="388284"/>
          </a:xfrm>
          <a:custGeom>
            <a:avLst/>
            <a:gdLst/>
            <a:ahLst/>
            <a:cxnLst/>
            <a:rect l="l" t="t" r="r" b="b"/>
            <a:pathLst>
              <a:path w="103504" h="440055">
                <a:moveTo>
                  <a:pt x="101288" y="0"/>
                </a:moveTo>
                <a:lnTo>
                  <a:pt x="98637" y="0"/>
                </a:lnTo>
                <a:lnTo>
                  <a:pt x="95794" y="1165"/>
                </a:lnTo>
                <a:lnTo>
                  <a:pt x="65399" y="28541"/>
                </a:lnTo>
                <a:lnTo>
                  <a:pt x="34986" y="71907"/>
                </a:lnTo>
                <a:lnTo>
                  <a:pt x="16920" y="116187"/>
                </a:lnTo>
                <a:lnTo>
                  <a:pt x="6247" y="155548"/>
                </a:lnTo>
                <a:lnTo>
                  <a:pt x="406" y="200648"/>
                </a:lnTo>
                <a:lnTo>
                  <a:pt x="0" y="210644"/>
                </a:lnTo>
                <a:lnTo>
                  <a:pt x="87" y="221962"/>
                </a:lnTo>
                <a:lnTo>
                  <a:pt x="3673" y="270424"/>
                </a:lnTo>
                <a:lnTo>
                  <a:pt x="11266" y="308773"/>
                </a:lnTo>
                <a:lnTo>
                  <a:pt x="24676" y="347392"/>
                </a:lnTo>
                <a:lnTo>
                  <a:pt x="45355" y="383693"/>
                </a:lnTo>
                <a:lnTo>
                  <a:pt x="74709" y="420746"/>
                </a:lnTo>
                <a:lnTo>
                  <a:pt x="101319" y="439856"/>
                </a:lnTo>
                <a:lnTo>
                  <a:pt x="103087" y="438546"/>
                </a:lnTo>
                <a:lnTo>
                  <a:pt x="103087" y="433273"/>
                </a:lnTo>
                <a:lnTo>
                  <a:pt x="95467" y="425775"/>
                </a:lnTo>
                <a:lnTo>
                  <a:pt x="86074" y="415793"/>
                </a:lnTo>
                <a:lnTo>
                  <a:pt x="62687" y="382967"/>
                </a:lnTo>
                <a:lnTo>
                  <a:pt x="45800" y="346912"/>
                </a:lnTo>
                <a:lnTo>
                  <a:pt x="34530" y="309034"/>
                </a:lnTo>
                <a:lnTo>
                  <a:pt x="27995" y="270738"/>
                </a:lnTo>
                <a:lnTo>
                  <a:pt x="25121" y="221454"/>
                </a:lnTo>
                <a:lnTo>
                  <a:pt x="25293" y="208058"/>
                </a:lnTo>
                <a:lnTo>
                  <a:pt x="28060" y="168271"/>
                </a:lnTo>
                <a:lnTo>
                  <a:pt x="34706" y="129565"/>
                </a:lnTo>
                <a:lnTo>
                  <a:pt x="45871" y="92552"/>
                </a:lnTo>
                <a:lnTo>
                  <a:pt x="62196" y="57846"/>
                </a:lnTo>
                <a:lnTo>
                  <a:pt x="84325" y="26058"/>
                </a:lnTo>
                <a:lnTo>
                  <a:pt x="103087" y="6644"/>
                </a:lnTo>
                <a:lnTo>
                  <a:pt x="103087" y="1371"/>
                </a:lnTo>
                <a:lnTo>
                  <a:pt x="101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096277" y="1739042"/>
            <a:ext cx="182096" cy="249891"/>
          </a:xfrm>
          <a:custGeom>
            <a:avLst/>
            <a:gdLst/>
            <a:ahLst/>
            <a:cxnLst/>
            <a:rect l="l" t="t" r="r" b="b"/>
            <a:pathLst>
              <a:path w="206375" h="283210">
                <a:moveTo>
                  <a:pt x="38953" y="217762"/>
                </a:moveTo>
                <a:lnTo>
                  <a:pt x="34472" y="217762"/>
                </a:lnTo>
                <a:lnTo>
                  <a:pt x="23326" y="220404"/>
                </a:lnTo>
                <a:lnTo>
                  <a:pt x="13513" y="229449"/>
                </a:lnTo>
                <a:lnTo>
                  <a:pt x="13437" y="241445"/>
                </a:lnTo>
                <a:lnTo>
                  <a:pt x="13422" y="247145"/>
                </a:lnTo>
                <a:lnTo>
                  <a:pt x="16924" y="261028"/>
                </a:lnTo>
                <a:lnTo>
                  <a:pt x="23620" y="271520"/>
                </a:lnTo>
                <a:lnTo>
                  <a:pt x="33032" y="278719"/>
                </a:lnTo>
                <a:lnTo>
                  <a:pt x="44702" y="282804"/>
                </a:lnTo>
                <a:lnTo>
                  <a:pt x="59424" y="282214"/>
                </a:lnTo>
                <a:lnTo>
                  <a:pt x="73527" y="279926"/>
                </a:lnTo>
                <a:lnTo>
                  <a:pt x="86930" y="276060"/>
                </a:lnTo>
                <a:lnTo>
                  <a:pt x="92899" y="273542"/>
                </a:lnTo>
                <a:lnTo>
                  <a:pt x="65500" y="273542"/>
                </a:lnTo>
                <a:lnTo>
                  <a:pt x="52501" y="273439"/>
                </a:lnTo>
                <a:lnTo>
                  <a:pt x="39324" y="270806"/>
                </a:lnTo>
                <a:lnTo>
                  <a:pt x="28130" y="264024"/>
                </a:lnTo>
                <a:lnTo>
                  <a:pt x="29992" y="256380"/>
                </a:lnTo>
                <a:lnTo>
                  <a:pt x="35844" y="256380"/>
                </a:lnTo>
                <a:lnTo>
                  <a:pt x="42092" y="251107"/>
                </a:lnTo>
                <a:lnTo>
                  <a:pt x="46573" y="247145"/>
                </a:lnTo>
                <a:lnTo>
                  <a:pt x="51053" y="241445"/>
                </a:lnTo>
                <a:lnTo>
                  <a:pt x="51053" y="219530"/>
                </a:lnTo>
                <a:lnTo>
                  <a:pt x="38953" y="217762"/>
                </a:lnTo>
                <a:close/>
              </a:path>
              <a:path w="206375" h="283210">
                <a:moveTo>
                  <a:pt x="163611" y="185433"/>
                </a:moveTo>
                <a:lnTo>
                  <a:pt x="128529" y="185433"/>
                </a:lnTo>
                <a:lnTo>
                  <a:pt x="128272" y="195597"/>
                </a:lnTo>
                <a:lnTo>
                  <a:pt x="126361" y="206692"/>
                </a:lnTo>
                <a:lnTo>
                  <a:pt x="107988" y="244249"/>
                </a:lnTo>
                <a:lnTo>
                  <a:pt x="77581" y="269800"/>
                </a:lnTo>
                <a:lnTo>
                  <a:pt x="65500" y="273542"/>
                </a:lnTo>
                <a:lnTo>
                  <a:pt x="92899" y="273542"/>
                </a:lnTo>
                <a:lnTo>
                  <a:pt x="131907" y="247197"/>
                </a:lnTo>
                <a:lnTo>
                  <a:pt x="154303" y="214822"/>
                </a:lnTo>
                <a:lnTo>
                  <a:pt x="159176" y="202623"/>
                </a:lnTo>
                <a:lnTo>
                  <a:pt x="163611" y="185433"/>
                </a:lnTo>
                <a:close/>
              </a:path>
              <a:path w="206375" h="283210">
                <a:moveTo>
                  <a:pt x="83190" y="9553"/>
                </a:moveTo>
                <a:lnTo>
                  <a:pt x="68458" y="9553"/>
                </a:lnTo>
                <a:lnTo>
                  <a:pt x="68458" y="23726"/>
                </a:lnTo>
                <a:lnTo>
                  <a:pt x="66753" y="36945"/>
                </a:lnTo>
                <a:lnTo>
                  <a:pt x="63065" y="49240"/>
                </a:lnTo>
                <a:lnTo>
                  <a:pt x="56419" y="67559"/>
                </a:lnTo>
                <a:lnTo>
                  <a:pt x="50798" y="83617"/>
                </a:lnTo>
                <a:lnTo>
                  <a:pt x="39650" y="120867"/>
                </a:lnTo>
                <a:lnTo>
                  <a:pt x="36179" y="147261"/>
                </a:lnTo>
                <a:lnTo>
                  <a:pt x="38412" y="164970"/>
                </a:lnTo>
                <a:lnTo>
                  <a:pt x="44545" y="178609"/>
                </a:lnTo>
                <a:lnTo>
                  <a:pt x="53728" y="188546"/>
                </a:lnTo>
                <a:lnTo>
                  <a:pt x="65111" y="195151"/>
                </a:lnTo>
                <a:lnTo>
                  <a:pt x="77844" y="198791"/>
                </a:lnTo>
                <a:lnTo>
                  <a:pt x="94588" y="198343"/>
                </a:lnTo>
                <a:lnTo>
                  <a:pt x="108190" y="195831"/>
                </a:lnTo>
                <a:lnTo>
                  <a:pt x="119289" y="191460"/>
                </a:lnTo>
                <a:lnTo>
                  <a:pt x="125894" y="187152"/>
                </a:lnTo>
                <a:lnTo>
                  <a:pt x="107724" y="187152"/>
                </a:lnTo>
                <a:lnTo>
                  <a:pt x="87005" y="186200"/>
                </a:lnTo>
                <a:lnTo>
                  <a:pt x="74087" y="180442"/>
                </a:lnTo>
                <a:lnTo>
                  <a:pt x="67187" y="171456"/>
                </a:lnTo>
                <a:lnTo>
                  <a:pt x="64525" y="160821"/>
                </a:lnTo>
                <a:lnTo>
                  <a:pt x="64812" y="150129"/>
                </a:lnTo>
                <a:lnTo>
                  <a:pt x="74030" y="103579"/>
                </a:lnTo>
                <a:lnTo>
                  <a:pt x="90450" y="57188"/>
                </a:lnTo>
                <a:lnTo>
                  <a:pt x="93967" y="46075"/>
                </a:lnTo>
                <a:lnTo>
                  <a:pt x="95090" y="38218"/>
                </a:lnTo>
                <a:lnTo>
                  <a:pt x="92734" y="23528"/>
                </a:lnTo>
                <a:lnTo>
                  <a:pt x="85961" y="11669"/>
                </a:lnTo>
                <a:lnTo>
                  <a:pt x="83190" y="9553"/>
                </a:lnTo>
                <a:close/>
              </a:path>
              <a:path w="206375" h="283210">
                <a:moveTo>
                  <a:pt x="200040" y="4859"/>
                </a:moveTo>
                <a:lnTo>
                  <a:pt x="188884" y="4859"/>
                </a:lnTo>
                <a:lnTo>
                  <a:pt x="181721" y="7542"/>
                </a:lnTo>
                <a:lnTo>
                  <a:pt x="177698" y="14156"/>
                </a:lnTo>
                <a:lnTo>
                  <a:pt x="176814" y="16350"/>
                </a:lnTo>
                <a:lnTo>
                  <a:pt x="173248" y="30036"/>
                </a:lnTo>
                <a:lnTo>
                  <a:pt x="171449" y="37991"/>
                </a:lnTo>
                <a:lnTo>
                  <a:pt x="168192" y="50132"/>
                </a:lnTo>
                <a:lnTo>
                  <a:pt x="165058" y="62489"/>
                </a:lnTo>
                <a:lnTo>
                  <a:pt x="142402" y="152687"/>
                </a:lnTo>
                <a:lnTo>
                  <a:pt x="139253" y="159210"/>
                </a:lnTo>
                <a:lnTo>
                  <a:pt x="132185" y="168947"/>
                </a:lnTo>
                <a:lnTo>
                  <a:pt x="121556" y="179169"/>
                </a:lnTo>
                <a:lnTo>
                  <a:pt x="107724" y="187152"/>
                </a:lnTo>
                <a:lnTo>
                  <a:pt x="125894" y="187152"/>
                </a:lnTo>
                <a:lnTo>
                  <a:pt x="128529" y="185433"/>
                </a:lnTo>
                <a:lnTo>
                  <a:pt x="163611" y="185433"/>
                </a:lnTo>
                <a:lnTo>
                  <a:pt x="204520" y="26835"/>
                </a:lnTo>
                <a:lnTo>
                  <a:pt x="206319" y="20709"/>
                </a:lnTo>
                <a:lnTo>
                  <a:pt x="206319" y="8852"/>
                </a:lnTo>
                <a:lnTo>
                  <a:pt x="200040" y="4859"/>
                </a:lnTo>
                <a:close/>
              </a:path>
              <a:path w="206375" h="283210">
                <a:moveTo>
                  <a:pt x="61275" y="0"/>
                </a:moveTo>
                <a:lnTo>
                  <a:pt x="19149" y="24234"/>
                </a:lnTo>
                <a:lnTo>
                  <a:pt x="1423" y="61315"/>
                </a:lnTo>
                <a:lnTo>
                  <a:pt x="0" y="72129"/>
                </a:lnTo>
                <a:lnTo>
                  <a:pt x="9784" y="72129"/>
                </a:lnTo>
                <a:lnTo>
                  <a:pt x="10210" y="71245"/>
                </a:lnTo>
                <a:lnTo>
                  <a:pt x="12466" y="64204"/>
                </a:lnTo>
                <a:lnTo>
                  <a:pt x="19443" y="44526"/>
                </a:lnTo>
                <a:lnTo>
                  <a:pt x="44126" y="13033"/>
                </a:lnTo>
                <a:lnTo>
                  <a:pt x="60868" y="9553"/>
                </a:lnTo>
                <a:lnTo>
                  <a:pt x="83190" y="9553"/>
                </a:lnTo>
                <a:lnTo>
                  <a:pt x="75300" y="3530"/>
                </a:lnTo>
                <a:lnTo>
                  <a:pt x="6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291044" y="1787625"/>
            <a:ext cx="84044" cy="182656"/>
          </a:xfrm>
          <a:custGeom>
            <a:avLst/>
            <a:gdLst/>
            <a:ahLst/>
            <a:cxnLst/>
            <a:rect l="l" t="t" r="r" b="b"/>
            <a:pathLst>
              <a:path w="95250" h="207010">
                <a:moveTo>
                  <a:pt x="83027" y="0"/>
                </a:moveTo>
                <a:lnTo>
                  <a:pt x="65775" y="0"/>
                </a:lnTo>
                <a:lnTo>
                  <a:pt x="56692" y="8107"/>
                </a:lnTo>
                <a:lnTo>
                  <a:pt x="56692" y="22433"/>
                </a:lnTo>
                <a:lnTo>
                  <a:pt x="60777" y="28955"/>
                </a:lnTo>
                <a:lnTo>
                  <a:pt x="78333" y="28955"/>
                </a:lnTo>
                <a:lnTo>
                  <a:pt x="86776" y="20238"/>
                </a:lnTo>
                <a:lnTo>
                  <a:pt x="86776" y="6857"/>
                </a:lnTo>
                <a:lnTo>
                  <a:pt x="83027" y="0"/>
                </a:lnTo>
                <a:close/>
              </a:path>
              <a:path w="95250" h="207010">
                <a:moveTo>
                  <a:pt x="66128" y="77236"/>
                </a:moveTo>
                <a:lnTo>
                  <a:pt x="49804" y="77236"/>
                </a:lnTo>
                <a:lnTo>
                  <a:pt x="52638" y="79705"/>
                </a:lnTo>
                <a:lnTo>
                  <a:pt x="52638" y="87965"/>
                </a:lnTo>
                <a:lnTo>
                  <a:pt x="51493" y="96207"/>
                </a:lnTo>
                <a:lnTo>
                  <a:pt x="47062" y="108356"/>
                </a:lnTo>
                <a:lnTo>
                  <a:pt x="23164" y="167914"/>
                </a:lnTo>
                <a:lnTo>
                  <a:pt x="21915" y="171907"/>
                </a:lnTo>
                <a:lnTo>
                  <a:pt x="20360" y="175564"/>
                </a:lnTo>
                <a:lnTo>
                  <a:pt x="20360" y="180776"/>
                </a:lnTo>
                <a:lnTo>
                  <a:pt x="23979" y="193533"/>
                </a:lnTo>
                <a:lnTo>
                  <a:pt x="33792" y="202796"/>
                </a:lnTo>
                <a:lnTo>
                  <a:pt x="48235" y="206794"/>
                </a:lnTo>
                <a:lnTo>
                  <a:pt x="65138" y="202711"/>
                </a:lnTo>
                <a:lnTo>
                  <a:pt x="70481" y="198546"/>
                </a:lnTo>
                <a:lnTo>
                  <a:pt x="44378" y="198546"/>
                </a:lnTo>
                <a:lnTo>
                  <a:pt x="42824" y="194584"/>
                </a:lnTo>
                <a:lnTo>
                  <a:pt x="42824" y="180776"/>
                </a:lnTo>
                <a:lnTo>
                  <a:pt x="45018" y="174955"/>
                </a:lnTo>
                <a:lnTo>
                  <a:pt x="47823" y="168219"/>
                </a:lnTo>
                <a:lnTo>
                  <a:pt x="52517" y="156352"/>
                </a:lnTo>
                <a:lnTo>
                  <a:pt x="57430" y="144686"/>
                </a:lnTo>
                <a:lnTo>
                  <a:pt x="61965" y="133287"/>
                </a:lnTo>
                <a:lnTo>
                  <a:pt x="67909" y="118417"/>
                </a:lnTo>
                <a:lnTo>
                  <a:pt x="72446" y="106892"/>
                </a:lnTo>
                <a:lnTo>
                  <a:pt x="74157" y="101742"/>
                </a:lnTo>
                <a:lnTo>
                  <a:pt x="75102" y="98054"/>
                </a:lnTo>
                <a:lnTo>
                  <a:pt x="75102" y="95006"/>
                </a:lnTo>
                <a:lnTo>
                  <a:pt x="71480" y="82277"/>
                </a:lnTo>
                <a:lnTo>
                  <a:pt x="66128" y="77236"/>
                </a:lnTo>
                <a:close/>
              </a:path>
              <a:path w="95250" h="207010">
                <a:moveTo>
                  <a:pt x="94914" y="156057"/>
                </a:moveTo>
                <a:lnTo>
                  <a:pt x="85496" y="156057"/>
                </a:lnTo>
                <a:lnTo>
                  <a:pt x="85191" y="157916"/>
                </a:lnTo>
                <a:lnTo>
                  <a:pt x="83911" y="161300"/>
                </a:lnTo>
                <a:lnTo>
                  <a:pt x="77273" y="177764"/>
                </a:lnTo>
                <a:lnTo>
                  <a:pt x="68874" y="189492"/>
                </a:lnTo>
                <a:lnTo>
                  <a:pt x="59520" y="196433"/>
                </a:lnTo>
                <a:lnTo>
                  <a:pt x="44378" y="198546"/>
                </a:lnTo>
                <a:lnTo>
                  <a:pt x="70481" y="198546"/>
                </a:lnTo>
                <a:lnTo>
                  <a:pt x="78016" y="192673"/>
                </a:lnTo>
                <a:lnTo>
                  <a:pt x="87104" y="180075"/>
                </a:lnTo>
                <a:lnTo>
                  <a:pt x="92636" y="168309"/>
                </a:lnTo>
                <a:lnTo>
                  <a:pt x="94849" y="160769"/>
                </a:lnTo>
                <a:lnTo>
                  <a:pt x="94914" y="156057"/>
                </a:lnTo>
                <a:close/>
              </a:path>
              <a:path w="95250" h="207010">
                <a:moveTo>
                  <a:pt x="47201" y="69020"/>
                </a:moveTo>
                <a:lnTo>
                  <a:pt x="8125" y="95229"/>
                </a:lnTo>
                <a:lnTo>
                  <a:pt x="0" y="119481"/>
                </a:lnTo>
                <a:lnTo>
                  <a:pt x="9753" y="119481"/>
                </a:lnTo>
                <a:lnTo>
                  <a:pt x="10088" y="117927"/>
                </a:lnTo>
                <a:lnTo>
                  <a:pt x="11033" y="114574"/>
                </a:lnTo>
                <a:lnTo>
                  <a:pt x="18197" y="97509"/>
                </a:lnTo>
                <a:lnTo>
                  <a:pt x="26770" y="85870"/>
                </a:lnTo>
                <a:lnTo>
                  <a:pt x="35991" y="79250"/>
                </a:lnTo>
                <a:lnTo>
                  <a:pt x="49804" y="77236"/>
                </a:lnTo>
                <a:lnTo>
                  <a:pt x="66128" y="77236"/>
                </a:lnTo>
                <a:lnTo>
                  <a:pt x="61657" y="73024"/>
                </a:lnTo>
                <a:lnTo>
                  <a:pt x="47201" y="69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464483" y="1619725"/>
            <a:ext cx="0" cy="388284"/>
          </a:xfrm>
          <a:custGeom>
            <a:avLst/>
            <a:gdLst/>
            <a:ahLst/>
            <a:cxnLst/>
            <a:rect l="l" t="t" r="r" b="b"/>
            <a:pathLst>
              <a:path h="440055">
                <a:moveTo>
                  <a:pt x="0" y="0"/>
                </a:moveTo>
                <a:lnTo>
                  <a:pt x="0" y="439887"/>
                </a:lnTo>
              </a:path>
            </a:pathLst>
          </a:custGeom>
          <a:ln w="1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533321" y="1739217"/>
            <a:ext cx="191621" cy="175932"/>
          </a:xfrm>
          <a:custGeom>
            <a:avLst/>
            <a:gdLst/>
            <a:ahLst/>
            <a:cxnLst/>
            <a:rect l="l" t="t" r="r" b="b"/>
            <a:pathLst>
              <a:path w="217170" h="199389">
                <a:moveTo>
                  <a:pt x="22986" y="144568"/>
                </a:moveTo>
                <a:lnTo>
                  <a:pt x="9209" y="148330"/>
                </a:lnTo>
                <a:lnTo>
                  <a:pt x="0" y="158252"/>
                </a:lnTo>
                <a:lnTo>
                  <a:pt x="1224" y="175586"/>
                </a:lnTo>
                <a:lnTo>
                  <a:pt x="7487" y="187601"/>
                </a:lnTo>
                <a:lnTo>
                  <a:pt x="17286" y="195087"/>
                </a:lnTo>
                <a:lnTo>
                  <a:pt x="29120" y="198835"/>
                </a:lnTo>
                <a:lnTo>
                  <a:pt x="49207" y="196251"/>
                </a:lnTo>
                <a:lnTo>
                  <a:pt x="63091" y="189887"/>
                </a:lnTo>
                <a:lnTo>
                  <a:pt x="42336" y="189887"/>
                </a:lnTo>
                <a:lnTo>
                  <a:pt x="31735" y="189143"/>
                </a:lnTo>
                <a:lnTo>
                  <a:pt x="17924" y="183378"/>
                </a:lnTo>
                <a:lnTo>
                  <a:pt x="29680" y="177265"/>
                </a:lnTo>
                <a:lnTo>
                  <a:pt x="36947" y="165895"/>
                </a:lnTo>
                <a:lnTo>
                  <a:pt x="32703" y="149209"/>
                </a:lnTo>
                <a:lnTo>
                  <a:pt x="22986" y="144568"/>
                </a:lnTo>
                <a:close/>
              </a:path>
              <a:path w="217170" h="199389">
                <a:moveTo>
                  <a:pt x="111800" y="166216"/>
                </a:moveTo>
                <a:lnTo>
                  <a:pt x="85967" y="166216"/>
                </a:lnTo>
                <a:lnTo>
                  <a:pt x="91087" y="176515"/>
                </a:lnTo>
                <a:lnTo>
                  <a:pt x="99116" y="186118"/>
                </a:lnTo>
                <a:lnTo>
                  <a:pt x="110075" y="193888"/>
                </a:lnTo>
                <a:lnTo>
                  <a:pt x="123986" y="198686"/>
                </a:lnTo>
                <a:lnTo>
                  <a:pt x="142802" y="196777"/>
                </a:lnTo>
                <a:lnTo>
                  <a:pt x="159064" y="191037"/>
                </a:lnTo>
                <a:lnTo>
                  <a:pt x="161114" y="189765"/>
                </a:lnTo>
                <a:lnTo>
                  <a:pt x="139714" y="189765"/>
                </a:lnTo>
                <a:lnTo>
                  <a:pt x="123698" y="186258"/>
                </a:lnTo>
                <a:lnTo>
                  <a:pt x="114623" y="176882"/>
                </a:lnTo>
                <a:lnTo>
                  <a:pt x="111800" y="166216"/>
                </a:lnTo>
                <a:close/>
              </a:path>
              <a:path w="217170" h="199389">
                <a:moveTo>
                  <a:pt x="114854" y="9606"/>
                </a:moveTo>
                <a:lnTo>
                  <a:pt x="78318" y="9606"/>
                </a:lnTo>
                <a:lnTo>
                  <a:pt x="90344" y="11093"/>
                </a:lnTo>
                <a:lnTo>
                  <a:pt x="100799" y="18069"/>
                </a:lnTo>
                <a:lnTo>
                  <a:pt x="106383" y="33618"/>
                </a:lnTo>
                <a:lnTo>
                  <a:pt x="106168" y="40454"/>
                </a:lnTo>
                <a:lnTo>
                  <a:pt x="105348" y="48274"/>
                </a:lnTo>
                <a:lnTo>
                  <a:pt x="95851" y="93071"/>
                </a:lnTo>
                <a:lnTo>
                  <a:pt x="81230" y="145859"/>
                </a:lnTo>
                <a:lnTo>
                  <a:pt x="59698" y="182368"/>
                </a:lnTo>
                <a:lnTo>
                  <a:pt x="42336" y="189887"/>
                </a:lnTo>
                <a:lnTo>
                  <a:pt x="63091" y="189887"/>
                </a:lnTo>
                <a:lnTo>
                  <a:pt x="64579" y="189205"/>
                </a:lnTo>
                <a:lnTo>
                  <a:pt x="75592" y="180190"/>
                </a:lnTo>
                <a:lnTo>
                  <a:pt x="82603" y="171697"/>
                </a:lnTo>
                <a:lnTo>
                  <a:pt x="85967" y="166216"/>
                </a:lnTo>
                <a:lnTo>
                  <a:pt x="111800" y="166216"/>
                </a:lnTo>
                <a:lnTo>
                  <a:pt x="117214" y="128003"/>
                </a:lnTo>
                <a:lnTo>
                  <a:pt x="133942" y="61477"/>
                </a:lnTo>
                <a:lnTo>
                  <a:pt x="144921" y="32564"/>
                </a:lnTo>
                <a:lnTo>
                  <a:pt x="132713" y="32564"/>
                </a:lnTo>
                <a:lnTo>
                  <a:pt x="123687" y="17327"/>
                </a:lnTo>
                <a:lnTo>
                  <a:pt x="114854" y="9606"/>
                </a:lnTo>
                <a:close/>
              </a:path>
              <a:path w="217170" h="199389">
                <a:moveTo>
                  <a:pt x="206423" y="126887"/>
                </a:moveTo>
                <a:lnTo>
                  <a:pt x="197036" y="126887"/>
                </a:lnTo>
                <a:lnTo>
                  <a:pt x="196152" y="128655"/>
                </a:lnTo>
                <a:lnTo>
                  <a:pt x="195268" y="131794"/>
                </a:lnTo>
                <a:lnTo>
                  <a:pt x="187525" y="151071"/>
                </a:lnTo>
                <a:lnTo>
                  <a:pt x="157955" y="183593"/>
                </a:lnTo>
                <a:lnTo>
                  <a:pt x="139714" y="189765"/>
                </a:lnTo>
                <a:lnTo>
                  <a:pt x="161114" y="189765"/>
                </a:lnTo>
                <a:lnTo>
                  <a:pt x="193096" y="161096"/>
                </a:lnTo>
                <a:lnTo>
                  <a:pt x="206174" y="133630"/>
                </a:lnTo>
                <a:lnTo>
                  <a:pt x="206423" y="126887"/>
                </a:lnTo>
                <a:close/>
              </a:path>
              <a:path w="217170" h="199389">
                <a:moveTo>
                  <a:pt x="89767" y="0"/>
                </a:moveTo>
                <a:lnTo>
                  <a:pt x="42555" y="17631"/>
                </a:lnTo>
                <a:lnTo>
                  <a:pt x="16815" y="50895"/>
                </a:lnTo>
                <a:lnTo>
                  <a:pt x="11321" y="71901"/>
                </a:lnTo>
                <a:lnTo>
                  <a:pt x="20252" y="71901"/>
                </a:lnTo>
                <a:lnTo>
                  <a:pt x="21623" y="71017"/>
                </a:lnTo>
                <a:lnTo>
                  <a:pt x="22507" y="67085"/>
                </a:lnTo>
                <a:lnTo>
                  <a:pt x="30368" y="48103"/>
                </a:lnTo>
                <a:lnTo>
                  <a:pt x="59853" y="15830"/>
                </a:lnTo>
                <a:lnTo>
                  <a:pt x="78318" y="9606"/>
                </a:lnTo>
                <a:lnTo>
                  <a:pt x="114854" y="9606"/>
                </a:lnTo>
                <a:lnTo>
                  <a:pt x="112564" y="7605"/>
                </a:lnTo>
                <a:lnTo>
                  <a:pt x="100778" y="2221"/>
                </a:lnTo>
                <a:lnTo>
                  <a:pt x="89767" y="0"/>
                </a:lnTo>
                <a:close/>
              </a:path>
              <a:path w="217170" h="199389">
                <a:moveTo>
                  <a:pt x="207983" y="9910"/>
                </a:moveTo>
                <a:lnTo>
                  <a:pt x="183913" y="9910"/>
                </a:lnTo>
                <a:lnTo>
                  <a:pt x="196683" y="12898"/>
                </a:lnTo>
                <a:lnTo>
                  <a:pt x="186766" y="21002"/>
                </a:lnTo>
                <a:lnTo>
                  <a:pt x="180321" y="32978"/>
                </a:lnTo>
                <a:lnTo>
                  <a:pt x="183175" y="47177"/>
                </a:lnTo>
                <a:lnTo>
                  <a:pt x="194384" y="53406"/>
                </a:lnTo>
                <a:lnTo>
                  <a:pt x="206945" y="50509"/>
                </a:lnTo>
                <a:lnTo>
                  <a:pt x="216984" y="41354"/>
                </a:lnTo>
                <a:lnTo>
                  <a:pt x="215610" y="22671"/>
                </a:lnTo>
                <a:lnTo>
                  <a:pt x="208768" y="10456"/>
                </a:lnTo>
                <a:lnTo>
                  <a:pt x="207983" y="9910"/>
                </a:lnTo>
                <a:close/>
              </a:path>
              <a:path w="217170" h="199389">
                <a:moveTo>
                  <a:pt x="187535" y="275"/>
                </a:moveTo>
                <a:lnTo>
                  <a:pt x="144886" y="16525"/>
                </a:lnTo>
                <a:lnTo>
                  <a:pt x="132713" y="32564"/>
                </a:lnTo>
                <a:lnTo>
                  <a:pt x="144921" y="32564"/>
                </a:lnTo>
                <a:lnTo>
                  <a:pt x="147829" y="27218"/>
                </a:lnTo>
                <a:lnTo>
                  <a:pt x="158011" y="16246"/>
                </a:lnTo>
                <a:lnTo>
                  <a:pt x="171827" y="9959"/>
                </a:lnTo>
                <a:lnTo>
                  <a:pt x="207983" y="9910"/>
                </a:lnTo>
                <a:lnTo>
                  <a:pt x="198671" y="3420"/>
                </a:lnTo>
                <a:lnTo>
                  <a:pt x="187535" y="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8758032" y="1787625"/>
            <a:ext cx="84044" cy="182656"/>
          </a:xfrm>
          <a:custGeom>
            <a:avLst/>
            <a:gdLst/>
            <a:ahLst/>
            <a:cxnLst/>
            <a:rect l="l" t="t" r="r" b="b"/>
            <a:pathLst>
              <a:path w="95250" h="207010">
                <a:moveTo>
                  <a:pt x="83027" y="0"/>
                </a:moveTo>
                <a:lnTo>
                  <a:pt x="65775" y="0"/>
                </a:lnTo>
                <a:lnTo>
                  <a:pt x="56692" y="8107"/>
                </a:lnTo>
                <a:lnTo>
                  <a:pt x="56692" y="22433"/>
                </a:lnTo>
                <a:lnTo>
                  <a:pt x="60777" y="28955"/>
                </a:lnTo>
                <a:lnTo>
                  <a:pt x="78333" y="28955"/>
                </a:lnTo>
                <a:lnTo>
                  <a:pt x="86776" y="20238"/>
                </a:lnTo>
                <a:lnTo>
                  <a:pt x="86776" y="6857"/>
                </a:lnTo>
                <a:lnTo>
                  <a:pt x="83027" y="0"/>
                </a:lnTo>
                <a:close/>
              </a:path>
              <a:path w="95250" h="207010">
                <a:moveTo>
                  <a:pt x="66125" y="77236"/>
                </a:moveTo>
                <a:lnTo>
                  <a:pt x="49804" y="77236"/>
                </a:lnTo>
                <a:lnTo>
                  <a:pt x="52638" y="79705"/>
                </a:lnTo>
                <a:lnTo>
                  <a:pt x="52638" y="87965"/>
                </a:lnTo>
                <a:lnTo>
                  <a:pt x="51493" y="96207"/>
                </a:lnTo>
                <a:lnTo>
                  <a:pt x="47062" y="108356"/>
                </a:lnTo>
                <a:lnTo>
                  <a:pt x="23164" y="167914"/>
                </a:lnTo>
                <a:lnTo>
                  <a:pt x="21915" y="171907"/>
                </a:lnTo>
                <a:lnTo>
                  <a:pt x="20360" y="175564"/>
                </a:lnTo>
                <a:lnTo>
                  <a:pt x="20360" y="180776"/>
                </a:lnTo>
                <a:lnTo>
                  <a:pt x="23979" y="193533"/>
                </a:lnTo>
                <a:lnTo>
                  <a:pt x="33792" y="202796"/>
                </a:lnTo>
                <a:lnTo>
                  <a:pt x="48235" y="206794"/>
                </a:lnTo>
                <a:lnTo>
                  <a:pt x="65138" y="202711"/>
                </a:lnTo>
                <a:lnTo>
                  <a:pt x="70481" y="198546"/>
                </a:lnTo>
                <a:lnTo>
                  <a:pt x="44378" y="198546"/>
                </a:lnTo>
                <a:lnTo>
                  <a:pt x="42824" y="194584"/>
                </a:lnTo>
                <a:lnTo>
                  <a:pt x="42824" y="180776"/>
                </a:lnTo>
                <a:lnTo>
                  <a:pt x="45018" y="174955"/>
                </a:lnTo>
                <a:lnTo>
                  <a:pt x="47823" y="168219"/>
                </a:lnTo>
                <a:lnTo>
                  <a:pt x="52517" y="156352"/>
                </a:lnTo>
                <a:lnTo>
                  <a:pt x="57430" y="144686"/>
                </a:lnTo>
                <a:lnTo>
                  <a:pt x="61965" y="133287"/>
                </a:lnTo>
                <a:lnTo>
                  <a:pt x="67909" y="118417"/>
                </a:lnTo>
                <a:lnTo>
                  <a:pt x="72446" y="106892"/>
                </a:lnTo>
                <a:lnTo>
                  <a:pt x="74157" y="101742"/>
                </a:lnTo>
                <a:lnTo>
                  <a:pt x="75102" y="98054"/>
                </a:lnTo>
                <a:lnTo>
                  <a:pt x="75102" y="95006"/>
                </a:lnTo>
                <a:lnTo>
                  <a:pt x="71483" y="82284"/>
                </a:lnTo>
                <a:lnTo>
                  <a:pt x="66125" y="77236"/>
                </a:lnTo>
                <a:close/>
              </a:path>
              <a:path w="95250" h="207010">
                <a:moveTo>
                  <a:pt x="94914" y="156057"/>
                </a:moveTo>
                <a:lnTo>
                  <a:pt x="85526" y="156057"/>
                </a:lnTo>
                <a:lnTo>
                  <a:pt x="85191" y="157916"/>
                </a:lnTo>
                <a:lnTo>
                  <a:pt x="83941" y="161300"/>
                </a:lnTo>
                <a:lnTo>
                  <a:pt x="77289" y="177758"/>
                </a:lnTo>
                <a:lnTo>
                  <a:pt x="68885" y="189485"/>
                </a:lnTo>
                <a:lnTo>
                  <a:pt x="59532" y="196427"/>
                </a:lnTo>
                <a:lnTo>
                  <a:pt x="44378" y="198546"/>
                </a:lnTo>
                <a:lnTo>
                  <a:pt x="70481" y="198546"/>
                </a:lnTo>
                <a:lnTo>
                  <a:pt x="78016" y="192673"/>
                </a:lnTo>
                <a:lnTo>
                  <a:pt x="87104" y="180075"/>
                </a:lnTo>
                <a:lnTo>
                  <a:pt x="92636" y="168309"/>
                </a:lnTo>
                <a:lnTo>
                  <a:pt x="94849" y="160769"/>
                </a:lnTo>
                <a:lnTo>
                  <a:pt x="94914" y="156057"/>
                </a:lnTo>
                <a:close/>
              </a:path>
              <a:path w="95250" h="207010">
                <a:moveTo>
                  <a:pt x="47202" y="69021"/>
                </a:moveTo>
                <a:lnTo>
                  <a:pt x="8126" y="95228"/>
                </a:lnTo>
                <a:lnTo>
                  <a:pt x="0" y="119481"/>
                </a:lnTo>
                <a:lnTo>
                  <a:pt x="9753" y="119481"/>
                </a:lnTo>
                <a:lnTo>
                  <a:pt x="10088" y="117927"/>
                </a:lnTo>
                <a:lnTo>
                  <a:pt x="11033" y="114574"/>
                </a:lnTo>
                <a:lnTo>
                  <a:pt x="18197" y="97509"/>
                </a:lnTo>
                <a:lnTo>
                  <a:pt x="26770" y="85870"/>
                </a:lnTo>
                <a:lnTo>
                  <a:pt x="35991" y="79250"/>
                </a:lnTo>
                <a:lnTo>
                  <a:pt x="49804" y="77236"/>
                </a:lnTo>
                <a:lnTo>
                  <a:pt x="66125" y="77236"/>
                </a:lnTo>
                <a:lnTo>
                  <a:pt x="61663" y="73032"/>
                </a:lnTo>
                <a:lnTo>
                  <a:pt x="47202" y="69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8912579" y="1869414"/>
            <a:ext cx="44824" cy="116541"/>
          </a:xfrm>
          <a:custGeom>
            <a:avLst/>
            <a:gdLst/>
            <a:ahLst/>
            <a:cxnLst/>
            <a:rect l="l" t="t" r="r" b="b"/>
            <a:pathLst>
              <a:path w="50800" h="132080">
                <a:moveTo>
                  <a:pt x="49520" y="39528"/>
                </a:moveTo>
                <a:lnTo>
                  <a:pt x="39913" y="39528"/>
                </a:lnTo>
                <a:lnTo>
                  <a:pt x="40342" y="39985"/>
                </a:lnTo>
                <a:lnTo>
                  <a:pt x="40371" y="46569"/>
                </a:lnTo>
                <a:lnTo>
                  <a:pt x="31354" y="88452"/>
                </a:lnTo>
                <a:lnTo>
                  <a:pt x="4587" y="125024"/>
                </a:lnTo>
                <a:lnTo>
                  <a:pt x="4587" y="130328"/>
                </a:lnTo>
                <a:lnTo>
                  <a:pt x="6873" y="132065"/>
                </a:lnTo>
                <a:lnTo>
                  <a:pt x="9098" y="132065"/>
                </a:lnTo>
                <a:lnTo>
                  <a:pt x="40774" y="91340"/>
                </a:lnTo>
                <a:lnTo>
                  <a:pt x="50185" y="46569"/>
                </a:lnTo>
                <a:lnTo>
                  <a:pt x="49520" y="39528"/>
                </a:lnTo>
                <a:close/>
              </a:path>
              <a:path w="50800" h="132080">
                <a:moveTo>
                  <a:pt x="25281" y="0"/>
                </a:moveTo>
                <a:lnTo>
                  <a:pt x="9188" y="3369"/>
                </a:lnTo>
                <a:lnTo>
                  <a:pt x="0" y="12436"/>
                </a:lnTo>
                <a:lnTo>
                  <a:pt x="610" y="29507"/>
                </a:lnTo>
                <a:lnTo>
                  <a:pt x="6354" y="40742"/>
                </a:lnTo>
                <a:lnTo>
                  <a:pt x="16363" y="46090"/>
                </a:lnTo>
                <a:lnTo>
                  <a:pt x="26777" y="46569"/>
                </a:lnTo>
                <a:lnTo>
                  <a:pt x="32659" y="44801"/>
                </a:lnTo>
                <a:lnTo>
                  <a:pt x="37201" y="40869"/>
                </a:lnTo>
                <a:lnTo>
                  <a:pt x="38542" y="39985"/>
                </a:lnTo>
                <a:lnTo>
                  <a:pt x="38999" y="39528"/>
                </a:lnTo>
                <a:lnTo>
                  <a:pt x="49520" y="39528"/>
                </a:lnTo>
                <a:lnTo>
                  <a:pt x="48446" y="28163"/>
                </a:lnTo>
                <a:lnTo>
                  <a:pt x="43471" y="14004"/>
                </a:lnTo>
                <a:lnTo>
                  <a:pt x="35627" y="4485"/>
                </a:lnTo>
                <a:lnTo>
                  <a:pt x="25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9068337" y="1636966"/>
            <a:ext cx="163606" cy="278466"/>
          </a:xfrm>
          <a:custGeom>
            <a:avLst/>
            <a:gdLst/>
            <a:ahLst/>
            <a:cxnLst/>
            <a:rect l="l" t="t" r="r" b="b"/>
            <a:pathLst>
              <a:path w="185420" h="315594">
                <a:moveTo>
                  <a:pt x="136062" y="0"/>
                </a:moveTo>
                <a:lnTo>
                  <a:pt x="96197" y="13639"/>
                </a:lnTo>
                <a:lnTo>
                  <a:pt x="59239" y="50079"/>
                </a:lnTo>
                <a:lnTo>
                  <a:pt x="35486" y="88097"/>
                </a:lnTo>
                <a:lnTo>
                  <a:pt x="16733" y="131947"/>
                </a:lnTo>
                <a:lnTo>
                  <a:pt x="4423" y="178632"/>
                </a:lnTo>
                <a:lnTo>
                  <a:pt x="0" y="225154"/>
                </a:lnTo>
                <a:lnTo>
                  <a:pt x="594" y="240393"/>
                </a:lnTo>
                <a:lnTo>
                  <a:pt x="10765" y="284087"/>
                </a:lnTo>
                <a:lnTo>
                  <a:pt x="36791" y="312237"/>
                </a:lnTo>
                <a:lnTo>
                  <a:pt x="49718" y="315386"/>
                </a:lnTo>
                <a:lnTo>
                  <a:pt x="59823" y="314480"/>
                </a:lnTo>
                <a:lnTo>
                  <a:pt x="69890" y="311789"/>
                </a:lnTo>
                <a:lnTo>
                  <a:pt x="79864" y="307429"/>
                </a:lnTo>
                <a:lnTo>
                  <a:pt x="82764" y="305685"/>
                </a:lnTo>
                <a:lnTo>
                  <a:pt x="57082" y="305685"/>
                </a:lnTo>
                <a:lnTo>
                  <a:pt x="46886" y="303974"/>
                </a:lnTo>
                <a:lnTo>
                  <a:pt x="38993" y="298024"/>
                </a:lnTo>
                <a:lnTo>
                  <a:pt x="33446" y="287002"/>
                </a:lnTo>
                <a:lnTo>
                  <a:pt x="30285" y="270075"/>
                </a:lnTo>
                <a:lnTo>
                  <a:pt x="30163" y="257373"/>
                </a:lnTo>
                <a:lnTo>
                  <a:pt x="30387" y="245326"/>
                </a:lnTo>
                <a:lnTo>
                  <a:pt x="35853" y="197922"/>
                </a:lnTo>
                <a:lnTo>
                  <a:pt x="137525" y="163858"/>
                </a:lnTo>
                <a:lnTo>
                  <a:pt x="174452" y="163858"/>
                </a:lnTo>
                <a:lnTo>
                  <a:pt x="177685" y="151559"/>
                </a:lnTo>
                <a:lnTo>
                  <a:pt x="177994" y="150081"/>
                </a:lnTo>
                <a:lnTo>
                  <a:pt x="48005" y="150081"/>
                </a:lnTo>
                <a:lnTo>
                  <a:pt x="50962" y="139109"/>
                </a:lnTo>
                <a:lnTo>
                  <a:pt x="65925" y="91148"/>
                </a:lnTo>
                <a:lnTo>
                  <a:pt x="85130" y="51603"/>
                </a:lnTo>
                <a:lnTo>
                  <a:pt x="110757" y="18126"/>
                </a:lnTo>
                <a:lnTo>
                  <a:pt x="129037" y="9543"/>
                </a:lnTo>
                <a:lnTo>
                  <a:pt x="158148" y="9543"/>
                </a:lnTo>
                <a:lnTo>
                  <a:pt x="150150" y="3864"/>
                </a:lnTo>
                <a:lnTo>
                  <a:pt x="136062" y="0"/>
                </a:lnTo>
                <a:close/>
              </a:path>
              <a:path w="185420" h="315594">
                <a:moveTo>
                  <a:pt x="174452" y="163858"/>
                </a:moveTo>
                <a:lnTo>
                  <a:pt x="137525" y="163858"/>
                </a:lnTo>
                <a:lnTo>
                  <a:pt x="135297" y="172881"/>
                </a:lnTo>
                <a:lnTo>
                  <a:pt x="132549" y="183410"/>
                </a:lnTo>
                <a:lnTo>
                  <a:pt x="120735" y="220795"/>
                </a:lnTo>
                <a:lnTo>
                  <a:pt x="100528" y="263526"/>
                </a:lnTo>
                <a:lnTo>
                  <a:pt x="74645" y="297237"/>
                </a:lnTo>
                <a:lnTo>
                  <a:pt x="57082" y="305685"/>
                </a:lnTo>
                <a:lnTo>
                  <a:pt x="82764" y="305685"/>
                </a:lnTo>
                <a:lnTo>
                  <a:pt x="117817" y="275610"/>
                </a:lnTo>
                <a:lnTo>
                  <a:pt x="142788" y="239896"/>
                </a:lnTo>
                <a:lnTo>
                  <a:pt x="163209" y="197502"/>
                </a:lnTo>
                <a:lnTo>
                  <a:pt x="173607" y="167075"/>
                </a:lnTo>
                <a:lnTo>
                  <a:pt x="174452" y="163858"/>
                </a:lnTo>
                <a:close/>
              </a:path>
              <a:path w="185420" h="315594">
                <a:moveTo>
                  <a:pt x="158148" y="9543"/>
                </a:moveTo>
                <a:lnTo>
                  <a:pt x="129037" y="9543"/>
                </a:lnTo>
                <a:lnTo>
                  <a:pt x="141699" y="13019"/>
                </a:lnTo>
                <a:lnTo>
                  <a:pt x="149627" y="22359"/>
                </a:lnTo>
                <a:lnTo>
                  <a:pt x="153902" y="35752"/>
                </a:lnTo>
                <a:lnTo>
                  <a:pt x="155604" y="51384"/>
                </a:lnTo>
                <a:lnTo>
                  <a:pt x="155501" y="63459"/>
                </a:lnTo>
                <a:lnTo>
                  <a:pt x="150529" y="109474"/>
                </a:lnTo>
                <a:lnTo>
                  <a:pt x="48005" y="150081"/>
                </a:lnTo>
                <a:lnTo>
                  <a:pt x="177994" y="150081"/>
                </a:lnTo>
                <a:lnTo>
                  <a:pt x="180946" y="135996"/>
                </a:lnTo>
                <a:lnTo>
                  <a:pt x="183341" y="120503"/>
                </a:lnTo>
                <a:lnTo>
                  <a:pt x="184815" y="105195"/>
                </a:lnTo>
                <a:lnTo>
                  <a:pt x="185318" y="90188"/>
                </a:lnTo>
                <a:lnTo>
                  <a:pt x="184912" y="78407"/>
                </a:lnTo>
                <a:lnTo>
                  <a:pt x="176327" y="36046"/>
                </a:lnTo>
                <a:lnTo>
                  <a:pt x="161350" y="11817"/>
                </a:lnTo>
                <a:lnTo>
                  <a:pt x="158148" y="9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9270474" y="1619725"/>
            <a:ext cx="91887" cy="388284"/>
          </a:xfrm>
          <a:custGeom>
            <a:avLst/>
            <a:gdLst/>
            <a:ahLst/>
            <a:cxnLst/>
            <a:rect l="l" t="t" r="r" b="b"/>
            <a:pathLst>
              <a:path w="104140" h="440055">
                <a:moveTo>
                  <a:pt x="1798" y="0"/>
                </a:moveTo>
                <a:lnTo>
                  <a:pt x="0" y="1828"/>
                </a:lnTo>
                <a:lnTo>
                  <a:pt x="0" y="6644"/>
                </a:lnTo>
                <a:lnTo>
                  <a:pt x="8564" y="14569"/>
                </a:lnTo>
                <a:lnTo>
                  <a:pt x="16119" y="22489"/>
                </a:lnTo>
                <a:lnTo>
                  <a:pt x="42379" y="59484"/>
                </a:lnTo>
                <a:lnTo>
                  <a:pt x="61880" y="104733"/>
                </a:lnTo>
                <a:lnTo>
                  <a:pt x="71733" y="143886"/>
                </a:lnTo>
                <a:lnTo>
                  <a:pt x="77232" y="187350"/>
                </a:lnTo>
                <a:lnTo>
                  <a:pt x="78362" y="218653"/>
                </a:lnTo>
                <a:lnTo>
                  <a:pt x="78194" y="231816"/>
                </a:lnTo>
                <a:lnTo>
                  <a:pt x="75462" y="271153"/>
                </a:lnTo>
                <a:lnTo>
                  <a:pt x="68856" y="309718"/>
                </a:lnTo>
                <a:lnTo>
                  <a:pt x="57691" y="346812"/>
                </a:lnTo>
                <a:lnTo>
                  <a:pt x="41278" y="381736"/>
                </a:lnTo>
                <a:lnTo>
                  <a:pt x="18933" y="413791"/>
                </a:lnTo>
                <a:lnTo>
                  <a:pt x="0" y="433273"/>
                </a:lnTo>
                <a:lnTo>
                  <a:pt x="0" y="438089"/>
                </a:lnTo>
                <a:lnTo>
                  <a:pt x="1798" y="439856"/>
                </a:lnTo>
                <a:lnTo>
                  <a:pt x="4450" y="439856"/>
                </a:lnTo>
                <a:lnTo>
                  <a:pt x="37764" y="411426"/>
                </a:lnTo>
                <a:lnTo>
                  <a:pt x="68270" y="368194"/>
                </a:lnTo>
                <a:lnTo>
                  <a:pt x="86449" y="323869"/>
                </a:lnTo>
                <a:lnTo>
                  <a:pt x="97199" y="284497"/>
                </a:lnTo>
                <a:lnTo>
                  <a:pt x="103095" y="239420"/>
                </a:lnTo>
                <a:lnTo>
                  <a:pt x="103631" y="219974"/>
                </a:lnTo>
                <a:lnTo>
                  <a:pt x="103500" y="210209"/>
                </a:lnTo>
                <a:lnTo>
                  <a:pt x="99252" y="163863"/>
                </a:lnTo>
                <a:lnTo>
                  <a:pt x="90321" y="124241"/>
                </a:lnTo>
                <a:lnTo>
                  <a:pt x="74498" y="83444"/>
                </a:lnTo>
                <a:lnTo>
                  <a:pt x="54236" y="49410"/>
                </a:lnTo>
                <a:lnTo>
                  <a:pt x="24487" y="14767"/>
                </a:lnTo>
                <a:lnTo>
                  <a:pt x="5826" y="388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656285" y="2435276"/>
            <a:ext cx="263338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24" y="0"/>
                </a:lnTo>
              </a:path>
            </a:pathLst>
          </a:custGeom>
          <a:ln w="19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656285" y="2512650"/>
            <a:ext cx="263338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24" y="0"/>
                </a:lnTo>
              </a:path>
            </a:pathLst>
          </a:custGeom>
          <a:ln w="19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074246" y="2274920"/>
            <a:ext cx="328893" cy="398368"/>
          </a:xfrm>
          <a:custGeom>
            <a:avLst/>
            <a:gdLst/>
            <a:ahLst/>
            <a:cxnLst/>
            <a:rect l="l" t="t" r="r" b="b"/>
            <a:pathLst>
              <a:path w="372745" h="451485">
                <a:moveTo>
                  <a:pt x="372557" y="0"/>
                </a:moveTo>
                <a:lnTo>
                  <a:pt x="0" y="0"/>
                </a:lnTo>
                <a:lnTo>
                  <a:pt x="0" y="18379"/>
                </a:lnTo>
                <a:lnTo>
                  <a:pt x="24189" y="21178"/>
                </a:lnTo>
                <a:lnTo>
                  <a:pt x="38118" y="28327"/>
                </a:lnTo>
                <a:lnTo>
                  <a:pt x="44617" y="37955"/>
                </a:lnTo>
                <a:lnTo>
                  <a:pt x="46520" y="48189"/>
                </a:lnTo>
                <a:lnTo>
                  <a:pt x="46634" y="397215"/>
                </a:lnTo>
                <a:lnTo>
                  <a:pt x="46160" y="406868"/>
                </a:lnTo>
                <a:lnTo>
                  <a:pt x="42846" y="417076"/>
                </a:lnTo>
                <a:lnTo>
                  <a:pt x="33851" y="425967"/>
                </a:lnTo>
                <a:lnTo>
                  <a:pt x="16333" y="431671"/>
                </a:lnTo>
                <a:lnTo>
                  <a:pt x="0" y="451164"/>
                </a:lnTo>
                <a:lnTo>
                  <a:pt x="135849" y="451164"/>
                </a:lnTo>
                <a:lnTo>
                  <a:pt x="135849" y="432785"/>
                </a:lnTo>
                <a:lnTo>
                  <a:pt x="111914" y="429919"/>
                </a:lnTo>
                <a:lnTo>
                  <a:pt x="98275" y="422617"/>
                </a:lnTo>
                <a:lnTo>
                  <a:pt x="92037" y="412823"/>
                </a:lnTo>
                <a:lnTo>
                  <a:pt x="90303" y="402481"/>
                </a:lnTo>
                <a:lnTo>
                  <a:pt x="90220" y="18379"/>
                </a:lnTo>
                <a:lnTo>
                  <a:pt x="357828" y="18379"/>
                </a:lnTo>
                <a:lnTo>
                  <a:pt x="372557" y="0"/>
                </a:lnTo>
                <a:close/>
              </a:path>
              <a:path w="372745" h="451485">
                <a:moveTo>
                  <a:pt x="357828" y="18379"/>
                </a:moveTo>
                <a:lnTo>
                  <a:pt x="282884" y="18379"/>
                </a:lnTo>
                <a:lnTo>
                  <a:pt x="282884" y="397215"/>
                </a:lnTo>
                <a:lnTo>
                  <a:pt x="282407" y="406932"/>
                </a:lnTo>
                <a:lnTo>
                  <a:pt x="279063" y="417198"/>
                </a:lnTo>
                <a:lnTo>
                  <a:pt x="269989" y="426109"/>
                </a:lnTo>
                <a:lnTo>
                  <a:pt x="252316" y="431756"/>
                </a:lnTo>
                <a:lnTo>
                  <a:pt x="236707" y="451164"/>
                </a:lnTo>
                <a:lnTo>
                  <a:pt x="372557" y="451164"/>
                </a:lnTo>
                <a:lnTo>
                  <a:pt x="372557" y="432785"/>
                </a:lnTo>
                <a:lnTo>
                  <a:pt x="348497" y="429952"/>
                </a:lnTo>
                <a:lnTo>
                  <a:pt x="334725" y="422727"/>
                </a:lnTo>
                <a:lnTo>
                  <a:pt x="328372" y="413016"/>
                </a:lnTo>
                <a:lnTo>
                  <a:pt x="326566" y="402729"/>
                </a:lnTo>
                <a:lnTo>
                  <a:pt x="326471" y="54041"/>
                </a:lnTo>
                <a:lnTo>
                  <a:pt x="326948" y="44298"/>
                </a:lnTo>
                <a:lnTo>
                  <a:pt x="330287" y="34002"/>
                </a:lnTo>
                <a:lnTo>
                  <a:pt x="339352" y="25067"/>
                </a:lnTo>
                <a:lnTo>
                  <a:pt x="357004" y="19407"/>
                </a:lnTo>
                <a:lnTo>
                  <a:pt x="357828" y="18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677858" y="2232507"/>
            <a:ext cx="100853" cy="184897"/>
          </a:xfrm>
          <a:custGeom>
            <a:avLst/>
            <a:gdLst/>
            <a:ahLst/>
            <a:cxnLst/>
            <a:rect l="l" t="t" r="r" b="b"/>
            <a:pathLst>
              <a:path w="114300" h="209550">
                <a:moveTo>
                  <a:pt x="71315" y="26419"/>
                </a:moveTo>
                <a:lnTo>
                  <a:pt x="36002" y="26419"/>
                </a:lnTo>
                <a:lnTo>
                  <a:pt x="45994" y="183459"/>
                </a:lnTo>
                <a:lnTo>
                  <a:pt x="44465" y="192437"/>
                </a:lnTo>
                <a:lnTo>
                  <a:pt x="33764" y="197038"/>
                </a:lnTo>
                <a:lnTo>
                  <a:pt x="2225" y="197998"/>
                </a:lnTo>
                <a:lnTo>
                  <a:pt x="2225" y="209306"/>
                </a:lnTo>
                <a:lnTo>
                  <a:pt x="40738" y="208268"/>
                </a:lnTo>
                <a:lnTo>
                  <a:pt x="54293" y="208048"/>
                </a:lnTo>
                <a:lnTo>
                  <a:pt x="109501" y="208048"/>
                </a:lnTo>
                <a:lnTo>
                  <a:pt x="114239" y="197998"/>
                </a:lnTo>
                <a:lnTo>
                  <a:pt x="102412" y="197998"/>
                </a:lnTo>
                <a:lnTo>
                  <a:pt x="79067" y="196210"/>
                </a:lnTo>
                <a:lnTo>
                  <a:pt x="71815" y="190392"/>
                </a:lnTo>
                <a:lnTo>
                  <a:pt x="71315" y="26419"/>
                </a:lnTo>
                <a:close/>
              </a:path>
              <a:path w="114300" h="209550">
                <a:moveTo>
                  <a:pt x="109501" y="208048"/>
                </a:moveTo>
                <a:lnTo>
                  <a:pt x="54293" y="208048"/>
                </a:lnTo>
                <a:lnTo>
                  <a:pt x="65815" y="208152"/>
                </a:lnTo>
                <a:lnTo>
                  <a:pt x="108994" y="209125"/>
                </a:lnTo>
                <a:lnTo>
                  <a:pt x="109501" y="208048"/>
                </a:lnTo>
                <a:close/>
              </a:path>
              <a:path w="114300" h="209550">
                <a:moveTo>
                  <a:pt x="70652" y="0"/>
                </a:moveTo>
                <a:lnTo>
                  <a:pt x="61813" y="0"/>
                </a:lnTo>
                <a:lnTo>
                  <a:pt x="49172" y="9372"/>
                </a:lnTo>
                <a:lnTo>
                  <a:pt x="35668" y="15188"/>
                </a:lnTo>
                <a:lnTo>
                  <a:pt x="22388" y="18296"/>
                </a:lnTo>
                <a:lnTo>
                  <a:pt x="10422" y="19544"/>
                </a:lnTo>
                <a:lnTo>
                  <a:pt x="860" y="19780"/>
                </a:lnTo>
                <a:lnTo>
                  <a:pt x="0" y="31089"/>
                </a:lnTo>
                <a:lnTo>
                  <a:pt x="8804" y="30916"/>
                </a:lnTo>
                <a:lnTo>
                  <a:pt x="21474" y="29705"/>
                </a:lnTo>
                <a:lnTo>
                  <a:pt x="36002" y="26419"/>
                </a:lnTo>
                <a:lnTo>
                  <a:pt x="71315" y="26419"/>
                </a:lnTo>
                <a:lnTo>
                  <a:pt x="71291" y="18296"/>
                </a:lnTo>
                <a:lnTo>
                  <a:pt x="71262" y="335"/>
                </a:lnTo>
                <a:lnTo>
                  <a:pt x="70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538764" y="2474003"/>
            <a:ext cx="375397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313" y="0"/>
                </a:lnTo>
              </a:path>
            </a:pathLst>
          </a:custGeom>
          <a:ln w="18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7551535" y="2588244"/>
            <a:ext cx="142315" cy="178174"/>
          </a:xfrm>
          <a:custGeom>
            <a:avLst/>
            <a:gdLst/>
            <a:ahLst/>
            <a:cxnLst/>
            <a:rect l="l" t="t" r="r" b="b"/>
            <a:pathLst>
              <a:path w="161290" h="201930">
                <a:moveTo>
                  <a:pt x="33649" y="154097"/>
                </a:moveTo>
                <a:lnTo>
                  <a:pt x="30449" y="154097"/>
                </a:lnTo>
                <a:lnTo>
                  <a:pt x="19311" y="158206"/>
                </a:lnTo>
                <a:lnTo>
                  <a:pt x="12263" y="171243"/>
                </a:lnTo>
                <a:lnTo>
                  <a:pt x="14922" y="185188"/>
                </a:lnTo>
                <a:lnTo>
                  <a:pt x="22793" y="195446"/>
                </a:lnTo>
                <a:lnTo>
                  <a:pt x="35061" y="201686"/>
                </a:lnTo>
                <a:lnTo>
                  <a:pt x="50003" y="201368"/>
                </a:lnTo>
                <a:lnTo>
                  <a:pt x="64231" y="199215"/>
                </a:lnTo>
                <a:lnTo>
                  <a:pt x="77574" y="195320"/>
                </a:lnTo>
                <a:lnTo>
                  <a:pt x="78502" y="194902"/>
                </a:lnTo>
                <a:lnTo>
                  <a:pt x="53676" y="194902"/>
                </a:lnTo>
                <a:lnTo>
                  <a:pt x="42390" y="194217"/>
                </a:lnTo>
                <a:lnTo>
                  <a:pt x="29561" y="188217"/>
                </a:lnTo>
                <a:lnTo>
                  <a:pt x="41158" y="175135"/>
                </a:lnTo>
                <a:lnTo>
                  <a:pt x="42885" y="166246"/>
                </a:lnTo>
                <a:lnTo>
                  <a:pt x="42885" y="156017"/>
                </a:lnTo>
                <a:lnTo>
                  <a:pt x="33649" y="154097"/>
                </a:lnTo>
                <a:close/>
              </a:path>
              <a:path w="161290" h="201930">
                <a:moveTo>
                  <a:pt x="132464" y="128554"/>
                </a:moveTo>
                <a:lnTo>
                  <a:pt x="106739" y="128554"/>
                </a:lnTo>
                <a:lnTo>
                  <a:pt x="104295" y="140676"/>
                </a:lnTo>
                <a:lnTo>
                  <a:pt x="100725" y="152149"/>
                </a:lnTo>
                <a:lnTo>
                  <a:pt x="74279" y="185832"/>
                </a:lnTo>
                <a:lnTo>
                  <a:pt x="53676" y="194902"/>
                </a:lnTo>
                <a:lnTo>
                  <a:pt x="78502" y="194902"/>
                </a:lnTo>
                <a:lnTo>
                  <a:pt x="110579" y="174120"/>
                </a:lnTo>
                <a:lnTo>
                  <a:pt x="129455" y="140601"/>
                </a:lnTo>
                <a:lnTo>
                  <a:pt x="132464" y="128554"/>
                </a:lnTo>
                <a:close/>
              </a:path>
              <a:path w="161290" h="201930">
                <a:moveTo>
                  <a:pt x="66336" y="8433"/>
                </a:moveTo>
                <a:lnTo>
                  <a:pt x="50231" y="8433"/>
                </a:lnTo>
                <a:lnTo>
                  <a:pt x="52760" y="11907"/>
                </a:lnTo>
                <a:lnTo>
                  <a:pt x="52760" y="26660"/>
                </a:lnTo>
                <a:lnTo>
                  <a:pt x="35794" y="71584"/>
                </a:lnTo>
                <a:lnTo>
                  <a:pt x="30162" y="99695"/>
                </a:lnTo>
                <a:lnTo>
                  <a:pt x="30774" y="110144"/>
                </a:lnTo>
                <a:lnTo>
                  <a:pt x="35150" y="123139"/>
                </a:lnTo>
                <a:lnTo>
                  <a:pt x="49252" y="134364"/>
                </a:lnTo>
                <a:lnTo>
                  <a:pt x="61205" y="139712"/>
                </a:lnTo>
                <a:lnTo>
                  <a:pt x="70851" y="141315"/>
                </a:lnTo>
                <a:lnTo>
                  <a:pt x="84518" y="139938"/>
                </a:lnTo>
                <a:lnTo>
                  <a:pt x="96271" y="135680"/>
                </a:lnTo>
                <a:lnTo>
                  <a:pt x="104638" y="129984"/>
                </a:lnTo>
                <a:lnTo>
                  <a:pt x="88529" y="129984"/>
                </a:lnTo>
                <a:lnTo>
                  <a:pt x="66736" y="127704"/>
                </a:lnTo>
                <a:lnTo>
                  <a:pt x="56778" y="119459"/>
                </a:lnTo>
                <a:lnTo>
                  <a:pt x="54018" y="110329"/>
                </a:lnTo>
                <a:lnTo>
                  <a:pt x="54709" y="98633"/>
                </a:lnTo>
                <a:lnTo>
                  <a:pt x="56786" y="86885"/>
                </a:lnTo>
                <a:lnTo>
                  <a:pt x="60037" y="74875"/>
                </a:lnTo>
                <a:lnTo>
                  <a:pt x="64247" y="62391"/>
                </a:lnTo>
                <a:lnTo>
                  <a:pt x="74279" y="35743"/>
                </a:lnTo>
                <a:lnTo>
                  <a:pt x="75224" y="31963"/>
                </a:lnTo>
                <a:lnTo>
                  <a:pt x="75224" y="26629"/>
                </a:lnTo>
                <a:lnTo>
                  <a:pt x="71616" y="13556"/>
                </a:lnTo>
                <a:lnTo>
                  <a:pt x="66336" y="8433"/>
                </a:lnTo>
                <a:close/>
              </a:path>
              <a:path w="161290" h="201930">
                <a:moveTo>
                  <a:pt x="155935" y="2459"/>
                </a:moveTo>
                <a:lnTo>
                  <a:pt x="147187" y="2459"/>
                </a:lnTo>
                <a:lnTo>
                  <a:pt x="141244" y="4044"/>
                </a:lnTo>
                <a:lnTo>
                  <a:pt x="137800" y="10048"/>
                </a:lnTo>
                <a:lnTo>
                  <a:pt x="136855" y="11968"/>
                </a:lnTo>
                <a:lnTo>
                  <a:pt x="134355" y="22057"/>
                </a:lnTo>
                <a:lnTo>
                  <a:pt x="132801" y="28397"/>
                </a:lnTo>
                <a:lnTo>
                  <a:pt x="126217" y="54579"/>
                </a:lnTo>
                <a:lnTo>
                  <a:pt x="123699" y="64798"/>
                </a:lnTo>
                <a:lnTo>
                  <a:pt x="116079" y="95884"/>
                </a:lnTo>
                <a:lnTo>
                  <a:pt x="113822" y="104995"/>
                </a:lnTo>
                <a:lnTo>
                  <a:pt x="110678" y="110054"/>
                </a:lnTo>
                <a:lnTo>
                  <a:pt x="102147" y="120455"/>
                </a:lnTo>
                <a:lnTo>
                  <a:pt x="88529" y="129984"/>
                </a:lnTo>
                <a:lnTo>
                  <a:pt x="104638" y="129984"/>
                </a:lnTo>
                <a:lnTo>
                  <a:pt x="106739" y="128554"/>
                </a:lnTo>
                <a:lnTo>
                  <a:pt x="132464" y="128554"/>
                </a:lnTo>
                <a:lnTo>
                  <a:pt x="159684" y="19588"/>
                </a:lnTo>
                <a:lnTo>
                  <a:pt x="160964" y="15169"/>
                </a:lnTo>
                <a:lnTo>
                  <a:pt x="160964" y="6299"/>
                </a:lnTo>
                <a:lnTo>
                  <a:pt x="155935" y="2459"/>
                </a:lnTo>
                <a:close/>
              </a:path>
              <a:path w="161290" h="201930">
                <a:moveTo>
                  <a:pt x="47829" y="0"/>
                </a:moveTo>
                <a:lnTo>
                  <a:pt x="8496" y="26125"/>
                </a:lnTo>
                <a:lnTo>
                  <a:pt x="0" y="51745"/>
                </a:lnTo>
                <a:lnTo>
                  <a:pt x="9723" y="51745"/>
                </a:lnTo>
                <a:lnTo>
                  <a:pt x="10027" y="50160"/>
                </a:lnTo>
                <a:lnTo>
                  <a:pt x="10972" y="46716"/>
                </a:lnTo>
                <a:lnTo>
                  <a:pt x="35209" y="10847"/>
                </a:lnTo>
                <a:lnTo>
                  <a:pt x="66336" y="8433"/>
                </a:lnTo>
                <a:lnTo>
                  <a:pt x="61921" y="4149"/>
                </a:lnTo>
                <a:lnTo>
                  <a:pt x="47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717823" y="2618088"/>
            <a:ext cx="70037" cy="134471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64312" y="0"/>
                </a:moveTo>
                <a:lnTo>
                  <a:pt x="52212" y="0"/>
                </a:lnTo>
                <a:lnTo>
                  <a:pt x="44805" y="5943"/>
                </a:lnTo>
                <a:lnTo>
                  <a:pt x="44805" y="19354"/>
                </a:lnTo>
                <a:lnTo>
                  <a:pt x="49743" y="22646"/>
                </a:lnTo>
                <a:lnTo>
                  <a:pt x="61843" y="22646"/>
                </a:lnTo>
                <a:lnTo>
                  <a:pt x="68336" y="16062"/>
                </a:lnTo>
                <a:lnTo>
                  <a:pt x="68336" y="4175"/>
                </a:lnTo>
                <a:lnTo>
                  <a:pt x="64312" y="0"/>
                </a:lnTo>
                <a:close/>
              </a:path>
              <a:path w="79375" h="152400">
                <a:moveTo>
                  <a:pt x="53447" y="58033"/>
                </a:moveTo>
                <a:lnTo>
                  <a:pt x="39014" y="58033"/>
                </a:lnTo>
                <a:lnTo>
                  <a:pt x="41445" y="60525"/>
                </a:lnTo>
                <a:lnTo>
                  <a:pt x="41452" y="70469"/>
                </a:lnTo>
                <a:lnTo>
                  <a:pt x="40142" y="74767"/>
                </a:lnTo>
                <a:lnTo>
                  <a:pt x="36556" y="84014"/>
                </a:lnTo>
                <a:lnTo>
                  <a:pt x="26158" y="110404"/>
                </a:lnTo>
                <a:lnTo>
                  <a:pt x="24505" y="114574"/>
                </a:lnTo>
                <a:lnTo>
                  <a:pt x="24505" y="115031"/>
                </a:lnTo>
                <a:lnTo>
                  <a:pt x="21305" y="122712"/>
                </a:lnTo>
                <a:lnTo>
                  <a:pt x="20238" y="125882"/>
                </a:lnTo>
                <a:lnTo>
                  <a:pt x="18958" y="129052"/>
                </a:lnTo>
                <a:lnTo>
                  <a:pt x="18958" y="132892"/>
                </a:lnTo>
                <a:lnTo>
                  <a:pt x="23754" y="145117"/>
                </a:lnTo>
                <a:lnTo>
                  <a:pt x="35906" y="151956"/>
                </a:lnTo>
                <a:lnTo>
                  <a:pt x="53923" y="148482"/>
                </a:lnTo>
                <a:lnTo>
                  <a:pt x="57882" y="145694"/>
                </a:lnTo>
                <a:lnTo>
                  <a:pt x="38801" y="145694"/>
                </a:lnTo>
                <a:lnTo>
                  <a:pt x="37216" y="142067"/>
                </a:lnTo>
                <a:lnTo>
                  <a:pt x="37216" y="132344"/>
                </a:lnTo>
                <a:lnTo>
                  <a:pt x="38313" y="129875"/>
                </a:lnTo>
                <a:lnTo>
                  <a:pt x="40020" y="125577"/>
                </a:lnTo>
                <a:lnTo>
                  <a:pt x="41727" y="121036"/>
                </a:lnTo>
                <a:lnTo>
                  <a:pt x="43433" y="116525"/>
                </a:lnTo>
                <a:lnTo>
                  <a:pt x="44500" y="113355"/>
                </a:lnTo>
                <a:lnTo>
                  <a:pt x="48015" y="104598"/>
                </a:lnTo>
                <a:lnTo>
                  <a:pt x="53778" y="89886"/>
                </a:lnTo>
                <a:lnTo>
                  <a:pt x="58430" y="77632"/>
                </a:lnTo>
                <a:lnTo>
                  <a:pt x="59713" y="74767"/>
                </a:lnTo>
                <a:lnTo>
                  <a:pt x="59740" y="70865"/>
                </a:lnTo>
                <a:lnTo>
                  <a:pt x="55127" y="59026"/>
                </a:lnTo>
                <a:lnTo>
                  <a:pt x="53447" y="58033"/>
                </a:lnTo>
                <a:close/>
              </a:path>
              <a:path w="79375" h="152400">
                <a:moveTo>
                  <a:pt x="78851" y="114299"/>
                </a:moveTo>
                <a:lnTo>
                  <a:pt x="70408" y="114299"/>
                </a:lnTo>
                <a:lnTo>
                  <a:pt x="70164" y="115244"/>
                </a:lnTo>
                <a:lnTo>
                  <a:pt x="68854" y="119633"/>
                </a:lnTo>
                <a:lnTo>
                  <a:pt x="62741" y="132728"/>
                </a:lnTo>
                <a:lnTo>
                  <a:pt x="53352" y="142570"/>
                </a:lnTo>
                <a:lnTo>
                  <a:pt x="38801" y="145694"/>
                </a:lnTo>
                <a:lnTo>
                  <a:pt x="57882" y="145694"/>
                </a:lnTo>
                <a:lnTo>
                  <a:pt x="66765" y="139437"/>
                </a:lnTo>
                <a:lnTo>
                  <a:pt x="74829" y="128598"/>
                </a:lnTo>
                <a:lnTo>
                  <a:pt x="78514" y="119742"/>
                </a:lnTo>
                <a:lnTo>
                  <a:pt x="78851" y="117500"/>
                </a:lnTo>
                <a:lnTo>
                  <a:pt x="78851" y="114299"/>
                </a:lnTo>
                <a:close/>
              </a:path>
              <a:path w="79375" h="152400">
                <a:moveTo>
                  <a:pt x="43025" y="51875"/>
                </a:moveTo>
                <a:lnTo>
                  <a:pt x="3865" y="74596"/>
                </a:lnTo>
                <a:lnTo>
                  <a:pt x="0" y="88391"/>
                </a:lnTo>
                <a:lnTo>
                  <a:pt x="8412" y="88391"/>
                </a:lnTo>
                <a:lnTo>
                  <a:pt x="8625" y="87264"/>
                </a:lnTo>
                <a:lnTo>
                  <a:pt x="9723" y="83911"/>
                </a:lnTo>
                <a:lnTo>
                  <a:pt x="16746" y="69454"/>
                </a:lnTo>
                <a:lnTo>
                  <a:pt x="26247" y="60525"/>
                </a:lnTo>
                <a:lnTo>
                  <a:pt x="39014" y="58033"/>
                </a:lnTo>
                <a:lnTo>
                  <a:pt x="53447" y="58033"/>
                </a:lnTo>
                <a:lnTo>
                  <a:pt x="43025" y="51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7853665" y="2512018"/>
            <a:ext cx="32497" cy="198904"/>
          </a:xfrm>
          <a:custGeom>
            <a:avLst/>
            <a:gdLst/>
            <a:ahLst/>
            <a:cxnLst/>
            <a:rect l="l" t="t" r="r" b="b"/>
            <a:pathLst>
              <a:path w="36829" h="225425">
                <a:moveTo>
                  <a:pt x="26700" y="0"/>
                </a:moveTo>
                <a:lnTo>
                  <a:pt x="9235" y="0"/>
                </a:lnTo>
                <a:lnTo>
                  <a:pt x="0" y="6644"/>
                </a:lnTo>
                <a:lnTo>
                  <a:pt x="0" y="17373"/>
                </a:lnTo>
                <a:lnTo>
                  <a:pt x="12405" y="156484"/>
                </a:lnTo>
                <a:lnTo>
                  <a:pt x="13045" y="163433"/>
                </a:lnTo>
                <a:lnTo>
                  <a:pt x="13990" y="164073"/>
                </a:lnTo>
                <a:lnTo>
                  <a:pt x="22585" y="164073"/>
                </a:lnTo>
                <a:lnTo>
                  <a:pt x="23530" y="163433"/>
                </a:lnTo>
                <a:lnTo>
                  <a:pt x="24200" y="156484"/>
                </a:lnTo>
                <a:lnTo>
                  <a:pt x="36545" y="17373"/>
                </a:lnTo>
                <a:lnTo>
                  <a:pt x="36545" y="6035"/>
                </a:lnTo>
                <a:lnTo>
                  <a:pt x="26700" y="0"/>
                </a:lnTo>
                <a:close/>
              </a:path>
              <a:path w="36829" h="225425">
                <a:moveTo>
                  <a:pt x="18774" y="188125"/>
                </a:moveTo>
                <a:lnTo>
                  <a:pt x="5381" y="193465"/>
                </a:lnTo>
                <a:lnTo>
                  <a:pt x="18" y="205533"/>
                </a:lnTo>
                <a:lnTo>
                  <a:pt x="5181" y="219273"/>
                </a:lnTo>
                <a:lnTo>
                  <a:pt x="16956" y="224841"/>
                </a:lnTo>
                <a:lnTo>
                  <a:pt x="30506" y="220144"/>
                </a:lnTo>
                <a:lnTo>
                  <a:pt x="36491" y="208212"/>
                </a:lnTo>
                <a:lnTo>
                  <a:pt x="36545" y="206349"/>
                </a:lnTo>
                <a:lnTo>
                  <a:pt x="31296" y="193622"/>
                </a:lnTo>
                <a:lnTo>
                  <a:pt x="18774" y="18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001335" y="2274920"/>
            <a:ext cx="91328" cy="398368"/>
          </a:xfrm>
          <a:custGeom>
            <a:avLst/>
            <a:gdLst/>
            <a:ahLst/>
            <a:cxnLst/>
            <a:rect l="l" t="t" r="r" b="b"/>
            <a:pathLst>
              <a:path w="103504" h="451485">
                <a:moveTo>
                  <a:pt x="101566" y="0"/>
                </a:moveTo>
                <a:lnTo>
                  <a:pt x="98914" y="0"/>
                </a:lnTo>
                <a:lnTo>
                  <a:pt x="96124" y="1158"/>
                </a:lnTo>
                <a:lnTo>
                  <a:pt x="66399" y="28367"/>
                </a:lnTo>
                <a:lnTo>
                  <a:pt x="36384" y="71490"/>
                </a:lnTo>
                <a:lnTo>
                  <a:pt x="18141" y="116501"/>
                </a:lnTo>
                <a:lnTo>
                  <a:pt x="7133" y="156254"/>
                </a:lnTo>
                <a:lnTo>
                  <a:pt x="762" y="201637"/>
                </a:lnTo>
                <a:lnTo>
                  <a:pt x="0" y="221280"/>
                </a:lnTo>
                <a:lnTo>
                  <a:pt x="113" y="231837"/>
                </a:lnTo>
                <a:lnTo>
                  <a:pt x="3838" y="278979"/>
                </a:lnTo>
                <a:lnTo>
                  <a:pt x="11645" y="317897"/>
                </a:lnTo>
                <a:lnTo>
                  <a:pt x="25424" y="357715"/>
                </a:lnTo>
                <a:lnTo>
                  <a:pt x="45753" y="394105"/>
                </a:lnTo>
                <a:lnTo>
                  <a:pt x="74837" y="431518"/>
                </a:lnTo>
                <a:lnTo>
                  <a:pt x="101596" y="451164"/>
                </a:lnTo>
                <a:lnTo>
                  <a:pt x="103364" y="449823"/>
                </a:lnTo>
                <a:lnTo>
                  <a:pt x="103364" y="444398"/>
                </a:lnTo>
                <a:lnTo>
                  <a:pt x="95713" y="436717"/>
                </a:lnTo>
                <a:lnTo>
                  <a:pt x="86515" y="426720"/>
                </a:lnTo>
                <a:lnTo>
                  <a:pt x="63505" y="393892"/>
                </a:lnTo>
                <a:lnTo>
                  <a:pt x="46734" y="357854"/>
                </a:lnTo>
                <a:lnTo>
                  <a:pt x="35379" y="319952"/>
                </a:lnTo>
                <a:lnTo>
                  <a:pt x="28615" y="281535"/>
                </a:lnTo>
                <a:lnTo>
                  <a:pt x="25314" y="231775"/>
                </a:lnTo>
                <a:lnTo>
                  <a:pt x="25465" y="217936"/>
                </a:lnTo>
                <a:lnTo>
                  <a:pt x="27984" y="177065"/>
                </a:lnTo>
                <a:lnTo>
                  <a:pt x="34041" y="137774"/>
                </a:lnTo>
                <a:lnTo>
                  <a:pt x="44202" y="100490"/>
                </a:lnTo>
                <a:lnTo>
                  <a:pt x="65110" y="54641"/>
                </a:lnTo>
                <a:lnTo>
                  <a:pt x="95662" y="14135"/>
                </a:lnTo>
                <a:lnTo>
                  <a:pt x="103364" y="6827"/>
                </a:lnTo>
                <a:lnTo>
                  <a:pt x="103364" y="1402"/>
                </a:lnTo>
                <a:lnTo>
                  <a:pt x="101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8131589" y="2292854"/>
            <a:ext cx="164166" cy="285190"/>
          </a:xfrm>
          <a:custGeom>
            <a:avLst/>
            <a:gdLst/>
            <a:ahLst/>
            <a:cxnLst/>
            <a:rect l="l" t="t" r="r" b="b"/>
            <a:pathLst>
              <a:path w="186054" h="323214">
                <a:moveTo>
                  <a:pt x="138634" y="0"/>
                </a:moveTo>
                <a:lnTo>
                  <a:pt x="97549" y="13844"/>
                </a:lnTo>
                <a:lnTo>
                  <a:pt x="68766" y="40009"/>
                </a:lnTo>
                <a:lnTo>
                  <a:pt x="43275" y="76280"/>
                </a:lnTo>
                <a:lnTo>
                  <a:pt x="22471" y="119579"/>
                </a:lnTo>
                <a:lnTo>
                  <a:pt x="7751" y="166827"/>
                </a:lnTo>
                <a:lnTo>
                  <a:pt x="510" y="214945"/>
                </a:lnTo>
                <a:lnTo>
                  <a:pt x="0" y="230646"/>
                </a:lnTo>
                <a:lnTo>
                  <a:pt x="572" y="245977"/>
                </a:lnTo>
                <a:lnTo>
                  <a:pt x="10338" y="290081"/>
                </a:lnTo>
                <a:lnTo>
                  <a:pt x="35292" y="319245"/>
                </a:lnTo>
                <a:lnTo>
                  <a:pt x="47676" y="322956"/>
                </a:lnTo>
                <a:lnTo>
                  <a:pt x="58100" y="322061"/>
                </a:lnTo>
                <a:lnTo>
                  <a:pt x="68454" y="319331"/>
                </a:lnTo>
                <a:lnTo>
                  <a:pt x="78688" y="314886"/>
                </a:lnTo>
                <a:lnTo>
                  <a:pt x="82061" y="312862"/>
                </a:lnTo>
                <a:lnTo>
                  <a:pt x="59350" y="312862"/>
                </a:lnTo>
                <a:lnTo>
                  <a:pt x="48434" y="311445"/>
                </a:lnTo>
                <a:lnTo>
                  <a:pt x="40064" y="305986"/>
                </a:lnTo>
                <a:lnTo>
                  <a:pt x="34171" y="295752"/>
                </a:lnTo>
                <a:lnTo>
                  <a:pt x="30685" y="280009"/>
                </a:lnTo>
                <a:lnTo>
                  <a:pt x="29535" y="258023"/>
                </a:lnTo>
                <a:lnTo>
                  <a:pt x="29707" y="249570"/>
                </a:lnTo>
                <a:lnTo>
                  <a:pt x="35555" y="203870"/>
                </a:lnTo>
                <a:lnTo>
                  <a:pt x="137739" y="167766"/>
                </a:lnTo>
                <a:lnTo>
                  <a:pt x="174710" y="167766"/>
                </a:lnTo>
                <a:lnTo>
                  <a:pt x="177959" y="155160"/>
                </a:lnTo>
                <a:lnTo>
                  <a:pt x="178274" y="153623"/>
                </a:lnTo>
                <a:lnTo>
                  <a:pt x="48066" y="153623"/>
                </a:lnTo>
                <a:lnTo>
                  <a:pt x="50965" y="142633"/>
                </a:lnTo>
                <a:lnTo>
                  <a:pt x="65506" y="94613"/>
                </a:lnTo>
                <a:lnTo>
                  <a:pt x="81917" y="57901"/>
                </a:lnTo>
                <a:lnTo>
                  <a:pt x="106378" y="22272"/>
                </a:lnTo>
                <a:lnTo>
                  <a:pt x="126427" y="9909"/>
                </a:lnTo>
                <a:lnTo>
                  <a:pt x="158846" y="9909"/>
                </a:lnTo>
                <a:lnTo>
                  <a:pt x="152056" y="4538"/>
                </a:lnTo>
                <a:lnTo>
                  <a:pt x="138634" y="0"/>
                </a:lnTo>
                <a:close/>
              </a:path>
              <a:path w="186054" h="323214">
                <a:moveTo>
                  <a:pt x="174710" y="167766"/>
                </a:moveTo>
                <a:lnTo>
                  <a:pt x="137739" y="167766"/>
                </a:lnTo>
                <a:lnTo>
                  <a:pt x="135565" y="176801"/>
                </a:lnTo>
                <a:lnTo>
                  <a:pt x="132893" y="187318"/>
                </a:lnTo>
                <a:lnTo>
                  <a:pt x="121470" y="224648"/>
                </a:lnTo>
                <a:lnTo>
                  <a:pt x="101652" y="268084"/>
                </a:lnTo>
                <a:lnTo>
                  <a:pt x="76220" y="303227"/>
                </a:lnTo>
                <a:lnTo>
                  <a:pt x="59350" y="312862"/>
                </a:lnTo>
                <a:lnTo>
                  <a:pt x="82061" y="312862"/>
                </a:lnTo>
                <a:lnTo>
                  <a:pt x="117423" y="282333"/>
                </a:lnTo>
                <a:lnTo>
                  <a:pt x="142753" y="245740"/>
                </a:lnTo>
                <a:lnTo>
                  <a:pt x="163384" y="202278"/>
                </a:lnTo>
                <a:lnTo>
                  <a:pt x="173858" y="171074"/>
                </a:lnTo>
                <a:lnTo>
                  <a:pt x="174710" y="167766"/>
                </a:lnTo>
                <a:close/>
              </a:path>
              <a:path w="186054" h="323214">
                <a:moveTo>
                  <a:pt x="158846" y="9909"/>
                </a:moveTo>
                <a:lnTo>
                  <a:pt x="126427" y="9909"/>
                </a:lnTo>
                <a:lnTo>
                  <a:pt x="140023" y="12958"/>
                </a:lnTo>
                <a:lnTo>
                  <a:pt x="148707" y="21641"/>
                </a:lnTo>
                <a:lnTo>
                  <a:pt x="153558" y="34321"/>
                </a:lnTo>
                <a:lnTo>
                  <a:pt x="155657" y="49357"/>
                </a:lnTo>
                <a:lnTo>
                  <a:pt x="155632" y="62087"/>
                </a:lnTo>
                <a:lnTo>
                  <a:pt x="151356" y="108512"/>
                </a:lnTo>
                <a:lnTo>
                  <a:pt x="142842" y="148990"/>
                </a:lnTo>
                <a:lnTo>
                  <a:pt x="48066" y="153623"/>
                </a:lnTo>
                <a:lnTo>
                  <a:pt x="178274" y="153623"/>
                </a:lnTo>
                <a:lnTo>
                  <a:pt x="181236" y="139198"/>
                </a:lnTo>
                <a:lnTo>
                  <a:pt x="183640" y="123305"/>
                </a:lnTo>
                <a:lnTo>
                  <a:pt x="185119" y="107602"/>
                </a:lnTo>
                <a:lnTo>
                  <a:pt x="185623" y="92206"/>
                </a:lnTo>
                <a:lnTo>
                  <a:pt x="185233" y="80378"/>
                </a:lnTo>
                <a:lnTo>
                  <a:pt x="177022" y="37772"/>
                </a:lnTo>
                <a:lnTo>
                  <a:pt x="162731" y="12983"/>
                </a:lnTo>
                <a:lnTo>
                  <a:pt x="158846" y="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8325541" y="2397534"/>
            <a:ext cx="191060" cy="179854"/>
          </a:xfrm>
          <a:custGeom>
            <a:avLst/>
            <a:gdLst/>
            <a:ahLst/>
            <a:cxnLst/>
            <a:rect l="l" t="t" r="r" b="b"/>
            <a:pathLst>
              <a:path w="216534" h="203835">
                <a:moveTo>
                  <a:pt x="23207" y="148276"/>
                </a:moveTo>
                <a:lnTo>
                  <a:pt x="9332" y="151922"/>
                </a:lnTo>
                <a:lnTo>
                  <a:pt x="0" y="161662"/>
                </a:lnTo>
                <a:lnTo>
                  <a:pt x="971" y="179396"/>
                </a:lnTo>
                <a:lnTo>
                  <a:pt x="6861" y="191780"/>
                </a:lnTo>
                <a:lnTo>
                  <a:pt x="16248" y="199603"/>
                </a:lnTo>
                <a:lnTo>
                  <a:pt x="27712" y="203655"/>
                </a:lnTo>
                <a:lnTo>
                  <a:pt x="47932" y="201228"/>
                </a:lnTo>
                <a:lnTo>
                  <a:pt x="62996" y="194550"/>
                </a:lnTo>
                <a:lnTo>
                  <a:pt x="43737" y="194550"/>
                </a:lnTo>
                <a:lnTo>
                  <a:pt x="32533" y="194082"/>
                </a:lnTo>
                <a:lnTo>
                  <a:pt x="19409" y="189236"/>
                </a:lnTo>
                <a:lnTo>
                  <a:pt x="29657" y="182107"/>
                </a:lnTo>
                <a:lnTo>
                  <a:pt x="36592" y="170419"/>
                </a:lnTo>
                <a:lnTo>
                  <a:pt x="32629" y="153315"/>
                </a:lnTo>
                <a:lnTo>
                  <a:pt x="23207" y="148276"/>
                </a:lnTo>
                <a:close/>
              </a:path>
              <a:path w="216534" h="203835">
                <a:moveTo>
                  <a:pt x="111644" y="170850"/>
                </a:moveTo>
                <a:lnTo>
                  <a:pt x="85562" y="170850"/>
                </a:lnTo>
                <a:lnTo>
                  <a:pt x="90746" y="181116"/>
                </a:lnTo>
                <a:lnTo>
                  <a:pt x="98753" y="190774"/>
                </a:lnTo>
                <a:lnTo>
                  <a:pt x="109614" y="198663"/>
                </a:lnTo>
                <a:lnTo>
                  <a:pt x="123362" y="203622"/>
                </a:lnTo>
                <a:lnTo>
                  <a:pt x="142090" y="201757"/>
                </a:lnTo>
                <a:lnTo>
                  <a:pt x="158305" y="196061"/>
                </a:lnTo>
                <a:lnTo>
                  <a:pt x="160844" y="194488"/>
                </a:lnTo>
                <a:lnTo>
                  <a:pt x="140226" y="194488"/>
                </a:lnTo>
                <a:lnTo>
                  <a:pt x="124088" y="191119"/>
                </a:lnTo>
                <a:lnTo>
                  <a:pt x="114834" y="181938"/>
                </a:lnTo>
                <a:lnTo>
                  <a:pt x="111644" y="170850"/>
                </a:lnTo>
                <a:close/>
              </a:path>
              <a:path w="216534" h="203835">
                <a:moveTo>
                  <a:pt x="115141" y="9873"/>
                </a:moveTo>
                <a:lnTo>
                  <a:pt x="77488" y="9873"/>
                </a:lnTo>
                <a:lnTo>
                  <a:pt x="89655" y="11252"/>
                </a:lnTo>
                <a:lnTo>
                  <a:pt x="100155" y="17933"/>
                </a:lnTo>
                <a:lnTo>
                  <a:pt x="106045" y="32818"/>
                </a:lnTo>
                <a:lnTo>
                  <a:pt x="105901" y="40021"/>
                </a:lnTo>
                <a:lnTo>
                  <a:pt x="105186" y="48051"/>
                </a:lnTo>
                <a:lnTo>
                  <a:pt x="96476" y="92052"/>
                </a:lnTo>
                <a:lnTo>
                  <a:pt x="83607" y="142601"/>
                </a:lnTo>
                <a:lnTo>
                  <a:pt x="63192" y="184112"/>
                </a:lnTo>
                <a:lnTo>
                  <a:pt x="43737" y="194550"/>
                </a:lnTo>
                <a:lnTo>
                  <a:pt x="62996" y="194550"/>
                </a:lnTo>
                <a:lnTo>
                  <a:pt x="63452" y="194348"/>
                </a:lnTo>
                <a:lnTo>
                  <a:pt x="74648" y="185400"/>
                </a:lnTo>
                <a:lnTo>
                  <a:pt x="81893" y="176772"/>
                </a:lnTo>
                <a:lnTo>
                  <a:pt x="85562" y="170850"/>
                </a:lnTo>
                <a:lnTo>
                  <a:pt x="111644" y="170850"/>
                </a:lnTo>
                <a:lnTo>
                  <a:pt x="133816" y="62997"/>
                </a:lnTo>
                <a:lnTo>
                  <a:pt x="145213" y="32548"/>
                </a:lnTo>
                <a:lnTo>
                  <a:pt x="133013" y="32548"/>
                </a:lnTo>
                <a:lnTo>
                  <a:pt x="123833" y="17424"/>
                </a:lnTo>
                <a:lnTo>
                  <a:pt x="115141" y="9873"/>
                </a:lnTo>
                <a:close/>
              </a:path>
              <a:path w="216534" h="203835">
                <a:moveTo>
                  <a:pt x="206450" y="130083"/>
                </a:moveTo>
                <a:lnTo>
                  <a:pt x="197032" y="130083"/>
                </a:lnTo>
                <a:lnTo>
                  <a:pt x="196148" y="131912"/>
                </a:lnTo>
                <a:lnTo>
                  <a:pt x="195264" y="135112"/>
                </a:lnTo>
                <a:lnTo>
                  <a:pt x="187621" y="154650"/>
                </a:lnTo>
                <a:lnTo>
                  <a:pt x="158421" y="187924"/>
                </a:lnTo>
                <a:lnTo>
                  <a:pt x="140226" y="194488"/>
                </a:lnTo>
                <a:lnTo>
                  <a:pt x="160844" y="194488"/>
                </a:lnTo>
                <a:lnTo>
                  <a:pt x="192446" y="166045"/>
                </a:lnTo>
                <a:lnTo>
                  <a:pt x="206054" y="137753"/>
                </a:lnTo>
                <a:lnTo>
                  <a:pt x="206450" y="130083"/>
                </a:lnTo>
                <a:close/>
              </a:path>
              <a:path w="216534" h="203835">
                <a:moveTo>
                  <a:pt x="89870" y="0"/>
                </a:moveTo>
                <a:lnTo>
                  <a:pt x="42886" y="17624"/>
                </a:lnTo>
                <a:lnTo>
                  <a:pt x="16953" y="51268"/>
                </a:lnTo>
                <a:lnTo>
                  <a:pt x="11012" y="73695"/>
                </a:lnTo>
                <a:lnTo>
                  <a:pt x="19973" y="73695"/>
                </a:lnTo>
                <a:lnTo>
                  <a:pt x="21315" y="72781"/>
                </a:lnTo>
                <a:lnTo>
                  <a:pt x="22198" y="68727"/>
                </a:lnTo>
                <a:lnTo>
                  <a:pt x="29962" y="49497"/>
                </a:lnTo>
                <a:lnTo>
                  <a:pt x="59089" y="16488"/>
                </a:lnTo>
                <a:lnTo>
                  <a:pt x="77488" y="9873"/>
                </a:lnTo>
                <a:lnTo>
                  <a:pt x="115141" y="9873"/>
                </a:lnTo>
                <a:lnTo>
                  <a:pt x="112657" y="7715"/>
                </a:lnTo>
                <a:lnTo>
                  <a:pt x="100873" y="2286"/>
                </a:lnTo>
                <a:lnTo>
                  <a:pt x="89870" y="0"/>
                </a:lnTo>
                <a:close/>
              </a:path>
              <a:path w="216534" h="203835">
                <a:moveTo>
                  <a:pt x="207556" y="10113"/>
                </a:moveTo>
                <a:lnTo>
                  <a:pt x="183091" y="10113"/>
                </a:lnTo>
                <a:lnTo>
                  <a:pt x="195580" y="12726"/>
                </a:lnTo>
                <a:lnTo>
                  <a:pt x="186610" y="21281"/>
                </a:lnTo>
                <a:lnTo>
                  <a:pt x="180356" y="33471"/>
                </a:lnTo>
                <a:lnTo>
                  <a:pt x="182987" y="48014"/>
                </a:lnTo>
                <a:lnTo>
                  <a:pt x="193606" y="54628"/>
                </a:lnTo>
                <a:lnTo>
                  <a:pt x="206391" y="51888"/>
                </a:lnTo>
                <a:lnTo>
                  <a:pt x="216547" y="43071"/>
                </a:lnTo>
                <a:lnTo>
                  <a:pt x="215512" y="23959"/>
                </a:lnTo>
                <a:lnTo>
                  <a:pt x="209133" y="11325"/>
                </a:lnTo>
                <a:lnTo>
                  <a:pt x="207556" y="10113"/>
                </a:lnTo>
                <a:close/>
              </a:path>
              <a:path w="216534" h="203835">
                <a:moveTo>
                  <a:pt x="188637" y="442"/>
                </a:moveTo>
                <a:lnTo>
                  <a:pt x="145515" y="16274"/>
                </a:lnTo>
                <a:lnTo>
                  <a:pt x="133013" y="32548"/>
                </a:lnTo>
                <a:lnTo>
                  <a:pt x="145213" y="32548"/>
                </a:lnTo>
                <a:lnTo>
                  <a:pt x="147344" y="28463"/>
                </a:lnTo>
                <a:lnTo>
                  <a:pt x="157202" y="17196"/>
                </a:lnTo>
                <a:lnTo>
                  <a:pt x="170557" y="10421"/>
                </a:lnTo>
                <a:lnTo>
                  <a:pt x="183091" y="10113"/>
                </a:lnTo>
                <a:lnTo>
                  <a:pt x="207556" y="10113"/>
                </a:lnTo>
                <a:lnTo>
                  <a:pt x="199483" y="3907"/>
                </a:lnTo>
                <a:lnTo>
                  <a:pt x="188637" y="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551566" y="2448387"/>
            <a:ext cx="84044" cy="187138"/>
          </a:xfrm>
          <a:custGeom>
            <a:avLst/>
            <a:gdLst/>
            <a:ahLst/>
            <a:cxnLst/>
            <a:rect l="l" t="t" r="r" b="b"/>
            <a:pathLst>
              <a:path w="95250" h="212089">
                <a:moveTo>
                  <a:pt x="83179" y="0"/>
                </a:moveTo>
                <a:lnTo>
                  <a:pt x="65897" y="0"/>
                </a:lnTo>
                <a:lnTo>
                  <a:pt x="56814" y="8290"/>
                </a:lnTo>
                <a:lnTo>
                  <a:pt x="56814" y="23012"/>
                </a:lnTo>
                <a:lnTo>
                  <a:pt x="60868" y="29687"/>
                </a:lnTo>
                <a:lnTo>
                  <a:pt x="78455" y="29687"/>
                </a:lnTo>
                <a:lnTo>
                  <a:pt x="86928" y="20756"/>
                </a:lnTo>
                <a:lnTo>
                  <a:pt x="86928" y="7010"/>
                </a:lnTo>
                <a:lnTo>
                  <a:pt x="83179" y="0"/>
                </a:lnTo>
                <a:close/>
              </a:path>
              <a:path w="95250" h="212089">
                <a:moveTo>
                  <a:pt x="66290" y="79217"/>
                </a:moveTo>
                <a:lnTo>
                  <a:pt x="49895" y="79217"/>
                </a:lnTo>
                <a:lnTo>
                  <a:pt x="52760" y="81747"/>
                </a:lnTo>
                <a:lnTo>
                  <a:pt x="52760" y="90251"/>
                </a:lnTo>
                <a:lnTo>
                  <a:pt x="51669" y="98474"/>
                </a:lnTo>
                <a:lnTo>
                  <a:pt x="47459" y="110409"/>
                </a:lnTo>
                <a:lnTo>
                  <a:pt x="23225" y="172242"/>
                </a:lnTo>
                <a:lnTo>
                  <a:pt x="21976" y="176326"/>
                </a:lnTo>
                <a:lnTo>
                  <a:pt x="20421" y="180075"/>
                </a:lnTo>
                <a:lnTo>
                  <a:pt x="20439" y="185476"/>
                </a:lnTo>
                <a:lnTo>
                  <a:pt x="23959" y="198356"/>
                </a:lnTo>
                <a:lnTo>
                  <a:pt x="33571" y="207826"/>
                </a:lnTo>
                <a:lnTo>
                  <a:pt x="47753" y="212064"/>
                </a:lnTo>
                <a:lnTo>
                  <a:pt x="64659" y="208046"/>
                </a:lnTo>
                <a:lnTo>
                  <a:pt x="70347" y="203667"/>
                </a:lnTo>
                <a:lnTo>
                  <a:pt x="44470" y="203667"/>
                </a:lnTo>
                <a:lnTo>
                  <a:pt x="42915" y="199583"/>
                </a:lnTo>
                <a:lnTo>
                  <a:pt x="42915" y="185409"/>
                </a:lnTo>
                <a:lnTo>
                  <a:pt x="45079" y="179466"/>
                </a:lnTo>
                <a:lnTo>
                  <a:pt x="47914" y="172547"/>
                </a:lnTo>
                <a:lnTo>
                  <a:pt x="52503" y="160632"/>
                </a:lnTo>
                <a:lnTo>
                  <a:pt x="67618" y="122524"/>
                </a:lnTo>
                <a:lnTo>
                  <a:pt x="75224" y="100583"/>
                </a:lnTo>
                <a:lnTo>
                  <a:pt x="75224" y="97444"/>
                </a:lnTo>
                <a:lnTo>
                  <a:pt x="71685" y="84519"/>
                </a:lnTo>
                <a:lnTo>
                  <a:pt x="66290" y="79217"/>
                </a:lnTo>
                <a:close/>
              </a:path>
              <a:path w="95250" h="212089">
                <a:moveTo>
                  <a:pt x="95097" y="160080"/>
                </a:moveTo>
                <a:lnTo>
                  <a:pt x="85679" y="160080"/>
                </a:lnTo>
                <a:lnTo>
                  <a:pt x="85343" y="161970"/>
                </a:lnTo>
                <a:lnTo>
                  <a:pt x="84094" y="165445"/>
                </a:lnTo>
                <a:lnTo>
                  <a:pt x="77552" y="182099"/>
                </a:lnTo>
                <a:lnTo>
                  <a:pt x="69292" y="194061"/>
                </a:lnTo>
                <a:lnTo>
                  <a:pt x="60082" y="201270"/>
                </a:lnTo>
                <a:lnTo>
                  <a:pt x="44470" y="203667"/>
                </a:lnTo>
                <a:lnTo>
                  <a:pt x="70347" y="203667"/>
                </a:lnTo>
                <a:lnTo>
                  <a:pt x="77588" y="198091"/>
                </a:lnTo>
                <a:lnTo>
                  <a:pt x="86784" y="185476"/>
                </a:lnTo>
                <a:lnTo>
                  <a:pt x="92491" y="173479"/>
                </a:lnTo>
                <a:lnTo>
                  <a:pt x="94954" y="165377"/>
                </a:lnTo>
                <a:lnTo>
                  <a:pt x="95097" y="160080"/>
                </a:lnTo>
                <a:close/>
              </a:path>
              <a:path w="95250" h="212089">
                <a:moveTo>
                  <a:pt x="47866" y="70823"/>
                </a:moveTo>
                <a:lnTo>
                  <a:pt x="8638" y="96909"/>
                </a:lnTo>
                <a:lnTo>
                  <a:pt x="0" y="122529"/>
                </a:lnTo>
                <a:lnTo>
                  <a:pt x="9814" y="122529"/>
                </a:lnTo>
                <a:lnTo>
                  <a:pt x="10119" y="120975"/>
                </a:lnTo>
                <a:lnTo>
                  <a:pt x="11064" y="117500"/>
                </a:lnTo>
                <a:lnTo>
                  <a:pt x="35658" y="81477"/>
                </a:lnTo>
                <a:lnTo>
                  <a:pt x="66290" y="79217"/>
                </a:lnTo>
                <a:lnTo>
                  <a:pt x="62066" y="75065"/>
                </a:lnTo>
                <a:lnTo>
                  <a:pt x="47866" y="70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692627" y="2274920"/>
            <a:ext cx="91887" cy="398368"/>
          </a:xfrm>
          <a:custGeom>
            <a:avLst/>
            <a:gdLst/>
            <a:ahLst/>
            <a:cxnLst/>
            <a:rect l="l" t="t" r="r" b="b"/>
            <a:pathLst>
              <a:path w="104140" h="451485">
                <a:moveTo>
                  <a:pt x="1828" y="0"/>
                </a:moveTo>
                <a:lnTo>
                  <a:pt x="30" y="1859"/>
                </a:lnTo>
                <a:lnTo>
                  <a:pt x="30" y="6827"/>
                </a:lnTo>
                <a:lnTo>
                  <a:pt x="8595" y="14965"/>
                </a:lnTo>
                <a:lnTo>
                  <a:pt x="15999" y="22895"/>
                </a:lnTo>
                <a:lnTo>
                  <a:pt x="41823" y="59832"/>
                </a:lnTo>
                <a:lnTo>
                  <a:pt x="61189" y="104871"/>
                </a:lnTo>
                <a:lnTo>
                  <a:pt x="71161" y="143771"/>
                </a:lnTo>
                <a:lnTo>
                  <a:pt x="76987" y="186909"/>
                </a:lnTo>
                <a:lnTo>
                  <a:pt x="78459" y="217955"/>
                </a:lnTo>
                <a:lnTo>
                  <a:pt x="78315" y="231789"/>
                </a:lnTo>
                <a:lnTo>
                  <a:pt x="75866" y="272545"/>
                </a:lnTo>
                <a:lnTo>
                  <a:pt x="69932" y="311829"/>
                </a:lnTo>
                <a:lnTo>
                  <a:pt x="59922" y="349190"/>
                </a:lnTo>
                <a:lnTo>
                  <a:pt x="39211" y="395232"/>
                </a:lnTo>
                <a:lnTo>
                  <a:pt x="8797" y="435982"/>
                </a:lnTo>
                <a:lnTo>
                  <a:pt x="0" y="444398"/>
                </a:lnTo>
                <a:lnTo>
                  <a:pt x="0" y="449366"/>
                </a:lnTo>
                <a:lnTo>
                  <a:pt x="1798" y="451164"/>
                </a:lnTo>
                <a:lnTo>
                  <a:pt x="4480" y="451164"/>
                </a:lnTo>
                <a:lnTo>
                  <a:pt x="37065" y="422895"/>
                </a:lnTo>
                <a:lnTo>
                  <a:pt x="67169" y="379888"/>
                </a:lnTo>
                <a:lnTo>
                  <a:pt x="85514" y="334845"/>
                </a:lnTo>
                <a:lnTo>
                  <a:pt x="96591" y="295088"/>
                </a:lnTo>
                <a:lnTo>
                  <a:pt x="103014" y="249721"/>
                </a:lnTo>
                <a:lnTo>
                  <a:pt x="103845" y="225612"/>
                </a:lnTo>
                <a:lnTo>
                  <a:pt x="103719" y="215854"/>
                </a:lnTo>
                <a:lnTo>
                  <a:pt x="99688" y="169638"/>
                </a:lnTo>
                <a:lnTo>
                  <a:pt x="91256" y="130102"/>
                </a:lnTo>
                <a:lnTo>
                  <a:pt x="76362" y="89246"/>
                </a:lnTo>
                <a:lnTo>
                  <a:pt x="56203" y="53915"/>
                </a:lnTo>
                <a:lnTo>
                  <a:pt x="26906" y="17614"/>
                </a:lnTo>
                <a:lnTo>
                  <a:pt x="4543" y="0"/>
                </a:lnTo>
                <a:lnTo>
                  <a:pt x="1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8836994" y="2307444"/>
            <a:ext cx="142315" cy="178174"/>
          </a:xfrm>
          <a:custGeom>
            <a:avLst/>
            <a:gdLst/>
            <a:ahLst/>
            <a:cxnLst/>
            <a:rect l="l" t="t" r="r" b="b"/>
            <a:pathLst>
              <a:path w="161290" h="201930">
                <a:moveTo>
                  <a:pt x="33619" y="154126"/>
                </a:moveTo>
                <a:lnTo>
                  <a:pt x="30449" y="154126"/>
                </a:lnTo>
                <a:lnTo>
                  <a:pt x="19311" y="158235"/>
                </a:lnTo>
                <a:lnTo>
                  <a:pt x="12263" y="171272"/>
                </a:lnTo>
                <a:lnTo>
                  <a:pt x="14922" y="185204"/>
                </a:lnTo>
                <a:lnTo>
                  <a:pt x="22793" y="195463"/>
                </a:lnTo>
                <a:lnTo>
                  <a:pt x="35061" y="201712"/>
                </a:lnTo>
                <a:lnTo>
                  <a:pt x="50000" y="201394"/>
                </a:lnTo>
                <a:lnTo>
                  <a:pt x="64225" y="199243"/>
                </a:lnTo>
                <a:lnTo>
                  <a:pt x="77566" y="195351"/>
                </a:lnTo>
                <a:lnTo>
                  <a:pt x="78569" y="194899"/>
                </a:lnTo>
                <a:lnTo>
                  <a:pt x="53686" y="194899"/>
                </a:lnTo>
                <a:lnTo>
                  <a:pt x="42391" y="194218"/>
                </a:lnTo>
                <a:lnTo>
                  <a:pt x="29559" y="188232"/>
                </a:lnTo>
                <a:lnTo>
                  <a:pt x="41160" y="175145"/>
                </a:lnTo>
                <a:lnTo>
                  <a:pt x="42885" y="166273"/>
                </a:lnTo>
                <a:lnTo>
                  <a:pt x="42885" y="156015"/>
                </a:lnTo>
                <a:lnTo>
                  <a:pt x="33619" y="154126"/>
                </a:lnTo>
                <a:close/>
              </a:path>
              <a:path w="161290" h="201930">
                <a:moveTo>
                  <a:pt x="132495" y="128563"/>
                </a:moveTo>
                <a:lnTo>
                  <a:pt x="106758" y="128563"/>
                </a:lnTo>
                <a:lnTo>
                  <a:pt x="104304" y="140673"/>
                </a:lnTo>
                <a:lnTo>
                  <a:pt x="100732" y="152141"/>
                </a:lnTo>
                <a:lnTo>
                  <a:pt x="74297" y="185827"/>
                </a:lnTo>
                <a:lnTo>
                  <a:pt x="53686" y="194899"/>
                </a:lnTo>
                <a:lnTo>
                  <a:pt x="78569" y="194899"/>
                </a:lnTo>
                <a:lnTo>
                  <a:pt x="110575" y="174162"/>
                </a:lnTo>
                <a:lnTo>
                  <a:pt x="129477" y="140658"/>
                </a:lnTo>
                <a:lnTo>
                  <a:pt x="132495" y="128563"/>
                </a:lnTo>
                <a:close/>
              </a:path>
              <a:path w="161290" h="201930">
                <a:moveTo>
                  <a:pt x="66332" y="8431"/>
                </a:moveTo>
                <a:lnTo>
                  <a:pt x="50231" y="8431"/>
                </a:lnTo>
                <a:lnTo>
                  <a:pt x="52760" y="11906"/>
                </a:lnTo>
                <a:lnTo>
                  <a:pt x="52760" y="26689"/>
                </a:lnTo>
                <a:lnTo>
                  <a:pt x="49926" y="33608"/>
                </a:lnTo>
                <a:lnTo>
                  <a:pt x="48371" y="37692"/>
                </a:lnTo>
                <a:lnTo>
                  <a:pt x="40959" y="56976"/>
                </a:lnTo>
                <a:lnTo>
                  <a:pt x="35802" y="71601"/>
                </a:lnTo>
                <a:lnTo>
                  <a:pt x="32531" y="82787"/>
                </a:lnTo>
                <a:lnTo>
                  <a:pt x="30775" y="91752"/>
                </a:lnTo>
                <a:lnTo>
                  <a:pt x="30162" y="99715"/>
                </a:lnTo>
                <a:lnTo>
                  <a:pt x="30776" y="110168"/>
                </a:lnTo>
                <a:lnTo>
                  <a:pt x="35159" y="123158"/>
                </a:lnTo>
                <a:lnTo>
                  <a:pt x="49252" y="134381"/>
                </a:lnTo>
                <a:lnTo>
                  <a:pt x="61207" y="139719"/>
                </a:lnTo>
                <a:lnTo>
                  <a:pt x="70866" y="141314"/>
                </a:lnTo>
                <a:lnTo>
                  <a:pt x="84531" y="139936"/>
                </a:lnTo>
                <a:lnTo>
                  <a:pt x="96286" y="135679"/>
                </a:lnTo>
                <a:lnTo>
                  <a:pt x="104627" y="130011"/>
                </a:lnTo>
                <a:lnTo>
                  <a:pt x="88526" y="130011"/>
                </a:lnTo>
                <a:lnTo>
                  <a:pt x="66741" y="127729"/>
                </a:lnTo>
                <a:lnTo>
                  <a:pt x="56782" y="119478"/>
                </a:lnTo>
                <a:lnTo>
                  <a:pt x="54019" y="110339"/>
                </a:lnTo>
                <a:lnTo>
                  <a:pt x="54710" y="98649"/>
                </a:lnTo>
                <a:lnTo>
                  <a:pt x="56788" y="86903"/>
                </a:lnTo>
                <a:lnTo>
                  <a:pt x="60040" y="74893"/>
                </a:lnTo>
                <a:lnTo>
                  <a:pt x="64252" y="62406"/>
                </a:lnTo>
                <a:lnTo>
                  <a:pt x="74279" y="35772"/>
                </a:lnTo>
                <a:lnTo>
                  <a:pt x="75224" y="31992"/>
                </a:lnTo>
                <a:lnTo>
                  <a:pt x="75224" y="26658"/>
                </a:lnTo>
                <a:lnTo>
                  <a:pt x="71620" y="13570"/>
                </a:lnTo>
                <a:lnTo>
                  <a:pt x="66332" y="8431"/>
                </a:lnTo>
                <a:close/>
              </a:path>
              <a:path w="161290" h="201930">
                <a:moveTo>
                  <a:pt x="155935" y="2488"/>
                </a:moveTo>
                <a:lnTo>
                  <a:pt x="147157" y="2488"/>
                </a:lnTo>
                <a:lnTo>
                  <a:pt x="141244" y="4073"/>
                </a:lnTo>
                <a:lnTo>
                  <a:pt x="137800" y="10077"/>
                </a:lnTo>
                <a:lnTo>
                  <a:pt x="136855" y="11967"/>
                </a:lnTo>
                <a:lnTo>
                  <a:pt x="132801" y="28396"/>
                </a:lnTo>
                <a:lnTo>
                  <a:pt x="126217" y="54578"/>
                </a:lnTo>
                <a:lnTo>
                  <a:pt x="123699" y="64807"/>
                </a:lnTo>
                <a:lnTo>
                  <a:pt x="119843" y="80531"/>
                </a:lnTo>
                <a:lnTo>
                  <a:pt x="116069" y="95882"/>
                </a:lnTo>
                <a:lnTo>
                  <a:pt x="113795" y="104991"/>
                </a:lnTo>
                <a:lnTo>
                  <a:pt x="110667" y="110057"/>
                </a:lnTo>
                <a:lnTo>
                  <a:pt x="102142" y="120471"/>
                </a:lnTo>
                <a:lnTo>
                  <a:pt x="88526" y="130011"/>
                </a:lnTo>
                <a:lnTo>
                  <a:pt x="104627" y="130011"/>
                </a:lnTo>
                <a:lnTo>
                  <a:pt x="106758" y="128563"/>
                </a:lnTo>
                <a:lnTo>
                  <a:pt x="132495" y="128563"/>
                </a:lnTo>
                <a:lnTo>
                  <a:pt x="159684" y="19617"/>
                </a:lnTo>
                <a:lnTo>
                  <a:pt x="160964" y="15198"/>
                </a:lnTo>
                <a:lnTo>
                  <a:pt x="160964" y="6328"/>
                </a:lnTo>
                <a:lnTo>
                  <a:pt x="155935" y="2488"/>
                </a:lnTo>
                <a:close/>
              </a:path>
              <a:path w="161290" h="201930">
                <a:moveTo>
                  <a:pt x="47853" y="0"/>
                </a:moveTo>
                <a:lnTo>
                  <a:pt x="8522" y="26106"/>
                </a:lnTo>
                <a:lnTo>
                  <a:pt x="0" y="51743"/>
                </a:lnTo>
                <a:lnTo>
                  <a:pt x="9723" y="51743"/>
                </a:lnTo>
                <a:lnTo>
                  <a:pt x="10027" y="50189"/>
                </a:lnTo>
                <a:lnTo>
                  <a:pt x="11003" y="46714"/>
                </a:lnTo>
                <a:lnTo>
                  <a:pt x="35221" y="10844"/>
                </a:lnTo>
                <a:lnTo>
                  <a:pt x="66332" y="8431"/>
                </a:lnTo>
                <a:lnTo>
                  <a:pt x="61933" y="4156"/>
                </a:lnTo>
                <a:lnTo>
                  <a:pt x="47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9002017" y="2336076"/>
            <a:ext cx="70037" cy="134471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64312" y="0"/>
                </a:moveTo>
                <a:lnTo>
                  <a:pt x="52242" y="0"/>
                </a:lnTo>
                <a:lnTo>
                  <a:pt x="44836" y="5943"/>
                </a:lnTo>
                <a:lnTo>
                  <a:pt x="44836" y="19324"/>
                </a:lnTo>
                <a:lnTo>
                  <a:pt x="49773" y="22616"/>
                </a:lnTo>
                <a:lnTo>
                  <a:pt x="61874" y="22616"/>
                </a:lnTo>
                <a:lnTo>
                  <a:pt x="68366" y="16032"/>
                </a:lnTo>
                <a:lnTo>
                  <a:pt x="68366" y="4145"/>
                </a:lnTo>
                <a:lnTo>
                  <a:pt x="64312" y="0"/>
                </a:lnTo>
                <a:close/>
              </a:path>
              <a:path w="79375" h="152400">
                <a:moveTo>
                  <a:pt x="53464" y="58003"/>
                </a:moveTo>
                <a:lnTo>
                  <a:pt x="39044" y="58003"/>
                </a:lnTo>
                <a:lnTo>
                  <a:pt x="41474" y="60493"/>
                </a:lnTo>
                <a:lnTo>
                  <a:pt x="41483" y="70439"/>
                </a:lnTo>
                <a:lnTo>
                  <a:pt x="40172" y="74736"/>
                </a:lnTo>
                <a:lnTo>
                  <a:pt x="36586" y="83984"/>
                </a:lnTo>
                <a:lnTo>
                  <a:pt x="26188" y="110374"/>
                </a:lnTo>
                <a:lnTo>
                  <a:pt x="24536" y="114543"/>
                </a:lnTo>
                <a:lnTo>
                  <a:pt x="24536" y="115001"/>
                </a:lnTo>
                <a:lnTo>
                  <a:pt x="21335" y="122681"/>
                </a:lnTo>
                <a:lnTo>
                  <a:pt x="20269" y="125851"/>
                </a:lnTo>
                <a:lnTo>
                  <a:pt x="18989" y="129021"/>
                </a:lnTo>
                <a:lnTo>
                  <a:pt x="18989" y="132862"/>
                </a:lnTo>
                <a:lnTo>
                  <a:pt x="23785" y="145087"/>
                </a:lnTo>
                <a:lnTo>
                  <a:pt x="35936" y="151926"/>
                </a:lnTo>
                <a:lnTo>
                  <a:pt x="53942" y="148452"/>
                </a:lnTo>
                <a:lnTo>
                  <a:pt x="57900" y="145663"/>
                </a:lnTo>
                <a:lnTo>
                  <a:pt x="38801" y="145663"/>
                </a:lnTo>
                <a:lnTo>
                  <a:pt x="37246" y="142036"/>
                </a:lnTo>
                <a:lnTo>
                  <a:pt x="37246" y="132344"/>
                </a:lnTo>
                <a:lnTo>
                  <a:pt x="38313" y="129844"/>
                </a:lnTo>
                <a:lnTo>
                  <a:pt x="40050" y="125547"/>
                </a:lnTo>
                <a:lnTo>
                  <a:pt x="42276" y="119633"/>
                </a:lnTo>
                <a:lnTo>
                  <a:pt x="43464" y="116494"/>
                </a:lnTo>
                <a:lnTo>
                  <a:pt x="44531" y="113324"/>
                </a:lnTo>
                <a:lnTo>
                  <a:pt x="48045" y="104571"/>
                </a:lnTo>
                <a:lnTo>
                  <a:pt x="53826" y="89849"/>
                </a:lnTo>
                <a:lnTo>
                  <a:pt x="58460" y="77602"/>
                </a:lnTo>
                <a:lnTo>
                  <a:pt x="59714" y="74736"/>
                </a:lnTo>
                <a:lnTo>
                  <a:pt x="59740" y="70835"/>
                </a:lnTo>
                <a:lnTo>
                  <a:pt x="55132" y="58988"/>
                </a:lnTo>
                <a:lnTo>
                  <a:pt x="53464" y="58003"/>
                </a:lnTo>
                <a:close/>
              </a:path>
              <a:path w="79375" h="152400">
                <a:moveTo>
                  <a:pt x="78882" y="114269"/>
                </a:moveTo>
                <a:lnTo>
                  <a:pt x="70408" y="114269"/>
                </a:lnTo>
                <a:lnTo>
                  <a:pt x="70195" y="115214"/>
                </a:lnTo>
                <a:lnTo>
                  <a:pt x="68854" y="119633"/>
                </a:lnTo>
                <a:lnTo>
                  <a:pt x="62757" y="132713"/>
                </a:lnTo>
                <a:lnTo>
                  <a:pt x="53358" y="142549"/>
                </a:lnTo>
                <a:lnTo>
                  <a:pt x="38801" y="145663"/>
                </a:lnTo>
                <a:lnTo>
                  <a:pt x="57900" y="145663"/>
                </a:lnTo>
                <a:lnTo>
                  <a:pt x="66783" y="139407"/>
                </a:lnTo>
                <a:lnTo>
                  <a:pt x="74853" y="128568"/>
                </a:lnTo>
                <a:lnTo>
                  <a:pt x="78543" y="119712"/>
                </a:lnTo>
                <a:lnTo>
                  <a:pt x="78882" y="117469"/>
                </a:lnTo>
                <a:lnTo>
                  <a:pt x="78882" y="114269"/>
                </a:lnTo>
                <a:close/>
              </a:path>
              <a:path w="79375" h="152400">
                <a:moveTo>
                  <a:pt x="43030" y="51839"/>
                </a:moveTo>
                <a:lnTo>
                  <a:pt x="3877" y="74564"/>
                </a:lnTo>
                <a:lnTo>
                  <a:pt x="0" y="88391"/>
                </a:lnTo>
                <a:lnTo>
                  <a:pt x="8412" y="88391"/>
                </a:lnTo>
                <a:lnTo>
                  <a:pt x="8656" y="87264"/>
                </a:lnTo>
                <a:lnTo>
                  <a:pt x="9753" y="83880"/>
                </a:lnTo>
                <a:lnTo>
                  <a:pt x="16767" y="69430"/>
                </a:lnTo>
                <a:lnTo>
                  <a:pt x="26273" y="60493"/>
                </a:lnTo>
                <a:lnTo>
                  <a:pt x="39044" y="58003"/>
                </a:lnTo>
                <a:lnTo>
                  <a:pt x="53464" y="58003"/>
                </a:lnTo>
                <a:lnTo>
                  <a:pt x="43030" y="51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9148131" y="2397284"/>
            <a:ext cx="151279" cy="180974"/>
          </a:xfrm>
          <a:custGeom>
            <a:avLst/>
            <a:gdLst/>
            <a:ahLst/>
            <a:cxnLst/>
            <a:rect l="l" t="t" r="r" b="b"/>
            <a:pathLst>
              <a:path w="171450" h="205105">
                <a:moveTo>
                  <a:pt x="120357" y="0"/>
                </a:moveTo>
                <a:lnTo>
                  <a:pt x="71866" y="11174"/>
                </a:lnTo>
                <a:lnTo>
                  <a:pt x="38010" y="33775"/>
                </a:lnTo>
                <a:lnTo>
                  <a:pt x="12267" y="67939"/>
                </a:lnTo>
                <a:lnTo>
                  <a:pt x="0" y="113103"/>
                </a:lnTo>
                <a:lnTo>
                  <a:pt x="831" y="130807"/>
                </a:lnTo>
                <a:lnTo>
                  <a:pt x="14154" y="173899"/>
                </a:lnTo>
                <a:lnTo>
                  <a:pt x="54444" y="203416"/>
                </a:lnTo>
                <a:lnTo>
                  <a:pt x="68048" y="204993"/>
                </a:lnTo>
                <a:lnTo>
                  <a:pt x="88519" y="203391"/>
                </a:lnTo>
                <a:lnTo>
                  <a:pt x="106912" y="199046"/>
                </a:lnTo>
                <a:lnTo>
                  <a:pt x="117109" y="195042"/>
                </a:lnTo>
                <a:lnTo>
                  <a:pt x="74188" y="195042"/>
                </a:lnTo>
                <a:lnTo>
                  <a:pt x="56117" y="191440"/>
                </a:lnTo>
                <a:lnTo>
                  <a:pt x="44057" y="182198"/>
                </a:lnTo>
                <a:lnTo>
                  <a:pt x="36816" y="169772"/>
                </a:lnTo>
                <a:lnTo>
                  <a:pt x="33203" y="156616"/>
                </a:lnTo>
                <a:lnTo>
                  <a:pt x="32029" y="145185"/>
                </a:lnTo>
                <a:lnTo>
                  <a:pt x="32168" y="137655"/>
                </a:lnTo>
                <a:lnTo>
                  <a:pt x="33029" y="127283"/>
                </a:lnTo>
                <a:lnTo>
                  <a:pt x="35155" y="113323"/>
                </a:lnTo>
                <a:lnTo>
                  <a:pt x="39089" y="95027"/>
                </a:lnTo>
                <a:lnTo>
                  <a:pt x="71992" y="94572"/>
                </a:lnTo>
                <a:lnTo>
                  <a:pt x="83898" y="93997"/>
                </a:lnTo>
                <a:lnTo>
                  <a:pt x="97585" y="92713"/>
                </a:lnTo>
                <a:lnTo>
                  <a:pt x="111916" y="90456"/>
                </a:lnTo>
                <a:lnTo>
                  <a:pt x="125753" y="86959"/>
                </a:lnTo>
                <a:lnTo>
                  <a:pt x="129565" y="84799"/>
                </a:lnTo>
                <a:lnTo>
                  <a:pt x="41301" y="84799"/>
                </a:lnTo>
                <a:lnTo>
                  <a:pt x="48690" y="62907"/>
                </a:lnTo>
                <a:lnTo>
                  <a:pt x="79166" y="23166"/>
                </a:lnTo>
                <a:lnTo>
                  <a:pt x="115012" y="9865"/>
                </a:lnTo>
                <a:lnTo>
                  <a:pt x="149837" y="9865"/>
                </a:lnTo>
                <a:lnTo>
                  <a:pt x="148846" y="8853"/>
                </a:lnTo>
                <a:lnTo>
                  <a:pt x="136263" y="2638"/>
                </a:lnTo>
                <a:lnTo>
                  <a:pt x="120357" y="0"/>
                </a:lnTo>
                <a:close/>
              </a:path>
              <a:path w="171450" h="205105">
                <a:moveTo>
                  <a:pt x="168616" y="145241"/>
                </a:moveTo>
                <a:lnTo>
                  <a:pt x="163709" y="145241"/>
                </a:lnTo>
                <a:lnTo>
                  <a:pt x="162825" y="146155"/>
                </a:lnTo>
                <a:lnTo>
                  <a:pt x="160142" y="149813"/>
                </a:lnTo>
                <a:lnTo>
                  <a:pt x="146183" y="164953"/>
                </a:lnTo>
                <a:lnTo>
                  <a:pt x="103499" y="189689"/>
                </a:lnTo>
                <a:lnTo>
                  <a:pt x="74188" y="195042"/>
                </a:lnTo>
                <a:lnTo>
                  <a:pt x="117109" y="195042"/>
                </a:lnTo>
                <a:lnTo>
                  <a:pt x="158222" y="168452"/>
                </a:lnTo>
                <a:lnTo>
                  <a:pt x="171298" y="148441"/>
                </a:lnTo>
                <a:lnTo>
                  <a:pt x="168616" y="145241"/>
                </a:lnTo>
                <a:close/>
              </a:path>
              <a:path w="171450" h="205105">
                <a:moveTo>
                  <a:pt x="149837" y="9865"/>
                </a:moveTo>
                <a:lnTo>
                  <a:pt x="115012" y="9865"/>
                </a:lnTo>
                <a:lnTo>
                  <a:pt x="131782" y="12693"/>
                </a:lnTo>
                <a:lnTo>
                  <a:pt x="143246" y="20290"/>
                </a:lnTo>
                <a:lnTo>
                  <a:pt x="149213" y="31208"/>
                </a:lnTo>
                <a:lnTo>
                  <a:pt x="146598" y="48280"/>
                </a:lnTo>
                <a:lnTo>
                  <a:pt x="138999" y="61277"/>
                </a:lnTo>
                <a:lnTo>
                  <a:pt x="99409" y="81371"/>
                </a:lnTo>
                <a:lnTo>
                  <a:pt x="41301" y="84799"/>
                </a:lnTo>
                <a:lnTo>
                  <a:pt x="129565" y="84799"/>
                </a:lnTo>
                <a:lnTo>
                  <a:pt x="144462" y="76357"/>
                </a:lnTo>
                <a:lnTo>
                  <a:pt x="156165" y="64631"/>
                </a:lnTo>
                <a:lnTo>
                  <a:pt x="162494" y="53320"/>
                </a:lnTo>
                <a:lnTo>
                  <a:pt x="165084" y="43965"/>
                </a:lnTo>
                <a:lnTo>
                  <a:pt x="163414" y="30016"/>
                </a:lnTo>
                <a:lnTo>
                  <a:pt x="157949" y="18146"/>
                </a:lnTo>
                <a:lnTo>
                  <a:pt x="149837" y="9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9342630" y="2360416"/>
            <a:ext cx="187699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93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9593351" y="2224285"/>
            <a:ext cx="71718" cy="275665"/>
          </a:xfrm>
          <a:custGeom>
            <a:avLst/>
            <a:gdLst/>
            <a:ahLst/>
            <a:cxnLst/>
            <a:rect l="l" t="t" r="r" b="b"/>
            <a:pathLst>
              <a:path w="81279" h="312419">
                <a:moveTo>
                  <a:pt x="80999" y="0"/>
                </a:moveTo>
                <a:lnTo>
                  <a:pt x="70383" y="0"/>
                </a:lnTo>
                <a:lnTo>
                  <a:pt x="62485" y="6188"/>
                </a:lnTo>
                <a:lnTo>
                  <a:pt x="33373" y="38728"/>
                </a:lnTo>
                <a:lnTo>
                  <a:pt x="14425" y="74719"/>
                </a:lnTo>
                <a:lnTo>
                  <a:pt x="3886" y="111450"/>
                </a:lnTo>
                <a:lnTo>
                  <a:pt x="0" y="146207"/>
                </a:lnTo>
                <a:lnTo>
                  <a:pt x="176" y="157415"/>
                </a:lnTo>
                <a:lnTo>
                  <a:pt x="6202" y="205432"/>
                </a:lnTo>
                <a:lnTo>
                  <a:pt x="18330" y="242409"/>
                </a:lnTo>
                <a:lnTo>
                  <a:pt x="39149" y="277663"/>
                </a:lnTo>
                <a:lnTo>
                  <a:pt x="70612" y="308901"/>
                </a:lnTo>
                <a:lnTo>
                  <a:pt x="77250" y="311953"/>
                </a:lnTo>
                <a:lnTo>
                  <a:pt x="80999" y="311953"/>
                </a:lnTo>
                <a:lnTo>
                  <a:pt x="80999" y="306284"/>
                </a:lnTo>
                <a:lnTo>
                  <a:pt x="80055" y="305644"/>
                </a:lnTo>
                <a:lnTo>
                  <a:pt x="68425" y="294107"/>
                </a:lnTo>
                <a:lnTo>
                  <a:pt x="45782" y="262840"/>
                </a:lnTo>
                <a:lnTo>
                  <a:pt x="30934" y="227475"/>
                </a:lnTo>
                <a:lnTo>
                  <a:pt x="22986" y="188991"/>
                </a:lnTo>
                <a:lnTo>
                  <a:pt x="21077" y="162086"/>
                </a:lnTo>
                <a:lnTo>
                  <a:pt x="21591" y="141908"/>
                </a:lnTo>
                <a:lnTo>
                  <a:pt x="28754" y="91033"/>
                </a:lnTo>
                <a:lnTo>
                  <a:pt x="42241" y="52865"/>
                </a:lnTo>
                <a:lnTo>
                  <a:pt x="65386" y="17770"/>
                </a:lnTo>
                <a:lnTo>
                  <a:pt x="80055" y="2886"/>
                </a:lnTo>
                <a:lnTo>
                  <a:pt x="80999" y="1941"/>
                </a:lnTo>
                <a:lnTo>
                  <a:pt x="8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9701526" y="2234054"/>
            <a:ext cx="123825" cy="198344"/>
          </a:xfrm>
          <a:custGeom>
            <a:avLst/>
            <a:gdLst/>
            <a:ahLst/>
            <a:cxnLst/>
            <a:rect l="l" t="t" r="r" b="b"/>
            <a:pathLst>
              <a:path w="140334" h="224789">
                <a:moveTo>
                  <a:pt x="102086" y="0"/>
                </a:moveTo>
                <a:lnTo>
                  <a:pt x="61003" y="16471"/>
                </a:lnTo>
                <a:lnTo>
                  <a:pt x="34240" y="46374"/>
                </a:lnTo>
                <a:lnTo>
                  <a:pt x="13649" y="85880"/>
                </a:lnTo>
                <a:lnTo>
                  <a:pt x="1663" y="130094"/>
                </a:lnTo>
                <a:lnTo>
                  <a:pt x="0" y="145031"/>
                </a:lnTo>
                <a:lnTo>
                  <a:pt x="707" y="164373"/>
                </a:lnTo>
                <a:lnTo>
                  <a:pt x="13230" y="207714"/>
                </a:lnTo>
                <a:lnTo>
                  <a:pt x="41204" y="224493"/>
                </a:lnTo>
                <a:lnTo>
                  <a:pt x="51354" y="223321"/>
                </a:lnTo>
                <a:lnTo>
                  <a:pt x="61413" y="219919"/>
                </a:lnTo>
                <a:lnTo>
                  <a:pt x="68631" y="215944"/>
                </a:lnTo>
                <a:lnTo>
                  <a:pt x="45309" y="215944"/>
                </a:lnTo>
                <a:lnTo>
                  <a:pt x="33074" y="211244"/>
                </a:lnTo>
                <a:lnTo>
                  <a:pt x="26481" y="199560"/>
                </a:lnTo>
                <a:lnTo>
                  <a:pt x="23876" y="184717"/>
                </a:lnTo>
                <a:lnTo>
                  <a:pt x="24300" y="168190"/>
                </a:lnTo>
                <a:lnTo>
                  <a:pt x="29978" y="128973"/>
                </a:lnTo>
                <a:lnTo>
                  <a:pt x="104828" y="118460"/>
                </a:lnTo>
                <a:lnTo>
                  <a:pt x="132700" y="118460"/>
                </a:lnTo>
                <a:lnTo>
                  <a:pt x="135631" y="107121"/>
                </a:lnTo>
                <a:lnTo>
                  <a:pt x="35181" y="107121"/>
                </a:lnTo>
                <a:lnTo>
                  <a:pt x="40756" y="85983"/>
                </a:lnTo>
                <a:lnTo>
                  <a:pt x="60660" y="38419"/>
                </a:lnTo>
                <a:lnTo>
                  <a:pt x="88974" y="9603"/>
                </a:lnTo>
                <a:lnTo>
                  <a:pt x="95362" y="8151"/>
                </a:lnTo>
                <a:lnTo>
                  <a:pt x="118984" y="8151"/>
                </a:lnTo>
                <a:lnTo>
                  <a:pt x="114282" y="4173"/>
                </a:lnTo>
                <a:lnTo>
                  <a:pt x="102086" y="0"/>
                </a:lnTo>
                <a:close/>
              </a:path>
              <a:path w="140334" h="224789">
                <a:moveTo>
                  <a:pt x="132700" y="118460"/>
                </a:moveTo>
                <a:lnTo>
                  <a:pt x="104828" y="118460"/>
                </a:lnTo>
                <a:lnTo>
                  <a:pt x="100272" y="135207"/>
                </a:lnTo>
                <a:lnTo>
                  <a:pt x="95885" y="149189"/>
                </a:lnTo>
                <a:lnTo>
                  <a:pt x="73384" y="193998"/>
                </a:lnTo>
                <a:lnTo>
                  <a:pt x="45309" y="215944"/>
                </a:lnTo>
                <a:lnTo>
                  <a:pt x="68631" y="215944"/>
                </a:lnTo>
                <a:lnTo>
                  <a:pt x="98810" y="187939"/>
                </a:lnTo>
                <a:lnTo>
                  <a:pt x="121185" y="150153"/>
                </a:lnTo>
                <a:lnTo>
                  <a:pt x="131958" y="121333"/>
                </a:lnTo>
                <a:lnTo>
                  <a:pt x="132700" y="118460"/>
                </a:lnTo>
                <a:close/>
              </a:path>
              <a:path w="140334" h="224789">
                <a:moveTo>
                  <a:pt x="118984" y="8151"/>
                </a:moveTo>
                <a:lnTo>
                  <a:pt x="95362" y="8151"/>
                </a:lnTo>
                <a:lnTo>
                  <a:pt x="108286" y="14748"/>
                </a:lnTo>
                <a:lnTo>
                  <a:pt x="114373" y="29286"/>
                </a:lnTo>
                <a:lnTo>
                  <a:pt x="116198" y="43816"/>
                </a:lnTo>
                <a:lnTo>
                  <a:pt x="115949" y="54703"/>
                </a:lnTo>
                <a:lnTo>
                  <a:pt x="115011" y="66048"/>
                </a:lnTo>
                <a:lnTo>
                  <a:pt x="113316" y="78221"/>
                </a:lnTo>
                <a:lnTo>
                  <a:pt x="110796" y="91592"/>
                </a:lnTo>
                <a:lnTo>
                  <a:pt x="107381" y="106532"/>
                </a:lnTo>
                <a:lnTo>
                  <a:pt x="35181" y="107121"/>
                </a:lnTo>
                <a:lnTo>
                  <a:pt x="135631" y="107121"/>
                </a:lnTo>
                <a:lnTo>
                  <a:pt x="135812" y="106421"/>
                </a:lnTo>
                <a:lnTo>
                  <a:pt x="138517" y="91437"/>
                </a:lnTo>
                <a:lnTo>
                  <a:pt x="139977" y="76577"/>
                </a:lnTo>
                <a:lnTo>
                  <a:pt x="140215" y="67985"/>
                </a:lnTo>
                <a:lnTo>
                  <a:pt x="139265" y="52394"/>
                </a:lnTo>
                <a:lnTo>
                  <a:pt x="136327" y="37348"/>
                </a:lnTo>
                <a:lnTo>
                  <a:pt x="131272" y="23716"/>
                </a:lnTo>
                <a:lnTo>
                  <a:pt x="123967" y="12368"/>
                </a:lnTo>
                <a:lnTo>
                  <a:pt x="118984" y="8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9857561" y="2307403"/>
            <a:ext cx="147918" cy="124946"/>
          </a:xfrm>
          <a:custGeom>
            <a:avLst/>
            <a:gdLst/>
            <a:ahLst/>
            <a:cxnLst/>
            <a:rect l="l" t="t" r="r" b="b"/>
            <a:pathLst>
              <a:path w="167640" h="141605">
                <a:moveTo>
                  <a:pt x="25493" y="98943"/>
                </a:moveTo>
                <a:lnTo>
                  <a:pt x="18147" y="98943"/>
                </a:lnTo>
                <a:lnTo>
                  <a:pt x="6141" y="103783"/>
                </a:lnTo>
                <a:lnTo>
                  <a:pt x="0" y="116775"/>
                </a:lnTo>
                <a:lnTo>
                  <a:pt x="4405" y="130030"/>
                </a:lnTo>
                <a:lnTo>
                  <a:pt x="15382" y="138028"/>
                </a:lnTo>
                <a:lnTo>
                  <a:pt x="29440" y="141254"/>
                </a:lnTo>
                <a:lnTo>
                  <a:pt x="43407" y="139206"/>
                </a:lnTo>
                <a:lnTo>
                  <a:pt x="54966" y="133339"/>
                </a:lnTo>
                <a:lnTo>
                  <a:pt x="55416" y="132898"/>
                </a:lnTo>
                <a:lnTo>
                  <a:pt x="22780" y="132898"/>
                </a:lnTo>
                <a:lnTo>
                  <a:pt x="16196" y="128418"/>
                </a:lnTo>
                <a:lnTo>
                  <a:pt x="29912" y="124242"/>
                </a:lnTo>
                <a:lnTo>
                  <a:pt x="30888" y="112720"/>
                </a:lnTo>
                <a:lnTo>
                  <a:pt x="30888" y="103759"/>
                </a:lnTo>
                <a:lnTo>
                  <a:pt x="25493" y="98943"/>
                </a:lnTo>
                <a:close/>
              </a:path>
              <a:path w="167640" h="141605">
                <a:moveTo>
                  <a:pt x="91818" y="124373"/>
                </a:moveTo>
                <a:lnTo>
                  <a:pt x="64111" y="124373"/>
                </a:lnTo>
                <a:lnTo>
                  <a:pt x="75003" y="132682"/>
                </a:lnTo>
                <a:lnTo>
                  <a:pt x="87315" y="138242"/>
                </a:lnTo>
                <a:lnTo>
                  <a:pt x="99548" y="141028"/>
                </a:lnTo>
                <a:lnTo>
                  <a:pt x="118171" y="138323"/>
                </a:lnTo>
                <a:lnTo>
                  <a:pt x="130934" y="132218"/>
                </a:lnTo>
                <a:lnTo>
                  <a:pt x="112427" y="132218"/>
                </a:lnTo>
                <a:lnTo>
                  <a:pt x="95856" y="129221"/>
                </a:lnTo>
                <a:lnTo>
                  <a:pt x="91818" y="124373"/>
                </a:lnTo>
                <a:close/>
              </a:path>
              <a:path w="167640" h="141605">
                <a:moveTo>
                  <a:pt x="91065" y="8947"/>
                </a:moveTo>
                <a:lnTo>
                  <a:pt x="55634" y="8947"/>
                </a:lnTo>
                <a:lnTo>
                  <a:pt x="70790" y="11402"/>
                </a:lnTo>
                <a:lnTo>
                  <a:pt x="78746" y="20790"/>
                </a:lnTo>
                <a:lnTo>
                  <a:pt x="74105" y="58946"/>
                </a:lnTo>
                <a:lnTo>
                  <a:pt x="62648" y="105161"/>
                </a:lnTo>
                <a:lnTo>
                  <a:pt x="35928" y="132725"/>
                </a:lnTo>
                <a:lnTo>
                  <a:pt x="32198" y="132898"/>
                </a:lnTo>
                <a:lnTo>
                  <a:pt x="55416" y="132898"/>
                </a:lnTo>
                <a:lnTo>
                  <a:pt x="64111" y="124373"/>
                </a:lnTo>
                <a:lnTo>
                  <a:pt x="91818" y="124373"/>
                </a:lnTo>
                <a:lnTo>
                  <a:pt x="88202" y="120033"/>
                </a:lnTo>
                <a:lnTo>
                  <a:pt x="94451" y="76957"/>
                </a:lnTo>
                <a:lnTo>
                  <a:pt x="108778" y="27990"/>
                </a:lnTo>
                <a:lnTo>
                  <a:pt x="116085" y="17655"/>
                </a:lnTo>
                <a:lnTo>
                  <a:pt x="102306" y="17655"/>
                </a:lnTo>
                <a:lnTo>
                  <a:pt x="93637" y="10365"/>
                </a:lnTo>
                <a:lnTo>
                  <a:pt x="91065" y="8947"/>
                </a:lnTo>
                <a:close/>
              </a:path>
              <a:path w="167640" h="141605">
                <a:moveTo>
                  <a:pt x="160214" y="89312"/>
                </a:moveTo>
                <a:lnTo>
                  <a:pt x="150827" y="89312"/>
                </a:lnTo>
                <a:lnTo>
                  <a:pt x="150491" y="90897"/>
                </a:lnTo>
                <a:lnTo>
                  <a:pt x="149242" y="94676"/>
                </a:lnTo>
                <a:lnTo>
                  <a:pt x="143219" y="108210"/>
                </a:lnTo>
                <a:lnTo>
                  <a:pt x="134496" y="119452"/>
                </a:lnTo>
                <a:lnTo>
                  <a:pt x="123942" y="127692"/>
                </a:lnTo>
                <a:lnTo>
                  <a:pt x="112427" y="132218"/>
                </a:lnTo>
                <a:lnTo>
                  <a:pt x="130934" y="132218"/>
                </a:lnTo>
                <a:lnTo>
                  <a:pt x="158311" y="100751"/>
                </a:lnTo>
                <a:lnTo>
                  <a:pt x="160197" y="93885"/>
                </a:lnTo>
                <a:lnTo>
                  <a:pt x="160214" y="89312"/>
                </a:lnTo>
                <a:close/>
              </a:path>
              <a:path w="167640" h="141605">
                <a:moveTo>
                  <a:pt x="68907" y="427"/>
                </a:moveTo>
                <a:lnTo>
                  <a:pt x="23045" y="19375"/>
                </a:lnTo>
                <a:lnTo>
                  <a:pt x="6778" y="51760"/>
                </a:lnTo>
                <a:lnTo>
                  <a:pt x="16196" y="51760"/>
                </a:lnTo>
                <a:lnTo>
                  <a:pt x="16501" y="50480"/>
                </a:lnTo>
                <a:lnTo>
                  <a:pt x="18086" y="46426"/>
                </a:lnTo>
                <a:lnTo>
                  <a:pt x="24867" y="31810"/>
                </a:lnTo>
                <a:lnTo>
                  <a:pt x="34095" y="20578"/>
                </a:lnTo>
                <a:lnTo>
                  <a:pt x="44706" y="12901"/>
                </a:lnTo>
                <a:lnTo>
                  <a:pt x="55634" y="8947"/>
                </a:lnTo>
                <a:lnTo>
                  <a:pt x="91065" y="8947"/>
                </a:lnTo>
                <a:lnTo>
                  <a:pt x="82362" y="4149"/>
                </a:lnTo>
                <a:lnTo>
                  <a:pt x="68907" y="427"/>
                </a:lnTo>
                <a:close/>
              </a:path>
              <a:path w="167640" h="141605">
                <a:moveTo>
                  <a:pt x="160803" y="9143"/>
                </a:moveTo>
                <a:lnTo>
                  <a:pt x="139209" y="9143"/>
                </a:lnTo>
                <a:lnTo>
                  <a:pt x="150827" y="12492"/>
                </a:lnTo>
                <a:lnTo>
                  <a:pt x="141408" y="15581"/>
                </a:lnTo>
                <a:lnTo>
                  <a:pt x="137781" y="24633"/>
                </a:lnTo>
                <a:lnTo>
                  <a:pt x="137781" y="37526"/>
                </a:lnTo>
                <a:lnTo>
                  <a:pt x="142993" y="42373"/>
                </a:lnTo>
                <a:lnTo>
                  <a:pt x="150065" y="42373"/>
                </a:lnTo>
                <a:lnTo>
                  <a:pt x="161141" y="37877"/>
                </a:lnTo>
                <a:lnTo>
                  <a:pt x="167305" y="23817"/>
                </a:lnTo>
                <a:lnTo>
                  <a:pt x="162223" y="10038"/>
                </a:lnTo>
                <a:lnTo>
                  <a:pt x="160803" y="9143"/>
                </a:lnTo>
                <a:close/>
              </a:path>
              <a:path w="167640" h="141605">
                <a:moveTo>
                  <a:pt x="136935" y="0"/>
                </a:moveTo>
                <a:lnTo>
                  <a:pt x="122554" y="2368"/>
                </a:lnTo>
                <a:lnTo>
                  <a:pt x="110999" y="8691"/>
                </a:lnTo>
                <a:lnTo>
                  <a:pt x="102306" y="17655"/>
                </a:lnTo>
                <a:lnTo>
                  <a:pt x="116085" y="17655"/>
                </a:lnTo>
                <a:lnTo>
                  <a:pt x="117176" y="16112"/>
                </a:lnTo>
                <a:lnTo>
                  <a:pt x="126024" y="10066"/>
                </a:lnTo>
                <a:lnTo>
                  <a:pt x="139209" y="9143"/>
                </a:lnTo>
                <a:lnTo>
                  <a:pt x="160803" y="9143"/>
                </a:lnTo>
                <a:lnTo>
                  <a:pt x="150384" y="2575"/>
                </a:lnTo>
                <a:lnTo>
                  <a:pt x="136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10040560" y="2336076"/>
            <a:ext cx="70037" cy="134471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64312" y="0"/>
                </a:moveTo>
                <a:lnTo>
                  <a:pt x="52242" y="0"/>
                </a:lnTo>
                <a:lnTo>
                  <a:pt x="44836" y="5943"/>
                </a:lnTo>
                <a:lnTo>
                  <a:pt x="44836" y="19324"/>
                </a:lnTo>
                <a:lnTo>
                  <a:pt x="49773" y="22616"/>
                </a:lnTo>
                <a:lnTo>
                  <a:pt x="61874" y="22616"/>
                </a:lnTo>
                <a:lnTo>
                  <a:pt x="68366" y="16032"/>
                </a:lnTo>
                <a:lnTo>
                  <a:pt x="68366" y="4145"/>
                </a:lnTo>
                <a:lnTo>
                  <a:pt x="64312" y="0"/>
                </a:lnTo>
                <a:close/>
              </a:path>
              <a:path w="79375" h="152400">
                <a:moveTo>
                  <a:pt x="53464" y="58003"/>
                </a:moveTo>
                <a:lnTo>
                  <a:pt x="39044" y="58003"/>
                </a:lnTo>
                <a:lnTo>
                  <a:pt x="41450" y="60500"/>
                </a:lnTo>
                <a:lnTo>
                  <a:pt x="41452" y="70439"/>
                </a:lnTo>
                <a:lnTo>
                  <a:pt x="40172" y="74736"/>
                </a:lnTo>
                <a:lnTo>
                  <a:pt x="36586" y="83984"/>
                </a:lnTo>
                <a:lnTo>
                  <a:pt x="26188" y="110374"/>
                </a:lnTo>
                <a:lnTo>
                  <a:pt x="24536" y="114543"/>
                </a:lnTo>
                <a:lnTo>
                  <a:pt x="24536" y="115001"/>
                </a:lnTo>
                <a:lnTo>
                  <a:pt x="21335" y="122681"/>
                </a:lnTo>
                <a:lnTo>
                  <a:pt x="20269" y="125851"/>
                </a:lnTo>
                <a:lnTo>
                  <a:pt x="18958" y="129021"/>
                </a:lnTo>
                <a:lnTo>
                  <a:pt x="18958" y="132862"/>
                </a:lnTo>
                <a:lnTo>
                  <a:pt x="23758" y="145080"/>
                </a:lnTo>
                <a:lnTo>
                  <a:pt x="35911" y="151920"/>
                </a:lnTo>
                <a:lnTo>
                  <a:pt x="53924" y="148452"/>
                </a:lnTo>
                <a:lnTo>
                  <a:pt x="57888" y="145663"/>
                </a:lnTo>
                <a:lnTo>
                  <a:pt x="38801" y="145663"/>
                </a:lnTo>
                <a:lnTo>
                  <a:pt x="37246" y="142036"/>
                </a:lnTo>
                <a:lnTo>
                  <a:pt x="37246" y="132344"/>
                </a:lnTo>
                <a:lnTo>
                  <a:pt x="38313" y="129844"/>
                </a:lnTo>
                <a:lnTo>
                  <a:pt x="40050" y="125547"/>
                </a:lnTo>
                <a:lnTo>
                  <a:pt x="41757" y="121005"/>
                </a:lnTo>
                <a:lnTo>
                  <a:pt x="43464" y="116494"/>
                </a:lnTo>
                <a:lnTo>
                  <a:pt x="44531" y="113324"/>
                </a:lnTo>
                <a:lnTo>
                  <a:pt x="48037" y="104571"/>
                </a:lnTo>
                <a:lnTo>
                  <a:pt x="53813" y="89849"/>
                </a:lnTo>
                <a:lnTo>
                  <a:pt x="58460" y="77602"/>
                </a:lnTo>
                <a:lnTo>
                  <a:pt x="59714" y="74736"/>
                </a:lnTo>
                <a:lnTo>
                  <a:pt x="59740" y="70835"/>
                </a:lnTo>
                <a:lnTo>
                  <a:pt x="55132" y="58988"/>
                </a:lnTo>
                <a:lnTo>
                  <a:pt x="53464" y="58003"/>
                </a:lnTo>
                <a:close/>
              </a:path>
              <a:path w="79375" h="152400">
                <a:moveTo>
                  <a:pt x="78882" y="114269"/>
                </a:moveTo>
                <a:lnTo>
                  <a:pt x="70408" y="114269"/>
                </a:lnTo>
                <a:lnTo>
                  <a:pt x="70195" y="115214"/>
                </a:lnTo>
                <a:lnTo>
                  <a:pt x="68854" y="119633"/>
                </a:lnTo>
                <a:lnTo>
                  <a:pt x="62757" y="132713"/>
                </a:lnTo>
                <a:lnTo>
                  <a:pt x="53358" y="142549"/>
                </a:lnTo>
                <a:lnTo>
                  <a:pt x="38801" y="145663"/>
                </a:lnTo>
                <a:lnTo>
                  <a:pt x="57888" y="145663"/>
                </a:lnTo>
                <a:lnTo>
                  <a:pt x="66771" y="139414"/>
                </a:lnTo>
                <a:lnTo>
                  <a:pt x="74845" y="128580"/>
                </a:lnTo>
                <a:lnTo>
                  <a:pt x="78541" y="119722"/>
                </a:lnTo>
                <a:lnTo>
                  <a:pt x="78882" y="117469"/>
                </a:lnTo>
                <a:lnTo>
                  <a:pt x="78882" y="114269"/>
                </a:lnTo>
                <a:close/>
              </a:path>
              <a:path w="79375" h="152400">
                <a:moveTo>
                  <a:pt x="43030" y="51839"/>
                </a:moveTo>
                <a:lnTo>
                  <a:pt x="3877" y="74564"/>
                </a:lnTo>
                <a:lnTo>
                  <a:pt x="0" y="88391"/>
                </a:lnTo>
                <a:lnTo>
                  <a:pt x="8412" y="88391"/>
                </a:lnTo>
                <a:lnTo>
                  <a:pt x="8656" y="87264"/>
                </a:lnTo>
                <a:lnTo>
                  <a:pt x="9753" y="83880"/>
                </a:lnTo>
                <a:lnTo>
                  <a:pt x="16763" y="69437"/>
                </a:lnTo>
                <a:lnTo>
                  <a:pt x="26271" y="60500"/>
                </a:lnTo>
                <a:lnTo>
                  <a:pt x="39044" y="58003"/>
                </a:lnTo>
                <a:lnTo>
                  <a:pt x="53464" y="58003"/>
                </a:lnTo>
                <a:lnTo>
                  <a:pt x="43030" y="51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10167527" y="2224285"/>
            <a:ext cx="70037" cy="275665"/>
          </a:xfrm>
          <a:custGeom>
            <a:avLst/>
            <a:gdLst/>
            <a:ahLst/>
            <a:cxnLst/>
            <a:rect l="l" t="t" r="r" b="b"/>
            <a:pathLst>
              <a:path w="79375" h="312419">
                <a:moveTo>
                  <a:pt x="10574" y="0"/>
                </a:moveTo>
                <a:lnTo>
                  <a:pt x="0" y="0"/>
                </a:lnTo>
                <a:lnTo>
                  <a:pt x="0" y="1941"/>
                </a:lnTo>
                <a:lnTo>
                  <a:pt x="975" y="2886"/>
                </a:lnTo>
                <a:lnTo>
                  <a:pt x="2865" y="5111"/>
                </a:lnTo>
                <a:lnTo>
                  <a:pt x="28814" y="34923"/>
                </a:lnTo>
                <a:lnTo>
                  <a:pt x="50196" y="79527"/>
                </a:lnTo>
                <a:lnTo>
                  <a:pt x="59332" y="125138"/>
                </a:lnTo>
                <a:lnTo>
                  <a:pt x="60522" y="142998"/>
                </a:lnTo>
                <a:lnTo>
                  <a:pt x="60208" y="160088"/>
                </a:lnTo>
                <a:lnTo>
                  <a:pt x="55129" y="205929"/>
                </a:lnTo>
                <a:lnTo>
                  <a:pt x="44239" y="244084"/>
                </a:lnTo>
                <a:lnTo>
                  <a:pt x="21562" y="284021"/>
                </a:lnTo>
                <a:lnTo>
                  <a:pt x="0" y="306589"/>
                </a:lnTo>
                <a:lnTo>
                  <a:pt x="0" y="309759"/>
                </a:lnTo>
                <a:lnTo>
                  <a:pt x="944" y="311953"/>
                </a:lnTo>
                <a:lnTo>
                  <a:pt x="4114" y="311953"/>
                </a:lnTo>
                <a:lnTo>
                  <a:pt x="44062" y="274932"/>
                </a:lnTo>
                <a:lnTo>
                  <a:pt x="65868" y="235176"/>
                </a:lnTo>
                <a:lnTo>
                  <a:pt x="77138" y="198776"/>
                </a:lnTo>
                <a:lnTo>
                  <a:pt x="78821" y="189554"/>
                </a:lnTo>
                <a:lnTo>
                  <a:pt x="78821" y="121341"/>
                </a:lnTo>
                <a:lnTo>
                  <a:pt x="67908" y="77764"/>
                </a:lnTo>
                <a:lnTo>
                  <a:pt x="49767" y="41670"/>
                </a:lnTo>
                <a:lnTo>
                  <a:pt x="21383" y="8791"/>
                </a:lnTo>
                <a:lnTo>
                  <a:pt x="1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 txBox="1"/>
          <p:nvPr/>
        </p:nvSpPr>
        <p:spPr>
          <a:xfrm>
            <a:off x="2790266" y="1220972"/>
            <a:ext cx="890307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likelihood</a:t>
            </a:r>
            <a:endParaRPr sz="1632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19983"/>
          </a:xfrm>
          <a:prstGeom prst="rect">
            <a:avLst/>
          </a:prstGeom>
        </p:spPr>
        <p:txBody>
          <a:bodyPr vert="horz" wrap="square" lIns="0" tIns="165323" rIns="0" bIns="0" rtlCol="0">
            <a:spAutoFit/>
          </a:bodyPr>
          <a:lstStyle/>
          <a:p>
            <a:pPr marL="57152"/>
            <a:r>
              <a:rPr sz="2294" spc="9" dirty="0">
                <a:latin typeface="Arial"/>
                <a:cs typeface="Arial"/>
              </a:rPr>
              <a:t>Likelihood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unc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ion:</a:t>
            </a:r>
            <a:endParaRPr sz="229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69464" y="490262"/>
            <a:ext cx="2021541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9" dirty="0">
                <a:latin typeface="Arial"/>
                <a:cs typeface="Arial"/>
              </a:rPr>
              <a:t>as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unc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of</a:t>
            </a:r>
            <a:endParaRPr sz="229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376782" y="491141"/>
            <a:ext cx="158563" cy="287991"/>
          </a:xfrm>
          <a:custGeom>
            <a:avLst/>
            <a:gdLst/>
            <a:ahLst/>
            <a:cxnLst/>
            <a:rect l="l" t="t" r="r" b="b"/>
            <a:pathLst>
              <a:path w="179704" h="326390">
                <a:moveTo>
                  <a:pt x="134148" y="0"/>
                </a:moveTo>
                <a:lnTo>
                  <a:pt x="94410" y="13986"/>
                </a:lnTo>
                <a:lnTo>
                  <a:pt x="66561" y="40418"/>
                </a:lnTo>
                <a:lnTo>
                  <a:pt x="41891" y="77060"/>
                </a:lnTo>
                <a:lnTo>
                  <a:pt x="21755" y="120799"/>
                </a:lnTo>
                <a:lnTo>
                  <a:pt x="7504" y="168526"/>
                </a:lnTo>
                <a:lnTo>
                  <a:pt x="494" y="217129"/>
                </a:lnTo>
                <a:lnTo>
                  <a:pt x="0" y="232988"/>
                </a:lnTo>
                <a:lnTo>
                  <a:pt x="554" y="248484"/>
                </a:lnTo>
                <a:lnTo>
                  <a:pt x="10016" y="293057"/>
                </a:lnTo>
                <a:lnTo>
                  <a:pt x="34171" y="322523"/>
                </a:lnTo>
                <a:lnTo>
                  <a:pt x="46154" y="326270"/>
                </a:lnTo>
                <a:lnTo>
                  <a:pt x="56240" y="325365"/>
                </a:lnTo>
                <a:lnTo>
                  <a:pt x="66259" y="322607"/>
                </a:lnTo>
                <a:lnTo>
                  <a:pt x="76162" y="318116"/>
                </a:lnTo>
                <a:lnTo>
                  <a:pt x="79375" y="316103"/>
                </a:lnTo>
                <a:lnTo>
                  <a:pt x="57335" y="316103"/>
                </a:lnTo>
                <a:lnTo>
                  <a:pt x="46840" y="314660"/>
                </a:lnTo>
                <a:lnTo>
                  <a:pt x="38777" y="309140"/>
                </a:lnTo>
                <a:lnTo>
                  <a:pt x="33086" y="298802"/>
                </a:lnTo>
                <a:lnTo>
                  <a:pt x="29710" y="282905"/>
                </a:lnTo>
                <a:lnTo>
                  <a:pt x="28590" y="260708"/>
                </a:lnTo>
                <a:lnTo>
                  <a:pt x="28755" y="252235"/>
                </a:lnTo>
                <a:lnTo>
                  <a:pt x="34301" y="206651"/>
                </a:lnTo>
                <a:lnTo>
                  <a:pt x="133289" y="169498"/>
                </a:lnTo>
                <a:lnTo>
                  <a:pt x="169086" y="169498"/>
                </a:lnTo>
                <a:lnTo>
                  <a:pt x="172231" y="156760"/>
                </a:lnTo>
                <a:lnTo>
                  <a:pt x="172538" y="155203"/>
                </a:lnTo>
                <a:lnTo>
                  <a:pt x="46512" y="155203"/>
                </a:lnTo>
                <a:lnTo>
                  <a:pt x="49302" y="144159"/>
                </a:lnTo>
                <a:lnTo>
                  <a:pt x="63283" y="95926"/>
                </a:lnTo>
                <a:lnTo>
                  <a:pt x="79013" y="59037"/>
                </a:lnTo>
                <a:lnTo>
                  <a:pt x="102999" y="22464"/>
                </a:lnTo>
                <a:lnTo>
                  <a:pt x="122497" y="9970"/>
                </a:lnTo>
                <a:lnTo>
                  <a:pt x="153665" y="9970"/>
                </a:lnTo>
                <a:lnTo>
                  <a:pt x="147141" y="4585"/>
                </a:lnTo>
                <a:lnTo>
                  <a:pt x="134148" y="0"/>
                </a:lnTo>
                <a:close/>
              </a:path>
              <a:path w="179704" h="326390">
                <a:moveTo>
                  <a:pt x="169086" y="169498"/>
                </a:moveTo>
                <a:lnTo>
                  <a:pt x="133289" y="169498"/>
                </a:lnTo>
                <a:lnTo>
                  <a:pt x="131198" y="178557"/>
                </a:lnTo>
                <a:lnTo>
                  <a:pt x="128632" y="189101"/>
                </a:lnTo>
                <a:lnTo>
                  <a:pt x="117690" y="226552"/>
                </a:lnTo>
                <a:lnTo>
                  <a:pt x="98506" y="270536"/>
                </a:lnTo>
                <a:lnTo>
                  <a:pt x="73705" y="306370"/>
                </a:lnTo>
                <a:lnTo>
                  <a:pt x="57335" y="316103"/>
                </a:lnTo>
                <a:lnTo>
                  <a:pt x="79375" y="316103"/>
                </a:lnTo>
                <a:lnTo>
                  <a:pt x="113646" y="285228"/>
                </a:lnTo>
                <a:lnTo>
                  <a:pt x="138159" y="248260"/>
                </a:lnTo>
                <a:lnTo>
                  <a:pt x="158125" y="204355"/>
                </a:lnTo>
                <a:lnTo>
                  <a:pt x="168262" y="172835"/>
                </a:lnTo>
                <a:lnTo>
                  <a:pt x="169086" y="169498"/>
                </a:lnTo>
                <a:close/>
              </a:path>
              <a:path w="179704" h="326390">
                <a:moveTo>
                  <a:pt x="153665" y="9970"/>
                </a:moveTo>
                <a:lnTo>
                  <a:pt x="122497" y="9970"/>
                </a:lnTo>
                <a:lnTo>
                  <a:pt x="135578" y="13065"/>
                </a:lnTo>
                <a:lnTo>
                  <a:pt x="143939" y="21849"/>
                </a:lnTo>
                <a:lnTo>
                  <a:pt x="148615" y="34670"/>
                </a:lnTo>
                <a:lnTo>
                  <a:pt x="150642" y="49877"/>
                </a:lnTo>
                <a:lnTo>
                  <a:pt x="150618" y="62625"/>
                </a:lnTo>
                <a:lnTo>
                  <a:pt x="146557" y="109065"/>
                </a:lnTo>
                <a:lnTo>
                  <a:pt x="138496" y="149355"/>
                </a:lnTo>
                <a:lnTo>
                  <a:pt x="46512" y="155203"/>
                </a:lnTo>
                <a:lnTo>
                  <a:pt x="172538" y="155203"/>
                </a:lnTo>
                <a:lnTo>
                  <a:pt x="175403" y="140637"/>
                </a:lnTo>
                <a:lnTo>
                  <a:pt x="177729" y="124585"/>
                </a:lnTo>
                <a:lnTo>
                  <a:pt x="179161" y="108725"/>
                </a:lnTo>
                <a:lnTo>
                  <a:pt x="179649" y="93176"/>
                </a:lnTo>
                <a:lnTo>
                  <a:pt x="179270" y="81218"/>
                </a:lnTo>
                <a:lnTo>
                  <a:pt x="171316" y="38162"/>
                </a:lnTo>
                <a:lnTo>
                  <a:pt x="157477" y="13117"/>
                </a:lnTo>
                <a:lnTo>
                  <a:pt x="153665" y="9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615049" y="500795"/>
            <a:ext cx="243728" cy="234203"/>
          </a:xfrm>
          <a:custGeom>
            <a:avLst/>
            <a:gdLst/>
            <a:ahLst/>
            <a:cxnLst/>
            <a:rect l="l" t="t" r="r" b="b"/>
            <a:pathLst>
              <a:path w="276225" h="265430">
                <a:moveTo>
                  <a:pt x="63154" y="0"/>
                </a:moveTo>
                <a:lnTo>
                  <a:pt x="63154" y="11369"/>
                </a:lnTo>
                <a:lnTo>
                  <a:pt x="79461" y="11369"/>
                </a:lnTo>
                <a:lnTo>
                  <a:pt x="86441" y="11826"/>
                </a:lnTo>
                <a:lnTo>
                  <a:pt x="91074" y="12191"/>
                </a:lnTo>
                <a:lnTo>
                  <a:pt x="97292" y="12984"/>
                </a:lnTo>
                <a:lnTo>
                  <a:pt x="99608" y="14173"/>
                </a:lnTo>
                <a:lnTo>
                  <a:pt x="99608" y="19994"/>
                </a:lnTo>
                <a:lnTo>
                  <a:pt x="99212" y="21183"/>
                </a:lnTo>
                <a:lnTo>
                  <a:pt x="98084" y="25847"/>
                </a:lnTo>
                <a:lnTo>
                  <a:pt x="46116" y="235214"/>
                </a:lnTo>
                <a:lnTo>
                  <a:pt x="0" y="253532"/>
                </a:lnTo>
                <a:lnTo>
                  <a:pt x="0" y="264901"/>
                </a:lnTo>
                <a:lnTo>
                  <a:pt x="5821" y="264901"/>
                </a:lnTo>
                <a:lnTo>
                  <a:pt x="16973" y="264710"/>
                </a:lnTo>
                <a:lnTo>
                  <a:pt x="45509" y="263894"/>
                </a:lnTo>
                <a:lnTo>
                  <a:pt x="112806" y="263894"/>
                </a:lnTo>
                <a:lnTo>
                  <a:pt x="112806" y="253532"/>
                </a:lnTo>
                <a:lnTo>
                  <a:pt x="101955" y="253532"/>
                </a:lnTo>
                <a:lnTo>
                  <a:pt x="84387" y="252725"/>
                </a:lnTo>
                <a:lnTo>
                  <a:pt x="76777" y="247074"/>
                </a:lnTo>
                <a:lnTo>
                  <a:pt x="76748" y="244083"/>
                </a:lnTo>
                <a:lnTo>
                  <a:pt x="77541" y="242102"/>
                </a:lnTo>
                <a:lnTo>
                  <a:pt x="77937" y="239755"/>
                </a:lnTo>
                <a:lnTo>
                  <a:pt x="101925" y="141396"/>
                </a:lnTo>
                <a:lnTo>
                  <a:pt x="167853" y="141396"/>
                </a:lnTo>
                <a:lnTo>
                  <a:pt x="183074" y="140394"/>
                </a:lnTo>
                <a:lnTo>
                  <a:pt x="197986" y="137503"/>
                </a:lnTo>
                <a:lnTo>
                  <a:pt x="212338" y="132902"/>
                </a:lnTo>
                <a:lnTo>
                  <a:pt x="215119" y="131643"/>
                </a:lnTo>
                <a:lnTo>
                  <a:pt x="103631" y="131643"/>
                </a:lnTo>
                <a:lnTo>
                  <a:pt x="130027" y="26121"/>
                </a:lnTo>
                <a:lnTo>
                  <a:pt x="135493" y="13704"/>
                </a:lnTo>
                <a:lnTo>
                  <a:pt x="150501" y="11338"/>
                </a:lnTo>
                <a:lnTo>
                  <a:pt x="247203" y="11338"/>
                </a:lnTo>
                <a:lnTo>
                  <a:pt x="234635" y="5379"/>
                </a:lnTo>
                <a:lnTo>
                  <a:pt x="219470" y="1495"/>
                </a:lnTo>
                <a:lnTo>
                  <a:pt x="201978" y="9"/>
                </a:lnTo>
                <a:lnTo>
                  <a:pt x="63154" y="0"/>
                </a:lnTo>
                <a:close/>
              </a:path>
              <a:path w="276225" h="265430">
                <a:moveTo>
                  <a:pt x="112806" y="263894"/>
                </a:moveTo>
                <a:lnTo>
                  <a:pt x="45509" y="263894"/>
                </a:lnTo>
                <a:lnTo>
                  <a:pt x="61806" y="263903"/>
                </a:lnTo>
                <a:lnTo>
                  <a:pt x="88621" y="264393"/>
                </a:lnTo>
                <a:lnTo>
                  <a:pt x="100041" y="264820"/>
                </a:lnTo>
                <a:lnTo>
                  <a:pt x="107777" y="264901"/>
                </a:lnTo>
                <a:lnTo>
                  <a:pt x="112806" y="264901"/>
                </a:lnTo>
                <a:lnTo>
                  <a:pt x="112806" y="263894"/>
                </a:lnTo>
                <a:close/>
              </a:path>
              <a:path w="276225" h="265430">
                <a:moveTo>
                  <a:pt x="247203" y="11338"/>
                </a:moveTo>
                <a:lnTo>
                  <a:pt x="188244" y="11338"/>
                </a:lnTo>
                <a:lnTo>
                  <a:pt x="205821" y="12600"/>
                </a:lnTo>
                <a:lnTo>
                  <a:pt x="220293" y="16559"/>
                </a:lnTo>
                <a:lnTo>
                  <a:pt x="231254" y="23477"/>
                </a:lnTo>
                <a:lnTo>
                  <a:pt x="238298" y="33614"/>
                </a:lnTo>
                <a:lnTo>
                  <a:pt x="241017" y="47231"/>
                </a:lnTo>
                <a:lnTo>
                  <a:pt x="240211" y="58042"/>
                </a:lnTo>
                <a:lnTo>
                  <a:pt x="228135" y="97451"/>
                </a:lnTo>
                <a:lnTo>
                  <a:pt x="195550" y="124688"/>
                </a:lnTo>
                <a:lnTo>
                  <a:pt x="103631" y="131643"/>
                </a:lnTo>
                <a:lnTo>
                  <a:pt x="215119" y="131643"/>
                </a:lnTo>
                <a:lnTo>
                  <a:pt x="249510" y="110602"/>
                </a:lnTo>
                <a:lnTo>
                  <a:pt x="272564" y="79265"/>
                </a:lnTo>
                <a:lnTo>
                  <a:pt x="275935" y="67636"/>
                </a:lnTo>
                <a:lnTo>
                  <a:pt x="275039" y="53643"/>
                </a:lnTo>
                <a:lnTo>
                  <a:pt x="271729" y="40824"/>
                </a:lnTo>
                <a:lnTo>
                  <a:pt x="266020" y="29385"/>
                </a:lnTo>
                <a:lnTo>
                  <a:pt x="257924" y="19528"/>
                </a:lnTo>
                <a:lnTo>
                  <a:pt x="247458" y="11459"/>
                </a:lnTo>
                <a:lnTo>
                  <a:pt x="247203" y="1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902292" y="477828"/>
            <a:ext cx="79001" cy="342900"/>
          </a:xfrm>
          <a:custGeom>
            <a:avLst/>
            <a:gdLst/>
            <a:ahLst/>
            <a:cxnLst/>
            <a:rect l="l" t="t" r="r" b="b"/>
            <a:pathLst>
              <a:path w="89535" h="388619">
                <a:moveTo>
                  <a:pt x="87949" y="0"/>
                </a:moveTo>
                <a:lnTo>
                  <a:pt x="85633" y="0"/>
                </a:lnTo>
                <a:lnTo>
                  <a:pt x="82642" y="1337"/>
                </a:lnTo>
                <a:lnTo>
                  <a:pt x="50614" y="32666"/>
                </a:lnTo>
                <a:lnTo>
                  <a:pt x="23735" y="78585"/>
                </a:lnTo>
                <a:lnTo>
                  <a:pt x="9355" y="120755"/>
                </a:lnTo>
                <a:lnTo>
                  <a:pt x="1029" y="168398"/>
                </a:lnTo>
                <a:lnTo>
                  <a:pt x="0" y="188687"/>
                </a:lnTo>
                <a:lnTo>
                  <a:pt x="122" y="199564"/>
                </a:lnTo>
                <a:lnTo>
                  <a:pt x="4535" y="247909"/>
                </a:lnTo>
                <a:lnTo>
                  <a:pt x="13986" y="286962"/>
                </a:lnTo>
                <a:lnTo>
                  <a:pt x="34183" y="331483"/>
                </a:lnTo>
                <a:lnTo>
                  <a:pt x="64209" y="371278"/>
                </a:lnTo>
                <a:lnTo>
                  <a:pt x="87949" y="388498"/>
                </a:lnTo>
                <a:lnTo>
                  <a:pt x="89504" y="387339"/>
                </a:lnTo>
                <a:lnTo>
                  <a:pt x="89534" y="384627"/>
                </a:lnTo>
                <a:lnTo>
                  <a:pt x="89534" y="382676"/>
                </a:lnTo>
                <a:lnTo>
                  <a:pt x="83011" y="376062"/>
                </a:lnTo>
                <a:lnTo>
                  <a:pt x="73926" y="366013"/>
                </a:lnTo>
                <a:lnTo>
                  <a:pt x="51909" y="332664"/>
                </a:lnTo>
                <a:lnTo>
                  <a:pt x="36895" y="295929"/>
                </a:lnTo>
                <a:lnTo>
                  <a:pt x="27779" y="257625"/>
                </a:lnTo>
                <a:lnTo>
                  <a:pt x="23456" y="219571"/>
                </a:lnTo>
                <a:lnTo>
                  <a:pt x="22692" y="195238"/>
                </a:lnTo>
                <a:lnTo>
                  <a:pt x="22883" y="181845"/>
                </a:lnTo>
                <a:lnTo>
                  <a:pt x="25990" y="142115"/>
                </a:lnTo>
                <a:lnTo>
                  <a:pt x="33529" y="103687"/>
                </a:lnTo>
                <a:lnTo>
                  <a:pt x="46308" y="67374"/>
                </a:lnTo>
                <a:lnTo>
                  <a:pt x="65138" y="33988"/>
                </a:lnTo>
                <a:lnTo>
                  <a:pt x="89534" y="5852"/>
                </a:lnTo>
                <a:lnTo>
                  <a:pt x="89534" y="1158"/>
                </a:lnTo>
                <a:lnTo>
                  <a:pt x="87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5013162" y="500768"/>
            <a:ext cx="249331" cy="234203"/>
          </a:xfrm>
          <a:custGeom>
            <a:avLst/>
            <a:gdLst/>
            <a:ahLst/>
            <a:cxnLst/>
            <a:rect l="l" t="t" r="r" b="b"/>
            <a:pathLst>
              <a:path w="282575" h="265430">
                <a:moveTo>
                  <a:pt x="73365" y="11369"/>
                </a:moveTo>
                <a:lnTo>
                  <a:pt x="8930" y="11369"/>
                </a:lnTo>
                <a:lnTo>
                  <a:pt x="28117" y="13311"/>
                </a:lnTo>
                <a:lnTo>
                  <a:pt x="35338" y="19814"/>
                </a:lnTo>
                <a:lnTo>
                  <a:pt x="85039" y="152979"/>
                </a:lnTo>
                <a:lnTo>
                  <a:pt x="85435" y="154137"/>
                </a:lnTo>
                <a:lnTo>
                  <a:pt x="86615" y="158404"/>
                </a:lnTo>
                <a:lnTo>
                  <a:pt x="86624" y="159593"/>
                </a:lnTo>
                <a:lnTo>
                  <a:pt x="85369" y="165171"/>
                </a:lnTo>
                <a:lnTo>
                  <a:pt x="73884" y="211901"/>
                </a:lnTo>
                <a:lnTo>
                  <a:pt x="59717" y="250047"/>
                </a:lnTo>
                <a:lnTo>
                  <a:pt x="27005" y="254286"/>
                </a:lnTo>
                <a:lnTo>
                  <a:pt x="22151" y="259915"/>
                </a:lnTo>
                <a:lnTo>
                  <a:pt x="22128" y="264932"/>
                </a:lnTo>
                <a:lnTo>
                  <a:pt x="27553" y="264932"/>
                </a:lnTo>
                <a:lnTo>
                  <a:pt x="38742" y="264738"/>
                </a:lnTo>
                <a:lnTo>
                  <a:pt x="67209" y="263919"/>
                </a:lnTo>
                <a:lnTo>
                  <a:pt x="133593" y="263919"/>
                </a:lnTo>
                <a:lnTo>
                  <a:pt x="133593" y="253563"/>
                </a:lnTo>
                <a:lnTo>
                  <a:pt x="114543" y="253563"/>
                </a:lnTo>
                <a:lnTo>
                  <a:pt x="107960" y="252770"/>
                </a:lnTo>
                <a:lnTo>
                  <a:pt x="99791" y="252008"/>
                </a:lnTo>
                <a:lnTo>
                  <a:pt x="97444" y="251216"/>
                </a:lnTo>
                <a:lnTo>
                  <a:pt x="97444" y="243809"/>
                </a:lnTo>
                <a:lnTo>
                  <a:pt x="100949" y="230154"/>
                </a:lnTo>
                <a:lnTo>
                  <a:pt x="102900" y="221985"/>
                </a:lnTo>
                <a:lnTo>
                  <a:pt x="106640" y="207241"/>
                </a:lnTo>
                <a:lnTo>
                  <a:pt x="109419" y="195968"/>
                </a:lnTo>
                <a:lnTo>
                  <a:pt x="111921" y="185637"/>
                </a:lnTo>
                <a:lnTo>
                  <a:pt x="114831" y="173714"/>
                </a:lnTo>
                <a:lnTo>
                  <a:pt x="118445" y="159593"/>
                </a:lnTo>
                <a:lnTo>
                  <a:pt x="118841" y="158404"/>
                </a:lnTo>
                <a:lnTo>
                  <a:pt x="121919" y="154899"/>
                </a:lnTo>
                <a:lnTo>
                  <a:pt x="132301" y="142920"/>
                </a:lnTo>
                <a:lnTo>
                  <a:pt x="118384" y="142920"/>
                </a:lnTo>
                <a:lnTo>
                  <a:pt x="75681" y="27371"/>
                </a:lnTo>
                <a:lnTo>
                  <a:pt x="73365" y="21915"/>
                </a:lnTo>
                <a:lnTo>
                  <a:pt x="73365" y="11369"/>
                </a:lnTo>
                <a:close/>
              </a:path>
              <a:path w="282575" h="265430">
                <a:moveTo>
                  <a:pt x="133593" y="263919"/>
                </a:moveTo>
                <a:lnTo>
                  <a:pt x="67209" y="263919"/>
                </a:lnTo>
                <a:lnTo>
                  <a:pt x="81065" y="263982"/>
                </a:lnTo>
                <a:lnTo>
                  <a:pt x="120743" y="264871"/>
                </a:lnTo>
                <a:lnTo>
                  <a:pt x="128930" y="264932"/>
                </a:lnTo>
                <a:lnTo>
                  <a:pt x="133593" y="264932"/>
                </a:lnTo>
                <a:lnTo>
                  <a:pt x="133593" y="263919"/>
                </a:lnTo>
                <a:close/>
              </a:path>
              <a:path w="282575" h="265430">
                <a:moveTo>
                  <a:pt x="204215" y="0"/>
                </a:moveTo>
                <a:lnTo>
                  <a:pt x="199156" y="0"/>
                </a:lnTo>
                <a:lnTo>
                  <a:pt x="199156" y="11003"/>
                </a:lnTo>
                <a:lnTo>
                  <a:pt x="203057" y="11369"/>
                </a:lnTo>
                <a:lnTo>
                  <a:pt x="207721" y="11369"/>
                </a:lnTo>
                <a:lnTo>
                  <a:pt x="218968" y="12191"/>
                </a:lnTo>
                <a:lnTo>
                  <a:pt x="218968" y="26974"/>
                </a:lnTo>
                <a:lnTo>
                  <a:pt x="210068" y="37063"/>
                </a:lnTo>
                <a:lnTo>
                  <a:pt x="208483" y="39044"/>
                </a:lnTo>
                <a:lnTo>
                  <a:pt x="118384" y="142920"/>
                </a:lnTo>
                <a:lnTo>
                  <a:pt x="132301" y="142920"/>
                </a:lnTo>
                <a:lnTo>
                  <a:pt x="218206" y="43799"/>
                </a:lnTo>
                <a:lnTo>
                  <a:pt x="223662" y="38343"/>
                </a:lnTo>
                <a:lnTo>
                  <a:pt x="265752" y="12521"/>
                </a:lnTo>
                <a:lnTo>
                  <a:pt x="278800" y="11033"/>
                </a:lnTo>
                <a:lnTo>
                  <a:pt x="282275" y="11033"/>
                </a:lnTo>
                <a:lnTo>
                  <a:pt x="282275" y="1463"/>
                </a:lnTo>
                <a:lnTo>
                  <a:pt x="281704" y="1035"/>
                </a:lnTo>
                <a:lnTo>
                  <a:pt x="251839" y="1035"/>
                </a:lnTo>
                <a:lnTo>
                  <a:pt x="236873" y="890"/>
                </a:lnTo>
                <a:lnTo>
                  <a:pt x="212585" y="78"/>
                </a:lnTo>
                <a:lnTo>
                  <a:pt x="204215" y="0"/>
                </a:lnTo>
                <a:close/>
              </a:path>
              <a:path w="282575" h="265430">
                <a:moveTo>
                  <a:pt x="0" y="0"/>
                </a:moveTo>
                <a:lnTo>
                  <a:pt x="0" y="11369"/>
                </a:lnTo>
                <a:lnTo>
                  <a:pt x="105613" y="11369"/>
                </a:lnTo>
                <a:lnTo>
                  <a:pt x="105613" y="1012"/>
                </a:lnTo>
                <a:lnTo>
                  <a:pt x="60136" y="1012"/>
                </a:lnTo>
                <a:lnTo>
                  <a:pt x="45815" y="925"/>
                </a:lnTo>
                <a:lnTo>
                  <a:pt x="8524" y="4"/>
                </a:lnTo>
                <a:lnTo>
                  <a:pt x="0" y="0"/>
                </a:lnTo>
                <a:close/>
              </a:path>
              <a:path w="282575" h="265430">
                <a:moveTo>
                  <a:pt x="280324" y="0"/>
                </a:moveTo>
                <a:lnTo>
                  <a:pt x="277215" y="0"/>
                </a:lnTo>
                <a:lnTo>
                  <a:pt x="264726" y="405"/>
                </a:lnTo>
                <a:lnTo>
                  <a:pt x="251839" y="1035"/>
                </a:lnTo>
                <a:lnTo>
                  <a:pt x="281704" y="1035"/>
                </a:lnTo>
                <a:lnTo>
                  <a:pt x="280324" y="0"/>
                </a:lnTo>
                <a:close/>
              </a:path>
              <a:path w="282575" h="265430">
                <a:moveTo>
                  <a:pt x="105613" y="0"/>
                </a:moveTo>
                <a:lnTo>
                  <a:pt x="99791" y="0"/>
                </a:lnTo>
                <a:lnTo>
                  <a:pt x="88602" y="193"/>
                </a:lnTo>
                <a:lnTo>
                  <a:pt x="60136" y="1012"/>
                </a:lnTo>
                <a:lnTo>
                  <a:pt x="105613" y="1012"/>
                </a:lnTo>
                <a:lnTo>
                  <a:pt x="105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5323587" y="477828"/>
            <a:ext cx="0" cy="34290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498"/>
                </a:lnTo>
              </a:path>
            </a:pathLst>
          </a:custGeom>
          <a:ln w="17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5381531" y="500795"/>
            <a:ext cx="282388" cy="234203"/>
          </a:xfrm>
          <a:custGeom>
            <a:avLst/>
            <a:gdLst/>
            <a:ahLst/>
            <a:cxnLst/>
            <a:rect l="l" t="t" r="r" b="b"/>
            <a:pathLst>
              <a:path w="320039" h="265430">
                <a:moveTo>
                  <a:pt x="68732" y="0"/>
                </a:moveTo>
                <a:lnTo>
                  <a:pt x="68732" y="11369"/>
                </a:lnTo>
                <a:lnTo>
                  <a:pt x="77663" y="11369"/>
                </a:lnTo>
                <a:lnTo>
                  <a:pt x="96982" y="13307"/>
                </a:lnTo>
                <a:lnTo>
                  <a:pt x="104670" y="19309"/>
                </a:lnTo>
                <a:lnTo>
                  <a:pt x="152613" y="132679"/>
                </a:lnTo>
                <a:lnTo>
                  <a:pt x="70652" y="221193"/>
                </a:lnTo>
                <a:lnTo>
                  <a:pt x="68336" y="223144"/>
                </a:lnTo>
                <a:lnTo>
                  <a:pt x="67939" y="223540"/>
                </a:lnTo>
                <a:lnTo>
                  <a:pt x="65623" y="225491"/>
                </a:lnTo>
                <a:lnTo>
                  <a:pt x="54305" y="236217"/>
                </a:lnTo>
                <a:lnTo>
                  <a:pt x="43059" y="243942"/>
                </a:lnTo>
                <a:lnTo>
                  <a:pt x="31773" y="249110"/>
                </a:lnTo>
                <a:lnTo>
                  <a:pt x="20339" y="252166"/>
                </a:lnTo>
                <a:lnTo>
                  <a:pt x="8644" y="253556"/>
                </a:lnTo>
                <a:lnTo>
                  <a:pt x="3474" y="253928"/>
                </a:lnTo>
                <a:lnTo>
                  <a:pt x="0" y="253928"/>
                </a:lnTo>
                <a:lnTo>
                  <a:pt x="0" y="264932"/>
                </a:lnTo>
                <a:lnTo>
                  <a:pt x="5029" y="264932"/>
                </a:lnTo>
                <a:lnTo>
                  <a:pt x="17533" y="264609"/>
                </a:lnTo>
                <a:lnTo>
                  <a:pt x="30378" y="264031"/>
                </a:lnTo>
                <a:lnTo>
                  <a:pt x="92049" y="264031"/>
                </a:lnTo>
                <a:lnTo>
                  <a:pt x="92049" y="253928"/>
                </a:lnTo>
                <a:lnTo>
                  <a:pt x="88148" y="253532"/>
                </a:lnTo>
                <a:lnTo>
                  <a:pt x="87355" y="253532"/>
                </a:lnTo>
                <a:lnTo>
                  <a:pt x="83880" y="253166"/>
                </a:lnTo>
                <a:lnTo>
                  <a:pt x="71841" y="252374"/>
                </a:lnTo>
                <a:lnTo>
                  <a:pt x="71841" y="235183"/>
                </a:lnTo>
                <a:lnTo>
                  <a:pt x="77663" y="228935"/>
                </a:lnTo>
                <a:lnTo>
                  <a:pt x="82326" y="223845"/>
                </a:lnTo>
                <a:lnTo>
                  <a:pt x="121919" y="181630"/>
                </a:lnTo>
                <a:lnTo>
                  <a:pt x="130949" y="171738"/>
                </a:lnTo>
                <a:lnTo>
                  <a:pt x="149099" y="152000"/>
                </a:lnTo>
                <a:lnTo>
                  <a:pt x="156358" y="143886"/>
                </a:lnTo>
                <a:lnTo>
                  <a:pt x="193803" y="143886"/>
                </a:lnTo>
                <a:lnTo>
                  <a:pt x="189740" y="134035"/>
                </a:lnTo>
                <a:lnTo>
                  <a:pt x="186090" y="125028"/>
                </a:lnTo>
                <a:lnTo>
                  <a:pt x="183132" y="117526"/>
                </a:lnTo>
                <a:lnTo>
                  <a:pt x="194118" y="105186"/>
                </a:lnTo>
                <a:lnTo>
                  <a:pt x="177881" y="105186"/>
                </a:lnTo>
                <a:lnTo>
                  <a:pt x="145267" y="27736"/>
                </a:lnTo>
                <a:lnTo>
                  <a:pt x="144109" y="24627"/>
                </a:lnTo>
                <a:lnTo>
                  <a:pt x="143316" y="23042"/>
                </a:lnTo>
                <a:lnTo>
                  <a:pt x="143316" y="22677"/>
                </a:lnTo>
                <a:lnTo>
                  <a:pt x="148582" y="16780"/>
                </a:lnTo>
                <a:lnTo>
                  <a:pt x="165934" y="11399"/>
                </a:lnTo>
                <a:lnTo>
                  <a:pt x="173979" y="10637"/>
                </a:lnTo>
                <a:lnTo>
                  <a:pt x="173979" y="985"/>
                </a:lnTo>
                <a:lnTo>
                  <a:pt x="130110" y="985"/>
                </a:lnTo>
                <a:lnTo>
                  <a:pt x="115347" y="908"/>
                </a:lnTo>
                <a:lnTo>
                  <a:pt x="77834" y="14"/>
                </a:lnTo>
                <a:lnTo>
                  <a:pt x="68732" y="0"/>
                </a:lnTo>
                <a:close/>
              </a:path>
              <a:path w="320039" h="265430">
                <a:moveTo>
                  <a:pt x="92049" y="264031"/>
                </a:moveTo>
                <a:lnTo>
                  <a:pt x="30378" y="264031"/>
                </a:lnTo>
                <a:lnTo>
                  <a:pt x="46611" y="264048"/>
                </a:lnTo>
                <a:lnTo>
                  <a:pt x="82041" y="264915"/>
                </a:lnTo>
                <a:lnTo>
                  <a:pt x="92049" y="264932"/>
                </a:lnTo>
                <a:lnTo>
                  <a:pt x="92049" y="264031"/>
                </a:lnTo>
                <a:close/>
              </a:path>
              <a:path w="320039" h="265430">
                <a:moveTo>
                  <a:pt x="193803" y="143886"/>
                </a:moveTo>
                <a:lnTo>
                  <a:pt x="156358" y="143886"/>
                </a:lnTo>
                <a:lnTo>
                  <a:pt x="196108" y="236768"/>
                </a:lnTo>
                <a:lnTo>
                  <a:pt x="197662" y="241035"/>
                </a:lnTo>
                <a:lnTo>
                  <a:pt x="198059" y="241462"/>
                </a:lnTo>
                <a:lnTo>
                  <a:pt x="198059" y="245363"/>
                </a:lnTo>
                <a:lnTo>
                  <a:pt x="190682" y="252008"/>
                </a:lnTo>
                <a:lnTo>
                  <a:pt x="175534" y="253563"/>
                </a:lnTo>
                <a:lnTo>
                  <a:pt x="171236" y="253928"/>
                </a:lnTo>
                <a:lnTo>
                  <a:pt x="167761" y="254294"/>
                </a:lnTo>
                <a:lnTo>
                  <a:pt x="167761" y="264932"/>
                </a:lnTo>
                <a:lnTo>
                  <a:pt x="173583" y="264932"/>
                </a:lnTo>
                <a:lnTo>
                  <a:pt x="184775" y="264738"/>
                </a:lnTo>
                <a:lnTo>
                  <a:pt x="213236" y="263919"/>
                </a:lnTo>
                <a:lnTo>
                  <a:pt x="272978" y="263919"/>
                </a:lnTo>
                <a:lnTo>
                  <a:pt x="272978" y="253563"/>
                </a:lnTo>
                <a:lnTo>
                  <a:pt x="265998" y="253563"/>
                </a:lnTo>
                <a:lnTo>
                  <a:pt x="247048" y="252368"/>
                </a:lnTo>
                <a:lnTo>
                  <a:pt x="220911" y="207687"/>
                </a:lnTo>
                <a:lnTo>
                  <a:pt x="203902" y="167946"/>
                </a:lnTo>
                <a:lnTo>
                  <a:pt x="198740" y="155709"/>
                </a:lnTo>
                <a:lnTo>
                  <a:pt x="193803" y="143886"/>
                </a:lnTo>
                <a:close/>
              </a:path>
              <a:path w="320039" h="265430">
                <a:moveTo>
                  <a:pt x="272978" y="263919"/>
                </a:moveTo>
                <a:lnTo>
                  <a:pt x="213236" y="263919"/>
                </a:lnTo>
                <a:lnTo>
                  <a:pt x="227610" y="264008"/>
                </a:lnTo>
                <a:lnTo>
                  <a:pt x="264686" y="264929"/>
                </a:lnTo>
                <a:lnTo>
                  <a:pt x="272978" y="264932"/>
                </a:lnTo>
                <a:lnTo>
                  <a:pt x="272978" y="263919"/>
                </a:lnTo>
                <a:close/>
              </a:path>
              <a:path w="320039" h="265430">
                <a:moveTo>
                  <a:pt x="227929" y="0"/>
                </a:moveTo>
                <a:lnTo>
                  <a:pt x="227929" y="9905"/>
                </a:lnTo>
                <a:lnTo>
                  <a:pt x="229880" y="11003"/>
                </a:lnTo>
                <a:lnTo>
                  <a:pt x="232592" y="11369"/>
                </a:lnTo>
                <a:lnTo>
                  <a:pt x="236098" y="11765"/>
                </a:lnTo>
                <a:lnTo>
                  <a:pt x="248137" y="12557"/>
                </a:lnTo>
                <a:lnTo>
                  <a:pt x="248137" y="28925"/>
                </a:lnTo>
                <a:lnTo>
                  <a:pt x="243839" y="33954"/>
                </a:lnTo>
                <a:lnTo>
                  <a:pt x="240761" y="37459"/>
                </a:lnTo>
                <a:lnTo>
                  <a:pt x="177881" y="105186"/>
                </a:lnTo>
                <a:lnTo>
                  <a:pt x="194118" y="105186"/>
                </a:lnTo>
                <a:lnTo>
                  <a:pt x="221667" y="74298"/>
                </a:lnTo>
                <a:lnTo>
                  <a:pt x="248891" y="44545"/>
                </a:lnTo>
                <a:lnTo>
                  <a:pt x="280602" y="19126"/>
                </a:lnTo>
                <a:lnTo>
                  <a:pt x="316473" y="11003"/>
                </a:lnTo>
                <a:lnTo>
                  <a:pt x="319979" y="11003"/>
                </a:lnTo>
                <a:lnTo>
                  <a:pt x="319979" y="877"/>
                </a:lnTo>
                <a:lnTo>
                  <a:pt x="289588" y="877"/>
                </a:lnTo>
                <a:lnTo>
                  <a:pt x="273310" y="858"/>
                </a:lnTo>
                <a:lnTo>
                  <a:pt x="238023" y="13"/>
                </a:lnTo>
                <a:lnTo>
                  <a:pt x="227929" y="0"/>
                </a:lnTo>
                <a:close/>
              </a:path>
              <a:path w="320039" h="265430">
                <a:moveTo>
                  <a:pt x="173979" y="0"/>
                </a:moveTo>
                <a:lnTo>
                  <a:pt x="168158" y="0"/>
                </a:lnTo>
                <a:lnTo>
                  <a:pt x="155633" y="188"/>
                </a:lnTo>
                <a:lnTo>
                  <a:pt x="130110" y="985"/>
                </a:lnTo>
                <a:lnTo>
                  <a:pt x="173979" y="985"/>
                </a:lnTo>
                <a:lnTo>
                  <a:pt x="173979" y="0"/>
                </a:lnTo>
                <a:close/>
              </a:path>
              <a:path w="320039" h="265430">
                <a:moveTo>
                  <a:pt x="319979" y="0"/>
                </a:moveTo>
                <a:lnTo>
                  <a:pt x="314919" y="0"/>
                </a:lnTo>
                <a:lnTo>
                  <a:pt x="302435" y="314"/>
                </a:lnTo>
                <a:lnTo>
                  <a:pt x="289588" y="877"/>
                </a:lnTo>
                <a:lnTo>
                  <a:pt x="319979" y="877"/>
                </a:lnTo>
                <a:lnTo>
                  <a:pt x="319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5694524" y="700194"/>
            <a:ext cx="37540" cy="100853"/>
          </a:xfrm>
          <a:custGeom>
            <a:avLst/>
            <a:gdLst/>
            <a:ahLst/>
            <a:cxnLst/>
            <a:rect l="l" t="t" r="r" b="b"/>
            <a:pathLst>
              <a:path w="42545" h="114300">
                <a:moveTo>
                  <a:pt x="41818" y="32759"/>
                </a:moveTo>
                <a:lnTo>
                  <a:pt x="33954" y="32759"/>
                </a:lnTo>
                <a:lnTo>
                  <a:pt x="34292" y="33124"/>
                </a:lnTo>
                <a:lnTo>
                  <a:pt x="34320" y="38946"/>
                </a:lnTo>
                <a:lnTo>
                  <a:pt x="24568" y="80210"/>
                </a:lnTo>
                <a:lnTo>
                  <a:pt x="4115" y="107556"/>
                </a:lnTo>
                <a:lnTo>
                  <a:pt x="4115" y="112189"/>
                </a:lnTo>
                <a:lnTo>
                  <a:pt x="6004" y="113744"/>
                </a:lnTo>
                <a:lnTo>
                  <a:pt x="7925" y="113744"/>
                </a:lnTo>
                <a:lnTo>
                  <a:pt x="32250" y="83225"/>
                </a:lnTo>
                <a:lnTo>
                  <a:pt x="42489" y="38946"/>
                </a:lnTo>
                <a:lnTo>
                  <a:pt x="41818" y="32759"/>
                </a:lnTo>
                <a:close/>
              </a:path>
              <a:path w="42545" h="114300">
                <a:moveTo>
                  <a:pt x="26205" y="0"/>
                </a:moveTo>
                <a:lnTo>
                  <a:pt x="8906" y="1984"/>
                </a:lnTo>
                <a:lnTo>
                  <a:pt x="0" y="9771"/>
                </a:lnTo>
                <a:lnTo>
                  <a:pt x="1138" y="26338"/>
                </a:lnTo>
                <a:lnTo>
                  <a:pt x="8068" y="36110"/>
                </a:lnTo>
                <a:lnTo>
                  <a:pt x="22829" y="38946"/>
                </a:lnTo>
                <a:lnTo>
                  <a:pt x="27797" y="37392"/>
                </a:lnTo>
                <a:lnTo>
                  <a:pt x="31638" y="33917"/>
                </a:lnTo>
                <a:lnTo>
                  <a:pt x="32796" y="33124"/>
                </a:lnTo>
                <a:lnTo>
                  <a:pt x="33192" y="32759"/>
                </a:lnTo>
                <a:lnTo>
                  <a:pt x="41818" y="32759"/>
                </a:lnTo>
                <a:lnTo>
                  <a:pt x="40517" y="20754"/>
                </a:lnTo>
                <a:lnTo>
                  <a:pt x="34926" y="7592"/>
                </a:lnTo>
                <a:lnTo>
                  <a:pt x="26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5830921" y="492402"/>
            <a:ext cx="142315" cy="245969"/>
          </a:xfrm>
          <a:custGeom>
            <a:avLst/>
            <a:gdLst/>
            <a:ahLst/>
            <a:cxnLst/>
            <a:rect l="l" t="t" r="r" b="b"/>
            <a:pathLst>
              <a:path w="161289" h="278765">
                <a:moveTo>
                  <a:pt x="118753" y="0"/>
                </a:moveTo>
                <a:lnTo>
                  <a:pt x="80653" y="14268"/>
                </a:lnTo>
                <a:lnTo>
                  <a:pt x="46059" y="51959"/>
                </a:lnTo>
                <a:lnTo>
                  <a:pt x="24714" y="90660"/>
                </a:lnTo>
                <a:lnTo>
                  <a:pt x="9104" y="134457"/>
                </a:lnTo>
                <a:lnTo>
                  <a:pt x="842" y="179887"/>
                </a:lnTo>
                <a:lnTo>
                  <a:pt x="0" y="194795"/>
                </a:lnTo>
                <a:lnTo>
                  <a:pt x="598" y="211055"/>
                </a:lnTo>
                <a:lnTo>
                  <a:pt x="11197" y="254950"/>
                </a:lnTo>
                <a:lnTo>
                  <a:pt x="38654" y="278518"/>
                </a:lnTo>
                <a:lnTo>
                  <a:pt x="48830" y="277678"/>
                </a:lnTo>
                <a:lnTo>
                  <a:pt x="58888" y="274984"/>
                </a:lnTo>
                <a:lnTo>
                  <a:pt x="68774" y="270567"/>
                </a:lnTo>
                <a:lnTo>
                  <a:pt x="69148" y="270335"/>
                </a:lnTo>
                <a:lnTo>
                  <a:pt x="52959" y="270335"/>
                </a:lnTo>
                <a:lnTo>
                  <a:pt x="41674" y="268871"/>
                </a:lnTo>
                <a:lnTo>
                  <a:pt x="33564" y="262664"/>
                </a:lnTo>
                <a:lnTo>
                  <a:pt x="28446" y="250797"/>
                </a:lnTo>
                <a:lnTo>
                  <a:pt x="26132" y="232354"/>
                </a:lnTo>
                <a:lnTo>
                  <a:pt x="26227" y="221421"/>
                </a:lnTo>
                <a:lnTo>
                  <a:pt x="31733" y="174222"/>
                </a:lnTo>
                <a:lnTo>
                  <a:pt x="118852" y="146063"/>
                </a:lnTo>
                <a:lnTo>
                  <a:pt x="151028" y="146063"/>
                </a:lnTo>
                <a:lnTo>
                  <a:pt x="151138" y="145703"/>
                </a:lnTo>
                <a:lnTo>
                  <a:pt x="153894" y="134663"/>
                </a:lnTo>
                <a:lnTo>
                  <a:pt x="41189" y="134663"/>
                </a:lnTo>
                <a:lnTo>
                  <a:pt x="44057" y="123612"/>
                </a:lnTo>
                <a:lnTo>
                  <a:pt x="59127" y="75188"/>
                </a:lnTo>
                <a:lnTo>
                  <a:pt x="77783" y="37802"/>
                </a:lnTo>
                <a:lnTo>
                  <a:pt x="105027" y="9530"/>
                </a:lnTo>
                <a:lnTo>
                  <a:pt x="138213" y="9530"/>
                </a:lnTo>
                <a:lnTo>
                  <a:pt x="132270" y="4431"/>
                </a:lnTo>
                <a:lnTo>
                  <a:pt x="118753" y="0"/>
                </a:lnTo>
                <a:close/>
              </a:path>
              <a:path w="161289" h="278765">
                <a:moveTo>
                  <a:pt x="151028" y="146063"/>
                </a:moveTo>
                <a:lnTo>
                  <a:pt x="118852" y="146063"/>
                </a:lnTo>
                <a:lnTo>
                  <a:pt x="116651" y="155209"/>
                </a:lnTo>
                <a:lnTo>
                  <a:pt x="113857" y="166030"/>
                </a:lnTo>
                <a:lnTo>
                  <a:pt x="101364" y="204312"/>
                </a:lnTo>
                <a:lnTo>
                  <a:pt x="78116" y="248020"/>
                </a:lnTo>
                <a:lnTo>
                  <a:pt x="52959" y="270335"/>
                </a:lnTo>
                <a:lnTo>
                  <a:pt x="69148" y="270335"/>
                </a:lnTo>
                <a:lnTo>
                  <a:pt x="105554" y="238289"/>
                </a:lnTo>
                <a:lnTo>
                  <a:pt x="128756" y="202403"/>
                </a:lnTo>
                <a:lnTo>
                  <a:pt x="146618" y="160433"/>
                </a:lnTo>
                <a:lnTo>
                  <a:pt x="151028" y="146063"/>
                </a:lnTo>
                <a:close/>
              </a:path>
              <a:path w="161289" h="278765">
                <a:moveTo>
                  <a:pt x="138213" y="9530"/>
                </a:moveTo>
                <a:lnTo>
                  <a:pt x="105027" y="9530"/>
                </a:lnTo>
                <a:lnTo>
                  <a:pt x="119682" y="12013"/>
                </a:lnTo>
                <a:lnTo>
                  <a:pt x="128539" y="20425"/>
                </a:lnTo>
                <a:lnTo>
                  <a:pt x="133037" y="32869"/>
                </a:lnTo>
                <a:lnTo>
                  <a:pt x="134617" y="47448"/>
                </a:lnTo>
                <a:lnTo>
                  <a:pt x="134466" y="59069"/>
                </a:lnTo>
                <a:lnTo>
                  <a:pt x="128735" y="105657"/>
                </a:lnTo>
                <a:lnTo>
                  <a:pt x="41189" y="134663"/>
                </a:lnTo>
                <a:lnTo>
                  <a:pt x="153894" y="134663"/>
                </a:lnTo>
                <a:lnTo>
                  <a:pt x="160647" y="86564"/>
                </a:lnTo>
                <a:lnTo>
                  <a:pt x="160762" y="79799"/>
                </a:lnTo>
                <a:lnTo>
                  <a:pt x="160300" y="67813"/>
                </a:lnTo>
                <a:lnTo>
                  <a:pt x="158650" y="53894"/>
                </a:lnTo>
                <a:lnTo>
                  <a:pt x="155418" y="39321"/>
                </a:lnTo>
                <a:lnTo>
                  <a:pt x="150207" y="25368"/>
                </a:lnTo>
                <a:lnTo>
                  <a:pt x="142622" y="13313"/>
                </a:lnTo>
                <a:lnTo>
                  <a:pt x="138213" y="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6005178" y="477828"/>
            <a:ext cx="79562" cy="342900"/>
          </a:xfrm>
          <a:custGeom>
            <a:avLst/>
            <a:gdLst/>
            <a:ahLst/>
            <a:cxnLst/>
            <a:rect l="l" t="t" r="r" b="b"/>
            <a:pathLst>
              <a:path w="90170" h="388619">
                <a:moveTo>
                  <a:pt x="1584" y="0"/>
                </a:moveTo>
                <a:lnTo>
                  <a:pt x="0" y="1554"/>
                </a:lnTo>
                <a:lnTo>
                  <a:pt x="0" y="5852"/>
                </a:lnTo>
                <a:lnTo>
                  <a:pt x="7345" y="12862"/>
                </a:lnTo>
                <a:lnTo>
                  <a:pt x="14683" y="20836"/>
                </a:lnTo>
                <a:lnTo>
                  <a:pt x="39615" y="58783"/>
                </a:lnTo>
                <a:lnTo>
                  <a:pt x="56954" y="106082"/>
                </a:lnTo>
                <a:lnTo>
                  <a:pt x="64558" y="147426"/>
                </a:lnTo>
                <a:lnTo>
                  <a:pt x="67207" y="193593"/>
                </a:lnTo>
                <a:lnTo>
                  <a:pt x="67020" y="206743"/>
                </a:lnTo>
                <a:lnTo>
                  <a:pt x="63944" y="246039"/>
                </a:lnTo>
                <a:lnTo>
                  <a:pt x="56424" y="284380"/>
                </a:lnTo>
                <a:lnTo>
                  <a:pt x="43593" y="320837"/>
                </a:lnTo>
                <a:lnTo>
                  <a:pt x="24581" y="354480"/>
                </a:lnTo>
                <a:lnTo>
                  <a:pt x="0" y="382706"/>
                </a:lnTo>
                <a:lnTo>
                  <a:pt x="0" y="386943"/>
                </a:lnTo>
                <a:lnTo>
                  <a:pt x="1554" y="388528"/>
                </a:lnTo>
                <a:lnTo>
                  <a:pt x="3901" y="388528"/>
                </a:lnTo>
                <a:lnTo>
                  <a:pt x="38973" y="355975"/>
                </a:lnTo>
                <a:lnTo>
                  <a:pt x="65963" y="310142"/>
                </a:lnTo>
                <a:lnTo>
                  <a:pt x="80444" y="267944"/>
                </a:lnTo>
                <a:lnTo>
                  <a:pt x="88847" y="220308"/>
                </a:lnTo>
                <a:lnTo>
                  <a:pt x="89946" y="194279"/>
                </a:lnTo>
                <a:lnTo>
                  <a:pt x="89798" y="184448"/>
                </a:lnTo>
                <a:lnTo>
                  <a:pt x="84859" y="137171"/>
                </a:lnTo>
                <a:lnTo>
                  <a:pt x="74277" y="96940"/>
                </a:lnTo>
                <a:lnTo>
                  <a:pt x="48424" y="47043"/>
                </a:lnTo>
                <a:lnTo>
                  <a:pt x="20394" y="12567"/>
                </a:lnTo>
                <a:lnTo>
                  <a:pt x="4483" y="115"/>
                </a:lnTo>
                <a:lnTo>
                  <a:pt x="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 txBox="1"/>
          <p:nvPr/>
        </p:nvSpPr>
        <p:spPr>
          <a:xfrm>
            <a:off x="4818531" y="1120119"/>
            <a:ext cx="291409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Because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da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a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are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independent:</a:t>
            </a:r>
            <a:endParaRPr sz="1632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146915" y="3455000"/>
            <a:ext cx="131669" cy="220195"/>
          </a:xfrm>
          <a:custGeom>
            <a:avLst/>
            <a:gdLst/>
            <a:ahLst/>
            <a:cxnLst/>
            <a:rect l="l" t="t" r="r" b="b"/>
            <a:pathLst>
              <a:path w="149225" h="249554">
                <a:moveTo>
                  <a:pt x="120382" y="0"/>
                </a:moveTo>
                <a:lnTo>
                  <a:pt x="98064" y="0"/>
                </a:lnTo>
                <a:lnTo>
                  <a:pt x="94773" y="863"/>
                </a:lnTo>
                <a:lnTo>
                  <a:pt x="56113" y="28353"/>
                </a:lnTo>
                <a:lnTo>
                  <a:pt x="31808" y="62314"/>
                </a:lnTo>
                <a:lnTo>
                  <a:pt x="13337" y="103358"/>
                </a:lnTo>
                <a:lnTo>
                  <a:pt x="2352" y="147547"/>
                </a:lnTo>
                <a:lnTo>
                  <a:pt x="0" y="176811"/>
                </a:lnTo>
                <a:lnTo>
                  <a:pt x="725" y="192323"/>
                </a:lnTo>
                <a:lnTo>
                  <a:pt x="13480" y="234157"/>
                </a:lnTo>
                <a:lnTo>
                  <a:pt x="33124" y="249407"/>
                </a:lnTo>
                <a:lnTo>
                  <a:pt x="43741" y="248609"/>
                </a:lnTo>
                <a:lnTo>
                  <a:pt x="54173" y="245828"/>
                </a:lnTo>
                <a:lnTo>
                  <a:pt x="61857" y="242350"/>
                </a:lnTo>
                <a:lnTo>
                  <a:pt x="49819" y="242350"/>
                </a:lnTo>
                <a:lnTo>
                  <a:pt x="38202" y="240866"/>
                </a:lnTo>
                <a:lnTo>
                  <a:pt x="30224" y="234192"/>
                </a:lnTo>
                <a:lnTo>
                  <a:pt x="25592" y="221304"/>
                </a:lnTo>
                <a:lnTo>
                  <a:pt x="24016" y="201177"/>
                </a:lnTo>
                <a:lnTo>
                  <a:pt x="24237" y="192215"/>
                </a:lnTo>
                <a:lnTo>
                  <a:pt x="32246" y="142001"/>
                </a:lnTo>
                <a:lnTo>
                  <a:pt x="109880" y="129302"/>
                </a:lnTo>
                <a:lnTo>
                  <a:pt x="139544" y="129302"/>
                </a:lnTo>
                <a:lnTo>
                  <a:pt x="139976" y="127913"/>
                </a:lnTo>
                <a:lnTo>
                  <a:pt x="142206" y="118908"/>
                </a:lnTo>
                <a:lnTo>
                  <a:pt x="38109" y="118908"/>
                </a:lnTo>
                <a:lnTo>
                  <a:pt x="41027" y="107846"/>
                </a:lnTo>
                <a:lnTo>
                  <a:pt x="56914" y="59318"/>
                </a:lnTo>
                <a:lnTo>
                  <a:pt x="79060" y="20579"/>
                </a:lnTo>
                <a:lnTo>
                  <a:pt x="97066" y="4902"/>
                </a:lnTo>
                <a:lnTo>
                  <a:pt x="128375" y="4902"/>
                </a:lnTo>
                <a:lnTo>
                  <a:pt x="127724" y="4099"/>
                </a:lnTo>
                <a:lnTo>
                  <a:pt x="120382" y="0"/>
                </a:lnTo>
                <a:close/>
              </a:path>
              <a:path w="149225" h="249554">
                <a:moveTo>
                  <a:pt x="139544" y="129302"/>
                </a:moveTo>
                <a:lnTo>
                  <a:pt x="109880" y="129302"/>
                </a:lnTo>
                <a:lnTo>
                  <a:pt x="107618" y="138520"/>
                </a:lnTo>
                <a:lnTo>
                  <a:pt x="104695" y="149524"/>
                </a:lnTo>
                <a:lnTo>
                  <a:pt x="91285" y="188196"/>
                </a:lnTo>
                <a:lnTo>
                  <a:pt x="68127" y="228202"/>
                </a:lnTo>
                <a:lnTo>
                  <a:pt x="49819" y="242350"/>
                </a:lnTo>
                <a:lnTo>
                  <a:pt x="61857" y="242350"/>
                </a:lnTo>
                <a:lnTo>
                  <a:pt x="92888" y="217919"/>
                </a:lnTo>
                <a:lnTo>
                  <a:pt x="117112" y="183628"/>
                </a:lnTo>
                <a:lnTo>
                  <a:pt x="135447" y="142456"/>
                </a:lnTo>
                <a:lnTo>
                  <a:pt x="139544" y="129302"/>
                </a:lnTo>
                <a:close/>
              </a:path>
              <a:path w="149225" h="249554">
                <a:moveTo>
                  <a:pt x="128375" y="4902"/>
                </a:moveTo>
                <a:lnTo>
                  <a:pt x="97066" y="4902"/>
                </a:lnTo>
                <a:lnTo>
                  <a:pt x="111582" y="7654"/>
                </a:lnTo>
                <a:lnTo>
                  <a:pt x="119846" y="16670"/>
                </a:lnTo>
                <a:lnTo>
                  <a:pt x="123593" y="29698"/>
                </a:lnTo>
                <a:lnTo>
                  <a:pt x="124559" y="44484"/>
                </a:lnTo>
                <a:lnTo>
                  <a:pt x="124304" y="54668"/>
                </a:lnTo>
                <a:lnTo>
                  <a:pt x="116717" y="103296"/>
                </a:lnTo>
                <a:lnTo>
                  <a:pt x="38109" y="118908"/>
                </a:lnTo>
                <a:lnTo>
                  <a:pt x="142206" y="118908"/>
                </a:lnTo>
                <a:lnTo>
                  <a:pt x="143616" y="113215"/>
                </a:lnTo>
                <a:lnTo>
                  <a:pt x="146307" y="98513"/>
                </a:lnTo>
                <a:lnTo>
                  <a:pt x="147991" y="83961"/>
                </a:lnTo>
                <a:lnTo>
                  <a:pt x="148609" y="69710"/>
                </a:lnTo>
                <a:lnTo>
                  <a:pt x="148587" y="68921"/>
                </a:lnTo>
                <a:lnTo>
                  <a:pt x="148071" y="56868"/>
                </a:lnTo>
                <a:lnTo>
                  <a:pt x="146204" y="42839"/>
                </a:lnTo>
                <a:lnTo>
                  <a:pt x="142506" y="28347"/>
                </a:lnTo>
                <a:lnTo>
                  <a:pt x="136508" y="14933"/>
                </a:lnTo>
                <a:lnTo>
                  <a:pt x="128375" y="4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1841728" y="2693376"/>
            <a:ext cx="205068" cy="212351"/>
          </a:xfrm>
          <a:custGeom>
            <a:avLst/>
            <a:gdLst/>
            <a:ahLst/>
            <a:cxnLst/>
            <a:rect l="l" t="t" r="r" b="b"/>
            <a:pathLst>
              <a:path w="232409" h="240664">
                <a:moveTo>
                  <a:pt x="132033" y="153667"/>
                </a:moveTo>
                <a:lnTo>
                  <a:pt x="17514" y="153667"/>
                </a:lnTo>
                <a:lnTo>
                  <a:pt x="18538" y="154003"/>
                </a:lnTo>
                <a:lnTo>
                  <a:pt x="205823" y="200149"/>
                </a:lnTo>
                <a:lnTo>
                  <a:pt x="216590" y="204187"/>
                </a:lnTo>
                <a:lnTo>
                  <a:pt x="221135" y="214533"/>
                </a:lnTo>
                <a:lnTo>
                  <a:pt x="222422" y="235114"/>
                </a:lnTo>
                <a:lnTo>
                  <a:pt x="227176" y="240207"/>
                </a:lnTo>
                <a:lnTo>
                  <a:pt x="231813" y="240231"/>
                </a:lnTo>
                <a:lnTo>
                  <a:pt x="231812" y="235114"/>
                </a:lnTo>
                <a:lnTo>
                  <a:pt x="231596" y="223705"/>
                </a:lnTo>
                <a:lnTo>
                  <a:pt x="231159" y="209122"/>
                </a:lnTo>
                <a:lnTo>
                  <a:pt x="230823" y="195978"/>
                </a:lnTo>
                <a:lnTo>
                  <a:pt x="230789" y="185336"/>
                </a:lnTo>
                <a:lnTo>
                  <a:pt x="231137" y="177899"/>
                </a:lnTo>
                <a:lnTo>
                  <a:pt x="231137" y="173540"/>
                </a:lnTo>
                <a:lnTo>
                  <a:pt x="213586" y="173540"/>
                </a:lnTo>
                <a:lnTo>
                  <a:pt x="211858" y="172839"/>
                </a:lnTo>
                <a:lnTo>
                  <a:pt x="209801" y="172504"/>
                </a:lnTo>
                <a:lnTo>
                  <a:pt x="132033" y="153667"/>
                </a:lnTo>
                <a:close/>
              </a:path>
              <a:path w="232409" h="240664">
                <a:moveTo>
                  <a:pt x="55764" y="0"/>
                </a:moveTo>
                <a:lnTo>
                  <a:pt x="11540" y="22509"/>
                </a:lnTo>
                <a:lnTo>
                  <a:pt x="24" y="172504"/>
                </a:lnTo>
                <a:lnTo>
                  <a:pt x="0" y="185336"/>
                </a:lnTo>
                <a:lnTo>
                  <a:pt x="9953" y="185336"/>
                </a:lnTo>
                <a:lnTo>
                  <a:pt x="9953" y="171193"/>
                </a:lnTo>
                <a:lnTo>
                  <a:pt x="10346" y="165128"/>
                </a:lnTo>
                <a:lnTo>
                  <a:pt x="10691" y="161074"/>
                </a:lnTo>
                <a:lnTo>
                  <a:pt x="11370" y="155679"/>
                </a:lnTo>
                <a:lnTo>
                  <a:pt x="12394" y="153667"/>
                </a:lnTo>
                <a:lnTo>
                  <a:pt x="132033" y="153667"/>
                </a:lnTo>
                <a:lnTo>
                  <a:pt x="123728" y="151656"/>
                </a:lnTo>
                <a:lnTo>
                  <a:pt x="123728" y="150162"/>
                </a:lnTo>
                <a:lnTo>
                  <a:pt x="115194" y="150162"/>
                </a:lnTo>
                <a:lnTo>
                  <a:pt x="10989" y="124193"/>
                </a:lnTo>
                <a:lnTo>
                  <a:pt x="9929" y="123523"/>
                </a:lnTo>
                <a:lnTo>
                  <a:pt x="9929" y="76644"/>
                </a:lnTo>
                <a:lnTo>
                  <a:pt x="11392" y="59345"/>
                </a:lnTo>
                <a:lnTo>
                  <a:pt x="16013" y="45662"/>
                </a:lnTo>
                <a:lnTo>
                  <a:pt x="24141" y="36134"/>
                </a:lnTo>
                <a:lnTo>
                  <a:pt x="36123" y="31302"/>
                </a:lnTo>
                <a:lnTo>
                  <a:pt x="102780" y="31302"/>
                </a:lnTo>
                <a:lnTo>
                  <a:pt x="98860" y="25847"/>
                </a:lnTo>
                <a:lnTo>
                  <a:pt x="89319" y="15977"/>
                </a:lnTo>
                <a:lnTo>
                  <a:pt x="78800" y="8159"/>
                </a:lnTo>
                <a:lnTo>
                  <a:pt x="67537" y="2723"/>
                </a:lnTo>
                <a:lnTo>
                  <a:pt x="55764" y="0"/>
                </a:lnTo>
                <a:close/>
              </a:path>
              <a:path w="232409" h="240664">
                <a:moveTo>
                  <a:pt x="231813" y="142207"/>
                </a:moveTo>
                <a:lnTo>
                  <a:pt x="221849" y="142207"/>
                </a:lnTo>
                <a:lnTo>
                  <a:pt x="221849" y="173540"/>
                </a:lnTo>
                <a:lnTo>
                  <a:pt x="231137" y="173540"/>
                </a:lnTo>
                <a:lnTo>
                  <a:pt x="231137" y="163421"/>
                </a:lnTo>
                <a:lnTo>
                  <a:pt x="231813" y="156014"/>
                </a:lnTo>
                <a:lnTo>
                  <a:pt x="231813" y="142207"/>
                </a:lnTo>
                <a:close/>
              </a:path>
              <a:path w="232409" h="240664">
                <a:moveTo>
                  <a:pt x="102780" y="31302"/>
                </a:moveTo>
                <a:lnTo>
                  <a:pt x="36123" y="31302"/>
                </a:lnTo>
                <a:lnTo>
                  <a:pt x="48669" y="31847"/>
                </a:lnTo>
                <a:lnTo>
                  <a:pt x="62217" y="34047"/>
                </a:lnTo>
                <a:lnTo>
                  <a:pt x="105579" y="62426"/>
                </a:lnTo>
                <a:lnTo>
                  <a:pt x="115194" y="150162"/>
                </a:lnTo>
                <a:lnTo>
                  <a:pt x="123728" y="150162"/>
                </a:lnTo>
                <a:lnTo>
                  <a:pt x="123728" y="94414"/>
                </a:lnTo>
                <a:lnTo>
                  <a:pt x="122578" y="79239"/>
                </a:lnTo>
                <a:lnTo>
                  <a:pt x="119282" y="64465"/>
                </a:lnTo>
                <a:lnTo>
                  <a:pt x="114075" y="50421"/>
                </a:lnTo>
                <a:lnTo>
                  <a:pt x="107190" y="37438"/>
                </a:lnTo>
                <a:lnTo>
                  <a:pt x="102780" y="31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1821632" y="2587133"/>
            <a:ext cx="300318" cy="68916"/>
          </a:xfrm>
          <a:custGeom>
            <a:avLst/>
            <a:gdLst/>
            <a:ahLst/>
            <a:cxnLst/>
            <a:rect l="l" t="t" r="r" b="b"/>
            <a:pathLst>
              <a:path w="340359" h="78105">
                <a:moveTo>
                  <a:pt x="5119" y="0"/>
                </a:moveTo>
                <a:lnTo>
                  <a:pt x="1035" y="0"/>
                </a:lnTo>
                <a:lnTo>
                  <a:pt x="0" y="1371"/>
                </a:lnTo>
                <a:lnTo>
                  <a:pt x="0" y="3383"/>
                </a:lnTo>
                <a:lnTo>
                  <a:pt x="1535" y="6554"/>
                </a:lnTo>
                <a:lnTo>
                  <a:pt x="37372" y="40248"/>
                </a:lnTo>
                <a:lnTo>
                  <a:pt x="83761" y="62723"/>
                </a:lnTo>
                <a:lnTo>
                  <a:pt x="123316" y="73541"/>
                </a:lnTo>
                <a:lnTo>
                  <a:pt x="166017" y="77788"/>
                </a:lnTo>
                <a:lnTo>
                  <a:pt x="176754" y="77640"/>
                </a:lnTo>
                <a:lnTo>
                  <a:pt x="225566" y="72283"/>
                </a:lnTo>
                <a:lnTo>
                  <a:pt x="265069" y="60560"/>
                </a:lnTo>
                <a:lnTo>
                  <a:pt x="269879" y="58057"/>
                </a:lnTo>
                <a:lnTo>
                  <a:pt x="172215" y="58057"/>
                </a:lnTo>
                <a:lnTo>
                  <a:pt x="158635" y="57844"/>
                </a:lnTo>
                <a:lnTo>
                  <a:pt x="118682" y="54324"/>
                </a:lnTo>
                <a:lnTo>
                  <a:pt x="80646" y="45682"/>
                </a:lnTo>
                <a:lnTo>
                  <a:pt x="45477" y="30893"/>
                </a:lnTo>
                <a:lnTo>
                  <a:pt x="14124" y="8928"/>
                </a:lnTo>
                <a:lnTo>
                  <a:pt x="5119" y="0"/>
                </a:lnTo>
                <a:close/>
              </a:path>
              <a:path w="340359" h="78105">
                <a:moveTo>
                  <a:pt x="336554" y="0"/>
                </a:moveTo>
                <a:lnTo>
                  <a:pt x="334838" y="0"/>
                </a:lnTo>
                <a:lnTo>
                  <a:pt x="329065" y="5669"/>
                </a:lnTo>
                <a:lnTo>
                  <a:pt x="318967" y="14634"/>
                </a:lnTo>
                <a:lnTo>
                  <a:pt x="285122" y="35635"/>
                </a:lnTo>
                <a:lnTo>
                  <a:pt x="247797" y="48912"/>
                </a:lnTo>
                <a:lnTo>
                  <a:pt x="209369" y="55906"/>
                </a:lnTo>
                <a:lnTo>
                  <a:pt x="172215" y="58057"/>
                </a:lnTo>
                <a:lnTo>
                  <a:pt x="269879" y="58057"/>
                </a:lnTo>
                <a:lnTo>
                  <a:pt x="314612" y="30288"/>
                </a:lnTo>
                <a:lnTo>
                  <a:pt x="339934" y="1371"/>
                </a:lnTo>
                <a:lnTo>
                  <a:pt x="338922" y="30"/>
                </a:lnTo>
                <a:lnTo>
                  <a:pt x="336541" y="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1913346" y="2424021"/>
            <a:ext cx="192741" cy="137272"/>
          </a:xfrm>
          <a:custGeom>
            <a:avLst/>
            <a:gdLst/>
            <a:ahLst/>
            <a:cxnLst/>
            <a:rect l="l" t="t" r="r" b="b"/>
            <a:pathLst>
              <a:path w="218440" h="155575">
                <a:moveTo>
                  <a:pt x="29176" y="83468"/>
                </a:moveTo>
                <a:lnTo>
                  <a:pt x="14925" y="86524"/>
                </a:lnTo>
                <a:lnTo>
                  <a:pt x="4643" y="95130"/>
                </a:lnTo>
                <a:lnTo>
                  <a:pt x="0" y="108408"/>
                </a:lnTo>
                <a:lnTo>
                  <a:pt x="4190" y="124955"/>
                </a:lnTo>
                <a:lnTo>
                  <a:pt x="41062" y="152298"/>
                </a:lnTo>
                <a:lnTo>
                  <a:pt x="56113" y="155508"/>
                </a:lnTo>
                <a:lnTo>
                  <a:pt x="56113" y="148010"/>
                </a:lnTo>
                <a:lnTo>
                  <a:pt x="55421" y="147675"/>
                </a:lnTo>
                <a:lnTo>
                  <a:pt x="49886" y="145999"/>
                </a:lnTo>
                <a:lnTo>
                  <a:pt x="30738" y="139004"/>
                </a:lnTo>
                <a:lnTo>
                  <a:pt x="17818" y="131073"/>
                </a:lnTo>
                <a:lnTo>
                  <a:pt x="10255" y="122687"/>
                </a:lnTo>
                <a:lnTo>
                  <a:pt x="7178" y="114328"/>
                </a:lnTo>
                <a:lnTo>
                  <a:pt x="6999" y="108965"/>
                </a:lnTo>
                <a:lnTo>
                  <a:pt x="6999" y="103205"/>
                </a:lnTo>
                <a:lnTo>
                  <a:pt x="93243" y="103205"/>
                </a:lnTo>
                <a:lnTo>
                  <a:pt x="92302" y="103014"/>
                </a:lnTo>
                <a:lnTo>
                  <a:pt x="79949" y="99646"/>
                </a:lnTo>
                <a:lnTo>
                  <a:pt x="66628" y="95288"/>
                </a:lnTo>
                <a:lnTo>
                  <a:pt x="46583" y="87857"/>
                </a:lnTo>
                <a:lnTo>
                  <a:pt x="35798" y="84404"/>
                </a:lnTo>
                <a:lnTo>
                  <a:pt x="29176" y="83468"/>
                </a:lnTo>
                <a:close/>
              </a:path>
              <a:path w="218440" h="155575">
                <a:moveTo>
                  <a:pt x="187485" y="117043"/>
                </a:moveTo>
                <a:lnTo>
                  <a:pt x="170508" y="117043"/>
                </a:lnTo>
                <a:lnTo>
                  <a:pt x="169157" y="126034"/>
                </a:lnTo>
                <a:lnTo>
                  <a:pt x="169139" y="129539"/>
                </a:lnTo>
                <a:lnTo>
                  <a:pt x="172741" y="140476"/>
                </a:lnTo>
                <a:lnTo>
                  <a:pt x="185485" y="147965"/>
                </a:lnTo>
                <a:lnTo>
                  <a:pt x="200515" y="145538"/>
                </a:lnTo>
                <a:lnTo>
                  <a:pt x="211499" y="138141"/>
                </a:lnTo>
                <a:lnTo>
                  <a:pt x="214563" y="132892"/>
                </a:lnTo>
                <a:lnTo>
                  <a:pt x="199022" y="132892"/>
                </a:lnTo>
                <a:lnTo>
                  <a:pt x="199022" y="128503"/>
                </a:lnTo>
                <a:lnTo>
                  <a:pt x="194950" y="123779"/>
                </a:lnTo>
                <a:lnTo>
                  <a:pt x="191892" y="120395"/>
                </a:lnTo>
                <a:lnTo>
                  <a:pt x="187485" y="117043"/>
                </a:lnTo>
                <a:close/>
              </a:path>
              <a:path w="218440" h="155575">
                <a:moveTo>
                  <a:pt x="196210" y="61128"/>
                </a:moveTo>
                <a:lnTo>
                  <a:pt x="155951" y="61128"/>
                </a:lnTo>
                <a:lnTo>
                  <a:pt x="166736" y="62503"/>
                </a:lnTo>
                <a:lnTo>
                  <a:pt x="179180" y="67550"/>
                </a:lnTo>
                <a:lnTo>
                  <a:pt x="193357" y="78322"/>
                </a:lnTo>
                <a:lnTo>
                  <a:pt x="203512" y="88351"/>
                </a:lnTo>
                <a:lnTo>
                  <a:pt x="209941" y="98095"/>
                </a:lnTo>
                <a:lnTo>
                  <a:pt x="212940" y="108007"/>
                </a:lnTo>
                <a:lnTo>
                  <a:pt x="212136" y="120303"/>
                </a:lnTo>
                <a:lnTo>
                  <a:pt x="206669" y="132633"/>
                </a:lnTo>
                <a:lnTo>
                  <a:pt x="199022" y="132892"/>
                </a:lnTo>
                <a:lnTo>
                  <a:pt x="214563" y="132892"/>
                </a:lnTo>
                <a:lnTo>
                  <a:pt x="218189" y="126679"/>
                </a:lnTo>
                <a:lnTo>
                  <a:pt x="217765" y="111340"/>
                </a:lnTo>
                <a:lnTo>
                  <a:pt x="215203" y="97079"/>
                </a:lnTo>
                <a:lnTo>
                  <a:pt x="210704" y="83976"/>
                </a:lnTo>
                <a:lnTo>
                  <a:pt x="204461" y="72117"/>
                </a:lnTo>
                <a:lnTo>
                  <a:pt x="196671" y="61587"/>
                </a:lnTo>
                <a:lnTo>
                  <a:pt x="196210" y="61128"/>
                </a:lnTo>
                <a:close/>
              </a:path>
              <a:path w="218440" h="155575">
                <a:moveTo>
                  <a:pt x="93243" y="103205"/>
                </a:moveTo>
                <a:lnTo>
                  <a:pt x="26584" y="103205"/>
                </a:lnTo>
                <a:lnTo>
                  <a:pt x="35503" y="106588"/>
                </a:lnTo>
                <a:lnTo>
                  <a:pt x="73829" y="120244"/>
                </a:lnTo>
                <a:lnTo>
                  <a:pt x="106567" y="128179"/>
                </a:lnTo>
                <a:lnTo>
                  <a:pt x="126165" y="126034"/>
                </a:lnTo>
                <a:lnTo>
                  <a:pt x="139970" y="119827"/>
                </a:lnTo>
                <a:lnTo>
                  <a:pt x="148813" y="110649"/>
                </a:lnTo>
                <a:lnTo>
                  <a:pt x="150346" y="107051"/>
                </a:lnTo>
                <a:lnTo>
                  <a:pt x="126301" y="107051"/>
                </a:lnTo>
                <a:lnTo>
                  <a:pt x="115204" y="106730"/>
                </a:lnTo>
                <a:lnTo>
                  <a:pt x="103962" y="105379"/>
                </a:lnTo>
                <a:lnTo>
                  <a:pt x="93243" y="103205"/>
                </a:lnTo>
                <a:close/>
              </a:path>
              <a:path w="218440" h="155575">
                <a:moveTo>
                  <a:pt x="16346" y="0"/>
                </a:moveTo>
                <a:lnTo>
                  <a:pt x="7177" y="0"/>
                </a:lnTo>
                <a:lnTo>
                  <a:pt x="4070" y="4724"/>
                </a:lnTo>
                <a:lnTo>
                  <a:pt x="4070" y="13167"/>
                </a:lnTo>
                <a:lnTo>
                  <a:pt x="6142" y="18592"/>
                </a:lnTo>
                <a:lnTo>
                  <a:pt x="11285" y="21610"/>
                </a:lnTo>
                <a:lnTo>
                  <a:pt x="12988" y="22280"/>
                </a:lnTo>
                <a:lnTo>
                  <a:pt x="23597" y="24993"/>
                </a:lnTo>
                <a:lnTo>
                  <a:pt x="29763" y="26334"/>
                </a:lnTo>
                <a:lnTo>
                  <a:pt x="41954" y="29513"/>
                </a:lnTo>
                <a:lnTo>
                  <a:pt x="118728" y="48280"/>
                </a:lnTo>
                <a:lnTo>
                  <a:pt x="125955" y="52025"/>
                </a:lnTo>
                <a:lnTo>
                  <a:pt x="136335" y="60693"/>
                </a:lnTo>
                <a:lnTo>
                  <a:pt x="145121" y="73695"/>
                </a:lnTo>
                <a:lnTo>
                  <a:pt x="143654" y="93188"/>
                </a:lnTo>
                <a:lnTo>
                  <a:pt x="136499" y="103323"/>
                </a:lnTo>
                <a:lnTo>
                  <a:pt x="126301" y="107051"/>
                </a:lnTo>
                <a:lnTo>
                  <a:pt x="150346" y="107051"/>
                </a:lnTo>
                <a:lnTo>
                  <a:pt x="153524" y="99593"/>
                </a:lnTo>
                <a:lnTo>
                  <a:pt x="154935" y="87750"/>
                </a:lnTo>
                <a:lnTo>
                  <a:pt x="152973" y="74937"/>
                </a:lnTo>
                <a:lnTo>
                  <a:pt x="147410" y="63430"/>
                </a:lnTo>
                <a:lnTo>
                  <a:pt x="155951" y="61128"/>
                </a:lnTo>
                <a:lnTo>
                  <a:pt x="196210" y="61128"/>
                </a:lnTo>
                <a:lnTo>
                  <a:pt x="187527" y="52473"/>
                </a:lnTo>
                <a:lnTo>
                  <a:pt x="177224" y="44861"/>
                </a:lnTo>
                <a:lnTo>
                  <a:pt x="165959" y="38836"/>
                </a:lnTo>
                <a:lnTo>
                  <a:pt x="153924" y="34484"/>
                </a:lnTo>
                <a:lnTo>
                  <a:pt x="21107" y="1341"/>
                </a:lnTo>
                <a:lnTo>
                  <a:pt x="16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1821632" y="2371913"/>
            <a:ext cx="300318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39946" y="0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1913291" y="2174033"/>
            <a:ext cx="136712" cy="148478"/>
          </a:xfrm>
          <a:custGeom>
            <a:avLst/>
            <a:gdLst/>
            <a:ahLst/>
            <a:cxnLst/>
            <a:rect l="l" t="t" r="r" b="b"/>
            <a:pathLst>
              <a:path w="154940" h="168275">
                <a:moveTo>
                  <a:pt x="133469" y="136771"/>
                </a:moveTo>
                <a:lnTo>
                  <a:pt x="115001" y="136771"/>
                </a:lnTo>
                <a:lnTo>
                  <a:pt x="112325" y="144208"/>
                </a:lnTo>
                <a:lnTo>
                  <a:pt x="112325" y="149268"/>
                </a:lnTo>
                <a:lnTo>
                  <a:pt x="117457" y="161635"/>
                </a:lnTo>
                <a:lnTo>
                  <a:pt x="130066" y="167714"/>
                </a:lnTo>
                <a:lnTo>
                  <a:pt x="143899" y="163386"/>
                </a:lnTo>
                <a:lnTo>
                  <a:pt x="151794" y="152712"/>
                </a:lnTo>
                <a:lnTo>
                  <a:pt x="142208" y="152712"/>
                </a:lnTo>
                <a:lnTo>
                  <a:pt x="140519" y="144239"/>
                </a:lnTo>
                <a:lnTo>
                  <a:pt x="133469" y="136771"/>
                </a:lnTo>
                <a:close/>
              </a:path>
              <a:path w="154940" h="168275">
                <a:moveTo>
                  <a:pt x="25084" y="0"/>
                </a:moveTo>
                <a:lnTo>
                  <a:pt x="10099" y="4972"/>
                </a:lnTo>
                <a:lnTo>
                  <a:pt x="2418" y="16515"/>
                </a:lnTo>
                <a:lnTo>
                  <a:pt x="0" y="29241"/>
                </a:lnTo>
                <a:lnTo>
                  <a:pt x="3624" y="44891"/>
                </a:lnTo>
                <a:lnTo>
                  <a:pt x="12070" y="56346"/>
                </a:lnTo>
                <a:lnTo>
                  <a:pt x="21607" y="63833"/>
                </a:lnTo>
                <a:lnTo>
                  <a:pt x="9423" y="74653"/>
                </a:lnTo>
                <a:lnTo>
                  <a:pt x="2813" y="86795"/>
                </a:lnTo>
                <a:lnTo>
                  <a:pt x="230" y="98117"/>
                </a:lnTo>
                <a:lnTo>
                  <a:pt x="3174" y="115708"/>
                </a:lnTo>
                <a:lnTo>
                  <a:pt x="33243" y="149817"/>
                </a:lnTo>
                <a:lnTo>
                  <a:pt x="56187" y="157467"/>
                </a:lnTo>
                <a:lnTo>
                  <a:pt x="56187" y="150700"/>
                </a:lnTo>
                <a:lnTo>
                  <a:pt x="55495" y="149695"/>
                </a:lnTo>
                <a:lnTo>
                  <a:pt x="52377" y="149024"/>
                </a:lnTo>
                <a:lnTo>
                  <a:pt x="33715" y="141092"/>
                </a:lnTo>
                <a:lnTo>
                  <a:pt x="20760" y="131618"/>
                </a:lnTo>
                <a:lnTo>
                  <a:pt x="12606" y="121617"/>
                </a:lnTo>
                <a:lnTo>
                  <a:pt x="8346" y="112103"/>
                </a:lnTo>
                <a:lnTo>
                  <a:pt x="7074" y="104091"/>
                </a:lnTo>
                <a:lnTo>
                  <a:pt x="9884" y="93981"/>
                </a:lnTo>
                <a:lnTo>
                  <a:pt x="22660" y="86255"/>
                </a:lnTo>
                <a:lnTo>
                  <a:pt x="148692" y="86255"/>
                </a:lnTo>
                <a:lnTo>
                  <a:pt x="148813" y="86114"/>
                </a:lnTo>
                <a:lnTo>
                  <a:pt x="150500" y="81899"/>
                </a:lnTo>
                <a:lnTo>
                  <a:pt x="129935" y="81899"/>
                </a:lnTo>
                <a:lnTo>
                  <a:pt x="117982" y="81374"/>
                </a:lnTo>
                <a:lnTo>
                  <a:pt x="47695" y="65021"/>
                </a:lnTo>
                <a:lnTo>
                  <a:pt x="13158" y="47747"/>
                </a:lnTo>
                <a:lnTo>
                  <a:pt x="7061" y="21831"/>
                </a:lnTo>
                <a:lnTo>
                  <a:pt x="12752" y="14729"/>
                </a:lnTo>
                <a:lnTo>
                  <a:pt x="41358" y="14729"/>
                </a:lnTo>
                <a:lnTo>
                  <a:pt x="38391" y="6875"/>
                </a:lnTo>
                <a:lnTo>
                  <a:pt x="25084" y="0"/>
                </a:lnTo>
                <a:close/>
              </a:path>
              <a:path w="154940" h="168275">
                <a:moveTo>
                  <a:pt x="148692" y="86255"/>
                </a:moveTo>
                <a:lnTo>
                  <a:pt x="22660" y="86255"/>
                </a:lnTo>
                <a:lnTo>
                  <a:pt x="30572" y="86351"/>
                </a:lnTo>
                <a:lnTo>
                  <a:pt x="39377" y="87194"/>
                </a:lnTo>
                <a:lnTo>
                  <a:pt x="108191" y="102813"/>
                </a:lnTo>
                <a:lnTo>
                  <a:pt x="144974" y="124841"/>
                </a:lnTo>
                <a:lnTo>
                  <a:pt x="147898" y="145641"/>
                </a:lnTo>
                <a:lnTo>
                  <a:pt x="142208" y="152712"/>
                </a:lnTo>
                <a:lnTo>
                  <a:pt x="151794" y="152712"/>
                </a:lnTo>
                <a:lnTo>
                  <a:pt x="151923" y="152538"/>
                </a:lnTo>
                <a:lnTo>
                  <a:pt x="154928" y="138703"/>
                </a:lnTo>
                <a:lnTo>
                  <a:pt x="150441" y="121101"/>
                </a:lnTo>
                <a:lnTo>
                  <a:pt x="140717" y="109041"/>
                </a:lnTo>
                <a:lnTo>
                  <a:pt x="131532" y="102327"/>
                </a:lnTo>
                <a:lnTo>
                  <a:pt x="140475" y="95907"/>
                </a:lnTo>
                <a:lnTo>
                  <a:pt x="148692" y="86255"/>
                </a:lnTo>
                <a:close/>
              </a:path>
              <a:path w="154940" h="168275">
                <a:moveTo>
                  <a:pt x="98691" y="10370"/>
                </a:moveTo>
                <a:lnTo>
                  <a:pt x="98691" y="17442"/>
                </a:lnTo>
                <a:lnTo>
                  <a:pt x="100084" y="18112"/>
                </a:lnTo>
                <a:lnTo>
                  <a:pt x="102501" y="18783"/>
                </a:lnTo>
                <a:lnTo>
                  <a:pt x="121379" y="26651"/>
                </a:lnTo>
                <a:lnTo>
                  <a:pt x="134391" y="36185"/>
                </a:lnTo>
                <a:lnTo>
                  <a:pt x="142504" y="46254"/>
                </a:lnTo>
                <a:lnTo>
                  <a:pt x="146685" y="55730"/>
                </a:lnTo>
                <a:lnTo>
                  <a:pt x="147898" y="63483"/>
                </a:lnTo>
                <a:lnTo>
                  <a:pt x="142578" y="76507"/>
                </a:lnTo>
                <a:lnTo>
                  <a:pt x="129935" y="81899"/>
                </a:lnTo>
                <a:lnTo>
                  <a:pt x="150500" y="81899"/>
                </a:lnTo>
                <a:lnTo>
                  <a:pt x="154173" y="72726"/>
                </a:lnTo>
                <a:lnTo>
                  <a:pt x="151627" y="54451"/>
                </a:lnTo>
                <a:lnTo>
                  <a:pt x="144416" y="39487"/>
                </a:lnTo>
                <a:lnTo>
                  <a:pt x="134321" y="27731"/>
                </a:lnTo>
                <a:lnTo>
                  <a:pt x="123128" y="19081"/>
                </a:lnTo>
                <a:lnTo>
                  <a:pt x="112620" y="13435"/>
                </a:lnTo>
                <a:lnTo>
                  <a:pt x="104579" y="10689"/>
                </a:lnTo>
                <a:lnTo>
                  <a:pt x="98691" y="10370"/>
                </a:lnTo>
                <a:close/>
              </a:path>
              <a:path w="154940" h="168275">
                <a:moveTo>
                  <a:pt x="41358" y="14729"/>
                </a:moveTo>
                <a:lnTo>
                  <a:pt x="12752" y="14729"/>
                </a:lnTo>
                <a:lnTo>
                  <a:pt x="14431" y="24178"/>
                </a:lnTo>
                <a:lnTo>
                  <a:pt x="22824" y="30944"/>
                </a:lnTo>
                <a:lnTo>
                  <a:pt x="36265" y="30944"/>
                </a:lnTo>
                <a:lnTo>
                  <a:pt x="42636" y="27226"/>
                </a:lnTo>
                <a:lnTo>
                  <a:pt x="42636" y="18112"/>
                </a:lnTo>
                <a:lnTo>
                  <a:pt x="41358" y="14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2015111" y="2100485"/>
            <a:ext cx="89087" cy="34178"/>
          </a:xfrm>
          <a:custGeom>
            <a:avLst/>
            <a:gdLst/>
            <a:ahLst/>
            <a:cxnLst/>
            <a:rect l="l" t="t" r="r" b="b"/>
            <a:pathLst>
              <a:path w="100965" h="38735">
                <a:moveTo>
                  <a:pt x="35325" y="0"/>
                </a:moveTo>
                <a:lnTo>
                  <a:pt x="17448" y="2233"/>
                </a:lnTo>
                <a:lnTo>
                  <a:pt x="5438" y="8508"/>
                </a:lnTo>
                <a:lnTo>
                  <a:pt x="0" y="18185"/>
                </a:lnTo>
                <a:lnTo>
                  <a:pt x="4484" y="32918"/>
                </a:lnTo>
                <a:lnTo>
                  <a:pt x="15572" y="38610"/>
                </a:lnTo>
                <a:lnTo>
                  <a:pt x="29116" y="34386"/>
                </a:lnTo>
                <a:lnTo>
                  <a:pt x="35276" y="22472"/>
                </a:lnTo>
                <a:lnTo>
                  <a:pt x="35325" y="17068"/>
                </a:lnTo>
                <a:lnTo>
                  <a:pt x="33957" y="12740"/>
                </a:lnTo>
                <a:lnTo>
                  <a:pt x="30909" y="9418"/>
                </a:lnTo>
                <a:lnTo>
                  <a:pt x="30217" y="8412"/>
                </a:lnTo>
                <a:lnTo>
                  <a:pt x="29897" y="8077"/>
                </a:lnTo>
                <a:lnTo>
                  <a:pt x="29897" y="7406"/>
                </a:lnTo>
                <a:lnTo>
                  <a:pt x="30253" y="7071"/>
                </a:lnTo>
                <a:lnTo>
                  <a:pt x="69455" y="7071"/>
                </a:lnTo>
                <a:lnTo>
                  <a:pt x="66356" y="5608"/>
                </a:lnTo>
                <a:lnTo>
                  <a:pt x="48713" y="1021"/>
                </a:lnTo>
                <a:lnTo>
                  <a:pt x="35325" y="0"/>
                </a:lnTo>
                <a:close/>
              </a:path>
              <a:path w="100965" h="38735">
                <a:moveTo>
                  <a:pt x="69455" y="7071"/>
                </a:moveTo>
                <a:lnTo>
                  <a:pt x="35325" y="7071"/>
                </a:lnTo>
                <a:lnTo>
                  <a:pt x="50338" y="8484"/>
                </a:lnTo>
                <a:lnTo>
                  <a:pt x="63865" y="12275"/>
                </a:lnTo>
                <a:lnTo>
                  <a:pt x="75668" y="17770"/>
                </a:lnTo>
                <a:lnTo>
                  <a:pt x="85507" y="24295"/>
                </a:lnTo>
                <a:lnTo>
                  <a:pt x="95368" y="33314"/>
                </a:lnTo>
                <a:lnTo>
                  <a:pt x="99406" y="33314"/>
                </a:lnTo>
                <a:lnTo>
                  <a:pt x="100763" y="31668"/>
                </a:lnTo>
                <a:lnTo>
                  <a:pt x="100763" y="30022"/>
                </a:lnTo>
                <a:lnTo>
                  <a:pt x="98407" y="26247"/>
                </a:lnTo>
                <a:lnTo>
                  <a:pt x="91613" y="19841"/>
                </a:lnTo>
                <a:lnTo>
                  <a:pt x="80793" y="12421"/>
                </a:lnTo>
                <a:lnTo>
                  <a:pt x="69455" y="7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1834600" y="1891278"/>
            <a:ext cx="215153" cy="123265"/>
          </a:xfrm>
          <a:custGeom>
            <a:avLst/>
            <a:gdLst/>
            <a:ahLst/>
            <a:cxnLst/>
            <a:rect l="l" t="t" r="r" b="b"/>
            <a:pathLst>
              <a:path w="243840" h="139700">
                <a:moveTo>
                  <a:pt x="70838" y="0"/>
                </a:moveTo>
                <a:lnTo>
                  <a:pt x="28722" y="6408"/>
                </a:lnTo>
                <a:lnTo>
                  <a:pt x="0" y="34811"/>
                </a:lnTo>
                <a:lnTo>
                  <a:pt x="1007" y="44648"/>
                </a:lnTo>
                <a:lnTo>
                  <a:pt x="24208" y="82345"/>
                </a:lnTo>
                <a:lnTo>
                  <a:pt x="57088" y="106803"/>
                </a:lnTo>
                <a:lnTo>
                  <a:pt x="98250" y="125765"/>
                </a:lnTo>
                <a:lnTo>
                  <a:pt x="143210" y="137227"/>
                </a:lnTo>
                <a:lnTo>
                  <a:pt x="173077" y="139712"/>
                </a:lnTo>
                <a:lnTo>
                  <a:pt x="188700" y="138965"/>
                </a:lnTo>
                <a:lnTo>
                  <a:pt x="230122" y="125731"/>
                </a:lnTo>
                <a:lnTo>
                  <a:pt x="239025" y="116584"/>
                </a:lnTo>
                <a:lnTo>
                  <a:pt x="197635" y="116584"/>
                </a:lnTo>
                <a:lnTo>
                  <a:pt x="185630" y="116234"/>
                </a:lnTo>
                <a:lnTo>
                  <a:pt x="136285" y="108565"/>
                </a:lnTo>
                <a:lnTo>
                  <a:pt x="135721" y="103901"/>
                </a:lnTo>
                <a:lnTo>
                  <a:pt x="117579" y="103901"/>
                </a:lnTo>
                <a:lnTo>
                  <a:pt x="70160" y="90050"/>
                </a:lnTo>
                <a:lnTo>
                  <a:pt x="32218" y="71662"/>
                </a:lnTo>
                <a:lnTo>
                  <a:pt x="6883" y="44260"/>
                </a:lnTo>
                <a:lnTo>
                  <a:pt x="11019" y="31996"/>
                </a:lnTo>
                <a:lnTo>
                  <a:pt x="21946" y="25494"/>
                </a:lnTo>
                <a:lnTo>
                  <a:pt x="36798" y="22969"/>
                </a:lnTo>
                <a:lnTo>
                  <a:pt x="166915" y="22969"/>
                </a:lnTo>
                <a:lnTo>
                  <a:pt x="159206" y="19438"/>
                </a:lnTo>
                <a:lnTo>
                  <a:pt x="115181" y="5335"/>
                </a:lnTo>
                <a:lnTo>
                  <a:pt x="85366" y="686"/>
                </a:lnTo>
                <a:lnTo>
                  <a:pt x="70838" y="0"/>
                </a:lnTo>
                <a:close/>
              </a:path>
              <a:path w="243840" h="139700">
                <a:moveTo>
                  <a:pt x="191895" y="36418"/>
                </a:moveTo>
                <a:lnTo>
                  <a:pt x="127558" y="36418"/>
                </a:lnTo>
                <a:lnTo>
                  <a:pt x="136846" y="38650"/>
                </a:lnTo>
                <a:lnTo>
                  <a:pt x="147978" y="41564"/>
                </a:lnTo>
                <a:lnTo>
                  <a:pt x="186901" y="55123"/>
                </a:lnTo>
                <a:lnTo>
                  <a:pt x="227858" y="80890"/>
                </a:lnTo>
                <a:lnTo>
                  <a:pt x="236969" y="96949"/>
                </a:lnTo>
                <a:lnTo>
                  <a:pt x="234572" y="106338"/>
                </a:lnTo>
                <a:lnTo>
                  <a:pt x="226229" y="112888"/>
                </a:lnTo>
                <a:lnTo>
                  <a:pt x="210489" y="116475"/>
                </a:lnTo>
                <a:lnTo>
                  <a:pt x="197635" y="116584"/>
                </a:lnTo>
                <a:lnTo>
                  <a:pt x="239025" y="116584"/>
                </a:lnTo>
                <a:lnTo>
                  <a:pt x="243647" y="105229"/>
                </a:lnTo>
                <a:lnTo>
                  <a:pt x="242633" y="95238"/>
                </a:lnTo>
                <a:lnTo>
                  <a:pt x="239506" y="85373"/>
                </a:lnTo>
                <a:lnTo>
                  <a:pt x="209333" y="48576"/>
                </a:lnTo>
                <a:lnTo>
                  <a:pt x="198239" y="40397"/>
                </a:lnTo>
                <a:lnTo>
                  <a:pt x="191895" y="36418"/>
                </a:lnTo>
                <a:close/>
              </a:path>
              <a:path w="243840" h="139700">
                <a:moveTo>
                  <a:pt x="166915" y="22969"/>
                </a:moveTo>
                <a:lnTo>
                  <a:pt x="36798" y="22969"/>
                </a:lnTo>
                <a:lnTo>
                  <a:pt x="49540" y="23034"/>
                </a:lnTo>
                <a:lnTo>
                  <a:pt x="61295" y="23598"/>
                </a:lnTo>
                <a:lnTo>
                  <a:pt x="111030" y="31907"/>
                </a:lnTo>
                <a:lnTo>
                  <a:pt x="117579" y="103901"/>
                </a:lnTo>
                <a:lnTo>
                  <a:pt x="135721" y="103901"/>
                </a:lnTo>
                <a:lnTo>
                  <a:pt x="127558" y="36418"/>
                </a:lnTo>
                <a:lnTo>
                  <a:pt x="191895" y="36418"/>
                </a:lnTo>
                <a:lnTo>
                  <a:pt x="186071" y="32767"/>
                </a:lnTo>
                <a:lnTo>
                  <a:pt x="173003" y="25757"/>
                </a:lnTo>
                <a:lnTo>
                  <a:pt x="166915" y="22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1821641" y="1794160"/>
            <a:ext cx="300318" cy="69476"/>
          </a:xfrm>
          <a:custGeom>
            <a:avLst/>
            <a:gdLst/>
            <a:ahLst/>
            <a:cxnLst/>
            <a:rect l="l" t="t" r="r" b="b"/>
            <a:pathLst>
              <a:path w="340359" h="78739">
                <a:moveTo>
                  <a:pt x="169975" y="0"/>
                </a:moveTo>
                <a:lnTo>
                  <a:pt x="124830" y="3594"/>
                </a:lnTo>
                <a:lnTo>
                  <a:pt x="84775" y="13635"/>
                </a:lnTo>
                <a:lnTo>
                  <a:pt x="36087" y="39365"/>
                </a:lnTo>
                <a:lnTo>
                  <a:pt x="6010" y="65800"/>
                </a:lnTo>
                <a:lnTo>
                  <a:pt x="0" y="76809"/>
                </a:lnTo>
                <a:lnTo>
                  <a:pt x="1357" y="78181"/>
                </a:lnTo>
                <a:lnTo>
                  <a:pt x="5119" y="78181"/>
                </a:lnTo>
                <a:lnTo>
                  <a:pt x="11239" y="71780"/>
                </a:lnTo>
                <a:lnTo>
                  <a:pt x="19266" y="64520"/>
                </a:lnTo>
                <a:lnTo>
                  <a:pt x="58270" y="40540"/>
                </a:lnTo>
                <a:lnTo>
                  <a:pt x="94513" y="28260"/>
                </a:lnTo>
                <a:lnTo>
                  <a:pt x="136476" y="21294"/>
                </a:lnTo>
                <a:lnTo>
                  <a:pt x="167510" y="19789"/>
                </a:lnTo>
                <a:lnTo>
                  <a:pt x="268109" y="19789"/>
                </a:lnTo>
                <a:lnTo>
                  <a:pt x="256351" y="15249"/>
                </a:lnTo>
                <a:lnTo>
                  <a:pt x="216787" y="4334"/>
                </a:lnTo>
                <a:lnTo>
                  <a:pt x="174111" y="29"/>
                </a:lnTo>
                <a:lnTo>
                  <a:pt x="169975" y="0"/>
                </a:lnTo>
                <a:close/>
              </a:path>
              <a:path w="340359" h="78739">
                <a:moveTo>
                  <a:pt x="268109" y="19789"/>
                </a:moveTo>
                <a:lnTo>
                  <a:pt x="167510" y="19789"/>
                </a:lnTo>
                <a:lnTo>
                  <a:pt x="180920" y="19997"/>
                </a:lnTo>
                <a:lnTo>
                  <a:pt x="194264" y="20652"/>
                </a:lnTo>
                <a:lnTo>
                  <a:pt x="233517" y="25703"/>
                </a:lnTo>
                <a:lnTo>
                  <a:pt x="270775" y="36235"/>
                </a:lnTo>
                <a:lnTo>
                  <a:pt x="304979" y="53343"/>
                </a:lnTo>
                <a:lnTo>
                  <a:pt x="334862" y="78181"/>
                </a:lnTo>
                <a:lnTo>
                  <a:pt x="338590" y="78181"/>
                </a:lnTo>
                <a:lnTo>
                  <a:pt x="339958" y="76809"/>
                </a:lnTo>
                <a:lnTo>
                  <a:pt x="339958" y="74797"/>
                </a:lnTo>
                <a:lnTo>
                  <a:pt x="302718" y="37854"/>
                </a:lnTo>
                <a:lnTo>
                  <a:pt x="271111" y="20948"/>
                </a:lnTo>
                <a:lnTo>
                  <a:pt x="268109" y="19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2235582" y="3225577"/>
            <a:ext cx="2068046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6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2235582" y="1594432"/>
            <a:ext cx="2068046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6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2235581" y="1594432"/>
            <a:ext cx="0" cy="1631576"/>
          </a:xfrm>
          <a:custGeom>
            <a:avLst/>
            <a:gdLst/>
            <a:ahLst/>
            <a:cxnLst/>
            <a:rect l="l" t="t" r="r" b="b"/>
            <a:pathLst>
              <a:path h="1849120">
                <a:moveTo>
                  <a:pt x="0" y="1848631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4303518" y="1594432"/>
            <a:ext cx="0" cy="1631576"/>
          </a:xfrm>
          <a:custGeom>
            <a:avLst/>
            <a:gdLst/>
            <a:ahLst/>
            <a:cxnLst/>
            <a:rect l="l" t="t" r="r" b="b"/>
            <a:pathLst>
              <a:path h="1849120">
                <a:moveTo>
                  <a:pt x="0" y="1848631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 txBox="1"/>
          <p:nvPr/>
        </p:nvSpPr>
        <p:spPr>
          <a:xfrm>
            <a:off x="2190410" y="3249478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0</a:t>
            </a:r>
            <a:endParaRPr sz="1147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752309" y="3203985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72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2752309" y="1594432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14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3269037" y="3203985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72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3269037" y="1594432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14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 txBox="1"/>
          <p:nvPr/>
        </p:nvSpPr>
        <p:spPr>
          <a:xfrm>
            <a:off x="3223855" y="3249478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1</a:t>
            </a:r>
            <a:endParaRPr sz="1147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785763" y="3203985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72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3785763" y="1594432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14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 txBox="1"/>
          <p:nvPr/>
        </p:nvSpPr>
        <p:spPr>
          <a:xfrm>
            <a:off x="4258327" y="3249478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2</a:t>
            </a:r>
            <a:endParaRPr sz="1147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235582" y="2914795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4281899" y="2914795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2235582" y="2604012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4281899" y="2604012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2235582" y="2293203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4281899" y="2293203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2235582" y="1982419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4281899" y="1982419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2235582" y="1671637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4281899" y="1671637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3796059" y="3225066"/>
            <a:ext cx="508747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275" y="0"/>
                </a:lnTo>
              </a:path>
            </a:pathLst>
          </a:custGeom>
          <a:ln w="317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3284479" y="1768365"/>
            <a:ext cx="512109" cy="1456204"/>
          </a:xfrm>
          <a:custGeom>
            <a:avLst/>
            <a:gdLst/>
            <a:ahLst/>
            <a:cxnLst/>
            <a:rect l="l" t="t" r="r" b="b"/>
            <a:pathLst>
              <a:path w="580389" h="1650364">
                <a:moveTo>
                  <a:pt x="0" y="0"/>
                </a:moveTo>
                <a:lnTo>
                  <a:pt x="5834" y="50134"/>
                </a:lnTo>
                <a:lnTo>
                  <a:pt x="11656" y="107278"/>
                </a:lnTo>
                <a:lnTo>
                  <a:pt x="17491" y="170273"/>
                </a:lnTo>
                <a:lnTo>
                  <a:pt x="23338" y="239090"/>
                </a:lnTo>
                <a:lnTo>
                  <a:pt x="29160" y="311411"/>
                </a:lnTo>
                <a:lnTo>
                  <a:pt x="34991" y="387207"/>
                </a:lnTo>
                <a:lnTo>
                  <a:pt x="40826" y="466508"/>
                </a:lnTo>
                <a:lnTo>
                  <a:pt x="46660" y="545839"/>
                </a:lnTo>
                <a:lnTo>
                  <a:pt x="52495" y="625140"/>
                </a:lnTo>
                <a:lnTo>
                  <a:pt x="58329" y="703282"/>
                </a:lnTo>
                <a:lnTo>
                  <a:pt x="64152" y="781425"/>
                </a:lnTo>
                <a:lnTo>
                  <a:pt x="69998" y="856062"/>
                </a:lnTo>
                <a:lnTo>
                  <a:pt x="75830" y="928384"/>
                </a:lnTo>
                <a:lnTo>
                  <a:pt x="81652" y="998358"/>
                </a:lnTo>
                <a:lnTo>
                  <a:pt x="87487" y="1063670"/>
                </a:lnTo>
                <a:lnTo>
                  <a:pt x="93333" y="1125508"/>
                </a:lnTo>
                <a:lnTo>
                  <a:pt x="99156" y="1182652"/>
                </a:lnTo>
                <a:lnTo>
                  <a:pt x="104990" y="1236291"/>
                </a:lnTo>
                <a:lnTo>
                  <a:pt x="110825" y="1285267"/>
                </a:lnTo>
                <a:lnTo>
                  <a:pt x="117824" y="1329611"/>
                </a:lnTo>
                <a:lnTo>
                  <a:pt x="123646" y="1370419"/>
                </a:lnTo>
                <a:lnTo>
                  <a:pt x="135327" y="1439236"/>
                </a:lnTo>
                <a:lnTo>
                  <a:pt x="146984" y="1495222"/>
                </a:lnTo>
                <a:lnTo>
                  <a:pt x="158650" y="1537188"/>
                </a:lnTo>
                <a:lnTo>
                  <a:pt x="176141" y="1583879"/>
                </a:lnTo>
                <a:lnTo>
                  <a:pt x="199480" y="1618866"/>
                </a:lnTo>
                <a:lnTo>
                  <a:pt x="222815" y="1636360"/>
                </a:lnTo>
                <a:lnTo>
                  <a:pt x="228637" y="1639865"/>
                </a:lnTo>
                <a:lnTo>
                  <a:pt x="234484" y="1642181"/>
                </a:lnTo>
                <a:lnTo>
                  <a:pt x="240318" y="1643339"/>
                </a:lnTo>
                <a:lnTo>
                  <a:pt x="246140" y="1644497"/>
                </a:lnTo>
                <a:lnTo>
                  <a:pt x="251972" y="1646844"/>
                </a:lnTo>
                <a:lnTo>
                  <a:pt x="257819" y="1646844"/>
                </a:lnTo>
                <a:lnTo>
                  <a:pt x="263641" y="1648002"/>
                </a:lnTo>
                <a:lnTo>
                  <a:pt x="269475" y="1649191"/>
                </a:lnTo>
                <a:lnTo>
                  <a:pt x="281144" y="1649191"/>
                </a:lnTo>
                <a:lnTo>
                  <a:pt x="286979" y="1650349"/>
                </a:lnTo>
                <a:lnTo>
                  <a:pt x="579790" y="1650349"/>
                </a:lnTo>
              </a:path>
            </a:pathLst>
          </a:custGeom>
          <a:ln w="27997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2772899" y="1671638"/>
            <a:ext cx="512109" cy="1554255"/>
          </a:xfrm>
          <a:custGeom>
            <a:avLst/>
            <a:gdLst/>
            <a:ahLst/>
            <a:cxnLst/>
            <a:rect l="l" t="t" r="r" b="b"/>
            <a:pathLst>
              <a:path w="580389" h="1761489">
                <a:moveTo>
                  <a:pt x="0" y="1761132"/>
                </a:moveTo>
                <a:lnTo>
                  <a:pt x="17491" y="1761132"/>
                </a:lnTo>
                <a:lnTo>
                  <a:pt x="23325" y="1759974"/>
                </a:lnTo>
                <a:lnTo>
                  <a:pt x="286967" y="1759974"/>
                </a:lnTo>
                <a:lnTo>
                  <a:pt x="292813" y="1758816"/>
                </a:lnTo>
                <a:lnTo>
                  <a:pt x="298648" y="1758816"/>
                </a:lnTo>
                <a:lnTo>
                  <a:pt x="306220" y="1757627"/>
                </a:lnTo>
                <a:lnTo>
                  <a:pt x="310302" y="1756469"/>
                </a:lnTo>
                <a:lnTo>
                  <a:pt x="316148" y="1754122"/>
                </a:lnTo>
                <a:lnTo>
                  <a:pt x="321971" y="1752964"/>
                </a:lnTo>
                <a:lnTo>
                  <a:pt x="327805" y="1749490"/>
                </a:lnTo>
                <a:lnTo>
                  <a:pt x="333640" y="1745985"/>
                </a:lnTo>
                <a:lnTo>
                  <a:pt x="341224" y="1742480"/>
                </a:lnTo>
                <a:lnTo>
                  <a:pt x="345309" y="1736659"/>
                </a:lnTo>
                <a:lnTo>
                  <a:pt x="351140" y="1729649"/>
                </a:lnTo>
                <a:lnTo>
                  <a:pt x="356963" y="1720323"/>
                </a:lnTo>
                <a:lnTo>
                  <a:pt x="362809" y="1709809"/>
                </a:lnTo>
                <a:lnTo>
                  <a:pt x="368644" y="1696978"/>
                </a:lnTo>
                <a:lnTo>
                  <a:pt x="376216" y="1681801"/>
                </a:lnTo>
                <a:lnTo>
                  <a:pt x="380301" y="1663149"/>
                </a:lnTo>
                <a:lnTo>
                  <a:pt x="386147" y="1640992"/>
                </a:lnTo>
                <a:lnTo>
                  <a:pt x="391970" y="1615331"/>
                </a:lnTo>
                <a:lnTo>
                  <a:pt x="397801" y="1585006"/>
                </a:lnTo>
                <a:lnTo>
                  <a:pt x="403636" y="1550050"/>
                </a:lnTo>
                <a:lnTo>
                  <a:pt x="411208" y="1510369"/>
                </a:lnTo>
                <a:lnTo>
                  <a:pt x="415305" y="1466055"/>
                </a:lnTo>
                <a:lnTo>
                  <a:pt x="421139" y="1415891"/>
                </a:lnTo>
                <a:lnTo>
                  <a:pt x="426962" y="1361093"/>
                </a:lnTo>
                <a:lnTo>
                  <a:pt x="433961" y="1300445"/>
                </a:lnTo>
                <a:lnTo>
                  <a:pt x="439795" y="1235133"/>
                </a:lnTo>
                <a:lnTo>
                  <a:pt x="445642" y="1165158"/>
                </a:lnTo>
                <a:lnTo>
                  <a:pt x="453214" y="1090490"/>
                </a:lnTo>
                <a:lnTo>
                  <a:pt x="457299" y="1011189"/>
                </a:lnTo>
                <a:lnTo>
                  <a:pt x="463133" y="928384"/>
                </a:lnTo>
                <a:lnTo>
                  <a:pt x="468955" y="844390"/>
                </a:lnTo>
                <a:lnTo>
                  <a:pt x="474799" y="758079"/>
                </a:lnTo>
                <a:lnTo>
                  <a:pt x="480634" y="670611"/>
                </a:lnTo>
                <a:lnTo>
                  <a:pt x="488206" y="584301"/>
                </a:lnTo>
                <a:lnTo>
                  <a:pt x="492290" y="500337"/>
                </a:lnTo>
                <a:lnTo>
                  <a:pt x="498137" y="418690"/>
                </a:lnTo>
                <a:lnTo>
                  <a:pt x="503959" y="341705"/>
                </a:lnTo>
                <a:lnTo>
                  <a:pt x="509794" y="269414"/>
                </a:lnTo>
                <a:lnTo>
                  <a:pt x="515628" y="205261"/>
                </a:lnTo>
                <a:lnTo>
                  <a:pt x="523201" y="146959"/>
                </a:lnTo>
                <a:lnTo>
                  <a:pt x="527294" y="97952"/>
                </a:lnTo>
                <a:lnTo>
                  <a:pt x="533129" y="58302"/>
                </a:lnTo>
                <a:lnTo>
                  <a:pt x="538951" y="27977"/>
                </a:lnTo>
                <a:lnTo>
                  <a:pt x="544786" y="9295"/>
                </a:lnTo>
                <a:lnTo>
                  <a:pt x="550632" y="0"/>
                </a:lnTo>
                <a:lnTo>
                  <a:pt x="556455" y="1127"/>
                </a:lnTo>
                <a:lnTo>
                  <a:pt x="562289" y="13988"/>
                </a:lnTo>
                <a:lnTo>
                  <a:pt x="568121" y="36145"/>
                </a:lnTo>
                <a:lnTo>
                  <a:pt x="573943" y="68786"/>
                </a:lnTo>
                <a:lnTo>
                  <a:pt x="579790" y="109625"/>
                </a:lnTo>
              </a:path>
            </a:pathLst>
          </a:custGeom>
          <a:ln w="27997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2235582" y="3225577"/>
            <a:ext cx="537322" cy="0"/>
          </a:xfrm>
          <a:custGeom>
            <a:avLst/>
            <a:gdLst/>
            <a:ahLst/>
            <a:cxnLst/>
            <a:rect l="l" t="t" r="r" b="b"/>
            <a:pathLst>
              <a:path w="608965">
                <a:moveTo>
                  <a:pt x="0" y="0"/>
                </a:moveTo>
                <a:lnTo>
                  <a:pt x="608959" y="0"/>
                </a:lnTo>
              </a:path>
            </a:pathLst>
          </a:custGeom>
          <a:ln w="27991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927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943" y="4824848"/>
            <a:ext cx="87966" cy="276225"/>
          </a:xfrm>
          <a:custGeom>
            <a:avLst/>
            <a:gdLst/>
            <a:ahLst/>
            <a:cxnLst/>
            <a:rect l="l" t="t" r="r" b="b"/>
            <a:pathLst>
              <a:path w="99695" h="313054">
                <a:moveTo>
                  <a:pt x="63855" y="0"/>
                </a:moveTo>
                <a:lnTo>
                  <a:pt x="0" y="4834"/>
                </a:lnTo>
                <a:lnTo>
                  <a:pt x="0" y="18406"/>
                </a:lnTo>
                <a:lnTo>
                  <a:pt x="20899" y="19664"/>
                </a:lnTo>
                <a:lnTo>
                  <a:pt x="31059" y="25099"/>
                </a:lnTo>
                <a:lnTo>
                  <a:pt x="34229" y="37208"/>
                </a:lnTo>
                <a:lnTo>
                  <a:pt x="34381" y="278270"/>
                </a:lnTo>
                <a:lnTo>
                  <a:pt x="32266" y="292141"/>
                </a:lnTo>
                <a:lnTo>
                  <a:pt x="23380" y="297605"/>
                </a:lnTo>
                <a:lnTo>
                  <a:pt x="3911" y="298585"/>
                </a:lnTo>
                <a:lnTo>
                  <a:pt x="0" y="312740"/>
                </a:lnTo>
                <a:lnTo>
                  <a:pt x="40079" y="311501"/>
                </a:lnTo>
                <a:lnTo>
                  <a:pt x="92456" y="311501"/>
                </a:lnTo>
                <a:lnTo>
                  <a:pt x="99334" y="298585"/>
                </a:lnTo>
                <a:lnTo>
                  <a:pt x="77682" y="297976"/>
                </a:lnTo>
                <a:lnTo>
                  <a:pt x="67111" y="293716"/>
                </a:lnTo>
                <a:lnTo>
                  <a:pt x="63930" y="282153"/>
                </a:lnTo>
                <a:lnTo>
                  <a:pt x="63855" y="0"/>
                </a:lnTo>
                <a:close/>
              </a:path>
              <a:path w="99695" h="313054">
                <a:moveTo>
                  <a:pt x="92456" y="311501"/>
                </a:moveTo>
                <a:lnTo>
                  <a:pt x="40079" y="311501"/>
                </a:lnTo>
                <a:lnTo>
                  <a:pt x="53517" y="311546"/>
                </a:lnTo>
                <a:lnTo>
                  <a:pt x="66892" y="311788"/>
                </a:lnTo>
                <a:lnTo>
                  <a:pt x="91914" y="312518"/>
                </a:lnTo>
                <a:lnTo>
                  <a:pt x="92456" y="311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4728745" y="4922397"/>
            <a:ext cx="174251" cy="183216"/>
          </a:xfrm>
          <a:custGeom>
            <a:avLst/>
            <a:gdLst/>
            <a:ahLst/>
            <a:cxnLst/>
            <a:rect l="l" t="t" r="r" b="b"/>
            <a:pathLst>
              <a:path w="197485" h="207645">
                <a:moveTo>
                  <a:pt x="104385" y="0"/>
                </a:moveTo>
                <a:lnTo>
                  <a:pt x="61219" y="8845"/>
                </a:lnTo>
                <a:lnTo>
                  <a:pt x="27691" y="32844"/>
                </a:lnTo>
                <a:lnTo>
                  <a:pt x="6294" y="67770"/>
                </a:lnTo>
                <a:lnTo>
                  <a:pt x="0" y="95036"/>
                </a:lnTo>
                <a:lnTo>
                  <a:pt x="846" y="112046"/>
                </a:lnTo>
                <a:lnTo>
                  <a:pt x="13981" y="155800"/>
                </a:lnTo>
                <a:lnTo>
                  <a:pt x="39872" y="187291"/>
                </a:lnTo>
                <a:lnTo>
                  <a:pt x="74487" y="204784"/>
                </a:lnTo>
                <a:lnTo>
                  <a:pt x="87267" y="207205"/>
                </a:lnTo>
                <a:lnTo>
                  <a:pt x="103273" y="206422"/>
                </a:lnTo>
                <a:lnTo>
                  <a:pt x="118340" y="203828"/>
                </a:lnTo>
                <a:lnTo>
                  <a:pt x="132377" y="199538"/>
                </a:lnTo>
                <a:lnTo>
                  <a:pt x="139024" y="196517"/>
                </a:lnTo>
                <a:lnTo>
                  <a:pt x="98586" y="196517"/>
                </a:lnTo>
                <a:lnTo>
                  <a:pt x="86240" y="195205"/>
                </a:lnTo>
                <a:lnTo>
                  <a:pt x="53132" y="174695"/>
                </a:lnTo>
                <a:lnTo>
                  <a:pt x="37952" y="133027"/>
                </a:lnTo>
                <a:lnTo>
                  <a:pt x="36005" y="110147"/>
                </a:lnTo>
                <a:lnTo>
                  <a:pt x="36043" y="96513"/>
                </a:lnTo>
                <a:lnTo>
                  <a:pt x="39936" y="58081"/>
                </a:lnTo>
                <a:lnTo>
                  <a:pt x="63524" y="22366"/>
                </a:lnTo>
                <a:lnTo>
                  <a:pt x="96353" y="9752"/>
                </a:lnTo>
                <a:lnTo>
                  <a:pt x="139498" y="9752"/>
                </a:lnTo>
                <a:lnTo>
                  <a:pt x="131262" y="5890"/>
                </a:lnTo>
                <a:lnTo>
                  <a:pt x="118141" y="1946"/>
                </a:lnTo>
                <a:lnTo>
                  <a:pt x="104385" y="0"/>
                </a:lnTo>
                <a:close/>
              </a:path>
              <a:path w="197485" h="207645">
                <a:moveTo>
                  <a:pt x="139498" y="9752"/>
                </a:moveTo>
                <a:lnTo>
                  <a:pt x="96353" y="9752"/>
                </a:lnTo>
                <a:lnTo>
                  <a:pt x="109635" y="11056"/>
                </a:lnTo>
                <a:lnTo>
                  <a:pt x="122024" y="14988"/>
                </a:lnTo>
                <a:lnTo>
                  <a:pt x="150660" y="44917"/>
                </a:lnTo>
                <a:lnTo>
                  <a:pt x="160283" y="83687"/>
                </a:lnTo>
                <a:lnTo>
                  <a:pt x="160777" y="94491"/>
                </a:lnTo>
                <a:lnTo>
                  <a:pt x="160739" y="107745"/>
                </a:lnTo>
                <a:lnTo>
                  <a:pt x="156908" y="146188"/>
                </a:lnTo>
                <a:lnTo>
                  <a:pt x="136226" y="181573"/>
                </a:lnTo>
                <a:lnTo>
                  <a:pt x="98586" y="196517"/>
                </a:lnTo>
                <a:lnTo>
                  <a:pt x="139024" y="196517"/>
                </a:lnTo>
                <a:lnTo>
                  <a:pt x="176396" y="167728"/>
                </a:lnTo>
                <a:lnTo>
                  <a:pt x="194121" y="131713"/>
                </a:lnTo>
                <a:lnTo>
                  <a:pt x="197311" y="105897"/>
                </a:lnTo>
                <a:lnTo>
                  <a:pt x="196306" y="90898"/>
                </a:lnTo>
                <a:lnTo>
                  <a:pt x="182367" y="50193"/>
                </a:lnTo>
                <a:lnTo>
                  <a:pt x="155031" y="19157"/>
                </a:lnTo>
                <a:lnTo>
                  <a:pt x="143606" y="11679"/>
                </a:lnTo>
                <a:lnTo>
                  <a:pt x="139498" y="9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926169" y="4921537"/>
            <a:ext cx="179294" cy="261657"/>
          </a:xfrm>
          <a:custGeom>
            <a:avLst/>
            <a:gdLst/>
            <a:ahLst/>
            <a:cxnLst/>
            <a:rect l="l" t="t" r="r" b="b"/>
            <a:pathLst>
              <a:path w="203200" h="296545">
                <a:moveTo>
                  <a:pt x="89195" y="3683"/>
                </a:moveTo>
                <a:lnTo>
                  <a:pt x="44853" y="15495"/>
                </a:lnTo>
                <a:lnTo>
                  <a:pt x="18213" y="45108"/>
                </a:lnTo>
                <a:lnTo>
                  <a:pt x="14175" y="57389"/>
                </a:lnTo>
                <a:lnTo>
                  <a:pt x="14672" y="75096"/>
                </a:lnTo>
                <a:lnTo>
                  <a:pt x="17409" y="89496"/>
                </a:lnTo>
                <a:lnTo>
                  <a:pt x="21899" y="100952"/>
                </a:lnTo>
                <a:lnTo>
                  <a:pt x="27657" y="109825"/>
                </a:lnTo>
                <a:lnTo>
                  <a:pt x="26351" y="121449"/>
                </a:lnTo>
                <a:lnTo>
                  <a:pt x="23212" y="133805"/>
                </a:lnTo>
                <a:lnTo>
                  <a:pt x="20515" y="146774"/>
                </a:lnTo>
                <a:lnTo>
                  <a:pt x="21345" y="161574"/>
                </a:lnTo>
                <a:lnTo>
                  <a:pt x="24645" y="174592"/>
                </a:lnTo>
                <a:lnTo>
                  <a:pt x="30581" y="185427"/>
                </a:lnTo>
                <a:lnTo>
                  <a:pt x="39318" y="193679"/>
                </a:lnTo>
                <a:lnTo>
                  <a:pt x="24402" y="200031"/>
                </a:lnTo>
                <a:lnTo>
                  <a:pt x="12818" y="208688"/>
                </a:lnTo>
                <a:lnTo>
                  <a:pt x="4655" y="218950"/>
                </a:lnTo>
                <a:lnTo>
                  <a:pt x="0" y="230115"/>
                </a:lnTo>
                <a:lnTo>
                  <a:pt x="1122" y="242745"/>
                </a:lnTo>
                <a:lnTo>
                  <a:pt x="31136" y="280861"/>
                </a:lnTo>
                <a:lnTo>
                  <a:pt x="73452" y="294798"/>
                </a:lnTo>
                <a:lnTo>
                  <a:pt x="89998" y="296342"/>
                </a:lnTo>
                <a:lnTo>
                  <a:pt x="108405" y="295650"/>
                </a:lnTo>
                <a:lnTo>
                  <a:pt x="125683" y="293520"/>
                </a:lnTo>
                <a:lnTo>
                  <a:pt x="141609" y="290028"/>
                </a:lnTo>
                <a:lnTo>
                  <a:pt x="151800" y="286634"/>
                </a:lnTo>
                <a:lnTo>
                  <a:pt x="97950" y="286634"/>
                </a:lnTo>
                <a:lnTo>
                  <a:pt x="79687" y="285280"/>
                </a:lnTo>
                <a:lnTo>
                  <a:pt x="38199" y="268085"/>
                </a:lnTo>
                <a:lnTo>
                  <a:pt x="24482" y="249575"/>
                </a:lnTo>
                <a:lnTo>
                  <a:pt x="25560" y="232363"/>
                </a:lnTo>
                <a:lnTo>
                  <a:pt x="30474" y="218767"/>
                </a:lnTo>
                <a:lnTo>
                  <a:pt x="38415" y="208846"/>
                </a:lnTo>
                <a:lnTo>
                  <a:pt x="48570" y="202658"/>
                </a:lnTo>
                <a:lnTo>
                  <a:pt x="85118" y="200324"/>
                </a:lnTo>
                <a:lnTo>
                  <a:pt x="182753" y="200324"/>
                </a:lnTo>
                <a:lnTo>
                  <a:pt x="179982" y="196666"/>
                </a:lnTo>
                <a:lnTo>
                  <a:pt x="144428" y="178928"/>
                </a:lnTo>
                <a:lnTo>
                  <a:pt x="63916" y="174834"/>
                </a:lnTo>
                <a:lnTo>
                  <a:pt x="48480" y="170285"/>
                </a:lnTo>
                <a:lnTo>
                  <a:pt x="38646" y="161110"/>
                </a:lnTo>
                <a:lnTo>
                  <a:pt x="34088" y="149121"/>
                </a:lnTo>
                <a:lnTo>
                  <a:pt x="34418" y="137747"/>
                </a:lnTo>
                <a:lnTo>
                  <a:pt x="39108" y="124850"/>
                </a:lnTo>
                <a:lnTo>
                  <a:pt x="41166" y="121957"/>
                </a:lnTo>
                <a:lnTo>
                  <a:pt x="70859" y="121957"/>
                </a:lnTo>
                <a:lnTo>
                  <a:pt x="67229" y="121096"/>
                </a:lnTo>
                <a:lnTo>
                  <a:pt x="55953" y="110474"/>
                </a:lnTo>
                <a:lnTo>
                  <a:pt x="49763" y="96641"/>
                </a:lnTo>
                <a:lnTo>
                  <a:pt x="47134" y="82765"/>
                </a:lnTo>
                <a:lnTo>
                  <a:pt x="46540" y="72012"/>
                </a:lnTo>
                <a:lnTo>
                  <a:pt x="46829" y="58583"/>
                </a:lnTo>
                <a:lnTo>
                  <a:pt x="69386" y="17321"/>
                </a:lnTo>
                <a:lnTo>
                  <a:pt x="84255" y="13538"/>
                </a:lnTo>
                <a:lnTo>
                  <a:pt x="162194" y="13538"/>
                </a:lnTo>
                <a:lnTo>
                  <a:pt x="165079" y="11923"/>
                </a:lnTo>
                <a:lnTo>
                  <a:pt x="142282" y="11923"/>
                </a:lnTo>
                <a:lnTo>
                  <a:pt x="124944" y="8094"/>
                </a:lnTo>
                <a:lnTo>
                  <a:pt x="110337" y="5627"/>
                </a:lnTo>
                <a:lnTo>
                  <a:pt x="98431" y="4248"/>
                </a:lnTo>
                <a:lnTo>
                  <a:pt x="89195" y="3683"/>
                </a:lnTo>
                <a:close/>
              </a:path>
              <a:path w="203200" h="296545">
                <a:moveTo>
                  <a:pt x="182753" y="200324"/>
                </a:moveTo>
                <a:lnTo>
                  <a:pt x="85118" y="200324"/>
                </a:lnTo>
                <a:lnTo>
                  <a:pt x="100692" y="200415"/>
                </a:lnTo>
                <a:lnTo>
                  <a:pt x="116629" y="201048"/>
                </a:lnTo>
                <a:lnTo>
                  <a:pt x="158121" y="211630"/>
                </a:lnTo>
                <a:lnTo>
                  <a:pt x="172020" y="231349"/>
                </a:lnTo>
                <a:lnTo>
                  <a:pt x="170612" y="244017"/>
                </a:lnTo>
                <a:lnTo>
                  <a:pt x="135494" y="279979"/>
                </a:lnTo>
                <a:lnTo>
                  <a:pt x="97950" y="286634"/>
                </a:lnTo>
                <a:lnTo>
                  <a:pt x="151800" y="286634"/>
                </a:lnTo>
                <a:lnTo>
                  <a:pt x="187309" y="263942"/>
                </a:lnTo>
                <a:lnTo>
                  <a:pt x="196224" y="244676"/>
                </a:lnTo>
                <a:lnTo>
                  <a:pt x="195646" y="231744"/>
                </a:lnTo>
                <a:lnTo>
                  <a:pt x="193044" y="219081"/>
                </a:lnTo>
                <a:lnTo>
                  <a:pt x="187972" y="207213"/>
                </a:lnTo>
                <a:lnTo>
                  <a:pt x="182753" y="200324"/>
                </a:lnTo>
                <a:close/>
              </a:path>
              <a:path w="203200" h="296545">
                <a:moveTo>
                  <a:pt x="70859" y="121957"/>
                </a:moveTo>
                <a:lnTo>
                  <a:pt x="41166" y="121957"/>
                </a:lnTo>
                <a:lnTo>
                  <a:pt x="55517" y="129642"/>
                </a:lnTo>
                <a:lnTo>
                  <a:pt x="68922" y="133622"/>
                </a:lnTo>
                <a:lnTo>
                  <a:pt x="80044" y="135083"/>
                </a:lnTo>
                <a:lnTo>
                  <a:pt x="96761" y="133736"/>
                </a:lnTo>
                <a:lnTo>
                  <a:pt x="111815" y="129785"/>
                </a:lnTo>
                <a:lnTo>
                  <a:pt x="121246" y="125340"/>
                </a:lnTo>
                <a:lnTo>
                  <a:pt x="85118" y="125340"/>
                </a:lnTo>
                <a:lnTo>
                  <a:pt x="70859" y="121957"/>
                </a:lnTo>
                <a:close/>
              </a:path>
              <a:path w="203200" h="296545">
                <a:moveTo>
                  <a:pt x="162194" y="13538"/>
                </a:moveTo>
                <a:lnTo>
                  <a:pt x="84255" y="13538"/>
                </a:lnTo>
                <a:lnTo>
                  <a:pt x="102438" y="17721"/>
                </a:lnTo>
                <a:lnTo>
                  <a:pt x="113947" y="28215"/>
                </a:lnTo>
                <a:lnTo>
                  <a:pt x="120308" y="41918"/>
                </a:lnTo>
                <a:lnTo>
                  <a:pt x="123048" y="55731"/>
                </a:lnTo>
                <a:lnTo>
                  <a:pt x="123692" y="66550"/>
                </a:lnTo>
                <a:lnTo>
                  <a:pt x="123404" y="80078"/>
                </a:lnTo>
                <a:lnTo>
                  <a:pt x="100963" y="121443"/>
                </a:lnTo>
                <a:lnTo>
                  <a:pt x="85118" y="125340"/>
                </a:lnTo>
                <a:lnTo>
                  <a:pt x="121246" y="125340"/>
                </a:lnTo>
                <a:lnTo>
                  <a:pt x="151889" y="94444"/>
                </a:lnTo>
                <a:lnTo>
                  <a:pt x="155996" y="82343"/>
                </a:lnTo>
                <a:lnTo>
                  <a:pt x="155787" y="65246"/>
                </a:lnTo>
                <a:lnTo>
                  <a:pt x="153551" y="51245"/>
                </a:lnTo>
                <a:lnTo>
                  <a:pt x="149553" y="39966"/>
                </a:lnTo>
                <a:lnTo>
                  <a:pt x="144057" y="31037"/>
                </a:lnTo>
                <a:lnTo>
                  <a:pt x="155452" y="17311"/>
                </a:lnTo>
                <a:lnTo>
                  <a:pt x="162194" y="13538"/>
                </a:lnTo>
                <a:close/>
              </a:path>
              <a:path w="203200" h="296545">
                <a:moveTo>
                  <a:pt x="198945" y="8660"/>
                </a:moveTo>
                <a:lnTo>
                  <a:pt x="183020" y="8660"/>
                </a:lnTo>
                <a:lnTo>
                  <a:pt x="184391" y="9111"/>
                </a:lnTo>
                <a:lnTo>
                  <a:pt x="179454" y="10909"/>
                </a:lnTo>
                <a:lnTo>
                  <a:pt x="177229" y="15850"/>
                </a:lnTo>
                <a:lnTo>
                  <a:pt x="177229" y="28853"/>
                </a:lnTo>
                <a:lnTo>
                  <a:pt x="183020" y="34245"/>
                </a:lnTo>
                <a:lnTo>
                  <a:pt x="194663" y="34245"/>
                </a:lnTo>
                <a:lnTo>
                  <a:pt x="203197" y="31102"/>
                </a:lnTo>
                <a:lnTo>
                  <a:pt x="203197" y="20767"/>
                </a:lnTo>
                <a:lnTo>
                  <a:pt x="200170" y="9730"/>
                </a:lnTo>
                <a:lnTo>
                  <a:pt x="198945" y="8660"/>
                </a:lnTo>
                <a:close/>
              </a:path>
              <a:path w="203200" h="296545">
                <a:moveTo>
                  <a:pt x="177927" y="0"/>
                </a:moveTo>
                <a:lnTo>
                  <a:pt x="166157" y="1406"/>
                </a:lnTo>
                <a:lnTo>
                  <a:pt x="154228" y="5170"/>
                </a:lnTo>
                <a:lnTo>
                  <a:pt x="142282" y="11923"/>
                </a:lnTo>
                <a:lnTo>
                  <a:pt x="165079" y="11923"/>
                </a:lnTo>
                <a:lnTo>
                  <a:pt x="167216" y="10727"/>
                </a:lnTo>
                <a:lnTo>
                  <a:pt x="177309" y="8740"/>
                </a:lnTo>
                <a:lnTo>
                  <a:pt x="180795" y="8660"/>
                </a:lnTo>
                <a:lnTo>
                  <a:pt x="198945" y="8660"/>
                </a:lnTo>
                <a:lnTo>
                  <a:pt x="189395" y="320"/>
                </a:lnTo>
                <a:lnTo>
                  <a:pt x="177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198462" y="4828586"/>
            <a:ext cx="281268" cy="272303"/>
          </a:xfrm>
          <a:custGeom>
            <a:avLst/>
            <a:gdLst/>
            <a:ahLst/>
            <a:cxnLst/>
            <a:rect l="l" t="t" r="r" b="b"/>
            <a:pathLst>
              <a:path w="318770" h="308610">
                <a:moveTo>
                  <a:pt x="216347" y="14145"/>
                </a:moveTo>
                <a:lnTo>
                  <a:pt x="91531" y="14145"/>
                </a:lnTo>
                <a:lnTo>
                  <a:pt x="99578" y="14633"/>
                </a:lnTo>
                <a:lnTo>
                  <a:pt x="104942" y="15084"/>
                </a:lnTo>
                <a:lnTo>
                  <a:pt x="112074" y="15989"/>
                </a:lnTo>
                <a:lnTo>
                  <a:pt x="114757" y="17337"/>
                </a:lnTo>
                <a:lnTo>
                  <a:pt x="114757" y="24109"/>
                </a:lnTo>
                <a:lnTo>
                  <a:pt x="114299" y="25456"/>
                </a:lnTo>
                <a:lnTo>
                  <a:pt x="112989" y="30873"/>
                </a:lnTo>
                <a:lnTo>
                  <a:pt x="53126" y="273143"/>
                </a:lnTo>
                <a:lnTo>
                  <a:pt x="6944" y="295011"/>
                </a:lnTo>
                <a:lnTo>
                  <a:pt x="254" y="300157"/>
                </a:lnTo>
                <a:lnTo>
                  <a:pt x="0" y="308503"/>
                </a:lnTo>
                <a:lnTo>
                  <a:pt x="6705" y="308503"/>
                </a:lnTo>
                <a:lnTo>
                  <a:pt x="17559" y="308328"/>
                </a:lnTo>
                <a:lnTo>
                  <a:pt x="58909" y="307176"/>
                </a:lnTo>
                <a:lnTo>
                  <a:pt x="129966" y="307176"/>
                </a:lnTo>
                <a:lnTo>
                  <a:pt x="129966" y="294348"/>
                </a:lnTo>
                <a:lnTo>
                  <a:pt x="117439" y="294348"/>
                </a:lnTo>
                <a:lnTo>
                  <a:pt x="99345" y="293738"/>
                </a:lnTo>
                <a:lnTo>
                  <a:pt x="89318" y="289473"/>
                </a:lnTo>
                <a:lnTo>
                  <a:pt x="88422" y="283500"/>
                </a:lnTo>
                <a:lnTo>
                  <a:pt x="89306" y="281238"/>
                </a:lnTo>
                <a:lnTo>
                  <a:pt x="89763" y="278523"/>
                </a:lnTo>
                <a:lnTo>
                  <a:pt x="117439" y="165579"/>
                </a:lnTo>
                <a:lnTo>
                  <a:pt x="193365" y="165579"/>
                </a:lnTo>
                <a:lnTo>
                  <a:pt x="208516" y="164702"/>
                </a:lnTo>
                <a:lnTo>
                  <a:pt x="223430" y="162160"/>
                </a:lnTo>
                <a:lnTo>
                  <a:pt x="237920" y="158086"/>
                </a:lnTo>
                <a:lnTo>
                  <a:pt x="247623" y="154259"/>
                </a:lnTo>
                <a:lnTo>
                  <a:pt x="119451" y="154259"/>
                </a:lnTo>
                <a:lnTo>
                  <a:pt x="149656" y="31336"/>
                </a:lnTo>
                <a:lnTo>
                  <a:pt x="154781" y="17903"/>
                </a:lnTo>
                <a:lnTo>
                  <a:pt x="166648" y="14262"/>
                </a:lnTo>
                <a:lnTo>
                  <a:pt x="216347" y="14145"/>
                </a:lnTo>
                <a:close/>
              </a:path>
              <a:path w="318770" h="308610">
                <a:moveTo>
                  <a:pt x="129966" y="307176"/>
                </a:moveTo>
                <a:lnTo>
                  <a:pt x="58909" y="307176"/>
                </a:lnTo>
                <a:lnTo>
                  <a:pt x="73300" y="307292"/>
                </a:lnTo>
                <a:lnTo>
                  <a:pt x="100680" y="307835"/>
                </a:lnTo>
                <a:lnTo>
                  <a:pt x="112644" y="308316"/>
                </a:lnTo>
                <a:lnTo>
                  <a:pt x="124145" y="308503"/>
                </a:lnTo>
                <a:lnTo>
                  <a:pt x="129966" y="308503"/>
                </a:lnTo>
                <a:lnTo>
                  <a:pt x="129966" y="307176"/>
                </a:lnTo>
                <a:close/>
              </a:path>
              <a:path w="318770" h="308610">
                <a:moveTo>
                  <a:pt x="72786" y="0"/>
                </a:moveTo>
                <a:lnTo>
                  <a:pt x="72786" y="14145"/>
                </a:lnTo>
                <a:lnTo>
                  <a:pt x="216347" y="14145"/>
                </a:lnTo>
                <a:lnTo>
                  <a:pt x="234014" y="15247"/>
                </a:lnTo>
                <a:lnTo>
                  <a:pt x="269997" y="33381"/>
                </a:lnTo>
                <a:lnTo>
                  <a:pt x="275313" y="58277"/>
                </a:lnTo>
                <a:lnTo>
                  <a:pt x="274109" y="72035"/>
                </a:lnTo>
                <a:lnTo>
                  <a:pt x="263525" y="111068"/>
                </a:lnTo>
                <a:lnTo>
                  <a:pt x="226367" y="145892"/>
                </a:lnTo>
                <a:lnTo>
                  <a:pt x="119451" y="154259"/>
                </a:lnTo>
                <a:lnTo>
                  <a:pt x="247623" y="154259"/>
                </a:lnTo>
                <a:lnTo>
                  <a:pt x="287925" y="129111"/>
                </a:lnTo>
                <a:lnTo>
                  <a:pt x="311864" y="97783"/>
                </a:lnTo>
                <a:lnTo>
                  <a:pt x="318573" y="74315"/>
                </a:lnTo>
                <a:lnTo>
                  <a:pt x="317593" y="61115"/>
                </a:lnTo>
                <a:lnTo>
                  <a:pt x="292145" y="17916"/>
                </a:lnTo>
                <a:lnTo>
                  <a:pt x="250641" y="1390"/>
                </a:lnTo>
                <a:lnTo>
                  <a:pt x="232571" y="9"/>
                </a:lnTo>
                <a:lnTo>
                  <a:pt x="72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530626" y="4802364"/>
            <a:ext cx="91328" cy="398368"/>
          </a:xfrm>
          <a:custGeom>
            <a:avLst/>
            <a:gdLst/>
            <a:ahLst/>
            <a:cxnLst/>
            <a:rect l="l" t="t" r="r" b="b"/>
            <a:pathLst>
              <a:path w="103504" h="451485">
                <a:moveTo>
                  <a:pt x="101352" y="0"/>
                </a:moveTo>
                <a:lnTo>
                  <a:pt x="98670" y="0"/>
                </a:lnTo>
                <a:lnTo>
                  <a:pt x="95890" y="1160"/>
                </a:lnTo>
                <a:lnTo>
                  <a:pt x="66205" y="28412"/>
                </a:lnTo>
                <a:lnTo>
                  <a:pt x="36233" y="71602"/>
                </a:lnTo>
                <a:lnTo>
                  <a:pt x="18074" y="116606"/>
                </a:lnTo>
                <a:lnTo>
                  <a:pt x="7111" y="156363"/>
                </a:lnTo>
                <a:lnTo>
                  <a:pt x="760" y="201765"/>
                </a:lnTo>
                <a:lnTo>
                  <a:pt x="0" y="221419"/>
                </a:lnTo>
                <a:lnTo>
                  <a:pt x="115" y="232037"/>
                </a:lnTo>
                <a:lnTo>
                  <a:pt x="3831" y="279112"/>
                </a:lnTo>
                <a:lnTo>
                  <a:pt x="11616" y="318037"/>
                </a:lnTo>
                <a:lnTo>
                  <a:pt x="25353" y="357864"/>
                </a:lnTo>
                <a:lnTo>
                  <a:pt x="45633" y="394306"/>
                </a:lnTo>
                <a:lnTo>
                  <a:pt x="74659" y="431763"/>
                </a:lnTo>
                <a:lnTo>
                  <a:pt x="101352" y="451427"/>
                </a:lnTo>
                <a:lnTo>
                  <a:pt x="103151" y="450067"/>
                </a:lnTo>
                <a:lnTo>
                  <a:pt x="103120" y="446912"/>
                </a:lnTo>
                <a:lnTo>
                  <a:pt x="103120" y="444663"/>
                </a:lnTo>
                <a:lnTo>
                  <a:pt x="70289" y="405500"/>
                </a:lnTo>
                <a:lnTo>
                  <a:pt x="51574" y="370374"/>
                </a:lnTo>
                <a:lnTo>
                  <a:pt x="38534" y="332937"/>
                </a:lnTo>
                <a:lnTo>
                  <a:pt x="30346" y="294535"/>
                </a:lnTo>
                <a:lnTo>
                  <a:pt x="26190" y="256512"/>
                </a:lnTo>
                <a:lnTo>
                  <a:pt x="25253" y="232037"/>
                </a:lnTo>
                <a:lnTo>
                  <a:pt x="25404" y="218123"/>
                </a:lnTo>
                <a:lnTo>
                  <a:pt x="27916" y="177224"/>
                </a:lnTo>
                <a:lnTo>
                  <a:pt x="33954" y="137916"/>
                </a:lnTo>
                <a:lnTo>
                  <a:pt x="44081" y="100622"/>
                </a:lnTo>
                <a:lnTo>
                  <a:pt x="64919" y="54765"/>
                </a:lnTo>
                <a:lnTo>
                  <a:pt x="95366" y="14246"/>
                </a:lnTo>
                <a:lnTo>
                  <a:pt x="103120" y="6812"/>
                </a:lnTo>
                <a:lnTo>
                  <a:pt x="103120" y="1417"/>
                </a:lnTo>
                <a:lnTo>
                  <a:pt x="101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658299" y="4828564"/>
            <a:ext cx="287431" cy="272303"/>
          </a:xfrm>
          <a:custGeom>
            <a:avLst/>
            <a:gdLst/>
            <a:ahLst/>
            <a:cxnLst/>
            <a:rect l="l" t="t" r="r" b="b"/>
            <a:pathLst>
              <a:path w="325754" h="308610">
                <a:moveTo>
                  <a:pt x="153893" y="294348"/>
                </a:moveTo>
                <a:lnTo>
                  <a:pt x="25511" y="294348"/>
                </a:lnTo>
                <a:lnTo>
                  <a:pt x="25511" y="308503"/>
                </a:lnTo>
                <a:lnTo>
                  <a:pt x="31760" y="308503"/>
                </a:lnTo>
                <a:lnTo>
                  <a:pt x="42668" y="308327"/>
                </a:lnTo>
                <a:lnTo>
                  <a:pt x="83888" y="307184"/>
                </a:lnTo>
                <a:lnTo>
                  <a:pt x="153893" y="307184"/>
                </a:lnTo>
                <a:lnTo>
                  <a:pt x="153893" y="294348"/>
                </a:lnTo>
                <a:close/>
              </a:path>
              <a:path w="325754" h="308610">
                <a:moveTo>
                  <a:pt x="153893" y="307184"/>
                </a:moveTo>
                <a:lnTo>
                  <a:pt x="83888" y="307184"/>
                </a:lnTo>
                <a:lnTo>
                  <a:pt x="95945" y="307315"/>
                </a:lnTo>
                <a:lnTo>
                  <a:pt x="137237" y="308394"/>
                </a:lnTo>
                <a:lnTo>
                  <a:pt x="148529" y="308503"/>
                </a:lnTo>
                <a:lnTo>
                  <a:pt x="153893" y="308503"/>
                </a:lnTo>
                <a:lnTo>
                  <a:pt x="153893" y="307184"/>
                </a:lnTo>
                <a:close/>
              </a:path>
              <a:path w="325754" h="308610">
                <a:moveTo>
                  <a:pt x="0" y="0"/>
                </a:moveTo>
                <a:lnTo>
                  <a:pt x="0" y="14157"/>
                </a:lnTo>
                <a:lnTo>
                  <a:pt x="10302" y="14157"/>
                </a:lnTo>
                <a:lnTo>
                  <a:pt x="30517" y="15809"/>
                </a:lnTo>
                <a:lnTo>
                  <a:pt x="97993" y="177951"/>
                </a:lnTo>
                <a:lnTo>
                  <a:pt x="99761" y="185632"/>
                </a:lnTo>
                <a:lnTo>
                  <a:pt x="98663" y="190610"/>
                </a:lnTo>
                <a:lnTo>
                  <a:pt x="87659" y="235832"/>
                </a:lnTo>
                <a:lnTo>
                  <a:pt x="76314" y="280027"/>
                </a:lnTo>
                <a:lnTo>
                  <a:pt x="29077" y="294348"/>
                </a:lnTo>
                <a:lnTo>
                  <a:pt x="131978" y="294348"/>
                </a:lnTo>
                <a:lnTo>
                  <a:pt x="124388" y="293455"/>
                </a:lnTo>
                <a:lnTo>
                  <a:pt x="114970" y="292550"/>
                </a:lnTo>
                <a:lnTo>
                  <a:pt x="112288" y="291632"/>
                </a:lnTo>
                <a:lnTo>
                  <a:pt x="112288" y="286228"/>
                </a:lnTo>
                <a:lnTo>
                  <a:pt x="114103" y="276454"/>
                </a:lnTo>
                <a:lnTo>
                  <a:pt x="117612" y="261690"/>
                </a:lnTo>
                <a:lnTo>
                  <a:pt x="121653" y="245646"/>
                </a:lnTo>
                <a:lnTo>
                  <a:pt x="124715" y="233263"/>
                </a:lnTo>
                <a:lnTo>
                  <a:pt x="127256" y="222811"/>
                </a:lnTo>
                <a:lnTo>
                  <a:pt x="129733" y="212563"/>
                </a:lnTo>
                <a:lnTo>
                  <a:pt x="132604" y="200794"/>
                </a:lnTo>
                <a:lnTo>
                  <a:pt x="136458" y="185620"/>
                </a:lnTo>
                <a:lnTo>
                  <a:pt x="136885" y="184263"/>
                </a:lnTo>
                <a:lnTo>
                  <a:pt x="140482" y="180203"/>
                </a:lnTo>
                <a:lnTo>
                  <a:pt x="152001" y="166856"/>
                </a:lnTo>
                <a:lnTo>
                  <a:pt x="136458" y="166856"/>
                </a:lnTo>
                <a:lnTo>
                  <a:pt x="87264" y="32695"/>
                </a:lnTo>
                <a:lnTo>
                  <a:pt x="84581" y="26374"/>
                </a:lnTo>
                <a:lnTo>
                  <a:pt x="84581" y="25014"/>
                </a:lnTo>
                <a:lnTo>
                  <a:pt x="94132" y="16014"/>
                </a:lnTo>
                <a:lnTo>
                  <a:pt x="108917" y="14172"/>
                </a:lnTo>
                <a:lnTo>
                  <a:pt x="121706" y="14157"/>
                </a:lnTo>
                <a:lnTo>
                  <a:pt x="121706" y="1309"/>
                </a:lnTo>
                <a:lnTo>
                  <a:pt x="62874" y="1309"/>
                </a:lnTo>
                <a:lnTo>
                  <a:pt x="50410" y="1144"/>
                </a:lnTo>
                <a:lnTo>
                  <a:pt x="10925" y="16"/>
                </a:lnTo>
                <a:lnTo>
                  <a:pt x="0" y="0"/>
                </a:lnTo>
                <a:close/>
              </a:path>
              <a:path w="325754" h="308610">
                <a:moveTo>
                  <a:pt x="235336" y="24"/>
                </a:moveTo>
                <a:lnTo>
                  <a:pt x="229514" y="24"/>
                </a:lnTo>
                <a:lnTo>
                  <a:pt x="229514" y="13715"/>
                </a:lnTo>
                <a:lnTo>
                  <a:pt x="233994" y="14170"/>
                </a:lnTo>
                <a:lnTo>
                  <a:pt x="239359" y="14170"/>
                </a:lnTo>
                <a:lnTo>
                  <a:pt x="252343" y="15087"/>
                </a:lnTo>
                <a:lnTo>
                  <a:pt x="252343" y="32253"/>
                </a:lnTo>
                <a:lnTo>
                  <a:pt x="242041" y="43982"/>
                </a:lnTo>
                <a:lnTo>
                  <a:pt x="240243" y="46256"/>
                </a:lnTo>
                <a:lnTo>
                  <a:pt x="136458" y="166856"/>
                </a:lnTo>
                <a:lnTo>
                  <a:pt x="152001" y="166856"/>
                </a:lnTo>
                <a:lnTo>
                  <a:pt x="251429" y="51651"/>
                </a:lnTo>
                <a:lnTo>
                  <a:pt x="257677" y="45329"/>
                </a:lnTo>
                <a:lnTo>
                  <a:pt x="297274" y="17751"/>
                </a:lnTo>
                <a:lnTo>
                  <a:pt x="321228" y="13715"/>
                </a:lnTo>
                <a:lnTo>
                  <a:pt x="325252" y="13715"/>
                </a:lnTo>
                <a:lnTo>
                  <a:pt x="325252" y="1847"/>
                </a:lnTo>
                <a:lnTo>
                  <a:pt x="324275" y="1057"/>
                </a:lnTo>
                <a:lnTo>
                  <a:pt x="294093" y="1057"/>
                </a:lnTo>
                <a:lnTo>
                  <a:pt x="277863" y="1045"/>
                </a:lnTo>
                <a:lnTo>
                  <a:pt x="264216" y="736"/>
                </a:lnTo>
                <a:lnTo>
                  <a:pt x="242120" y="57"/>
                </a:lnTo>
                <a:lnTo>
                  <a:pt x="235336" y="24"/>
                </a:lnTo>
                <a:close/>
              </a:path>
              <a:path w="325754" h="308610">
                <a:moveTo>
                  <a:pt x="121706" y="0"/>
                </a:moveTo>
                <a:lnTo>
                  <a:pt x="115001" y="0"/>
                </a:lnTo>
                <a:lnTo>
                  <a:pt x="104111" y="174"/>
                </a:lnTo>
                <a:lnTo>
                  <a:pt x="62874" y="1309"/>
                </a:lnTo>
                <a:lnTo>
                  <a:pt x="121706" y="1309"/>
                </a:lnTo>
                <a:lnTo>
                  <a:pt x="121706" y="0"/>
                </a:lnTo>
                <a:close/>
              </a:path>
              <a:path w="325754" h="308610">
                <a:moveTo>
                  <a:pt x="322996" y="24"/>
                </a:moveTo>
                <a:lnTo>
                  <a:pt x="319430" y="24"/>
                </a:lnTo>
                <a:lnTo>
                  <a:pt x="306960" y="393"/>
                </a:lnTo>
                <a:lnTo>
                  <a:pt x="294093" y="1057"/>
                </a:lnTo>
                <a:lnTo>
                  <a:pt x="324275" y="1057"/>
                </a:lnTo>
                <a:lnTo>
                  <a:pt x="322996" y="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016568" y="4802364"/>
            <a:ext cx="0" cy="398368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439"/>
                </a:lnTo>
              </a:path>
            </a:pathLst>
          </a:custGeom>
          <a:ln w="1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082338" y="4828586"/>
            <a:ext cx="325531" cy="272303"/>
          </a:xfrm>
          <a:custGeom>
            <a:avLst/>
            <a:gdLst/>
            <a:ahLst/>
            <a:cxnLst/>
            <a:rect l="l" t="t" r="r" b="b"/>
            <a:pathLst>
              <a:path w="368935" h="308610">
                <a:moveTo>
                  <a:pt x="225417" y="172666"/>
                </a:moveTo>
                <a:lnTo>
                  <a:pt x="176017" y="172666"/>
                </a:lnTo>
                <a:lnTo>
                  <a:pt x="225917" y="274999"/>
                </a:lnTo>
                <a:lnTo>
                  <a:pt x="227716" y="279952"/>
                </a:lnTo>
                <a:lnTo>
                  <a:pt x="228142" y="280403"/>
                </a:lnTo>
                <a:lnTo>
                  <a:pt x="228142" y="281309"/>
                </a:lnTo>
                <a:lnTo>
                  <a:pt x="223238" y="287537"/>
                </a:lnTo>
                <a:lnTo>
                  <a:pt x="208350" y="293437"/>
                </a:lnTo>
                <a:lnTo>
                  <a:pt x="197297" y="294823"/>
                </a:lnTo>
                <a:lnTo>
                  <a:pt x="193273" y="295274"/>
                </a:lnTo>
                <a:lnTo>
                  <a:pt x="193273" y="308527"/>
                </a:lnTo>
                <a:lnTo>
                  <a:pt x="199979" y="308527"/>
                </a:lnTo>
                <a:lnTo>
                  <a:pt x="210875" y="308352"/>
                </a:lnTo>
                <a:lnTo>
                  <a:pt x="252106" y="307208"/>
                </a:lnTo>
                <a:lnTo>
                  <a:pt x="314523" y="307208"/>
                </a:lnTo>
                <a:lnTo>
                  <a:pt x="314523" y="294369"/>
                </a:lnTo>
                <a:lnTo>
                  <a:pt x="306445" y="294369"/>
                </a:lnTo>
                <a:lnTo>
                  <a:pt x="286679" y="293342"/>
                </a:lnTo>
                <a:lnTo>
                  <a:pt x="237804" y="202431"/>
                </a:lnTo>
                <a:lnTo>
                  <a:pt x="227275" y="177168"/>
                </a:lnTo>
                <a:lnTo>
                  <a:pt x="225417" y="172666"/>
                </a:lnTo>
                <a:close/>
              </a:path>
              <a:path w="368935" h="308610">
                <a:moveTo>
                  <a:pt x="314523" y="307208"/>
                </a:moveTo>
                <a:lnTo>
                  <a:pt x="252106" y="307208"/>
                </a:lnTo>
                <a:lnTo>
                  <a:pt x="264623" y="307378"/>
                </a:lnTo>
                <a:lnTo>
                  <a:pt x="303913" y="308514"/>
                </a:lnTo>
                <a:lnTo>
                  <a:pt x="314523" y="308527"/>
                </a:lnTo>
                <a:lnTo>
                  <a:pt x="314523" y="307208"/>
                </a:lnTo>
                <a:close/>
              </a:path>
              <a:path w="368935" h="308610">
                <a:moveTo>
                  <a:pt x="79156" y="0"/>
                </a:moveTo>
                <a:lnTo>
                  <a:pt x="79156" y="14145"/>
                </a:lnTo>
                <a:lnTo>
                  <a:pt x="89458" y="14145"/>
                </a:lnTo>
                <a:lnTo>
                  <a:pt x="109766" y="15828"/>
                </a:lnTo>
                <a:lnTo>
                  <a:pt x="118985" y="21015"/>
                </a:lnTo>
                <a:lnTo>
                  <a:pt x="175808" y="154497"/>
                </a:lnTo>
                <a:lnTo>
                  <a:pt x="81412" y="256912"/>
                </a:lnTo>
                <a:lnTo>
                  <a:pt x="78729" y="259165"/>
                </a:lnTo>
                <a:lnTo>
                  <a:pt x="78272" y="259616"/>
                </a:lnTo>
                <a:lnTo>
                  <a:pt x="75590" y="261878"/>
                </a:lnTo>
                <a:lnTo>
                  <a:pt x="64269" y="272855"/>
                </a:lnTo>
                <a:lnTo>
                  <a:pt x="53025" y="281166"/>
                </a:lnTo>
                <a:lnTo>
                  <a:pt x="41775" y="287149"/>
                </a:lnTo>
                <a:lnTo>
                  <a:pt x="30436" y="291139"/>
                </a:lnTo>
                <a:lnTo>
                  <a:pt x="18925" y="293473"/>
                </a:lnTo>
                <a:lnTo>
                  <a:pt x="4023" y="294811"/>
                </a:lnTo>
                <a:lnTo>
                  <a:pt x="0" y="294811"/>
                </a:lnTo>
                <a:lnTo>
                  <a:pt x="0" y="308515"/>
                </a:lnTo>
                <a:lnTo>
                  <a:pt x="5821" y="308515"/>
                </a:lnTo>
                <a:lnTo>
                  <a:pt x="18277" y="308219"/>
                </a:lnTo>
                <a:lnTo>
                  <a:pt x="31099" y="307628"/>
                </a:lnTo>
                <a:lnTo>
                  <a:pt x="43920" y="307192"/>
                </a:lnTo>
                <a:lnTo>
                  <a:pt x="106009" y="307192"/>
                </a:lnTo>
                <a:lnTo>
                  <a:pt x="106009" y="294811"/>
                </a:lnTo>
                <a:lnTo>
                  <a:pt x="101528" y="294357"/>
                </a:lnTo>
                <a:lnTo>
                  <a:pt x="100675" y="294357"/>
                </a:lnTo>
                <a:lnTo>
                  <a:pt x="96652" y="293906"/>
                </a:lnTo>
                <a:lnTo>
                  <a:pt x="82753" y="293013"/>
                </a:lnTo>
                <a:lnTo>
                  <a:pt x="82753" y="273189"/>
                </a:lnTo>
                <a:lnTo>
                  <a:pt x="89489" y="265974"/>
                </a:lnTo>
                <a:lnTo>
                  <a:pt x="94853" y="260128"/>
                </a:lnTo>
                <a:lnTo>
                  <a:pt x="140482" y="211479"/>
                </a:lnTo>
                <a:lnTo>
                  <a:pt x="149476" y="201626"/>
                </a:lnTo>
                <a:lnTo>
                  <a:pt x="167936" y="181573"/>
                </a:lnTo>
                <a:lnTo>
                  <a:pt x="176017" y="172666"/>
                </a:lnTo>
                <a:lnTo>
                  <a:pt x="225417" y="172666"/>
                </a:lnTo>
                <a:lnTo>
                  <a:pt x="222502" y="165607"/>
                </a:lnTo>
                <a:lnTo>
                  <a:pt x="218183" y="155037"/>
                </a:lnTo>
                <a:lnTo>
                  <a:pt x="214409" y="145667"/>
                </a:lnTo>
                <a:lnTo>
                  <a:pt x="211277" y="137706"/>
                </a:lnTo>
                <a:lnTo>
                  <a:pt x="223923" y="123075"/>
                </a:lnTo>
                <a:lnTo>
                  <a:pt x="204886" y="123075"/>
                </a:lnTo>
                <a:lnTo>
                  <a:pt x="167304" y="33134"/>
                </a:lnTo>
                <a:lnTo>
                  <a:pt x="165963" y="29529"/>
                </a:lnTo>
                <a:lnTo>
                  <a:pt x="165079" y="27718"/>
                </a:lnTo>
                <a:lnTo>
                  <a:pt x="165079" y="27267"/>
                </a:lnTo>
                <a:lnTo>
                  <a:pt x="169602" y="21498"/>
                </a:lnTo>
                <a:lnTo>
                  <a:pt x="184324" y="15249"/>
                </a:lnTo>
                <a:lnTo>
                  <a:pt x="195925" y="13691"/>
                </a:lnTo>
                <a:lnTo>
                  <a:pt x="200405" y="13228"/>
                </a:lnTo>
                <a:lnTo>
                  <a:pt x="200405" y="1298"/>
                </a:lnTo>
                <a:lnTo>
                  <a:pt x="142924" y="1298"/>
                </a:lnTo>
                <a:lnTo>
                  <a:pt x="130072" y="1141"/>
                </a:lnTo>
                <a:lnTo>
                  <a:pt x="90556" y="29"/>
                </a:lnTo>
                <a:lnTo>
                  <a:pt x="79156" y="0"/>
                </a:lnTo>
                <a:close/>
              </a:path>
              <a:path w="368935" h="308610">
                <a:moveTo>
                  <a:pt x="106009" y="307192"/>
                </a:moveTo>
                <a:lnTo>
                  <a:pt x="43920" y="307192"/>
                </a:lnTo>
                <a:lnTo>
                  <a:pt x="57878" y="307363"/>
                </a:lnTo>
                <a:lnTo>
                  <a:pt x="83307" y="308231"/>
                </a:lnTo>
                <a:lnTo>
                  <a:pt x="95035" y="308501"/>
                </a:lnTo>
                <a:lnTo>
                  <a:pt x="106009" y="308515"/>
                </a:lnTo>
                <a:lnTo>
                  <a:pt x="106009" y="307192"/>
                </a:lnTo>
                <a:close/>
              </a:path>
              <a:path w="368935" h="308610">
                <a:moveTo>
                  <a:pt x="262646" y="24"/>
                </a:moveTo>
                <a:lnTo>
                  <a:pt x="262646" y="12347"/>
                </a:lnTo>
                <a:lnTo>
                  <a:pt x="264871" y="13715"/>
                </a:lnTo>
                <a:lnTo>
                  <a:pt x="268010" y="14182"/>
                </a:lnTo>
                <a:lnTo>
                  <a:pt x="272033" y="14645"/>
                </a:lnTo>
                <a:lnTo>
                  <a:pt x="285871" y="15550"/>
                </a:lnTo>
                <a:lnTo>
                  <a:pt x="285871" y="34527"/>
                </a:lnTo>
                <a:lnTo>
                  <a:pt x="280964" y="40398"/>
                </a:lnTo>
                <a:lnTo>
                  <a:pt x="277398" y="44470"/>
                </a:lnTo>
                <a:lnTo>
                  <a:pt x="204886" y="123075"/>
                </a:lnTo>
                <a:lnTo>
                  <a:pt x="223923" y="123075"/>
                </a:lnTo>
                <a:lnTo>
                  <a:pt x="259082" y="82989"/>
                </a:lnTo>
                <a:lnTo>
                  <a:pt x="285955" y="53400"/>
                </a:lnTo>
                <a:lnTo>
                  <a:pt x="318651" y="25753"/>
                </a:lnTo>
                <a:lnTo>
                  <a:pt x="356757" y="14307"/>
                </a:lnTo>
                <a:lnTo>
                  <a:pt x="364632" y="13715"/>
                </a:lnTo>
                <a:lnTo>
                  <a:pt x="368655" y="13715"/>
                </a:lnTo>
                <a:lnTo>
                  <a:pt x="368655" y="1334"/>
                </a:lnTo>
                <a:lnTo>
                  <a:pt x="324732" y="1334"/>
                </a:lnTo>
                <a:lnTo>
                  <a:pt x="310732" y="1163"/>
                </a:lnTo>
                <a:lnTo>
                  <a:pt x="285412" y="296"/>
                </a:lnTo>
                <a:lnTo>
                  <a:pt x="273680" y="35"/>
                </a:lnTo>
                <a:lnTo>
                  <a:pt x="262646" y="24"/>
                </a:lnTo>
                <a:close/>
              </a:path>
              <a:path w="368935" h="308610">
                <a:moveTo>
                  <a:pt x="368655" y="24"/>
                </a:moveTo>
                <a:lnTo>
                  <a:pt x="362833" y="24"/>
                </a:lnTo>
                <a:lnTo>
                  <a:pt x="350380" y="317"/>
                </a:lnTo>
                <a:lnTo>
                  <a:pt x="337554" y="902"/>
                </a:lnTo>
                <a:lnTo>
                  <a:pt x="324732" y="1334"/>
                </a:lnTo>
                <a:lnTo>
                  <a:pt x="368655" y="1334"/>
                </a:lnTo>
                <a:lnTo>
                  <a:pt x="368655" y="24"/>
                </a:lnTo>
                <a:close/>
              </a:path>
              <a:path w="368935" h="308610">
                <a:moveTo>
                  <a:pt x="200405" y="0"/>
                </a:moveTo>
                <a:lnTo>
                  <a:pt x="193700" y="0"/>
                </a:lnTo>
                <a:lnTo>
                  <a:pt x="181192" y="172"/>
                </a:lnTo>
                <a:lnTo>
                  <a:pt x="155706" y="1005"/>
                </a:lnTo>
                <a:lnTo>
                  <a:pt x="142924" y="1298"/>
                </a:lnTo>
                <a:lnTo>
                  <a:pt x="200405" y="1298"/>
                </a:lnTo>
                <a:lnTo>
                  <a:pt x="200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443769" y="5058750"/>
            <a:ext cx="44263" cy="119903"/>
          </a:xfrm>
          <a:custGeom>
            <a:avLst/>
            <a:gdLst/>
            <a:ahLst/>
            <a:cxnLst/>
            <a:rect l="l" t="t" r="r" b="b"/>
            <a:pathLst>
              <a:path w="50164" h="135889">
                <a:moveTo>
                  <a:pt x="49120" y="40423"/>
                </a:moveTo>
                <a:lnTo>
                  <a:pt x="39500" y="40423"/>
                </a:lnTo>
                <a:lnTo>
                  <a:pt x="39934" y="40875"/>
                </a:lnTo>
                <a:lnTo>
                  <a:pt x="39958" y="47650"/>
                </a:lnTo>
                <a:lnTo>
                  <a:pt x="31291" y="89811"/>
                </a:lnTo>
                <a:lnTo>
                  <a:pt x="4205" y="128160"/>
                </a:lnTo>
                <a:lnTo>
                  <a:pt x="4205" y="133589"/>
                </a:lnTo>
                <a:lnTo>
                  <a:pt x="6460" y="135399"/>
                </a:lnTo>
                <a:lnTo>
                  <a:pt x="8716" y="135399"/>
                </a:lnTo>
                <a:lnTo>
                  <a:pt x="39669" y="95223"/>
                </a:lnTo>
                <a:lnTo>
                  <a:pt x="49772" y="47650"/>
                </a:lnTo>
                <a:lnTo>
                  <a:pt x="49120" y="40423"/>
                </a:lnTo>
                <a:close/>
              </a:path>
              <a:path w="50164" h="135889">
                <a:moveTo>
                  <a:pt x="25743" y="0"/>
                </a:moveTo>
                <a:lnTo>
                  <a:pt x="9441" y="3138"/>
                </a:lnTo>
                <a:lnTo>
                  <a:pt x="0" y="11913"/>
                </a:lnTo>
                <a:lnTo>
                  <a:pt x="239" y="29373"/>
                </a:lnTo>
                <a:lnTo>
                  <a:pt x="5437" y="41012"/>
                </a:lnTo>
                <a:lnTo>
                  <a:pt x="14756" y="46873"/>
                </a:lnTo>
                <a:lnTo>
                  <a:pt x="26394" y="47650"/>
                </a:lnTo>
                <a:lnTo>
                  <a:pt x="32277" y="45852"/>
                </a:lnTo>
                <a:lnTo>
                  <a:pt x="36788" y="41780"/>
                </a:lnTo>
                <a:lnTo>
                  <a:pt x="38129" y="40875"/>
                </a:lnTo>
                <a:lnTo>
                  <a:pt x="38586" y="40423"/>
                </a:lnTo>
                <a:lnTo>
                  <a:pt x="49120" y="40423"/>
                </a:lnTo>
                <a:lnTo>
                  <a:pt x="48096" y="29071"/>
                </a:lnTo>
                <a:lnTo>
                  <a:pt x="43301" y="14682"/>
                </a:lnTo>
                <a:lnTo>
                  <a:pt x="35734" y="4864"/>
                </a:lnTo>
                <a:lnTo>
                  <a:pt x="25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599108" y="4820311"/>
            <a:ext cx="163606" cy="285190"/>
          </a:xfrm>
          <a:custGeom>
            <a:avLst/>
            <a:gdLst/>
            <a:ahLst/>
            <a:cxnLst/>
            <a:rect l="l" t="t" r="r" b="b"/>
            <a:pathLst>
              <a:path w="185420" h="323214">
                <a:moveTo>
                  <a:pt x="138359" y="0"/>
                </a:moveTo>
                <a:lnTo>
                  <a:pt x="97362" y="13852"/>
                </a:lnTo>
                <a:lnTo>
                  <a:pt x="68637" y="40034"/>
                </a:lnTo>
                <a:lnTo>
                  <a:pt x="43195" y="76327"/>
                </a:lnTo>
                <a:lnTo>
                  <a:pt x="22430" y="119652"/>
                </a:lnTo>
                <a:lnTo>
                  <a:pt x="7737" y="166926"/>
                </a:lnTo>
                <a:lnTo>
                  <a:pt x="509" y="215067"/>
                </a:lnTo>
                <a:lnTo>
                  <a:pt x="0" y="230775"/>
                </a:lnTo>
                <a:lnTo>
                  <a:pt x="571" y="246114"/>
                </a:lnTo>
                <a:lnTo>
                  <a:pt x="10329" y="290242"/>
                </a:lnTo>
                <a:lnTo>
                  <a:pt x="35241" y="319423"/>
                </a:lnTo>
                <a:lnTo>
                  <a:pt x="47599" y="323136"/>
                </a:lnTo>
                <a:lnTo>
                  <a:pt x="57998" y="322241"/>
                </a:lnTo>
                <a:lnTo>
                  <a:pt x="68328" y="319509"/>
                </a:lnTo>
                <a:lnTo>
                  <a:pt x="78540" y="315061"/>
                </a:lnTo>
                <a:lnTo>
                  <a:pt x="81893" y="313043"/>
                </a:lnTo>
                <a:lnTo>
                  <a:pt x="59216" y="313043"/>
                </a:lnTo>
                <a:lnTo>
                  <a:pt x="48337" y="311624"/>
                </a:lnTo>
                <a:lnTo>
                  <a:pt x="39997" y="306160"/>
                </a:lnTo>
                <a:lnTo>
                  <a:pt x="34124" y="295916"/>
                </a:lnTo>
                <a:lnTo>
                  <a:pt x="30650" y="280155"/>
                </a:lnTo>
                <a:lnTo>
                  <a:pt x="29504" y="258143"/>
                </a:lnTo>
                <a:lnTo>
                  <a:pt x="29676" y="249697"/>
                </a:lnTo>
                <a:lnTo>
                  <a:pt x="35513" y="203998"/>
                </a:lnTo>
                <a:lnTo>
                  <a:pt x="137464" y="167874"/>
                </a:lnTo>
                <a:lnTo>
                  <a:pt x="174361" y="167874"/>
                </a:lnTo>
                <a:lnTo>
                  <a:pt x="177607" y="155250"/>
                </a:lnTo>
                <a:lnTo>
                  <a:pt x="177921" y="153719"/>
                </a:lnTo>
                <a:lnTo>
                  <a:pt x="47975" y="153719"/>
                </a:lnTo>
                <a:lnTo>
                  <a:pt x="50862" y="142723"/>
                </a:lnTo>
                <a:lnTo>
                  <a:pt x="65371" y="94688"/>
                </a:lnTo>
                <a:lnTo>
                  <a:pt x="81749" y="57971"/>
                </a:lnTo>
                <a:lnTo>
                  <a:pt x="106179" y="22269"/>
                </a:lnTo>
                <a:lnTo>
                  <a:pt x="126187" y="9903"/>
                </a:lnTo>
                <a:lnTo>
                  <a:pt x="158508" y="9903"/>
                </a:lnTo>
                <a:lnTo>
                  <a:pt x="151752" y="4544"/>
                </a:lnTo>
                <a:lnTo>
                  <a:pt x="138359" y="0"/>
                </a:lnTo>
                <a:close/>
              </a:path>
              <a:path w="185420" h="323214">
                <a:moveTo>
                  <a:pt x="174361" y="167874"/>
                </a:moveTo>
                <a:lnTo>
                  <a:pt x="137464" y="167874"/>
                </a:lnTo>
                <a:lnTo>
                  <a:pt x="135294" y="176901"/>
                </a:lnTo>
                <a:lnTo>
                  <a:pt x="132630" y="187415"/>
                </a:lnTo>
                <a:lnTo>
                  <a:pt x="121251" y="224757"/>
                </a:lnTo>
                <a:lnTo>
                  <a:pt x="101468" y="268231"/>
                </a:lnTo>
                <a:lnTo>
                  <a:pt x="76061" y="303403"/>
                </a:lnTo>
                <a:lnTo>
                  <a:pt x="59216" y="313043"/>
                </a:lnTo>
                <a:lnTo>
                  <a:pt x="81893" y="313043"/>
                </a:lnTo>
                <a:lnTo>
                  <a:pt x="117191" y="282489"/>
                </a:lnTo>
                <a:lnTo>
                  <a:pt x="142469" y="245875"/>
                </a:lnTo>
                <a:lnTo>
                  <a:pt x="163060" y="202390"/>
                </a:lnTo>
                <a:lnTo>
                  <a:pt x="173513" y="171171"/>
                </a:lnTo>
                <a:lnTo>
                  <a:pt x="174361" y="167874"/>
                </a:lnTo>
                <a:close/>
              </a:path>
              <a:path w="185420" h="323214">
                <a:moveTo>
                  <a:pt x="158508" y="9903"/>
                </a:moveTo>
                <a:lnTo>
                  <a:pt x="126187" y="9903"/>
                </a:lnTo>
                <a:lnTo>
                  <a:pt x="139752" y="12955"/>
                </a:lnTo>
                <a:lnTo>
                  <a:pt x="148417" y="21644"/>
                </a:lnTo>
                <a:lnTo>
                  <a:pt x="153258" y="34331"/>
                </a:lnTo>
                <a:lnTo>
                  <a:pt x="155353" y="49379"/>
                </a:lnTo>
                <a:lnTo>
                  <a:pt x="155328" y="62112"/>
                </a:lnTo>
                <a:lnTo>
                  <a:pt x="151058" y="108526"/>
                </a:lnTo>
                <a:lnTo>
                  <a:pt x="142557" y="148994"/>
                </a:lnTo>
                <a:lnTo>
                  <a:pt x="47975" y="153719"/>
                </a:lnTo>
                <a:lnTo>
                  <a:pt x="177921" y="153719"/>
                </a:lnTo>
                <a:lnTo>
                  <a:pt x="180879" y="139281"/>
                </a:lnTo>
                <a:lnTo>
                  <a:pt x="183277" y="123381"/>
                </a:lnTo>
                <a:lnTo>
                  <a:pt x="184754" y="107672"/>
                </a:lnTo>
                <a:lnTo>
                  <a:pt x="185257" y="92271"/>
                </a:lnTo>
                <a:lnTo>
                  <a:pt x="184867" y="80432"/>
                </a:lnTo>
                <a:lnTo>
                  <a:pt x="176668" y="37799"/>
                </a:lnTo>
                <a:lnTo>
                  <a:pt x="162405" y="12995"/>
                </a:lnTo>
                <a:lnTo>
                  <a:pt x="158508" y="9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801164" y="4802364"/>
            <a:ext cx="91887" cy="398368"/>
          </a:xfrm>
          <a:custGeom>
            <a:avLst/>
            <a:gdLst/>
            <a:ahLst/>
            <a:cxnLst/>
            <a:rect l="l" t="t" r="r" b="b"/>
            <a:pathLst>
              <a:path w="104139" h="451485">
                <a:moveTo>
                  <a:pt x="1798" y="0"/>
                </a:moveTo>
                <a:lnTo>
                  <a:pt x="0" y="1859"/>
                </a:lnTo>
                <a:lnTo>
                  <a:pt x="0" y="6812"/>
                </a:lnTo>
                <a:lnTo>
                  <a:pt x="8564" y="14953"/>
                </a:lnTo>
                <a:lnTo>
                  <a:pt x="15950" y="22886"/>
                </a:lnTo>
                <a:lnTo>
                  <a:pt x="41711" y="59833"/>
                </a:lnTo>
                <a:lnTo>
                  <a:pt x="61031" y="104879"/>
                </a:lnTo>
                <a:lnTo>
                  <a:pt x="70983" y="143785"/>
                </a:lnTo>
                <a:lnTo>
                  <a:pt x="76801" y="186927"/>
                </a:lnTo>
                <a:lnTo>
                  <a:pt x="78274" y="217974"/>
                </a:lnTo>
                <a:lnTo>
                  <a:pt x="78131" y="231820"/>
                </a:lnTo>
                <a:lnTo>
                  <a:pt x="75691" y="272606"/>
                </a:lnTo>
                <a:lnTo>
                  <a:pt x="69779" y="311910"/>
                </a:lnTo>
                <a:lnTo>
                  <a:pt x="59805" y="349285"/>
                </a:lnTo>
                <a:lnTo>
                  <a:pt x="39172" y="395340"/>
                </a:lnTo>
                <a:lnTo>
                  <a:pt x="8876" y="436102"/>
                </a:lnTo>
                <a:lnTo>
                  <a:pt x="0" y="444663"/>
                </a:lnTo>
                <a:lnTo>
                  <a:pt x="0" y="449616"/>
                </a:lnTo>
                <a:lnTo>
                  <a:pt x="1767" y="451427"/>
                </a:lnTo>
                <a:lnTo>
                  <a:pt x="4450" y="451427"/>
                </a:lnTo>
                <a:lnTo>
                  <a:pt x="36992" y="423108"/>
                </a:lnTo>
                <a:lnTo>
                  <a:pt x="67040" y="380037"/>
                </a:lnTo>
                <a:lnTo>
                  <a:pt x="85333" y="335006"/>
                </a:lnTo>
                <a:lnTo>
                  <a:pt x="96375" y="295247"/>
                </a:lnTo>
                <a:lnTo>
                  <a:pt x="102774" y="249861"/>
                </a:lnTo>
                <a:lnTo>
                  <a:pt x="103601" y="225744"/>
                </a:lnTo>
                <a:lnTo>
                  <a:pt x="103476" y="215983"/>
                </a:lnTo>
                <a:lnTo>
                  <a:pt x="99455" y="169766"/>
                </a:lnTo>
                <a:lnTo>
                  <a:pt x="91052" y="130231"/>
                </a:lnTo>
                <a:lnTo>
                  <a:pt x="76215" y="89369"/>
                </a:lnTo>
                <a:lnTo>
                  <a:pt x="56082" y="53990"/>
                </a:lnTo>
                <a:lnTo>
                  <a:pt x="26831" y="17642"/>
                </a:lnTo>
                <a:lnTo>
                  <a:pt x="4516" y="0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064672" y="4962810"/>
            <a:ext cx="262778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9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064672" y="5040230"/>
            <a:ext cx="262778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515" y="0"/>
                </a:lnTo>
              </a:path>
            </a:pathLst>
          </a:custGeom>
          <a:ln w="19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480509" y="4801094"/>
            <a:ext cx="372596" cy="398368"/>
          </a:xfrm>
          <a:custGeom>
            <a:avLst/>
            <a:gdLst/>
            <a:ahLst/>
            <a:cxnLst/>
            <a:rect l="l" t="t" r="r" b="b"/>
            <a:pathLst>
              <a:path w="422275" h="451485">
                <a:moveTo>
                  <a:pt x="383407" y="0"/>
                </a:moveTo>
                <a:lnTo>
                  <a:pt x="457" y="0"/>
                </a:lnTo>
                <a:lnTo>
                  <a:pt x="0" y="521"/>
                </a:lnTo>
                <a:lnTo>
                  <a:pt x="0" y="14511"/>
                </a:lnTo>
                <a:lnTo>
                  <a:pt x="163281" y="241099"/>
                </a:lnTo>
                <a:lnTo>
                  <a:pt x="883" y="443767"/>
                </a:lnTo>
                <a:lnTo>
                  <a:pt x="457" y="444672"/>
                </a:lnTo>
                <a:lnTo>
                  <a:pt x="457" y="451436"/>
                </a:lnTo>
                <a:lnTo>
                  <a:pt x="383407" y="451436"/>
                </a:lnTo>
                <a:lnTo>
                  <a:pt x="392110" y="425957"/>
                </a:lnTo>
                <a:lnTo>
                  <a:pt x="37581" y="425957"/>
                </a:lnTo>
                <a:lnTo>
                  <a:pt x="192816" y="232812"/>
                </a:lnTo>
                <a:lnTo>
                  <a:pt x="195955" y="228764"/>
                </a:lnTo>
                <a:lnTo>
                  <a:pt x="196870" y="227408"/>
                </a:lnTo>
                <a:lnTo>
                  <a:pt x="196870" y="223811"/>
                </a:lnTo>
                <a:lnTo>
                  <a:pt x="196413" y="223360"/>
                </a:lnTo>
                <a:lnTo>
                  <a:pt x="193730" y="219300"/>
                </a:lnTo>
                <a:lnTo>
                  <a:pt x="48341" y="18394"/>
                </a:lnTo>
                <a:lnTo>
                  <a:pt x="390110" y="18394"/>
                </a:lnTo>
                <a:lnTo>
                  <a:pt x="383407" y="0"/>
                </a:lnTo>
                <a:close/>
              </a:path>
              <a:path w="422275" h="451485">
                <a:moveTo>
                  <a:pt x="421873" y="338815"/>
                </a:moveTo>
                <a:lnTo>
                  <a:pt x="410687" y="338815"/>
                </a:lnTo>
                <a:lnTo>
                  <a:pt x="406002" y="350379"/>
                </a:lnTo>
                <a:lnTo>
                  <a:pt x="399876" y="361347"/>
                </a:lnTo>
                <a:lnTo>
                  <a:pt x="373879" y="389899"/>
                </a:lnTo>
                <a:lnTo>
                  <a:pt x="338618" y="410288"/>
                </a:lnTo>
                <a:lnTo>
                  <a:pt x="294996" y="421247"/>
                </a:lnTo>
                <a:lnTo>
                  <a:pt x="245149" y="425692"/>
                </a:lnTo>
                <a:lnTo>
                  <a:pt x="37581" y="425957"/>
                </a:lnTo>
                <a:lnTo>
                  <a:pt x="392110" y="425957"/>
                </a:lnTo>
                <a:lnTo>
                  <a:pt x="421873" y="338815"/>
                </a:lnTo>
                <a:close/>
              </a:path>
              <a:path w="422275" h="451485">
                <a:moveTo>
                  <a:pt x="390110" y="18394"/>
                </a:moveTo>
                <a:lnTo>
                  <a:pt x="225491" y="18394"/>
                </a:lnTo>
                <a:lnTo>
                  <a:pt x="235552" y="18449"/>
                </a:lnTo>
                <a:lnTo>
                  <a:pt x="246636" y="18689"/>
                </a:lnTo>
                <a:lnTo>
                  <a:pt x="297650" y="23718"/>
                </a:lnTo>
                <a:lnTo>
                  <a:pt x="337968" y="34882"/>
                </a:lnTo>
                <a:lnTo>
                  <a:pt x="374740" y="55720"/>
                </a:lnTo>
                <a:lnTo>
                  <a:pt x="403187" y="89240"/>
                </a:lnTo>
                <a:lnTo>
                  <a:pt x="409993" y="103750"/>
                </a:lnTo>
                <a:lnTo>
                  <a:pt x="421873" y="105570"/>
                </a:lnTo>
                <a:lnTo>
                  <a:pt x="390110" y="1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888654" y="5034611"/>
            <a:ext cx="84044" cy="187699"/>
          </a:xfrm>
          <a:custGeom>
            <a:avLst/>
            <a:gdLst/>
            <a:ahLst/>
            <a:cxnLst/>
            <a:rect l="l" t="t" r="r" b="b"/>
            <a:pathLst>
              <a:path w="95250" h="212725">
                <a:moveTo>
                  <a:pt x="82997" y="0"/>
                </a:moveTo>
                <a:lnTo>
                  <a:pt x="65745" y="0"/>
                </a:lnTo>
                <a:lnTo>
                  <a:pt x="56662" y="8308"/>
                </a:lnTo>
                <a:lnTo>
                  <a:pt x="56662" y="23012"/>
                </a:lnTo>
                <a:lnTo>
                  <a:pt x="60746" y="29717"/>
                </a:lnTo>
                <a:lnTo>
                  <a:pt x="78303" y="29717"/>
                </a:lnTo>
                <a:lnTo>
                  <a:pt x="86746" y="20775"/>
                </a:lnTo>
                <a:lnTo>
                  <a:pt x="86746" y="7034"/>
                </a:lnTo>
                <a:lnTo>
                  <a:pt x="82997" y="0"/>
                </a:lnTo>
                <a:close/>
              </a:path>
              <a:path w="95250" h="212725">
                <a:moveTo>
                  <a:pt x="66155" y="79272"/>
                </a:moveTo>
                <a:lnTo>
                  <a:pt x="49773" y="79272"/>
                </a:lnTo>
                <a:lnTo>
                  <a:pt x="52608" y="81808"/>
                </a:lnTo>
                <a:lnTo>
                  <a:pt x="52608" y="90296"/>
                </a:lnTo>
                <a:lnTo>
                  <a:pt x="51528" y="98536"/>
                </a:lnTo>
                <a:lnTo>
                  <a:pt x="47336" y="110472"/>
                </a:lnTo>
                <a:lnTo>
                  <a:pt x="23164" y="172343"/>
                </a:lnTo>
                <a:lnTo>
                  <a:pt x="21915" y="176427"/>
                </a:lnTo>
                <a:lnTo>
                  <a:pt x="20360" y="180188"/>
                </a:lnTo>
                <a:lnTo>
                  <a:pt x="20362" y="185543"/>
                </a:lnTo>
                <a:lnTo>
                  <a:pt x="23897" y="198490"/>
                </a:lnTo>
                <a:lnTo>
                  <a:pt x="33505" y="207970"/>
                </a:lnTo>
                <a:lnTo>
                  <a:pt x="47682" y="212201"/>
                </a:lnTo>
                <a:lnTo>
                  <a:pt x="64551" y="208169"/>
                </a:lnTo>
                <a:lnTo>
                  <a:pt x="70214" y="203786"/>
                </a:lnTo>
                <a:lnTo>
                  <a:pt x="44378" y="203786"/>
                </a:lnTo>
                <a:lnTo>
                  <a:pt x="42793" y="199689"/>
                </a:lnTo>
                <a:lnTo>
                  <a:pt x="42793" y="185534"/>
                </a:lnTo>
                <a:lnTo>
                  <a:pt x="44988" y="179569"/>
                </a:lnTo>
                <a:lnTo>
                  <a:pt x="47823" y="172650"/>
                </a:lnTo>
                <a:lnTo>
                  <a:pt x="52388" y="160732"/>
                </a:lnTo>
                <a:lnTo>
                  <a:pt x="57207" y="149019"/>
                </a:lnTo>
                <a:lnTo>
                  <a:pt x="61667" y="137490"/>
                </a:lnTo>
                <a:lnTo>
                  <a:pt x="67463" y="122596"/>
                </a:lnTo>
                <a:lnTo>
                  <a:pt x="72091" y="110563"/>
                </a:lnTo>
                <a:lnTo>
                  <a:pt x="74127" y="104418"/>
                </a:lnTo>
                <a:lnTo>
                  <a:pt x="75072" y="100641"/>
                </a:lnTo>
                <a:lnTo>
                  <a:pt x="75072" y="97499"/>
                </a:lnTo>
                <a:lnTo>
                  <a:pt x="71530" y="84567"/>
                </a:lnTo>
                <a:lnTo>
                  <a:pt x="66155" y="79272"/>
                </a:lnTo>
                <a:close/>
              </a:path>
              <a:path w="95250" h="212725">
                <a:moveTo>
                  <a:pt x="94884" y="160184"/>
                </a:moveTo>
                <a:lnTo>
                  <a:pt x="85465" y="160184"/>
                </a:lnTo>
                <a:lnTo>
                  <a:pt x="85161" y="162077"/>
                </a:lnTo>
                <a:lnTo>
                  <a:pt x="83911" y="165555"/>
                </a:lnTo>
                <a:lnTo>
                  <a:pt x="77367" y="182229"/>
                </a:lnTo>
                <a:lnTo>
                  <a:pt x="69113" y="194198"/>
                </a:lnTo>
                <a:lnTo>
                  <a:pt x="59921" y="201404"/>
                </a:lnTo>
                <a:lnTo>
                  <a:pt x="44378" y="203786"/>
                </a:lnTo>
                <a:lnTo>
                  <a:pt x="70214" y="203786"/>
                </a:lnTo>
                <a:lnTo>
                  <a:pt x="77449" y="198186"/>
                </a:lnTo>
                <a:lnTo>
                  <a:pt x="86622" y="185534"/>
                </a:lnTo>
                <a:lnTo>
                  <a:pt x="92303" y="173533"/>
                </a:lnTo>
                <a:lnTo>
                  <a:pt x="94746" y="165450"/>
                </a:lnTo>
                <a:lnTo>
                  <a:pt x="94884" y="160184"/>
                </a:lnTo>
                <a:close/>
              </a:path>
              <a:path w="95250" h="212725">
                <a:moveTo>
                  <a:pt x="47737" y="70846"/>
                </a:moveTo>
                <a:lnTo>
                  <a:pt x="8598" y="96993"/>
                </a:lnTo>
                <a:lnTo>
                  <a:pt x="0" y="122608"/>
                </a:lnTo>
                <a:lnTo>
                  <a:pt x="9784" y="122608"/>
                </a:lnTo>
                <a:lnTo>
                  <a:pt x="10088" y="121039"/>
                </a:lnTo>
                <a:lnTo>
                  <a:pt x="11033" y="117585"/>
                </a:lnTo>
                <a:lnTo>
                  <a:pt x="35579" y="81522"/>
                </a:lnTo>
                <a:lnTo>
                  <a:pt x="66155" y="79272"/>
                </a:lnTo>
                <a:lnTo>
                  <a:pt x="61914" y="75095"/>
                </a:lnTo>
                <a:lnTo>
                  <a:pt x="47737" y="70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085573" y="4824848"/>
            <a:ext cx="87966" cy="276225"/>
          </a:xfrm>
          <a:custGeom>
            <a:avLst/>
            <a:gdLst/>
            <a:ahLst/>
            <a:cxnLst/>
            <a:rect l="l" t="t" r="r" b="b"/>
            <a:pathLst>
              <a:path w="99695" h="313054">
                <a:moveTo>
                  <a:pt x="63825" y="0"/>
                </a:moveTo>
                <a:lnTo>
                  <a:pt x="0" y="4834"/>
                </a:lnTo>
                <a:lnTo>
                  <a:pt x="0" y="18406"/>
                </a:lnTo>
                <a:lnTo>
                  <a:pt x="20901" y="19666"/>
                </a:lnTo>
                <a:lnTo>
                  <a:pt x="31047" y="25109"/>
                </a:lnTo>
                <a:lnTo>
                  <a:pt x="34201" y="37236"/>
                </a:lnTo>
                <a:lnTo>
                  <a:pt x="34350" y="278270"/>
                </a:lnTo>
                <a:lnTo>
                  <a:pt x="32240" y="292147"/>
                </a:lnTo>
                <a:lnTo>
                  <a:pt x="23353" y="297609"/>
                </a:lnTo>
                <a:lnTo>
                  <a:pt x="3860" y="298585"/>
                </a:lnTo>
                <a:lnTo>
                  <a:pt x="0" y="312740"/>
                </a:lnTo>
                <a:lnTo>
                  <a:pt x="40066" y="311501"/>
                </a:lnTo>
                <a:lnTo>
                  <a:pt x="92449" y="311501"/>
                </a:lnTo>
                <a:lnTo>
                  <a:pt x="99303" y="298585"/>
                </a:lnTo>
                <a:lnTo>
                  <a:pt x="77665" y="297976"/>
                </a:lnTo>
                <a:lnTo>
                  <a:pt x="67089" y="293716"/>
                </a:lnTo>
                <a:lnTo>
                  <a:pt x="63900" y="282153"/>
                </a:lnTo>
                <a:lnTo>
                  <a:pt x="63825" y="0"/>
                </a:lnTo>
                <a:close/>
              </a:path>
              <a:path w="99695" h="313054">
                <a:moveTo>
                  <a:pt x="92449" y="311501"/>
                </a:moveTo>
                <a:lnTo>
                  <a:pt x="40066" y="311501"/>
                </a:lnTo>
                <a:lnTo>
                  <a:pt x="53515" y="311546"/>
                </a:lnTo>
                <a:lnTo>
                  <a:pt x="66895" y="311788"/>
                </a:lnTo>
                <a:lnTo>
                  <a:pt x="91909" y="312518"/>
                </a:lnTo>
                <a:lnTo>
                  <a:pt x="92449" y="311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194375" y="4922396"/>
            <a:ext cx="174251" cy="183216"/>
          </a:xfrm>
          <a:custGeom>
            <a:avLst/>
            <a:gdLst/>
            <a:ahLst/>
            <a:cxnLst/>
            <a:rect l="l" t="t" r="r" b="b"/>
            <a:pathLst>
              <a:path w="197484" h="207645">
                <a:moveTo>
                  <a:pt x="104387" y="0"/>
                </a:moveTo>
                <a:lnTo>
                  <a:pt x="61220" y="8845"/>
                </a:lnTo>
                <a:lnTo>
                  <a:pt x="27691" y="32846"/>
                </a:lnTo>
                <a:lnTo>
                  <a:pt x="6294" y="67771"/>
                </a:lnTo>
                <a:lnTo>
                  <a:pt x="0" y="95037"/>
                </a:lnTo>
                <a:lnTo>
                  <a:pt x="846" y="112047"/>
                </a:lnTo>
                <a:lnTo>
                  <a:pt x="13981" y="155801"/>
                </a:lnTo>
                <a:lnTo>
                  <a:pt x="39871" y="187292"/>
                </a:lnTo>
                <a:lnTo>
                  <a:pt x="74486" y="204785"/>
                </a:lnTo>
                <a:lnTo>
                  <a:pt x="87267" y="207206"/>
                </a:lnTo>
                <a:lnTo>
                  <a:pt x="103273" y="206423"/>
                </a:lnTo>
                <a:lnTo>
                  <a:pt x="118340" y="203829"/>
                </a:lnTo>
                <a:lnTo>
                  <a:pt x="132376" y="199540"/>
                </a:lnTo>
                <a:lnTo>
                  <a:pt x="139024" y="196519"/>
                </a:lnTo>
                <a:lnTo>
                  <a:pt x="98617" y="196519"/>
                </a:lnTo>
                <a:lnTo>
                  <a:pt x="86257" y="195208"/>
                </a:lnTo>
                <a:lnTo>
                  <a:pt x="53138" y="174716"/>
                </a:lnTo>
                <a:lnTo>
                  <a:pt x="37954" y="133041"/>
                </a:lnTo>
                <a:lnTo>
                  <a:pt x="36005" y="110162"/>
                </a:lnTo>
                <a:lnTo>
                  <a:pt x="36043" y="96525"/>
                </a:lnTo>
                <a:lnTo>
                  <a:pt x="39934" y="58092"/>
                </a:lnTo>
                <a:lnTo>
                  <a:pt x="63520" y="22372"/>
                </a:lnTo>
                <a:lnTo>
                  <a:pt x="96345" y="9754"/>
                </a:lnTo>
                <a:lnTo>
                  <a:pt x="139498" y="9754"/>
                </a:lnTo>
                <a:lnTo>
                  <a:pt x="131248" y="5886"/>
                </a:lnTo>
                <a:lnTo>
                  <a:pt x="118133" y="1943"/>
                </a:lnTo>
                <a:lnTo>
                  <a:pt x="104387" y="0"/>
                </a:lnTo>
                <a:close/>
              </a:path>
              <a:path w="197484" h="207645">
                <a:moveTo>
                  <a:pt x="139498" y="9754"/>
                </a:moveTo>
                <a:lnTo>
                  <a:pt x="96345" y="9754"/>
                </a:lnTo>
                <a:lnTo>
                  <a:pt x="109630" y="11057"/>
                </a:lnTo>
                <a:lnTo>
                  <a:pt x="122019" y="14988"/>
                </a:lnTo>
                <a:lnTo>
                  <a:pt x="150657" y="44915"/>
                </a:lnTo>
                <a:lnTo>
                  <a:pt x="160283" y="83685"/>
                </a:lnTo>
                <a:lnTo>
                  <a:pt x="160777" y="94488"/>
                </a:lnTo>
                <a:lnTo>
                  <a:pt x="160738" y="107743"/>
                </a:lnTo>
                <a:lnTo>
                  <a:pt x="156897" y="146184"/>
                </a:lnTo>
                <a:lnTo>
                  <a:pt x="136217" y="181577"/>
                </a:lnTo>
                <a:lnTo>
                  <a:pt x="98617" y="196519"/>
                </a:lnTo>
                <a:lnTo>
                  <a:pt x="139024" y="196519"/>
                </a:lnTo>
                <a:lnTo>
                  <a:pt x="176396" y="167730"/>
                </a:lnTo>
                <a:lnTo>
                  <a:pt x="194121" y="131714"/>
                </a:lnTo>
                <a:lnTo>
                  <a:pt x="197311" y="105899"/>
                </a:lnTo>
                <a:lnTo>
                  <a:pt x="196305" y="90898"/>
                </a:lnTo>
                <a:lnTo>
                  <a:pt x="182357" y="50187"/>
                </a:lnTo>
                <a:lnTo>
                  <a:pt x="155014" y="19150"/>
                </a:lnTo>
                <a:lnTo>
                  <a:pt x="143590" y="11673"/>
                </a:lnTo>
                <a:lnTo>
                  <a:pt x="139498" y="9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391802" y="4921533"/>
            <a:ext cx="179294" cy="261657"/>
          </a:xfrm>
          <a:custGeom>
            <a:avLst/>
            <a:gdLst/>
            <a:ahLst/>
            <a:cxnLst/>
            <a:rect l="l" t="t" r="r" b="b"/>
            <a:pathLst>
              <a:path w="203200" h="296545">
                <a:moveTo>
                  <a:pt x="89181" y="3687"/>
                </a:moveTo>
                <a:lnTo>
                  <a:pt x="44844" y="15501"/>
                </a:lnTo>
                <a:lnTo>
                  <a:pt x="18207" y="45118"/>
                </a:lnTo>
                <a:lnTo>
                  <a:pt x="14171" y="57401"/>
                </a:lnTo>
                <a:lnTo>
                  <a:pt x="14666" y="75103"/>
                </a:lnTo>
                <a:lnTo>
                  <a:pt x="17398" y="89500"/>
                </a:lnTo>
                <a:lnTo>
                  <a:pt x="21888" y="100955"/>
                </a:lnTo>
                <a:lnTo>
                  <a:pt x="27658" y="109828"/>
                </a:lnTo>
                <a:lnTo>
                  <a:pt x="26344" y="121450"/>
                </a:lnTo>
                <a:lnTo>
                  <a:pt x="23191" y="133805"/>
                </a:lnTo>
                <a:lnTo>
                  <a:pt x="20484" y="146772"/>
                </a:lnTo>
                <a:lnTo>
                  <a:pt x="21316" y="161568"/>
                </a:lnTo>
                <a:lnTo>
                  <a:pt x="24625" y="174581"/>
                </a:lnTo>
                <a:lnTo>
                  <a:pt x="30572" y="185414"/>
                </a:lnTo>
                <a:lnTo>
                  <a:pt x="39321" y="193666"/>
                </a:lnTo>
                <a:lnTo>
                  <a:pt x="24405" y="200025"/>
                </a:lnTo>
                <a:lnTo>
                  <a:pt x="12821" y="208684"/>
                </a:lnTo>
                <a:lnTo>
                  <a:pt x="4657" y="218945"/>
                </a:lnTo>
                <a:lnTo>
                  <a:pt x="0" y="230107"/>
                </a:lnTo>
                <a:lnTo>
                  <a:pt x="1121" y="242739"/>
                </a:lnTo>
                <a:lnTo>
                  <a:pt x="31129" y="280861"/>
                </a:lnTo>
                <a:lnTo>
                  <a:pt x="73440" y="294800"/>
                </a:lnTo>
                <a:lnTo>
                  <a:pt x="89983" y="296346"/>
                </a:lnTo>
                <a:lnTo>
                  <a:pt x="108385" y="295653"/>
                </a:lnTo>
                <a:lnTo>
                  <a:pt x="125660" y="293524"/>
                </a:lnTo>
                <a:lnTo>
                  <a:pt x="141585" y="290033"/>
                </a:lnTo>
                <a:lnTo>
                  <a:pt x="151781" y="286638"/>
                </a:lnTo>
                <a:lnTo>
                  <a:pt x="97947" y="286638"/>
                </a:lnTo>
                <a:lnTo>
                  <a:pt x="79694" y="285284"/>
                </a:lnTo>
                <a:lnTo>
                  <a:pt x="38205" y="268088"/>
                </a:lnTo>
                <a:lnTo>
                  <a:pt x="24481" y="249579"/>
                </a:lnTo>
                <a:lnTo>
                  <a:pt x="25558" y="232362"/>
                </a:lnTo>
                <a:lnTo>
                  <a:pt x="30473" y="218764"/>
                </a:lnTo>
                <a:lnTo>
                  <a:pt x="38413" y="208843"/>
                </a:lnTo>
                <a:lnTo>
                  <a:pt x="48563" y="202657"/>
                </a:lnTo>
                <a:lnTo>
                  <a:pt x="85084" y="200328"/>
                </a:lnTo>
                <a:lnTo>
                  <a:pt x="182751" y="200328"/>
                </a:lnTo>
                <a:lnTo>
                  <a:pt x="179984" y="196675"/>
                </a:lnTo>
                <a:lnTo>
                  <a:pt x="144430" y="178934"/>
                </a:lnTo>
                <a:lnTo>
                  <a:pt x="63919" y="174838"/>
                </a:lnTo>
                <a:lnTo>
                  <a:pt x="48480" y="170290"/>
                </a:lnTo>
                <a:lnTo>
                  <a:pt x="38645" y="161115"/>
                </a:lnTo>
                <a:lnTo>
                  <a:pt x="34086" y="149128"/>
                </a:lnTo>
                <a:lnTo>
                  <a:pt x="34415" y="137753"/>
                </a:lnTo>
                <a:lnTo>
                  <a:pt x="39103" y="124857"/>
                </a:lnTo>
                <a:lnTo>
                  <a:pt x="41163" y="121961"/>
                </a:lnTo>
                <a:lnTo>
                  <a:pt x="70856" y="121961"/>
                </a:lnTo>
                <a:lnTo>
                  <a:pt x="67226" y="121100"/>
                </a:lnTo>
                <a:lnTo>
                  <a:pt x="55950" y="110478"/>
                </a:lnTo>
                <a:lnTo>
                  <a:pt x="49760" y="96645"/>
                </a:lnTo>
                <a:lnTo>
                  <a:pt x="47131" y="82769"/>
                </a:lnTo>
                <a:lnTo>
                  <a:pt x="46537" y="72015"/>
                </a:lnTo>
                <a:lnTo>
                  <a:pt x="46826" y="58587"/>
                </a:lnTo>
                <a:lnTo>
                  <a:pt x="69391" y="17316"/>
                </a:lnTo>
                <a:lnTo>
                  <a:pt x="84258" y="13541"/>
                </a:lnTo>
                <a:lnTo>
                  <a:pt x="162181" y="13541"/>
                </a:lnTo>
                <a:lnTo>
                  <a:pt x="165035" y="11942"/>
                </a:lnTo>
                <a:lnTo>
                  <a:pt x="142256" y="11942"/>
                </a:lnTo>
                <a:lnTo>
                  <a:pt x="124925" y="8104"/>
                </a:lnTo>
                <a:lnTo>
                  <a:pt x="110321" y="5632"/>
                </a:lnTo>
                <a:lnTo>
                  <a:pt x="98416" y="4251"/>
                </a:lnTo>
                <a:lnTo>
                  <a:pt x="89181" y="3687"/>
                </a:lnTo>
                <a:close/>
              </a:path>
              <a:path w="203200" h="296545">
                <a:moveTo>
                  <a:pt x="182751" y="200328"/>
                </a:moveTo>
                <a:lnTo>
                  <a:pt x="85084" y="200328"/>
                </a:lnTo>
                <a:lnTo>
                  <a:pt x="100664" y="200418"/>
                </a:lnTo>
                <a:lnTo>
                  <a:pt x="116605" y="201051"/>
                </a:lnTo>
                <a:lnTo>
                  <a:pt x="158102" y="211624"/>
                </a:lnTo>
                <a:lnTo>
                  <a:pt x="172011" y="231325"/>
                </a:lnTo>
                <a:lnTo>
                  <a:pt x="170606" y="244001"/>
                </a:lnTo>
                <a:lnTo>
                  <a:pt x="135506" y="279976"/>
                </a:lnTo>
                <a:lnTo>
                  <a:pt x="97947" y="286638"/>
                </a:lnTo>
                <a:lnTo>
                  <a:pt x="151781" y="286638"/>
                </a:lnTo>
                <a:lnTo>
                  <a:pt x="187297" y="263951"/>
                </a:lnTo>
                <a:lnTo>
                  <a:pt x="196220" y="244688"/>
                </a:lnTo>
                <a:lnTo>
                  <a:pt x="195642" y="231753"/>
                </a:lnTo>
                <a:lnTo>
                  <a:pt x="193042" y="219089"/>
                </a:lnTo>
                <a:lnTo>
                  <a:pt x="187971" y="207221"/>
                </a:lnTo>
                <a:lnTo>
                  <a:pt x="182751" y="200328"/>
                </a:lnTo>
                <a:close/>
              </a:path>
              <a:path w="203200" h="296545">
                <a:moveTo>
                  <a:pt x="70856" y="121961"/>
                </a:moveTo>
                <a:lnTo>
                  <a:pt x="41163" y="121961"/>
                </a:lnTo>
                <a:lnTo>
                  <a:pt x="55514" y="129646"/>
                </a:lnTo>
                <a:lnTo>
                  <a:pt x="68919" y="133626"/>
                </a:lnTo>
                <a:lnTo>
                  <a:pt x="80041" y="135087"/>
                </a:lnTo>
                <a:lnTo>
                  <a:pt x="96758" y="133739"/>
                </a:lnTo>
                <a:lnTo>
                  <a:pt x="111812" y="129789"/>
                </a:lnTo>
                <a:lnTo>
                  <a:pt x="121243" y="125344"/>
                </a:lnTo>
                <a:lnTo>
                  <a:pt x="85115" y="125344"/>
                </a:lnTo>
                <a:lnTo>
                  <a:pt x="70856" y="121961"/>
                </a:lnTo>
                <a:close/>
              </a:path>
              <a:path w="203200" h="296545">
                <a:moveTo>
                  <a:pt x="162181" y="13541"/>
                </a:moveTo>
                <a:lnTo>
                  <a:pt x="84258" y="13541"/>
                </a:lnTo>
                <a:lnTo>
                  <a:pt x="102438" y="17725"/>
                </a:lnTo>
                <a:lnTo>
                  <a:pt x="113946" y="28220"/>
                </a:lnTo>
                <a:lnTo>
                  <a:pt x="120306" y="41925"/>
                </a:lnTo>
                <a:lnTo>
                  <a:pt x="123045" y="55737"/>
                </a:lnTo>
                <a:lnTo>
                  <a:pt x="123689" y="66557"/>
                </a:lnTo>
                <a:lnTo>
                  <a:pt x="123401" y="80081"/>
                </a:lnTo>
                <a:lnTo>
                  <a:pt x="100942" y="121444"/>
                </a:lnTo>
                <a:lnTo>
                  <a:pt x="85115" y="125344"/>
                </a:lnTo>
                <a:lnTo>
                  <a:pt x="121243" y="125344"/>
                </a:lnTo>
                <a:lnTo>
                  <a:pt x="151886" y="94448"/>
                </a:lnTo>
                <a:lnTo>
                  <a:pt x="155993" y="82347"/>
                </a:lnTo>
                <a:lnTo>
                  <a:pt x="155784" y="65253"/>
                </a:lnTo>
                <a:lnTo>
                  <a:pt x="153547" y="51253"/>
                </a:lnTo>
                <a:lnTo>
                  <a:pt x="149544" y="39975"/>
                </a:lnTo>
                <a:lnTo>
                  <a:pt x="144039" y="31046"/>
                </a:lnTo>
                <a:lnTo>
                  <a:pt x="155441" y="17316"/>
                </a:lnTo>
                <a:lnTo>
                  <a:pt x="162181" y="13541"/>
                </a:lnTo>
                <a:close/>
              </a:path>
              <a:path w="203200" h="296545">
                <a:moveTo>
                  <a:pt x="198927" y="8664"/>
                </a:moveTo>
                <a:lnTo>
                  <a:pt x="183047" y="8664"/>
                </a:lnTo>
                <a:lnTo>
                  <a:pt x="184388" y="9115"/>
                </a:lnTo>
                <a:lnTo>
                  <a:pt x="179451" y="10913"/>
                </a:lnTo>
                <a:lnTo>
                  <a:pt x="177226" y="15854"/>
                </a:lnTo>
                <a:lnTo>
                  <a:pt x="177226" y="28857"/>
                </a:lnTo>
                <a:lnTo>
                  <a:pt x="183047" y="34249"/>
                </a:lnTo>
                <a:lnTo>
                  <a:pt x="194691" y="34249"/>
                </a:lnTo>
                <a:lnTo>
                  <a:pt x="203164" y="31106"/>
                </a:lnTo>
                <a:lnTo>
                  <a:pt x="203164" y="20770"/>
                </a:lnTo>
                <a:lnTo>
                  <a:pt x="200143" y="9726"/>
                </a:lnTo>
                <a:lnTo>
                  <a:pt x="198927" y="8664"/>
                </a:lnTo>
                <a:close/>
              </a:path>
              <a:path w="203200" h="296545">
                <a:moveTo>
                  <a:pt x="177895" y="0"/>
                </a:moveTo>
                <a:lnTo>
                  <a:pt x="166126" y="1410"/>
                </a:lnTo>
                <a:lnTo>
                  <a:pt x="154200" y="5180"/>
                </a:lnTo>
                <a:lnTo>
                  <a:pt x="142256" y="11942"/>
                </a:lnTo>
                <a:lnTo>
                  <a:pt x="165035" y="11942"/>
                </a:lnTo>
                <a:lnTo>
                  <a:pt x="167191" y="10734"/>
                </a:lnTo>
                <a:lnTo>
                  <a:pt x="177290" y="8745"/>
                </a:lnTo>
                <a:lnTo>
                  <a:pt x="180792" y="8664"/>
                </a:lnTo>
                <a:lnTo>
                  <a:pt x="198927" y="8664"/>
                </a:lnTo>
                <a:lnTo>
                  <a:pt x="189368" y="316"/>
                </a:lnTo>
                <a:lnTo>
                  <a:pt x="177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8664092" y="4828586"/>
            <a:ext cx="281268" cy="272303"/>
          </a:xfrm>
          <a:custGeom>
            <a:avLst/>
            <a:gdLst/>
            <a:ahLst/>
            <a:cxnLst/>
            <a:rect l="l" t="t" r="r" b="b"/>
            <a:pathLst>
              <a:path w="318770" h="308610">
                <a:moveTo>
                  <a:pt x="216316" y="14145"/>
                </a:moveTo>
                <a:lnTo>
                  <a:pt x="91561" y="14145"/>
                </a:lnTo>
                <a:lnTo>
                  <a:pt x="99578" y="14633"/>
                </a:lnTo>
                <a:lnTo>
                  <a:pt x="104942" y="15084"/>
                </a:lnTo>
                <a:lnTo>
                  <a:pt x="112074" y="15989"/>
                </a:lnTo>
                <a:lnTo>
                  <a:pt x="114757" y="17337"/>
                </a:lnTo>
                <a:lnTo>
                  <a:pt x="114757" y="24109"/>
                </a:lnTo>
                <a:lnTo>
                  <a:pt x="114299" y="25456"/>
                </a:lnTo>
                <a:lnTo>
                  <a:pt x="112989" y="30873"/>
                </a:lnTo>
                <a:lnTo>
                  <a:pt x="53126" y="273143"/>
                </a:lnTo>
                <a:lnTo>
                  <a:pt x="6955" y="295009"/>
                </a:lnTo>
                <a:lnTo>
                  <a:pt x="256" y="300146"/>
                </a:lnTo>
                <a:lnTo>
                  <a:pt x="0" y="308503"/>
                </a:lnTo>
                <a:lnTo>
                  <a:pt x="6705" y="308503"/>
                </a:lnTo>
                <a:lnTo>
                  <a:pt x="17552" y="308328"/>
                </a:lnTo>
                <a:lnTo>
                  <a:pt x="58908" y="307176"/>
                </a:lnTo>
                <a:lnTo>
                  <a:pt x="129966" y="307176"/>
                </a:lnTo>
                <a:lnTo>
                  <a:pt x="129966" y="294348"/>
                </a:lnTo>
                <a:lnTo>
                  <a:pt x="117439" y="294348"/>
                </a:lnTo>
                <a:lnTo>
                  <a:pt x="99332" y="293738"/>
                </a:lnTo>
                <a:lnTo>
                  <a:pt x="89316" y="289473"/>
                </a:lnTo>
                <a:lnTo>
                  <a:pt x="88422" y="283500"/>
                </a:lnTo>
                <a:lnTo>
                  <a:pt x="89306" y="281238"/>
                </a:lnTo>
                <a:lnTo>
                  <a:pt x="89763" y="278523"/>
                </a:lnTo>
                <a:lnTo>
                  <a:pt x="117439" y="165579"/>
                </a:lnTo>
                <a:lnTo>
                  <a:pt x="193365" y="165579"/>
                </a:lnTo>
                <a:lnTo>
                  <a:pt x="208516" y="164702"/>
                </a:lnTo>
                <a:lnTo>
                  <a:pt x="223430" y="162160"/>
                </a:lnTo>
                <a:lnTo>
                  <a:pt x="237920" y="158086"/>
                </a:lnTo>
                <a:lnTo>
                  <a:pt x="247623" y="154259"/>
                </a:lnTo>
                <a:lnTo>
                  <a:pt x="119451" y="154259"/>
                </a:lnTo>
                <a:lnTo>
                  <a:pt x="149656" y="31336"/>
                </a:lnTo>
                <a:lnTo>
                  <a:pt x="154781" y="17903"/>
                </a:lnTo>
                <a:lnTo>
                  <a:pt x="166648" y="14262"/>
                </a:lnTo>
                <a:lnTo>
                  <a:pt x="216316" y="14145"/>
                </a:lnTo>
                <a:close/>
              </a:path>
              <a:path w="318770" h="308610">
                <a:moveTo>
                  <a:pt x="129966" y="307176"/>
                </a:moveTo>
                <a:lnTo>
                  <a:pt x="58908" y="307176"/>
                </a:lnTo>
                <a:lnTo>
                  <a:pt x="73299" y="307292"/>
                </a:lnTo>
                <a:lnTo>
                  <a:pt x="100680" y="307834"/>
                </a:lnTo>
                <a:lnTo>
                  <a:pt x="112643" y="308316"/>
                </a:lnTo>
                <a:lnTo>
                  <a:pt x="124175" y="308503"/>
                </a:lnTo>
                <a:lnTo>
                  <a:pt x="129966" y="308503"/>
                </a:lnTo>
                <a:lnTo>
                  <a:pt x="129966" y="307176"/>
                </a:lnTo>
                <a:close/>
              </a:path>
              <a:path w="318770" h="308610">
                <a:moveTo>
                  <a:pt x="72786" y="0"/>
                </a:moveTo>
                <a:lnTo>
                  <a:pt x="72786" y="14145"/>
                </a:lnTo>
                <a:lnTo>
                  <a:pt x="216316" y="14145"/>
                </a:lnTo>
                <a:lnTo>
                  <a:pt x="233981" y="15246"/>
                </a:lnTo>
                <a:lnTo>
                  <a:pt x="269981" y="33367"/>
                </a:lnTo>
                <a:lnTo>
                  <a:pt x="275308" y="58260"/>
                </a:lnTo>
                <a:lnTo>
                  <a:pt x="274107" y="72020"/>
                </a:lnTo>
                <a:lnTo>
                  <a:pt x="263531" y="111053"/>
                </a:lnTo>
                <a:lnTo>
                  <a:pt x="226376" y="145886"/>
                </a:lnTo>
                <a:lnTo>
                  <a:pt x="119451" y="154259"/>
                </a:lnTo>
                <a:lnTo>
                  <a:pt x="247623" y="154259"/>
                </a:lnTo>
                <a:lnTo>
                  <a:pt x="287925" y="129111"/>
                </a:lnTo>
                <a:lnTo>
                  <a:pt x="311864" y="97783"/>
                </a:lnTo>
                <a:lnTo>
                  <a:pt x="318573" y="74315"/>
                </a:lnTo>
                <a:lnTo>
                  <a:pt x="317593" y="61115"/>
                </a:lnTo>
                <a:lnTo>
                  <a:pt x="292145" y="17916"/>
                </a:lnTo>
                <a:lnTo>
                  <a:pt x="250641" y="1390"/>
                </a:lnTo>
                <a:lnTo>
                  <a:pt x="232571" y="9"/>
                </a:lnTo>
                <a:lnTo>
                  <a:pt x="72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8996228" y="4802364"/>
            <a:ext cx="91328" cy="398368"/>
          </a:xfrm>
          <a:custGeom>
            <a:avLst/>
            <a:gdLst/>
            <a:ahLst/>
            <a:cxnLst/>
            <a:rect l="l" t="t" r="r" b="b"/>
            <a:pathLst>
              <a:path w="103504" h="451485">
                <a:moveTo>
                  <a:pt x="101352" y="0"/>
                </a:moveTo>
                <a:lnTo>
                  <a:pt x="98701" y="0"/>
                </a:lnTo>
                <a:lnTo>
                  <a:pt x="95920" y="1160"/>
                </a:lnTo>
                <a:lnTo>
                  <a:pt x="66235" y="28412"/>
                </a:lnTo>
                <a:lnTo>
                  <a:pt x="36264" y="71602"/>
                </a:lnTo>
                <a:lnTo>
                  <a:pt x="18088" y="116604"/>
                </a:lnTo>
                <a:lnTo>
                  <a:pt x="7116" y="156360"/>
                </a:lnTo>
                <a:lnTo>
                  <a:pt x="761" y="201760"/>
                </a:lnTo>
                <a:lnTo>
                  <a:pt x="0" y="221414"/>
                </a:lnTo>
                <a:lnTo>
                  <a:pt x="111" y="231906"/>
                </a:lnTo>
                <a:lnTo>
                  <a:pt x="3832" y="279107"/>
                </a:lnTo>
                <a:lnTo>
                  <a:pt x="11624" y="318029"/>
                </a:lnTo>
                <a:lnTo>
                  <a:pt x="25373" y="357854"/>
                </a:lnTo>
                <a:lnTo>
                  <a:pt x="45656" y="394297"/>
                </a:lnTo>
                <a:lnTo>
                  <a:pt x="74683" y="431757"/>
                </a:lnTo>
                <a:lnTo>
                  <a:pt x="101383" y="451427"/>
                </a:lnTo>
                <a:lnTo>
                  <a:pt x="103151" y="450067"/>
                </a:lnTo>
                <a:lnTo>
                  <a:pt x="103151" y="444663"/>
                </a:lnTo>
                <a:lnTo>
                  <a:pt x="95531" y="436973"/>
                </a:lnTo>
                <a:lnTo>
                  <a:pt x="86355" y="426972"/>
                </a:lnTo>
                <a:lnTo>
                  <a:pt x="63397" y="394133"/>
                </a:lnTo>
                <a:lnTo>
                  <a:pt x="46658" y="358089"/>
                </a:lnTo>
                <a:lnTo>
                  <a:pt x="35319" y="320183"/>
                </a:lnTo>
                <a:lnTo>
                  <a:pt x="28559" y="281759"/>
                </a:lnTo>
                <a:lnTo>
                  <a:pt x="25253" y="232046"/>
                </a:lnTo>
                <a:lnTo>
                  <a:pt x="25405" y="218132"/>
                </a:lnTo>
                <a:lnTo>
                  <a:pt x="27919" y="177232"/>
                </a:lnTo>
                <a:lnTo>
                  <a:pt x="33962" y="137925"/>
                </a:lnTo>
                <a:lnTo>
                  <a:pt x="44095" y="100633"/>
                </a:lnTo>
                <a:lnTo>
                  <a:pt x="64939" y="54776"/>
                </a:lnTo>
                <a:lnTo>
                  <a:pt x="95384" y="14259"/>
                </a:lnTo>
                <a:lnTo>
                  <a:pt x="103151" y="6812"/>
                </a:lnTo>
                <a:lnTo>
                  <a:pt x="103151" y="1417"/>
                </a:lnTo>
                <a:lnTo>
                  <a:pt x="101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9121588" y="4925063"/>
            <a:ext cx="182096" cy="256054"/>
          </a:xfrm>
          <a:custGeom>
            <a:avLst/>
            <a:gdLst/>
            <a:ahLst/>
            <a:cxnLst/>
            <a:rect l="l" t="t" r="r" b="b"/>
            <a:pathLst>
              <a:path w="206375" h="290195">
                <a:moveTo>
                  <a:pt x="38922" y="223215"/>
                </a:moveTo>
                <a:lnTo>
                  <a:pt x="34442" y="223215"/>
                </a:lnTo>
                <a:lnTo>
                  <a:pt x="23459" y="225845"/>
                </a:lnTo>
                <a:lnTo>
                  <a:pt x="13721" y="234839"/>
                </a:lnTo>
                <a:lnTo>
                  <a:pt x="9420" y="251852"/>
                </a:lnTo>
                <a:lnTo>
                  <a:pt x="11830" y="265052"/>
                </a:lnTo>
                <a:lnTo>
                  <a:pt x="18653" y="276118"/>
                </a:lnTo>
                <a:lnTo>
                  <a:pt x="29275" y="284507"/>
                </a:lnTo>
                <a:lnTo>
                  <a:pt x="43079" y="289679"/>
                </a:lnTo>
                <a:lnTo>
                  <a:pt x="57891" y="289164"/>
                </a:lnTo>
                <a:lnTo>
                  <a:pt x="72047" y="286960"/>
                </a:lnTo>
                <a:lnTo>
                  <a:pt x="85476" y="283183"/>
                </a:lnTo>
                <a:lnTo>
                  <a:pt x="90711" y="281014"/>
                </a:lnTo>
                <a:lnTo>
                  <a:pt x="61392" y="281014"/>
                </a:lnTo>
                <a:lnTo>
                  <a:pt x="49871" y="280434"/>
                </a:lnTo>
                <a:lnTo>
                  <a:pt x="36854" y="276817"/>
                </a:lnTo>
                <a:lnTo>
                  <a:pt x="25768" y="267933"/>
                </a:lnTo>
                <a:lnTo>
                  <a:pt x="29992" y="262839"/>
                </a:lnTo>
                <a:lnTo>
                  <a:pt x="35813" y="262839"/>
                </a:lnTo>
                <a:lnTo>
                  <a:pt x="42062" y="257432"/>
                </a:lnTo>
                <a:lnTo>
                  <a:pt x="46542" y="253384"/>
                </a:lnTo>
                <a:lnTo>
                  <a:pt x="51023" y="247526"/>
                </a:lnTo>
                <a:lnTo>
                  <a:pt x="51023" y="225022"/>
                </a:lnTo>
                <a:lnTo>
                  <a:pt x="38922" y="223215"/>
                </a:lnTo>
                <a:close/>
              </a:path>
              <a:path w="206375" h="290195">
                <a:moveTo>
                  <a:pt x="164871" y="183965"/>
                </a:moveTo>
                <a:lnTo>
                  <a:pt x="134976" y="183965"/>
                </a:lnTo>
                <a:lnTo>
                  <a:pt x="132048" y="195691"/>
                </a:lnTo>
                <a:lnTo>
                  <a:pt x="128797" y="207299"/>
                </a:lnTo>
                <a:lnTo>
                  <a:pt x="113342" y="242280"/>
                </a:lnTo>
                <a:lnTo>
                  <a:pt x="82660" y="273513"/>
                </a:lnTo>
                <a:lnTo>
                  <a:pt x="61392" y="281014"/>
                </a:lnTo>
                <a:lnTo>
                  <a:pt x="90711" y="281014"/>
                </a:lnTo>
                <a:lnTo>
                  <a:pt x="130503" y="254676"/>
                </a:lnTo>
                <a:lnTo>
                  <a:pt x="153159" y="222491"/>
                </a:lnTo>
                <a:lnTo>
                  <a:pt x="158215" y="210327"/>
                </a:lnTo>
                <a:lnTo>
                  <a:pt x="164871" y="183965"/>
                </a:lnTo>
                <a:close/>
              </a:path>
              <a:path w="206375" h="290195">
                <a:moveTo>
                  <a:pt x="82751" y="9532"/>
                </a:moveTo>
                <a:lnTo>
                  <a:pt x="68427" y="9532"/>
                </a:lnTo>
                <a:lnTo>
                  <a:pt x="68427" y="24059"/>
                </a:lnTo>
                <a:lnTo>
                  <a:pt x="66796" y="37304"/>
                </a:lnTo>
                <a:lnTo>
                  <a:pt x="63227" y="49677"/>
                </a:lnTo>
                <a:lnTo>
                  <a:pt x="56701" y="68147"/>
                </a:lnTo>
                <a:lnTo>
                  <a:pt x="51156" y="84378"/>
                </a:lnTo>
                <a:lnTo>
                  <a:pt x="39992" y="122174"/>
                </a:lnTo>
                <a:lnTo>
                  <a:pt x="36171" y="148955"/>
                </a:lnTo>
                <a:lnTo>
                  <a:pt x="38266" y="167431"/>
                </a:lnTo>
                <a:lnTo>
                  <a:pt x="63623" y="199279"/>
                </a:lnTo>
                <a:lnTo>
                  <a:pt x="88659" y="204803"/>
                </a:lnTo>
                <a:lnTo>
                  <a:pt x="102109" y="203378"/>
                </a:lnTo>
                <a:lnTo>
                  <a:pt x="114238" y="199255"/>
                </a:lnTo>
                <a:lnTo>
                  <a:pt x="125157" y="192696"/>
                </a:lnTo>
                <a:lnTo>
                  <a:pt x="126420" y="191572"/>
                </a:lnTo>
                <a:lnTo>
                  <a:pt x="108240" y="191572"/>
                </a:lnTo>
                <a:lnTo>
                  <a:pt x="87577" y="190791"/>
                </a:lnTo>
                <a:lnTo>
                  <a:pt x="74556" y="185195"/>
                </a:lnTo>
                <a:lnTo>
                  <a:pt x="67466" y="176324"/>
                </a:lnTo>
                <a:lnTo>
                  <a:pt x="64599" y="165715"/>
                </a:lnTo>
                <a:lnTo>
                  <a:pt x="64827" y="154790"/>
                </a:lnTo>
                <a:lnTo>
                  <a:pt x="73362" y="108264"/>
                </a:lnTo>
                <a:lnTo>
                  <a:pt x="89377" y="61305"/>
                </a:lnTo>
                <a:lnTo>
                  <a:pt x="93303" y="49256"/>
                </a:lnTo>
                <a:lnTo>
                  <a:pt x="94864" y="41364"/>
                </a:lnTo>
                <a:lnTo>
                  <a:pt x="92816" y="25639"/>
                </a:lnTo>
                <a:lnTo>
                  <a:pt x="86701" y="13090"/>
                </a:lnTo>
                <a:lnTo>
                  <a:pt x="82751" y="9532"/>
                </a:lnTo>
                <a:close/>
              </a:path>
              <a:path w="206375" h="290195">
                <a:moveTo>
                  <a:pt x="199948" y="4698"/>
                </a:moveTo>
                <a:lnTo>
                  <a:pt x="188793" y="4698"/>
                </a:lnTo>
                <a:lnTo>
                  <a:pt x="181630" y="7450"/>
                </a:lnTo>
                <a:lnTo>
                  <a:pt x="177606" y="14235"/>
                </a:lnTo>
                <a:lnTo>
                  <a:pt x="176723" y="16509"/>
                </a:lnTo>
                <a:lnTo>
                  <a:pt x="173156" y="30548"/>
                </a:lnTo>
                <a:lnTo>
                  <a:pt x="171358" y="38692"/>
                </a:lnTo>
                <a:lnTo>
                  <a:pt x="168192" y="50855"/>
                </a:lnTo>
                <a:lnTo>
                  <a:pt x="165120" y="63225"/>
                </a:lnTo>
                <a:lnTo>
                  <a:pt x="142341" y="156421"/>
                </a:lnTo>
                <a:lnTo>
                  <a:pt x="139229" y="163037"/>
                </a:lnTo>
                <a:lnTo>
                  <a:pt x="132280" y="172914"/>
                </a:lnTo>
                <a:lnTo>
                  <a:pt x="121836" y="183332"/>
                </a:lnTo>
                <a:lnTo>
                  <a:pt x="108240" y="191572"/>
                </a:lnTo>
                <a:lnTo>
                  <a:pt x="126420" y="191572"/>
                </a:lnTo>
                <a:lnTo>
                  <a:pt x="134976" y="183965"/>
                </a:lnTo>
                <a:lnTo>
                  <a:pt x="164871" y="183965"/>
                </a:lnTo>
                <a:lnTo>
                  <a:pt x="204429" y="27274"/>
                </a:lnTo>
                <a:lnTo>
                  <a:pt x="206227" y="20962"/>
                </a:lnTo>
                <a:lnTo>
                  <a:pt x="206227" y="8806"/>
                </a:lnTo>
                <a:lnTo>
                  <a:pt x="199948" y="4698"/>
                </a:lnTo>
                <a:close/>
              </a:path>
              <a:path w="206375" h="290195">
                <a:moveTo>
                  <a:pt x="64124" y="0"/>
                </a:moveTo>
                <a:lnTo>
                  <a:pt x="20833" y="23185"/>
                </a:lnTo>
                <a:lnTo>
                  <a:pt x="2025" y="60640"/>
                </a:lnTo>
                <a:lnTo>
                  <a:pt x="0" y="73732"/>
                </a:lnTo>
                <a:lnTo>
                  <a:pt x="9784" y="73732"/>
                </a:lnTo>
                <a:lnTo>
                  <a:pt x="10210" y="72827"/>
                </a:lnTo>
                <a:lnTo>
                  <a:pt x="12435" y="65600"/>
                </a:lnTo>
                <a:lnTo>
                  <a:pt x="19301" y="45678"/>
                </a:lnTo>
                <a:lnTo>
                  <a:pt x="43582" y="13399"/>
                </a:lnTo>
                <a:lnTo>
                  <a:pt x="60838" y="9532"/>
                </a:lnTo>
                <a:lnTo>
                  <a:pt x="82751" y="9532"/>
                </a:lnTo>
                <a:lnTo>
                  <a:pt x="76983" y="4337"/>
                </a:lnTo>
                <a:lnTo>
                  <a:pt x="64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9316247" y="4974677"/>
            <a:ext cx="84044" cy="187699"/>
          </a:xfrm>
          <a:custGeom>
            <a:avLst/>
            <a:gdLst/>
            <a:ahLst/>
            <a:cxnLst/>
            <a:rect l="l" t="t" r="r" b="b"/>
            <a:pathLst>
              <a:path w="95250" h="212725">
                <a:moveTo>
                  <a:pt x="82997" y="0"/>
                </a:moveTo>
                <a:lnTo>
                  <a:pt x="65775" y="0"/>
                </a:lnTo>
                <a:lnTo>
                  <a:pt x="56692" y="8308"/>
                </a:lnTo>
                <a:lnTo>
                  <a:pt x="56692" y="23012"/>
                </a:lnTo>
                <a:lnTo>
                  <a:pt x="60746" y="29717"/>
                </a:lnTo>
                <a:lnTo>
                  <a:pt x="78303" y="29717"/>
                </a:lnTo>
                <a:lnTo>
                  <a:pt x="86746" y="20775"/>
                </a:lnTo>
                <a:lnTo>
                  <a:pt x="86746" y="7034"/>
                </a:lnTo>
                <a:lnTo>
                  <a:pt x="82997" y="0"/>
                </a:lnTo>
                <a:close/>
              </a:path>
              <a:path w="95250" h="212725">
                <a:moveTo>
                  <a:pt x="66173" y="79269"/>
                </a:moveTo>
                <a:lnTo>
                  <a:pt x="49804" y="79269"/>
                </a:lnTo>
                <a:lnTo>
                  <a:pt x="52638" y="81805"/>
                </a:lnTo>
                <a:lnTo>
                  <a:pt x="52638" y="90296"/>
                </a:lnTo>
                <a:lnTo>
                  <a:pt x="51550" y="98532"/>
                </a:lnTo>
                <a:lnTo>
                  <a:pt x="47354" y="110467"/>
                </a:lnTo>
                <a:lnTo>
                  <a:pt x="23164" y="172330"/>
                </a:lnTo>
                <a:lnTo>
                  <a:pt x="21915" y="176424"/>
                </a:lnTo>
                <a:lnTo>
                  <a:pt x="20360" y="180188"/>
                </a:lnTo>
                <a:lnTo>
                  <a:pt x="20365" y="185553"/>
                </a:lnTo>
                <a:lnTo>
                  <a:pt x="23903" y="198490"/>
                </a:lnTo>
                <a:lnTo>
                  <a:pt x="33519" y="207970"/>
                </a:lnTo>
                <a:lnTo>
                  <a:pt x="47686" y="212201"/>
                </a:lnTo>
                <a:lnTo>
                  <a:pt x="64552" y="208171"/>
                </a:lnTo>
                <a:lnTo>
                  <a:pt x="70237" y="203774"/>
                </a:lnTo>
                <a:lnTo>
                  <a:pt x="44378" y="203774"/>
                </a:lnTo>
                <a:lnTo>
                  <a:pt x="42824" y="199689"/>
                </a:lnTo>
                <a:lnTo>
                  <a:pt x="42824" y="185534"/>
                </a:lnTo>
                <a:lnTo>
                  <a:pt x="44988" y="179569"/>
                </a:lnTo>
                <a:lnTo>
                  <a:pt x="47823" y="172638"/>
                </a:lnTo>
                <a:lnTo>
                  <a:pt x="52411" y="160725"/>
                </a:lnTo>
                <a:lnTo>
                  <a:pt x="67476" y="122600"/>
                </a:lnTo>
                <a:lnTo>
                  <a:pt x="75102" y="100641"/>
                </a:lnTo>
                <a:lnTo>
                  <a:pt x="75102" y="97499"/>
                </a:lnTo>
                <a:lnTo>
                  <a:pt x="71557" y="84568"/>
                </a:lnTo>
                <a:lnTo>
                  <a:pt x="66173" y="79269"/>
                </a:lnTo>
                <a:close/>
              </a:path>
              <a:path w="95250" h="212725">
                <a:moveTo>
                  <a:pt x="94914" y="160172"/>
                </a:moveTo>
                <a:lnTo>
                  <a:pt x="85496" y="160172"/>
                </a:lnTo>
                <a:lnTo>
                  <a:pt x="85161" y="162077"/>
                </a:lnTo>
                <a:lnTo>
                  <a:pt x="83911" y="165555"/>
                </a:lnTo>
                <a:lnTo>
                  <a:pt x="77370" y="182229"/>
                </a:lnTo>
                <a:lnTo>
                  <a:pt x="69121" y="194196"/>
                </a:lnTo>
                <a:lnTo>
                  <a:pt x="59929" y="201396"/>
                </a:lnTo>
                <a:lnTo>
                  <a:pt x="44378" y="203774"/>
                </a:lnTo>
                <a:lnTo>
                  <a:pt x="70237" y="203774"/>
                </a:lnTo>
                <a:lnTo>
                  <a:pt x="77453" y="198192"/>
                </a:lnTo>
                <a:lnTo>
                  <a:pt x="86630" y="185553"/>
                </a:lnTo>
                <a:lnTo>
                  <a:pt x="92324" y="173545"/>
                </a:lnTo>
                <a:lnTo>
                  <a:pt x="94775" y="165457"/>
                </a:lnTo>
                <a:lnTo>
                  <a:pt x="94914" y="160172"/>
                </a:lnTo>
                <a:close/>
              </a:path>
              <a:path w="95250" h="212725">
                <a:moveTo>
                  <a:pt x="47764" y="70847"/>
                </a:moveTo>
                <a:lnTo>
                  <a:pt x="8607" y="96982"/>
                </a:lnTo>
                <a:lnTo>
                  <a:pt x="0" y="122608"/>
                </a:lnTo>
                <a:lnTo>
                  <a:pt x="9784" y="122608"/>
                </a:lnTo>
                <a:lnTo>
                  <a:pt x="10119" y="121036"/>
                </a:lnTo>
                <a:lnTo>
                  <a:pt x="11033" y="117585"/>
                </a:lnTo>
                <a:lnTo>
                  <a:pt x="35593" y="81525"/>
                </a:lnTo>
                <a:lnTo>
                  <a:pt x="66173" y="79269"/>
                </a:lnTo>
                <a:lnTo>
                  <a:pt x="61937" y="75100"/>
                </a:lnTo>
                <a:lnTo>
                  <a:pt x="47764" y="70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9489634" y="4802364"/>
            <a:ext cx="0" cy="398368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439"/>
                </a:lnTo>
              </a:path>
            </a:pathLst>
          </a:custGeom>
          <a:ln w="1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9558709" y="4925033"/>
            <a:ext cx="191060" cy="179854"/>
          </a:xfrm>
          <a:custGeom>
            <a:avLst/>
            <a:gdLst/>
            <a:ahLst/>
            <a:cxnLst/>
            <a:rect l="l" t="t" r="r" b="b"/>
            <a:pathLst>
              <a:path w="216534" h="203835">
                <a:moveTo>
                  <a:pt x="23166" y="148378"/>
                </a:moveTo>
                <a:lnTo>
                  <a:pt x="9320" y="152030"/>
                </a:lnTo>
                <a:lnTo>
                  <a:pt x="0" y="161787"/>
                </a:lnTo>
                <a:lnTo>
                  <a:pt x="974" y="179529"/>
                </a:lnTo>
                <a:lnTo>
                  <a:pt x="6865" y="191918"/>
                </a:lnTo>
                <a:lnTo>
                  <a:pt x="16251" y="199744"/>
                </a:lnTo>
                <a:lnTo>
                  <a:pt x="27709" y="203795"/>
                </a:lnTo>
                <a:lnTo>
                  <a:pt x="47907" y="201355"/>
                </a:lnTo>
                <a:lnTo>
                  <a:pt x="62865" y="194685"/>
                </a:lnTo>
                <a:lnTo>
                  <a:pt x="43578" y="194685"/>
                </a:lnTo>
                <a:lnTo>
                  <a:pt x="32394" y="194198"/>
                </a:lnTo>
                <a:lnTo>
                  <a:pt x="19245" y="189267"/>
                </a:lnTo>
                <a:lnTo>
                  <a:pt x="29592" y="182209"/>
                </a:lnTo>
                <a:lnTo>
                  <a:pt x="36540" y="170528"/>
                </a:lnTo>
                <a:lnTo>
                  <a:pt x="32575" y="153407"/>
                </a:lnTo>
                <a:lnTo>
                  <a:pt x="23166" y="148378"/>
                </a:lnTo>
                <a:close/>
              </a:path>
              <a:path w="216534" h="203835">
                <a:moveTo>
                  <a:pt x="111434" y="170921"/>
                </a:moveTo>
                <a:lnTo>
                  <a:pt x="85408" y="170921"/>
                </a:lnTo>
                <a:lnTo>
                  <a:pt x="90584" y="181225"/>
                </a:lnTo>
                <a:lnTo>
                  <a:pt x="98587" y="190906"/>
                </a:lnTo>
                <a:lnTo>
                  <a:pt x="109444" y="198805"/>
                </a:lnTo>
                <a:lnTo>
                  <a:pt x="123181" y="203763"/>
                </a:lnTo>
                <a:lnTo>
                  <a:pt x="141878" y="201889"/>
                </a:lnTo>
                <a:lnTo>
                  <a:pt x="158063" y="196174"/>
                </a:lnTo>
                <a:lnTo>
                  <a:pt x="160543" y="194630"/>
                </a:lnTo>
                <a:lnTo>
                  <a:pt x="139920" y="194630"/>
                </a:lnTo>
                <a:lnTo>
                  <a:pt x="123820" y="191243"/>
                </a:lnTo>
                <a:lnTo>
                  <a:pt x="114599" y="182029"/>
                </a:lnTo>
                <a:lnTo>
                  <a:pt x="111434" y="170921"/>
                </a:lnTo>
                <a:close/>
              </a:path>
              <a:path w="216534" h="203835">
                <a:moveTo>
                  <a:pt x="114902" y="9899"/>
                </a:moveTo>
                <a:lnTo>
                  <a:pt x="77390" y="9899"/>
                </a:lnTo>
                <a:lnTo>
                  <a:pt x="89521" y="11285"/>
                </a:lnTo>
                <a:lnTo>
                  <a:pt x="99996" y="17996"/>
                </a:lnTo>
                <a:lnTo>
                  <a:pt x="105854" y="32956"/>
                </a:lnTo>
                <a:lnTo>
                  <a:pt x="105707" y="40135"/>
                </a:lnTo>
                <a:lnTo>
                  <a:pt x="104991" y="48150"/>
                </a:lnTo>
                <a:lnTo>
                  <a:pt x="96294" y="92163"/>
                </a:lnTo>
                <a:lnTo>
                  <a:pt x="83443" y="142774"/>
                </a:lnTo>
                <a:lnTo>
                  <a:pt x="63036" y="184269"/>
                </a:lnTo>
                <a:lnTo>
                  <a:pt x="43578" y="194685"/>
                </a:lnTo>
                <a:lnTo>
                  <a:pt x="62865" y="194685"/>
                </a:lnTo>
                <a:lnTo>
                  <a:pt x="63399" y="194447"/>
                </a:lnTo>
                <a:lnTo>
                  <a:pt x="74561" y="185471"/>
                </a:lnTo>
                <a:lnTo>
                  <a:pt x="81772" y="176829"/>
                </a:lnTo>
                <a:lnTo>
                  <a:pt x="85408" y="170921"/>
                </a:lnTo>
                <a:lnTo>
                  <a:pt x="111434" y="170921"/>
                </a:lnTo>
                <a:lnTo>
                  <a:pt x="133580" y="63061"/>
                </a:lnTo>
                <a:lnTo>
                  <a:pt x="144879" y="32662"/>
                </a:lnTo>
                <a:lnTo>
                  <a:pt x="132736" y="32662"/>
                </a:lnTo>
                <a:lnTo>
                  <a:pt x="123580" y="17481"/>
                </a:lnTo>
                <a:lnTo>
                  <a:pt x="114902" y="9899"/>
                </a:lnTo>
                <a:close/>
              </a:path>
              <a:path w="216534" h="203835">
                <a:moveTo>
                  <a:pt x="206031" y="130178"/>
                </a:moveTo>
                <a:lnTo>
                  <a:pt x="196644" y="130178"/>
                </a:lnTo>
                <a:lnTo>
                  <a:pt x="195729" y="131998"/>
                </a:lnTo>
                <a:lnTo>
                  <a:pt x="194845" y="135201"/>
                </a:lnTo>
                <a:lnTo>
                  <a:pt x="187220" y="154777"/>
                </a:lnTo>
                <a:lnTo>
                  <a:pt x="158066" y="188083"/>
                </a:lnTo>
                <a:lnTo>
                  <a:pt x="139920" y="194630"/>
                </a:lnTo>
                <a:lnTo>
                  <a:pt x="160543" y="194630"/>
                </a:lnTo>
                <a:lnTo>
                  <a:pt x="192122" y="166081"/>
                </a:lnTo>
                <a:lnTo>
                  <a:pt x="205652" y="137784"/>
                </a:lnTo>
                <a:lnTo>
                  <a:pt x="206031" y="130178"/>
                </a:lnTo>
                <a:close/>
              </a:path>
              <a:path w="216534" h="203835">
                <a:moveTo>
                  <a:pt x="89677" y="0"/>
                </a:moveTo>
                <a:lnTo>
                  <a:pt x="42774" y="17662"/>
                </a:lnTo>
                <a:lnTo>
                  <a:pt x="16895" y="51359"/>
                </a:lnTo>
                <a:lnTo>
                  <a:pt x="10990" y="73754"/>
                </a:lnTo>
                <a:lnTo>
                  <a:pt x="19951" y="73754"/>
                </a:lnTo>
                <a:lnTo>
                  <a:pt x="21292" y="72848"/>
                </a:lnTo>
                <a:lnTo>
                  <a:pt x="22176" y="68788"/>
                </a:lnTo>
                <a:lnTo>
                  <a:pt x="29930" y="49531"/>
                </a:lnTo>
                <a:lnTo>
                  <a:pt x="59022" y="16500"/>
                </a:lnTo>
                <a:lnTo>
                  <a:pt x="77390" y="9899"/>
                </a:lnTo>
                <a:lnTo>
                  <a:pt x="114902" y="9899"/>
                </a:lnTo>
                <a:lnTo>
                  <a:pt x="112429" y="7738"/>
                </a:lnTo>
                <a:lnTo>
                  <a:pt x="100666" y="2292"/>
                </a:lnTo>
                <a:lnTo>
                  <a:pt x="89677" y="0"/>
                </a:lnTo>
                <a:close/>
              </a:path>
              <a:path w="216534" h="203835">
                <a:moveTo>
                  <a:pt x="207168" y="10144"/>
                </a:moveTo>
                <a:lnTo>
                  <a:pt x="182790" y="10144"/>
                </a:lnTo>
                <a:lnTo>
                  <a:pt x="195284" y="12792"/>
                </a:lnTo>
                <a:lnTo>
                  <a:pt x="186254" y="21311"/>
                </a:lnTo>
                <a:lnTo>
                  <a:pt x="179998" y="33497"/>
                </a:lnTo>
                <a:lnTo>
                  <a:pt x="182626" y="48050"/>
                </a:lnTo>
                <a:lnTo>
                  <a:pt x="193227" y="54677"/>
                </a:lnTo>
                <a:lnTo>
                  <a:pt x="205985" y="51932"/>
                </a:lnTo>
                <a:lnTo>
                  <a:pt x="216119" y="43093"/>
                </a:lnTo>
                <a:lnTo>
                  <a:pt x="215076" y="23962"/>
                </a:lnTo>
                <a:lnTo>
                  <a:pt x="208695" y="11318"/>
                </a:lnTo>
                <a:lnTo>
                  <a:pt x="207168" y="10144"/>
                </a:lnTo>
                <a:close/>
              </a:path>
              <a:path w="216534" h="203835">
                <a:moveTo>
                  <a:pt x="188215" y="436"/>
                </a:moveTo>
                <a:lnTo>
                  <a:pt x="145176" y="16356"/>
                </a:lnTo>
                <a:lnTo>
                  <a:pt x="132736" y="32662"/>
                </a:lnTo>
                <a:lnTo>
                  <a:pt x="144879" y="32662"/>
                </a:lnTo>
                <a:lnTo>
                  <a:pt x="147062" y="28469"/>
                </a:lnTo>
                <a:lnTo>
                  <a:pt x="156917" y="17199"/>
                </a:lnTo>
                <a:lnTo>
                  <a:pt x="170271" y="10439"/>
                </a:lnTo>
                <a:lnTo>
                  <a:pt x="182790" y="10144"/>
                </a:lnTo>
                <a:lnTo>
                  <a:pt x="207168" y="10144"/>
                </a:lnTo>
                <a:lnTo>
                  <a:pt x="199050" y="3898"/>
                </a:lnTo>
                <a:lnTo>
                  <a:pt x="188215" y="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9783049" y="4974677"/>
            <a:ext cx="84044" cy="187699"/>
          </a:xfrm>
          <a:custGeom>
            <a:avLst/>
            <a:gdLst/>
            <a:ahLst/>
            <a:cxnLst/>
            <a:rect l="l" t="t" r="r" b="b"/>
            <a:pathLst>
              <a:path w="95250" h="212725">
                <a:moveTo>
                  <a:pt x="82997" y="0"/>
                </a:moveTo>
                <a:lnTo>
                  <a:pt x="65745" y="0"/>
                </a:lnTo>
                <a:lnTo>
                  <a:pt x="56662" y="8308"/>
                </a:lnTo>
                <a:lnTo>
                  <a:pt x="56662" y="23012"/>
                </a:lnTo>
                <a:lnTo>
                  <a:pt x="60746" y="29717"/>
                </a:lnTo>
                <a:lnTo>
                  <a:pt x="78272" y="29717"/>
                </a:lnTo>
                <a:lnTo>
                  <a:pt x="86746" y="20775"/>
                </a:lnTo>
                <a:lnTo>
                  <a:pt x="86746" y="7034"/>
                </a:lnTo>
                <a:lnTo>
                  <a:pt x="82997" y="0"/>
                </a:lnTo>
                <a:close/>
              </a:path>
              <a:path w="95250" h="212725">
                <a:moveTo>
                  <a:pt x="66156" y="79269"/>
                </a:moveTo>
                <a:lnTo>
                  <a:pt x="49804" y="79269"/>
                </a:lnTo>
                <a:lnTo>
                  <a:pt x="52608" y="81805"/>
                </a:lnTo>
                <a:lnTo>
                  <a:pt x="52608" y="90296"/>
                </a:lnTo>
                <a:lnTo>
                  <a:pt x="51528" y="98532"/>
                </a:lnTo>
                <a:lnTo>
                  <a:pt x="47336" y="110467"/>
                </a:lnTo>
                <a:lnTo>
                  <a:pt x="23164" y="172330"/>
                </a:lnTo>
                <a:lnTo>
                  <a:pt x="21915" y="176424"/>
                </a:lnTo>
                <a:lnTo>
                  <a:pt x="20360" y="180188"/>
                </a:lnTo>
                <a:lnTo>
                  <a:pt x="20362" y="185543"/>
                </a:lnTo>
                <a:lnTo>
                  <a:pt x="23897" y="198490"/>
                </a:lnTo>
                <a:lnTo>
                  <a:pt x="33505" y="207970"/>
                </a:lnTo>
                <a:lnTo>
                  <a:pt x="47682" y="212201"/>
                </a:lnTo>
                <a:lnTo>
                  <a:pt x="64551" y="208169"/>
                </a:lnTo>
                <a:lnTo>
                  <a:pt x="70230" y="203774"/>
                </a:lnTo>
                <a:lnTo>
                  <a:pt x="44378" y="203774"/>
                </a:lnTo>
                <a:lnTo>
                  <a:pt x="42793" y="199689"/>
                </a:lnTo>
                <a:lnTo>
                  <a:pt x="42793" y="185534"/>
                </a:lnTo>
                <a:lnTo>
                  <a:pt x="44988" y="179569"/>
                </a:lnTo>
                <a:lnTo>
                  <a:pt x="47792" y="172638"/>
                </a:lnTo>
                <a:lnTo>
                  <a:pt x="52381" y="160729"/>
                </a:lnTo>
                <a:lnTo>
                  <a:pt x="57203" y="149019"/>
                </a:lnTo>
                <a:lnTo>
                  <a:pt x="61664" y="137493"/>
                </a:lnTo>
                <a:lnTo>
                  <a:pt x="67460" y="122602"/>
                </a:lnTo>
                <a:lnTo>
                  <a:pt x="72089" y="110562"/>
                </a:lnTo>
                <a:lnTo>
                  <a:pt x="74127" y="104415"/>
                </a:lnTo>
                <a:lnTo>
                  <a:pt x="75072" y="100641"/>
                </a:lnTo>
                <a:lnTo>
                  <a:pt x="75072" y="97499"/>
                </a:lnTo>
                <a:lnTo>
                  <a:pt x="71530" y="84562"/>
                </a:lnTo>
                <a:lnTo>
                  <a:pt x="66156" y="79269"/>
                </a:lnTo>
                <a:close/>
              </a:path>
              <a:path w="95250" h="212725">
                <a:moveTo>
                  <a:pt x="94884" y="160172"/>
                </a:moveTo>
                <a:lnTo>
                  <a:pt x="85465" y="160172"/>
                </a:lnTo>
                <a:lnTo>
                  <a:pt x="85161" y="162077"/>
                </a:lnTo>
                <a:lnTo>
                  <a:pt x="83911" y="165555"/>
                </a:lnTo>
                <a:lnTo>
                  <a:pt x="77368" y="182224"/>
                </a:lnTo>
                <a:lnTo>
                  <a:pt x="69113" y="194188"/>
                </a:lnTo>
                <a:lnTo>
                  <a:pt x="59914" y="201390"/>
                </a:lnTo>
                <a:lnTo>
                  <a:pt x="44378" y="203774"/>
                </a:lnTo>
                <a:lnTo>
                  <a:pt x="70230" y="203774"/>
                </a:lnTo>
                <a:lnTo>
                  <a:pt x="77449" y="198186"/>
                </a:lnTo>
                <a:lnTo>
                  <a:pt x="86622" y="185534"/>
                </a:lnTo>
                <a:lnTo>
                  <a:pt x="92303" y="173533"/>
                </a:lnTo>
                <a:lnTo>
                  <a:pt x="94746" y="165450"/>
                </a:lnTo>
                <a:lnTo>
                  <a:pt x="94884" y="160172"/>
                </a:lnTo>
                <a:close/>
              </a:path>
              <a:path w="95250" h="212725">
                <a:moveTo>
                  <a:pt x="47737" y="70846"/>
                </a:moveTo>
                <a:lnTo>
                  <a:pt x="8598" y="96993"/>
                </a:lnTo>
                <a:lnTo>
                  <a:pt x="0" y="122608"/>
                </a:lnTo>
                <a:lnTo>
                  <a:pt x="9753" y="122608"/>
                </a:lnTo>
                <a:lnTo>
                  <a:pt x="10088" y="121036"/>
                </a:lnTo>
                <a:lnTo>
                  <a:pt x="11033" y="117585"/>
                </a:lnTo>
                <a:lnTo>
                  <a:pt x="35578" y="81520"/>
                </a:lnTo>
                <a:lnTo>
                  <a:pt x="66156" y="79269"/>
                </a:lnTo>
                <a:lnTo>
                  <a:pt x="61914" y="75091"/>
                </a:lnTo>
                <a:lnTo>
                  <a:pt x="47737" y="70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9937872" y="5058752"/>
            <a:ext cx="44263" cy="119903"/>
          </a:xfrm>
          <a:custGeom>
            <a:avLst/>
            <a:gdLst/>
            <a:ahLst/>
            <a:cxnLst/>
            <a:rect l="l" t="t" r="r" b="b"/>
            <a:pathLst>
              <a:path w="50165" h="135889">
                <a:moveTo>
                  <a:pt x="49129" y="40421"/>
                </a:moveTo>
                <a:lnTo>
                  <a:pt x="39509" y="40421"/>
                </a:lnTo>
                <a:lnTo>
                  <a:pt x="39943" y="40872"/>
                </a:lnTo>
                <a:lnTo>
                  <a:pt x="39967" y="47648"/>
                </a:lnTo>
                <a:lnTo>
                  <a:pt x="31300" y="89808"/>
                </a:lnTo>
                <a:lnTo>
                  <a:pt x="4214" y="128158"/>
                </a:lnTo>
                <a:lnTo>
                  <a:pt x="4214" y="133586"/>
                </a:lnTo>
                <a:lnTo>
                  <a:pt x="6469" y="135397"/>
                </a:lnTo>
                <a:lnTo>
                  <a:pt x="8725" y="135397"/>
                </a:lnTo>
                <a:lnTo>
                  <a:pt x="39671" y="95221"/>
                </a:lnTo>
                <a:lnTo>
                  <a:pt x="49781" y="47648"/>
                </a:lnTo>
                <a:lnTo>
                  <a:pt x="49129" y="40421"/>
                </a:lnTo>
                <a:close/>
              </a:path>
              <a:path w="50165" h="135889">
                <a:moveTo>
                  <a:pt x="25742" y="0"/>
                </a:moveTo>
                <a:lnTo>
                  <a:pt x="9432" y="3137"/>
                </a:lnTo>
                <a:lnTo>
                  <a:pt x="0" y="11915"/>
                </a:lnTo>
                <a:lnTo>
                  <a:pt x="245" y="29375"/>
                </a:lnTo>
                <a:lnTo>
                  <a:pt x="5448" y="41013"/>
                </a:lnTo>
                <a:lnTo>
                  <a:pt x="14771" y="46872"/>
                </a:lnTo>
                <a:lnTo>
                  <a:pt x="26403" y="47648"/>
                </a:lnTo>
                <a:lnTo>
                  <a:pt x="32286" y="45849"/>
                </a:lnTo>
                <a:lnTo>
                  <a:pt x="36797" y="41777"/>
                </a:lnTo>
                <a:lnTo>
                  <a:pt x="38138" y="40872"/>
                </a:lnTo>
                <a:lnTo>
                  <a:pt x="38595" y="40421"/>
                </a:lnTo>
                <a:lnTo>
                  <a:pt x="49129" y="40421"/>
                </a:lnTo>
                <a:lnTo>
                  <a:pt x="48106" y="29073"/>
                </a:lnTo>
                <a:lnTo>
                  <a:pt x="43311" y="14686"/>
                </a:lnTo>
                <a:lnTo>
                  <a:pt x="35741" y="4868"/>
                </a:lnTo>
                <a:lnTo>
                  <a:pt x="25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10093218" y="4820309"/>
            <a:ext cx="163606" cy="285190"/>
          </a:xfrm>
          <a:custGeom>
            <a:avLst/>
            <a:gdLst/>
            <a:ahLst/>
            <a:cxnLst/>
            <a:rect l="l" t="t" r="r" b="b"/>
            <a:pathLst>
              <a:path w="185420" h="323214">
                <a:moveTo>
                  <a:pt x="138342" y="0"/>
                </a:moveTo>
                <a:lnTo>
                  <a:pt x="97353" y="13854"/>
                </a:lnTo>
                <a:lnTo>
                  <a:pt x="68632" y="40036"/>
                </a:lnTo>
                <a:lnTo>
                  <a:pt x="43193" y="76330"/>
                </a:lnTo>
                <a:lnTo>
                  <a:pt x="22429" y="119654"/>
                </a:lnTo>
                <a:lnTo>
                  <a:pt x="7737" y="166928"/>
                </a:lnTo>
                <a:lnTo>
                  <a:pt x="509" y="215070"/>
                </a:lnTo>
                <a:lnTo>
                  <a:pt x="0" y="230778"/>
                </a:lnTo>
                <a:lnTo>
                  <a:pt x="571" y="246116"/>
                </a:lnTo>
                <a:lnTo>
                  <a:pt x="10329" y="290245"/>
                </a:lnTo>
                <a:lnTo>
                  <a:pt x="35241" y="319426"/>
                </a:lnTo>
                <a:lnTo>
                  <a:pt x="47599" y="323139"/>
                </a:lnTo>
                <a:lnTo>
                  <a:pt x="57998" y="322243"/>
                </a:lnTo>
                <a:lnTo>
                  <a:pt x="68328" y="319512"/>
                </a:lnTo>
                <a:lnTo>
                  <a:pt x="78538" y="315064"/>
                </a:lnTo>
                <a:lnTo>
                  <a:pt x="81888" y="313047"/>
                </a:lnTo>
                <a:lnTo>
                  <a:pt x="59209" y="313047"/>
                </a:lnTo>
                <a:lnTo>
                  <a:pt x="48332" y="311628"/>
                </a:lnTo>
                <a:lnTo>
                  <a:pt x="39987" y="306166"/>
                </a:lnTo>
                <a:lnTo>
                  <a:pt x="34106" y="295925"/>
                </a:lnTo>
                <a:lnTo>
                  <a:pt x="30624" y="280170"/>
                </a:lnTo>
                <a:lnTo>
                  <a:pt x="29474" y="258165"/>
                </a:lnTo>
                <a:lnTo>
                  <a:pt x="29648" y="249715"/>
                </a:lnTo>
                <a:lnTo>
                  <a:pt x="35502" y="204020"/>
                </a:lnTo>
                <a:lnTo>
                  <a:pt x="137464" y="167876"/>
                </a:lnTo>
                <a:lnTo>
                  <a:pt x="174335" y="167876"/>
                </a:lnTo>
                <a:lnTo>
                  <a:pt x="177580" y="155253"/>
                </a:lnTo>
                <a:lnTo>
                  <a:pt x="177893" y="153721"/>
                </a:lnTo>
                <a:lnTo>
                  <a:pt x="47975" y="153721"/>
                </a:lnTo>
                <a:lnTo>
                  <a:pt x="50862" y="142725"/>
                </a:lnTo>
                <a:lnTo>
                  <a:pt x="65371" y="94691"/>
                </a:lnTo>
                <a:lnTo>
                  <a:pt x="81749" y="57973"/>
                </a:lnTo>
                <a:lnTo>
                  <a:pt x="106179" y="22272"/>
                </a:lnTo>
                <a:lnTo>
                  <a:pt x="126187" y="9906"/>
                </a:lnTo>
                <a:lnTo>
                  <a:pt x="158503" y="9906"/>
                </a:lnTo>
                <a:lnTo>
                  <a:pt x="151737" y="4540"/>
                </a:lnTo>
                <a:lnTo>
                  <a:pt x="138342" y="0"/>
                </a:lnTo>
                <a:close/>
              </a:path>
              <a:path w="185420" h="323214">
                <a:moveTo>
                  <a:pt x="174335" y="167876"/>
                </a:moveTo>
                <a:lnTo>
                  <a:pt x="137464" y="167876"/>
                </a:lnTo>
                <a:lnTo>
                  <a:pt x="135293" y="176903"/>
                </a:lnTo>
                <a:lnTo>
                  <a:pt x="132626" y="187416"/>
                </a:lnTo>
                <a:lnTo>
                  <a:pt x="121231" y="224753"/>
                </a:lnTo>
                <a:lnTo>
                  <a:pt x="101451" y="268230"/>
                </a:lnTo>
                <a:lnTo>
                  <a:pt x="76055" y="303409"/>
                </a:lnTo>
                <a:lnTo>
                  <a:pt x="59209" y="313047"/>
                </a:lnTo>
                <a:lnTo>
                  <a:pt x="81888" y="313047"/>
                </a:lnTo>
                <a:lnTo>
                  <a:pt x="117183" y="282492"/>
                </a:lnTo>
                <a:lnTo>
                  <a:pt x="142454" y="245878"/>
                </a:lnTo>
                <a:lnTo>
                  <a:pt x="163038" y="202392"/>
                </a:lnTo>
                <a:lnTo>
                  <a:pt x="173488" y="171174"/>
                </a:lnTo>
                <a:lnTo>
                  <a:pt x="174335" y="167876"/>
                </a:lnTo>
                <a:close/>
              </a:path>
              <a:path w="185420" h="323214">
                <a:moveTo>
                  <a:pt x="158503" y="9906"/>
                </a:moveTo>
                <a:lnTo>
                  <a:pt x="126187" y="9906"/>
                </a:lnTo>
                <a:lnTo>
                  <a:pt x="139752" y="12958"/>
                </a:lnTo>
                <a:lnTo>
                  <a:pt x="148417" y="21646"/>
                </a:lnTo>
                <a:lnTo>
                  <a:pt x="153258" y="34334"/>
                </a:lnTo>
                <a:lnTo>
                  <a:pt x="155353" y="49382"/>
                </a:lnTo>
                <a:lnTo>
                  <a:pt x="155327" y="62115"/>
                </a:lnTo>
                <a:lnTo>
                  <a:pt x="151045" y="108529"/>
                </a:lnTo>
                <a:lnTo>
                  <a:pt x="142554" y="148996"/>
                </a:lnTo>
                <a:lnTo>
                  <a:pt x="47975" y="153721"/>
                </a:lnTo>
                <a:lnTo>
                  <a:pt x="177893" y="153721"/>
                </a:lnTo>
                <a:lnTo>
                  <a:pt x="180850" y="139283"/>
                </a:lnTo>
                <a:lnTo>
                  <a:pt x="183248" y="123384"/>
                </a:lnTo>
                <a:lnTo>
                  <a:pt x="184723" y="107674"/>
                </a:lnTo>
                <a:lnTo>
                  <a:pt x="185226" y="92274"/>
                </a:lnTo>
                <a:lnTo>
                  <a:pt x="184838" y="80433"/>
                </a:lnTo>
                <a:lnTo>
                  <a:pt x="176649" y="37793"/>
                </a:lnTo>
                <a:lnTo>
                  <a:pt x="162390" y="12989"/>
                </a:lnTo>
                <a:lnTo>
                  <a:pt x="158503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10295274" y="4802364"/>
            <a:ext cx="91887" cy="398368"/>
          </a:xfrm>
          <a:custGeom>
            <a:avLst/>
            <a:gdLst/>
            <a:ahLst/>
            <a:cxnLst/>
            <a:rect l="l" t="t" r="r" b="b"/>
            <a:pathLst>
              <a:path w="104140" h="451485">
                <a:moveTo>
                  <a:pt x="1798" y="0"/>
                </a:moveTo>
                <a:lnTo>
                  <a:pt x="0" y="1859"/>
                </a:lnTo>
                <a:lnTo>
                  <a:pt x="0" y="6812"/>
                </a:lnTo>
                <a:lnTo>
                  <a:pt x="8534" y="14953"/>
                </a:lnTo>
                <a:lnTo>
                  <a:pt x="15920" y="22886"/>
                </a:lnTo>
                <a:lnTo>
                  <a:pt x="41685" y="59830"/>
                </a:lnTo>
                <a:lnTo>
                  <a:pt x="61015" y="104875"/>
                </a:lnTo>
                <a:lnTo>
                  <a:pt x="70974" y="143778"/>
                </a:lnTo>
                <a:lnTo>
                  <a:pt x="76798" y="186917"/>
                </a:lnTo>
                <a:lnTo>
                  <a:pt x="78274" y="217962"/>
                </a:lnTo>
                <a:lnTo>
                  <a:pt x="78131" y="231809"/>
                </a:lnTo>
                <a:lnTo>
                  <a:pt x="75691" y="272595"/>
                </a:lnTo>
                <a:lnTo>
                  <a:pt x="69779" y="311899"/>
                </a:lnTo>
                <a:lnTo>
                  <a:pt x="59804" y="349273"/>
                </a:lnTo>
                <a:lnTo>
                  <a:pt x="39166" y="395326"/>
                </a:lnTo>
                <a:lnTo>
                  <a:pt x="8861" y="436087"/>
                </a:lnTo>
                <a:lnTo>
                  <a:pt x="0" y="444663"/>
                </a:lnTo>
                <a:lnTo>
                  <a:pt x="0" y="449616"/>
                </a:lnTo>
                <a:lnTo>
                  <a:pt x="1767" y="451427"/>
                </a:lnTo>
                <a:lnTo>
                  <a:pt x="4450" y="451427"/>
                </a:lnTo>
                <a:lnTo>
                  <a:pt x="36982" y="423108"/>
                </a:lnTo>
                <a:lnTo>
                  <a:pt x="67039" y="380037"/>
                </a:lnTo>
                <a:lnTo>
                  <a:pt x="85319" y="335006"/>
                </a:lnTo>
                <a:lnTo>
                  <a:pt x="96363" y="295247"/>
                </a:lnTo>
                <a:lnTo>
                  <a:pt x="102771" y="249861"/>
                </a:lnTo>
                <a:lnTo>
                  <a:pt x="103571" y="225744"/>
                </a:lnTo>
                <a:lnTo>
                  <a:pt x="103446" y="215983"/>
                </a:lnTo>
                <a:lnTo>
                  <a:pt x="99435" y="169766"/>
                </a:lnTo>
                <a:lnTo>
                  <a:pt x="91035" y="130231"/>
                </a:lnTo>
                <a:lnTo>
                  <a:pt x="76187" y="89369"/>
                </a:lnTo>
                <a:lnTo>
                  <a:pt x="56053" y="53985"/>
                </a:lnTo>
                <a:lnTo>
                  <a:pt x="26812" y="17636"/>
                </a:lnTo>
                <a:lnTo>
                  <a:pt x="4513" y="0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689903" y="5600074"/>
            <a:ext cx="261657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509" y="0"/>
                </a:lnTo>
              </a:path>
            </a:pathLst>
          </a:custGeom>
          <a:ln w="19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689903" y="5677968"/>
            <a:ext cx="261657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539" y="0"/>
                </a:lnTo>
              </a:path>
            </a:pathLst>
          </a:custGeom>
          <a:ln w="19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7105632" y="5438609"/>
            <a:ext cx="371475" cy="401170"/>
          </a:xfrm>
          <a:custGeom>
            <a:avLst/>
            <a:gdLst/>
            <a:ahLst/>
            <a:cxnLst/>
            <a:rect l="l" t="t" r="r" b="b"/>
            <a:pathLst>
              <a:path w="421004" h="454659">
                <a:moveTo>
                  <a:pt x="382158" y="0"/>
                </a:moveTo>
                <a:lnTo>
                  <a:pt x="457" y="0"/>
                </a:lnTo>
                <a:lnTo>
                  <a:pt x="0" y="512"/>
                </a:lnTo>
                <a:lnTo>
                  <a:pt x="0" y="14599"/>
                </a:lnTo>
                <a:lnTo>
                  <a:pt x="162763" y="242590"/>
                </a:lnTo>
                <a:lnTo>
                  <a:pt x="4450" y="441972"/>
                </a:lnTo>
                <a:lnTo>
                  <a:pt x="883" y="446522"/>
                </a:lnTo>
                <a:lnTo>
                  <a:pt x="426" y="447425"/>
                </a:lnTo>
                <a:lnTo>
                  <a:pt x="426" y="454237"/>
                </a:lnTo>
                <a:lnTo>
                  <a:pt x="382158" y="454237"/>
                </a:lnTo>
                <a:lnTo>
                  <a:pt x="390832" y="428603"/>
                </a:lnTo>
                <a:lnTo>
                  <a:pt x="37459" y="428603"/>
                </a:lnTo>
                <a:lnTo>
                  <a:pt x="192206" y="234257"/>
                </a:lnTo>
                <a:lnTo>
                  <a:pt x="195315" y="230184"/>
                </a:lnTo>
                <a:lnTo>
                  <a:pt x="196230" y="228816"/>
                </a:lnTo>
                <a:lnTo>
                  <a:pt x="196230" y="225195"/>
                </a:lnTo>
                <a:lnTo>
                  <a:pt x="195773" y="224744"/>
                </a:lnTo>
                <a:lnTo>
                  <a:pt x="193090" y="220647"/>
                </a:lnTo>
                <a:lnTo>
                  <a:pt x="48158" y="18504"/>
                </a:lnTo>
                <a:lnTo>
                  <a:pt x="388842" y="18504"/>
                </a:lnTo>
                <a:lnTo>
                  <a:pt x="382158" y="0"/>
                </a:lnTo>
                <a:close/>
              </a:path>
              <a:path w="421004" h="454659">
                <a:moveTo>
                  <a:pt x="420502" y="340924"/>
                </a:moveTo>
                <a:lnTo>
                  <a:pt x="409346" y="340924"/>
                </a:lnTo>
                <a:lnTo>
                  <a:pt x="404680" y="352546"/>
                </a:lnTo>
                <a:lnTo>
                  <a:pt x="398581" y="363571"/>
                </a:lnTo>
                <a:lnTo>
                  <a:pt x="372707" y="392276"/>
                </a:lnTo>
                <a:lnTo>
                  <a:pt x="337630" y="412792"/>
                </a:lnTo>
                <a:lnTo>
                  <a:pt x="293919" y="423881"/>
                </a:lnTo>
                <a:lnTo>
                  <a:pt x="244022" y="428346"/>
                </a:lnTo>
                <a:lnTo>
                  <a:pt x="37459" y="428603"/>
                </a:lnTo>
                <a:lnTo>
                  <a:pt x="390832" y="428603"/>
                </a:lnTo>
                <a:lnTo>
                  <a:pt x="420502" y="340924"/>
                </a:lnTo>
                <a:close/>
              </a:path>
              <a:path w="421004" h="454659">
                <a:moveTo>
                  <a:pt x="388842" y="18504"/>
                </a:moveTo>
                <a:lnTo>
                  <a:pt x="224759" y="18504"/>
                </a:lnTo>
                <a:lnTo>
                  <a:pt x="234805" y="18559"/>
                </a:lnTo>
                <a:lnTo>
                  <a:pt x="245872" y="18801"/>
                </a:lnTo>
                <a:lnTo>
                  <a:pt x="296808" y="23880"/>
                </a:lnTo>
                <a:lnTo>
                  <a:pt x="337051" y="35158"/>
                </a:lnTo>
                <a:lnTo>
                  <a:pt x="373728" y="56214"/>
                </a:lnTo>
                <a:lnTo>
                  <a:pt x="402058" y="90085"/>
                </a:lnTo>
                <a:lnTo>
                  <a:pt x="408820" y="104748"/>
                </a:lnTo>
                <a:lnTo>
                  <a:pt x="420532" y="106228"/>
                </a:lnTo>
                <a:lnTo>
                  <a:pt x="388842" y="18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575122" y="5562146"/>
            <a:ext cx="181535" cy="257175"/>
          </a:xfrm>
          <a:custGeom>
            <a:avLst/>
            <a:gdLst/>
            <a:ahLst/>
            <a:cxnLst/>
            <a:rect l="l" t="t" r="r" b="b"/>
            <a:pathLst>
              <a:path w="205740" h="291465">
                <a:moveTo>
                  <a:pt x="38801" y="224538"/>
                </a:moveTo>
                <a:lnTo>
                  <a:pt x="34350" y="224538"/>
                </a:lnTo>
                <a:lnTo>
                  <a:pt x="23409" y="227169"/>
                </a:lnTo>
                <a:lnTo>
                  <a:pt x="13698" y="236159"/>
                </a:lnTo>
                <a:lnTo>
                  <a:pt x="9361" y="253156"/>
                </a:lnTo>
                <a:lnTo>
                  <a:pt x="11749" y="266495"/>
                </a:lnTo>
                <a:lnTo>
                  <a:pt x="18512" y="277664"/>
                </a:lnTo>
                <a:lnTo>
                  <a:pt x="29046" y="286132"/>
                </a:lnTo>
                <a:lnTo>
                  <a:pt x="42744" y="291368"/>
                </a:lnTo>
                <a:lnTo>
                  <a:pt x="57529" y="290862"/>
                </a:lnTo>
                <a:lnTo>
                  <a:pt x="71655" y="288660"/>
                </a:lnTo>
                <a:lnTo>
                  <a:pt x="85053" y="284879"/>
                </a:lnTo>
                <a:lnTo>
                  <a:pt x="90313" y="282690"/>
                </a:lnTo>
                <a:lnTo>
                  <a:pt x="61226" y="282690"/>
                </a:lnTo>
                <a:lnTo>
                  <a:pt x="49722" y="282107"/>
                </a:lnTo>
                <a:lnTo>
                  <a:pt x="36731" y="278464"/>
                </a:lnTo>
                <a:lnTo>
                  <a:pt x="25665" y="269515"/>
                </a:lnTo>
                <a:lnTo>
                  <a:pt x="29900" y="264400"/>
                </a:lnTo>
                <a:lnTo>
                  <a:pt x="35692" y="264400"/>
                </a:lnTo>
                <a:lnTo>
                  <a:pt x="41909" y="258959"/>
                </a:lnTo>
                <a:lnTo>
                  <a:pt x="46390" y="254899"/>
                </a:lnTo>
                <a:lnTo>
                  <a:pt x="50840" y="248992"/>
                </a:lnTo>
                <a:lnTo>
                  <a:pt x="50840" y="226361"/>
                </a:lnTo>
                <a:lnTo>
                  <a:pt x="38801" y="224538"/>
                </a:lnTo>
                <a:close/>
              </a:path>
              <a:path w="205740" h="291465">
                <a:moveTo>
                  <a:pt x="164261" y="185274"/>
                </a:moveTo>
                <a:lnTo>
                  <a:pt x="134297" y="185274"/>
                </a:lnTo>
                <a:lnTo>
                  <a:pt x="131481" y="196963"/>
                </a:lnTo>
                <a:lnTo>
                  <a:pt x="128313" y="208567"/>
                </a:lnTo>
                <a:lnTo>
                  <a:pt x="113007" y="243676"/>
                </a:lnTo>
                <a:lnTo>
                  <a:pt x="82415" y="275131"/>
                </a:lnTo>
                <a:lnTo>
                  <a:pt x="61226" y="282690"/>
                </a:lnTo>
                <a:lnTo>
                  <a:pt x="90313" y="282690"/>
                </a:lnTo>
                <a:lnTo>
                  <a:pt x="129960" y="256296"/>
                </a:lnTo>
                <a:lnTo>
                  <a:pt x="152572" y="224000"/>
                </a:lnTo>
                <a:lnTo>
                  <a:pt x="157628" y="211789"/>
                </a:lnTo>
                <a:lnTo>
                  <a:pt x="164261" y="185274"/>
                </a:lnTo>
                <a:close/>
              </a:path>
              <a:path w="205740" h="291465">
                <a:moveTo>
                  <a:pt x="82432" y="9523"/>
                </a:moveTo>
                <a:lnTo>
                  <a:pt x="68214" y="9523"/>
                </a:lnTo>
                <a:lnTo>
                  <a:pt x="68214" y="24144"/>
                </a:lnTo>
                <a:lnTo>
                  <a:pt x="66599" y="37397"/>
                </a:lnTo>
                <a:lnTo>
                  <a:pt x="63058" y="49787"/>
                </a:lnTo>
                <a:lnTo>
                  <a:pt x="56580" y="68293"/>
                </a:lnTo>
                <a:lnTo>
                  <a:pt x="51070" y="84566"/>
                </a:lnTo>
                <a:lnTo>
                  <a:pt x="39942" y="122499"/>
                </a:lnTo>
                <a:lnTo>
                  <a:pt x="36059" y="149380"/>
                </a:lnTo>
                <a:lnTo>
                  <a:pt x="38123" y="168056"/>
                </a:lnTo>
                <a:lnTo>
                  <a:pt x="63161" y="200304"/>
                </a:lnTo>
                <a:lnTo>
                  <a:pt x="87928" y="205996"/>
                </a:lnTo>
                <a:lnTo>
                  <a:pt x="101505" y="204587"/>
                </a:lnTo>
                <a:lnTo>
                  <a:pt x="113664" y="200490"/>
                </a:lnTo>
                <a:lnTo>
                  <a:pt x="124548" y="193965"/>
                </a:lnTo>
                <a:lnTo>
                  <a:pt x="125973" y="192695"/>
                </a:lnTo>
                <a:lnTo>
                  <a:pt x="107902" y="192695"/>
                </a:lnTo>
                <a:lnTo>
                  <a:pt x="87324" y="191913"/>
                </a:lnTo>
                <a:lnTo>
                  <a:pt x="74343" y="186296"/>
                </a:lnTo>
                <a:lnTo>
                  <a:pt x="67264" y="177388"/>
                </a:lnTo>
                <a:lnTo>
                  <a:pt x="64392" y="166733"/>
                </a:lnTo>
                <a:lnTo>
                  <a:pt x="64613" y="155788"/>
                </a:lnTo>
                <a:lnTo>
                  <a:pt x="73004" y="109272"/>
                </a:lnTo>
                <a:lnTo>
                  <a:pt x="88893" y="62174"/>
                </a:lnTo>
                <a:lnTo>
                  <a:pt x="92877" y="49932"/>
                </a:lnTo>
                <a:lnTo>
                  <a:pt x="94514" y="41980"/>
                </a:lnTo>
                <a:lnTo>
                  <a:pt x="92530" y="26043"/>
                </a:lnTo>
                <a:lnTo>
                  <a:pt x="86543" y="13350"/>
                </a:lnTo>
                <a:lnTo>
                  <a:pt x="82432" y="9523"/>
                </a:lnTo>
                <a:close/>
              </a:path>
              <a:path w="205740" h="291465">
                <a:moveTo>
                  <a:pt x="199308" y="4665"/>
                </a:moveTo>
                <a:lnTo>
                  <a:pt x="188153" y="4665"/>
                </a:lnTo>
                <a:lnTo>
                  <a:pt x="181051" y="7429"/>
                </a:lnTo>
                <a:lnTo>
                  <a:pt x="177027" y="14263"/>
                </a:lnTo>
                <a:lnTo>
                  <a:pt x="176143" y="16537"/>
                </a:lnTo>
                <a:lnTo>
                  <a:pt x="172608" y="30670"/>
                </a:lnTo>
                <a:lnTo>
                  <a:pt x="170809" y="38860"/>
                </a:lnTo>
                <a:lnTo>
                  <a:pt x="167670" y="51035"/>
                </a:lnTo>
                <a:lnTo>
                  <a:pt x="164629" y="63408"/>
                </a:lnTo>
                <a:lnTo>
                  <a:pt x="141884" y="157327"/>
                </a:lnTo>
                <a:lnTo>
                  <a:pt x="138791" y="163982"/>
                </a:lnTo>
                <a:lnTo>
                  <a:pt x="131865" y="173920"/>
                </a:lnTo>
                <a:lnTo>
                  <a:pt x="121453" y="184403"/>
                </a:lnTo>
                <a:lnTo>
                  <a:pt x="107902" y="192695"/>
                </a:lnTo>
                <a:lnTo>
                  <a:pt x="125973" y="192695"/>
                </a:lnTo>
                <a:lnTo>
                  <a:pt x="134297" y="185274"/>
                </a:lnTo>
                <a:lnTo>
                  <a:pt x="164261" y="185274"/>
                </a:lnTo>
                <a:lnTo>
                  <a:pt x="203758" y="27372"/>
                </a:lnTo>
                <a:lnTo>
                  <a:pt x="205557" y="21023"/>
                </a:lnTo>
                <a:lnTo>
                  <a:pt x="205557" y="8786"/>
                </a:lnTo>
                <a:lnTo>
                  <a:pt x="199308" y="4665"/>
                </a:lnTo>
                <a:close/>
              </a:path>
              <a:path w="205740" h="291465">
                <a:moveTo>
                  <a:pt x="64391" y="0"/>
                </a:moveTo>
                <a:lnTo>
                  <a:pt x="21038" y="23053"/>
                </a:lnTo>
                <a:lnTo>
                  <a:pt x="2120" y="60621"/>
                </a:lnTo>
                <a:lnTo>
                  <a:pt x="0" y="74125"/>
                </a:lnTo>
                <a:lnTo>
                  <a:pt x="9753" y="74125"/>
                </a:lnTo>
                <a:lnTo>
                  <a:pt x="10180" y="73211"/>
                </a:lnTo>
                <a:lnTo>
                  <a:pt x="12405" y="65936"/>
                </a:lnTo>
                <a:lnTo>
                  <a:pt x="19221" y="45939"/>
                </a:lnTo>
                <a:lnTo>
                  <a:pt x="43351" y="13465"/>
                </a:lnTo>
                <a:lnTo>
                  <a:pt x="60655" y="9523"/>
                </a:lnTo>
                <a:lnTo>
                  <a:pt x="82432" y="9523"/>
                </a:lnTo>
                <a:lnTo>
                  <a:pt x="77011" y="4477"/>
                </a:lnTo>
                <a:lnTo>
                  <a:pt x="64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770400" y="5613265"/>
            <a:ext cx="83484" cy="188819"/>
          </a:xfrm>
          <a:custGeom>
            <a:avLst/>
            <a:gdLst/>
            <a:ahLst/>
            <a:cxnLst/>
            <a:rect l="l" t="t" r="r" b="b"/>
            <a:pathLst>
              <a:path w="94615" h="213995">
                <a:moveTo>
                  <a:pt x="82722" y="0"/>
                </a:moveTo>
                <a:lnTo>
                  <a:pt x="65531" y="0"/>
                </a:lnTo>
                <a:lnTo>
                  <a:pt x="56509" y="8357"/>
                </a:lnTo>
                <a:lnTo>
                  <a:pt x="56509" y="23158"/>
                </a:lnTo>
                <a:lnTo>
                  <a:pt x="60533" y="29906"/>
                </a:lnTo>
                <a:lnTo>
                  <a:pt x="78028" y="29906"/>
                </a:lnTo>
                <a:lnTo>
                  <a:pt x="86471" y="20906"/>
                </a:lnTo>
                <a:lnTo>
                  <a:pt x="86471" y="7071"/>
                </a:lnTo>
                <a:lnTo>
                  <a:pt x="82722" y="0"/>
                </a:lnTo>
                <a:close/>
              </a:path>
              <a:path w="94615" h="213995">
                <a:moveTo>
                  <a:pt x="65946" y="79772"/>
                </a:moveTo>
                <a:lnTo>
                  <a:pt x="49621" y="79772"/>
                </a:lnTo>
                <a:lnTo>
                  <a:pt x="52456" y="82320"/>
                </a:lnTo>
                <a:lnTo>
                  <a:pt x="52456" y="90854"/>
                </a:lnTo>
                <a:lnTo>
                  <a:pt x="51382" y="99095"/>
                </a:lnTo>
                <a:lnTo>
                  <a:pt x="47255" y="110982"/>
                </a:lnTo>
                <a:lnTo>
                  <a:pt x="23073" y="173412"/>
                </a:lnTo>
                <a:lnTo>
                  <a:pt x="21854" y="177521"/>
                </a:lnTo>
                <a:lnTo>
                  <a:pt x="20299" y="181307"/>
                </a:lnTo>
                <a:lnTo>
                  <a:pt x="20320" y="186768"/>
                </a:lnTo>
                <a:lnTo>
                  <a:pt x="23817" y="199722"/>
                </a:lnTo>
                <a:lnTo>
                  <a:pt x="33377" y="209253"/>
                </a:lnTo>
                <a:lnTo>
                  <a:pt x="47491" y="213511"/>
                </a:lnTo>
                <a:lnTo>
                  <a:pt x="64288" y="209470"/>
                </a:lnTo>
                <a:lnTo>
                  <a:pt x="69965" y="205048"/>
                </a:lnTo>
                <a:lnTo>
                  <a:pt x="44226" y="205048"/>
                </a:lnTo>
                <a:lnTo>
                  <a:pt x="42671" y="200930"/>
                </a:lnTo>
                <a:lnTo>
                  <a:pt x="42671" y="186689"/>
                </a:lnTo>
                <a:lnTo>
                  <a:pt x="44836" y="180688"/>
                </a:lnTo>
                <a:lnTo>
                  <a:pt x="47640" y="173723"/>
                </a:lnTo>
                <a:lnTo>
                  <a:pt x="52202" y="161789"/>
                </a:lnTo>
                <a:lnTo>
                  <a:pt x="67150" y="123596"/>
                </a:lnTo>
                <a:lnTo>
                  <a:pt x="74828" y="101272"/>
                </a:lnTo>
                <a:lnTo>
                  <a:pt x="74828" y="98105"/>
                </a:lnTo>
                <a:lnTo>
                  <a:pt x="71303" y="85105"/>
                </a:lnTo>
                <a:lnTo>
                  <a:pt x="65946" y="79772"/>
                </a:lnTo>
                <a:close/>
              </a:path>
              <a:path w="94615" h="213995">
                <a:moveTo>
                  <a:pt x="94579" y="161175"/>
                </a:moveTo>
                <a:lnTo>
                  <a:pt x="85191" y="161175"/>
                </a:lnTo>
                <a:lnTo>
                  <a:pt x="84886" y="163080"/>
                </a:lnTo>
                <a:lnTo>
                  <a:pt x="83637" y="166579"/>
                </a:lnTo>
                <a:lnTo>
                  <a:pt x="77133" y="183327"/>
                </a:lnTo>
                <a:lnTo>
                  <a:pt x="68926" y="195359"/>
                </a:lnTo>
                <a:lnTo>
                  <a:pt x="59782" y="202618"/>
                </a:lnTo>
                <a:lnTo>
                  <a:pt x="44226" y="205048"/>
                </a:lnTo>
                <a:lnTo>
                  <a:pt x="69965" y="205048"/>
                </a:lnTo>
                <a:lnTo>
                  <a:pt x="77140" y="199458"/>
                </a:lnTo>
                <a:lnTo>
                  <a:pt x="86288" y="186768"/>
                </a:lnTo>
                <a:lnTo>
                  <a:pt x="91972" y="174691"/>
                </a:lnTo>
                <a:lnTo>
                  <a:pt x="94433" y="166521"/>
                </a:lnTo>
                <a:lnTo>
                  <a:pt x="94579" y="161175"/>
                </a:lnTo>
                <a:close/>
              </a:path>
              <a:path w="94615" h="213995">
                <a:moveTo>
                  <a:pt x="47627" y="71292"/>
                </a:moveTo>
                <a:lnTo>
                  <a:pt x="8615" y="97520"/>
                </a:lnTo>
                <a:lnTo>
                  <a:pt x="0" y="123370"/>
                </a:lnTo>
                <a:lnTo>
                  <a:pt x="9723" y="123370"/>
                </a:lnTo>
                <a:lnTo>
                  <a:pt x="10058" y="121788"/>
                </a:lnTo>
                <a:lnTo>
                  <a:pt x="11003" y="118311"/>
                </a:lnTo>
                <a:lnTo>
                  <a:pt x="35420" y="82060"/>
                </a:lnTo>
                <a:lnTo>
                  <a:pt x="65946" y="79772"/>
                </a:lnTo>
                <a:lnTo>
                  <a:pt x="61733" y="75578"/>
                </a:lnTo>
                <a:lnTo>
                  <a:pt x="47627" y="71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966673" y="5461248"/>
            <a:ext cx="87406" cy="277906"/>
          </a:xfrm>
          <a:custGeom>
            <a:avLst/>
            <a:gdLst/>
            <a:ahLst/>
            <a:cxnLst/>
            <a:rect l="l" t="t" r="r" b="b"/>
            <a:pathLst>
              <a:path w="99059" h="314959">
                <a:moveTo>
                  <a:pt x="63642" y="0"/>
                </a:moveTo>
                <a:lnTo>
                  <a:pt x="0" y="4858"/>
                </a:lnTo>
                <a:lnTo>
                  <a:pt x="0" y="18516"/>
                </a:lnTo>
                <a:lnTo>
                  <a:pt x="20832" y="19783"/>
                </a:lnTo>
                <a:lnTo>
                  <a:pt x="30955" y="25255"/>
                </a:lnTo>
                <a:lnTo>
                  <a:pt x="34109" y="37441"/>
                </a:lnTo>
                <a:lnTo>
                  <a:pt x="34259" y="280001"/>
                </a:lnTo>
                <a:lnTo>
                  <a:pt x="32150" y="293969"/>
                </a:lnTo>
                <a:lnTo>
                  <a:pt x="23276" y="299463"/>
                </a:lnTo>
                <a:lnTo>
                  <a:pt x="3822" y="300444"/>
                </a:lnTo>
                <a:lnTo>
                  <a:pt x="0" y="314684"/>
                </a:lnTo>
                <a:lnTo>
                  <a:pt x="40055" y="313440"/>
                </a:lnTo>
                <a:lnTo>
                  <a:pt x="92383" y="313440"/>
                </a:lnTo>
                <a:lnTo>
                  <a:pt x="98999" y="300444"/>
                </a:lnTo>
                <a:lnTo>
                  <a:pt x="77414" y="299830"/>
                </a:lnTo>
                <a:lnTo>
                  <a:pt x="66879" y="295529"/>
                </a:lnTo>
                <a:lnTo>
                  <a:pt x="63714" y="283857"/>
                </a:lnTo>
                <a:lnTo>
                  <a:pt x="63642" y="0"/>
                </a:lnTo>
                <a:close/>
              </a:path>
              <a:path w="99059" h="314959">
                <a:moveTo>
                  <a:pt x="92383" y="313440"/>
                </a:moveTo>
                <a:lnTo>
                  <a:pt x="40055" y="313440"/>
                </a:lnTo>
                <a:lnTo>
                  <a:pt x="53475" y="313487"/>
                </a:lnTo>
                <a:lnTo>
                  <a:pt x="66846" y="313733"/>
                </a:lnTo>
                <a:lnTo>
                  <a:pt x="91859" y="314469"/>
                </a:lnTo>
                <a:lnTo>
                  <a:pt x="92383" y="313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075165" y="5559415"/>
            <a:ext cx="173691" cy="184337"/>
          </a:xfrm>
          <a:custGeom>
            <a:avLst/>
            <a:gdLst/>
            <a:ahLst/>
            <a:cxnLst/>
            <a:rect l="l" t="t" r="r" b="b"/>
            <a:pathLst>
              <a:path w="196850" h="208915">
                <a:moveTo>
                  <a:pt x="104283" y="0"/>
                </a:moveTo>
                <a:lnTo>
                  <a:pt x="61201" y="8839"/>
                </a:lnTo>
                <a:lnTo>
                  <a:pt x="27749" y="32855"/>
                </a:lnTo>
                <a:lnTo>
                  <a:pt x="6358" y="67827"/>
                </a:lnTo>
                <a:lnTo>
                  <a:pt x="0" y="95146"/>
                </a:lnTo>
                <a:lnTo>
                  <a:pt x="825" y="112296"/>
                </a:lnTo>
                <a:lnTo>
                  <a:pt x="13780" y="156390"/>
                </a:lnTo>
                <a:lnTo>
                  <a:pt x="39367" y="188146"/>
                </a:lnTo>
                <a:lnTo>
                  <a:pt x="73619" y="205889"/>
                </a:lnTo>
                <a:lnTo>
                  <a:pt x="86275" y="208401"/>
                </a:lnTo>
                <a:lnTo>
                  <a:pt x="102304" y="207640"/>
                </a:lnTo>
                <a:lnTo>
                  <a:pt x="117382" y="205070"/>
                </a:lnTo>
                <a:lnTo>
                  <a:pt x="131422" y="200807"/>
                </a:lnTo>
                <a:lnTo>
                  <a:pt x="138230" y="197727"/>
                </a:lnTo>
                <a:lnTo>
                  <a:pt x="98237" y="197727"/>
                </a:lnTo>
                <a:lnTo>
                  <a:pt x="85909" y="196405"/>
                </a:lnTo>
                <a:lnTo>
                  <a:pt x="52894" y="175744"/>
                </a:lnTo>
                <a:lnTo>
                  <a:pt x="37810" y="134036"/>
                </a:lnTo>
                <a:lnTo>
                  <a:pt x="35843" y="111083"/>
                </a:lnTo>
                <a:lnTo>
                  <a:pt x="35877" y="97380"/>
                </a:lnTo>
                <a:lnTo>
                  <a:pt x="39645" y="58897"/>
                </a:lnTo>
                <a:lnTo>
                  <a:pt x="63079" y="22741"/>
                </a:lnTo>
                <a:lnTo>
                  <a:pt x="95613" y="9809"/>
                </a:lnTo>
                <a:lnTo>
                  <a:pt x="139014" y="9809"/>
                </a:lnTo>
                <a:lnTo>
                  <a:pt x="130991" y="5989"/>
                </a:lnTo>
                <a:lnTo>
                  <a:pt x="117952" y="1994"/>
                </a:lnTo>
                <a:lnTo>
                  <a:pt x="104283" y="0"/>
                </a:lnTo>
                <a:close/>
              </a:path>
              <a:path w="196850" h="208915">
                <a:moveTo>
                  <a:pt x="139014" y="9809"/>
                </a:moveTo>
                <a:lnTo>
                  <a:pt x="95613" y="9809"/>
                </a:lnTo>
                <a:lnTo>
                  <a:pt x="108995" y="11102"/>
                </a:lnTo>
                <a:lnTo>
                  <a:pt x="121411" y="15019"/>
                </a:lnTo>
                <a:lnTo>
                  <a:pt x="149982" y="44951"/>
                </a:lnTo>
                <a:lnTo>
                  <a:pt x="159685" y="83789"/>
                </a:lnTo>
                <a:lnTo>
                  <a:pt x="160206" y="94624"/>
                </a:lnTo>
                <a:lnTo>
                  <a:pt x="160173" y="107993"/>
                </a:lnTo>
                <a:lnTo>
                  <a:pt x="156488" y="146473"/>
                </a:lnTo>
                <a:lnTo>
                  <a:pt x="135992" y="182347"/>
                </a:lnTo>
                <a:lnTo>
                  <a:pt x="98237" y="197727"/>
                </a:lnTo>
                <a:lnTo>
                  <a:pt x="138230" y="197727"/>
                </a:lnTo>
                <a:lnTo>
                  <a:pt x="175451" y="169104"/>
                </a:lnTo>
                <a:lnTo>
                  <a:pt x="193279" y="133153"/>
                </a:lnTo>
                <a:lnTo>
                  <a:pt x="196626" y="106537"/>
                </a:lnTo>
                <a:lnTo>
                  <a:pt x="195628" y="91473"/>
                </a:lnTo>
                <a:lnTo>
                  <a:pt x="181776" y="50578"/>
                </a:lnTo>
                <a:lnTo>
                  <a:pt x="154611" y="19364"/>
                </a:lnTo>
                <a:lnTo>
                  <a:pt x="143258" y="11830"/>
                </a:lnTo>
                <a:lnTo>
                  <a:pt x="139014" y="9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8271935" y="5558539"/>
            <a:ext cx="178734" cy="263338"/>
          </a:xfrm>
          <a:custGeom>
            <a:avLst/>
            <a:gdLst/>
            <a:ahLst/>
            <a:cxnLst/>
            <a:rect l="l" t="t" r="r" b="b"/>
            <a:pathLst>
              <a:path w="202565" h="298450">
                <a:moveTo>
                  <a:pt x="88746" y="3694"/>
                </a:moveTo>
                <a:lnTo>
                  <a:pt x="44649" y="15589"/>
                </a:lnTo>
                <a:lnTo>
                  <a:pt x="18125" y="45399"/>
                </a:lnTo>
                <a:lnTo>
                  <a:pt x="14104" y="57760"/>
                </a:lnTo>
                <a:lnTo>
                  <a:pt x="14594" y="75491"/>
                </a:lnTo>
                <a:lnTo>
                  <a:pt x="17296" y="89931"/>
                </a:lnTo>
                <a:lnTo>
                  <a:pt x="21735" y="101435"/>
                </a:lnTo>
                <a:lnTo>
                  <a:pt x="27434" y="110359"/>
                </a:lnTo>
                <a:lnTo>
                  <a:pt x="26238" y="121867"/>
                </a:lnTo>
                <a:lnTo>
                  <a:pt x="26215" y="122060"/>
                </a:lnTo>
                <a:lnTo>
                  <a:pt x="23145" y="134461"/>
                </a:lnTo>
                <a:lnTo>
                  <a:pt x="20469" y="147307"/>
                </a:lnTo>
                <a:lnTo>
                  <a:pt x="21247" y="162252"/>
                </a:lnTo>
                <a:lnTo>
                  <a:pt x="24443" y="175345"/>
                </a:lnTo>
                <a:lnTo>
                  <a:pt x="30207" y="186230"/>
                </a:lnTo>
                <a:lnTo>
                  <a:pt x="38691" y="194553"/>
                </a:lnTo>
                <a:lnTo>
                  <a:pt x="24076" y="201104"/>
                </a:lnTo>
                <a:lnTo>
                  <a:pt x="12682" y="209903"/>
                </a:lnTo>
                <a:lnTo>
                  <a:pt x="4619" y="220265"/>
                </a:lnTo>
                <a:lnTo>
                  <a:pt x="0" y="231507"/>
                </a:lnTo>
                <a:lnTo>
                  <a:pt x="1117" y="244229"/>
                </a:lnTo>
                <a:lnTo>
                  <a:pt x="31036" y="282611"/>
                </a:lnTo>
                <a:lnTo>
                  <a:pt x="73222" y="296636"/>
                </a:lnTo>
                <a:lnTo>
                  <a:pt x="89717" y="298188"/>
                </a:lnTo>
                <a:lnTo>
                  <a:pt x="108076" y="297489"/>
                </a:lnTo>
                <a:lnTo>
                  <a:pt x="125310" y="295339"/>
                </a:lnTo>
                <a:lnTo>
                  <a:pt x="141193" y="291816"/>
                </a:lnTo>
                <a:lnTo>
                  <a:pt x="151310" y="288407"/>
                </a:lnTo>
                <a:lnTo>
                  <a:pt x="97612" y="288407"/>
                </a:lnTo>
                <a:lnTo>
                  <a:pt x="79401" y="287043"/>
                </a:lnTo>
                <a:lnTo>
                  <a:pt x="38033" y="269730"/>
                </a:lnTo>
                <a:lnTo>
                  <a:pt x="24370" y="251091"/>
                </a:lnTo>
                <a:lnTo>
                  <a:pt x="25443" y="233818"/>
                </a:lnTo>
                <a:lnTo>
                  <a:pt x="30324" y="220164"/>
                </a:lnTo>
                <a:lnTo>
                  <a:pt x="38208" y="210189"/>
                </a:lnTo>
                <a:lnTo>
                  <a:pt x="48291" y="203949"/>
                </a:lnTo>
                <a:lnTo>
                  <a:pt x="84811" y="201563"/>
                </a:lnTo>
                <a:lnTo>
                  <a:pt x="182137" y="201563"/>
                </a:lnTo>
                <a:lnTo>
                  <a:pt x="179457" y="197978"/>
                </a:lnTo>
                <a:lnTo>
                  <a:pt x="143954" y="180057"/>
                </a:lnTo>
                <a:lnTo>
                  <a:pt x="63555" y="175917"/>
                </a:lnTo>
                <a:lnTo>
                  <a:pt x="48250" y="171346"/>
                </a:lnTo>
                <a:lnTo>
                  <a:pt x="38475" y="162111"/>
                </a:lnTo>
                <a:lnTo>
                  <a:pt x="33932" y="150042"/>
                </a:lnTo>
                <a:lnTo>
                  <a:pt x="34253" y="138672"/>
                </a:lnTo>
                <a:lnTo>
                  <a:pt x="38866" y="125769"/>
                </a:lnTo>
                <a:lnTo>
                  <a:pt x="41011" y="122708"/>
                </a:lnTo>
                <a:lnTo>
                  <a:pt x="70548" y="122708"/>
                </a:lnTo>
                <a:lnTo>
                  <a:pt x="67024" y="121867"/>
                </a:lnTo>
                <a:lnTo>
                  <a:pt x="55791" y="111235"/>
                </a:lnTo>
                <a:lnTo>
                  <a:pt x="49607" y="97372"/>
                </a:lnTo>
                <a:lnTo>
                  <a:pt x="46964" y="83436"/>
                </a:lnTo>
                <a:lnTo>
                  <a:pt x="46356" y="72584"/>
                </a:lnTo>
                <a:lnTo>
                  <a:pt x="46643" y="59106"/>
                </a:lnTo>
                <a:lnTo>
                  <a:pt x="68974" y="17520"/>
                </a:lnTo>
                <a:lnTo>
                  <a:pt x="83639" y="13630"/>
                </a:lnTo>
                <a:lnTo>
                  <a:pt x="161705" y="13630"/>
                </a:lnTo>
                <a:lnTo>
                  <a:pt x="164478" y="12048"/>
                </a:lnTo>
                <a:lnTo>
                  <a:pt x="141720" y="12048"/>
                </a:lnTo>
                <a:lnTo>
                  <a:pt x="124411" y="8151"/>
                </a:lnTo>
                <a:lnTo>
                  <a:pt x="109829" y="5648"/>
                </a:lnTo>
                <a:lnTo>
                  <a:pt x="97950" y="4256"/>
                </a:lnTo>
                <a:lnTo>
                  <a:pt x="88746" y="3694"/>
                </a:lnTo>
                <a:close/>
              </a:path>
              <a:path w="202565" h="298450">
                <a:moveTo>
                  <a:pt x="182137" y="201563"/>
                </a:moveTo>
                <a:lnTo>
                  <a:pt x="84811" y="201563"/>
                </a:lnTo>
                <a:lnTo>
                  <a:pt x="100360" y="201655"/>
                </a:lnTo>
                <a:lnTo>
                  <a:pt x="116271" y="202295"/>
                </a:lnTo>
                <a:lnTo>
                  <a:pt x="157667" y="212995"/>
                </a:lnTo>
                <a:lnTo>
                  <a:pt x="171470" y="232931"/>
                </a:lnTo>
                <a:lnTo>
                  <a:pt x="170054" y="245641"/>
                </a:lnTo>
                <a:lnTo>
                  <a:pt x="134963" y="281750"/>
                </a:lnTo>
                <a:lnTo>
                  <a:pt x="97612" y="288407"/>
                </a:lnTo>
                <a:lnTo>
                  <a:pt x="151310" y="288407"/>
                </a:lnTo>
                <a:lnTo>
                  <a:pt x="186736" y="265497"/>
                </a:lnTo>
                <a:lnTo>
                  <a:pt x="195574" y="246061"/>
                </a:lnTo>
                <a:lnTo>
                  <a:pt x="194992" y="233147"/>
                </a:lnTo>
                <a:lnTo>
                  <a:pt x="192409" y="220475"/>
                </a:lnTo>
                <a:lnTo>
                  <a:pt x="187379" y="208575"/>
                </a:lnTo>
                <a:lnTo>
                  <a:pt x="182137" y="201563"/>
                </a:lnTo>
                <a:close/>
              </a:path>
              <a:path w="202565" h="298450">
                <a:moveTo>
                  <a:pt x="70548" y="122708"/>
                </a:moveTo>
                <a:lnTo>
                  <a:pt x="41011" y="122708"/>
                </a:lnTo>
                <a:lnTo>
                  <a:pt x="55355" y="130460"/>
                </a:lnTo>
                <a:lnTo>
                  <a:pt x="68750" y="134461"/>
                </a:lnTo>
                <a:lnTo>
                  <a:pt x="79841" y="135921"/>
                </a:lnTo>
                <a:lnTo>
                  <a:pt x="96478" y="134564"/>
                </a:lnTo>
                <a:lnTo>
                  <a:pt x="111464" y="130589"/>
                </a:lnTo>
                <a:lnTo>
                  <a:pt x="120863" y="126113"/>
                </a:lnTo>
                <a:lnTo>
                  <a:pt x="84811" y="126113"/>
                </a:lnTo>
                <a:lnTo>
                  <a:pt x="70548" y="122708"/>
                </a:lnTo>
                <a:close/>
              </a:path>
              <a:path w="202565" h="298450">
                <a:moveTo>
                  <a:pt x="161705" y="13630"/>
                </a:moveTo>
                <a:lnTo>
                  <a:pt x="83639" y="13630"/>
                </a:lnTo>
                <a:lnTo>
                  <a:pt x="101821" y="17788"/>
                </a:lnTo>
                <a:lnTo>
                  <a:pt x="113368" y="28240"/>
                </a:lnTo>
                <a:lnTo>
                  <a:pt x="119785" y="41922"/>
                </a:lnTo>
                <a:lnTo>
                  <a:pt x="122581" y="55770"/>
                </a:lnTo>
                <a:lnTo>
                  <a:pt x="123260" y="66720"/>
                </a:lnTo>
                <a:lnTo>
                  <a:pt x="122990" y="80342"/>
                </a:lnTo>
                <a:lnTo>
                  <a:pt x="100838" y="122060"/>
                </a:lnTo>
                <a:lnTo>
                  <a:pt x="84811" y="126113"/>
                </a:lnTo>
                <a:lnTo>
                  <a:pt x="120863" y="126113"/>
                </a:lnTo>
                <a:lnTo>
                  <a:pt x="151383" y="95037"/>
                </a:lnTo>
                <a:lnTo>
                  <a:pt x="155477" y="82867"/>
                </a:lnTo>
                <a:lnTo>
                  <a:pt x="155278" y="65743"/>
                </a:lnTo>
                <a:lnTo>
                  <a:pt x="153077" y="51705"/>
                </a:lnTo>
                <a:lnTo>
                  <a:pt x="149133" y="40383"/>
                </a:lnTo>
                <a:lnTo>
                  <a:pt x="143700" y="31407"/>
                </a:lnTo>
                <a:lnTo>
                  <a:pt x="154986" y="17464"/>
                </a:lnTo>
                <a:lnTo>
                  <a:pt x="161705" y="13630"/>
                </a:lnTo>
                <a:close/>
              </a:path>
              <a:path w="202565" h="298450">
                <a:moveTo>
                  <a:pt x="198261" y="8707"/>
                </a:moveTo>
                <a:lnTo>
                  <a:pt x="182408" y="8707"/>
                </a:lnTo>
                <a:lnTo>
                  <a:pt x="183749" y="9158"/>
                </a:lnTo>
                <a:lnTo>
                  <a:pt x="178842" y="10969"/>
                </a:lnTo>
                <a:lnTo>
                  <a:pt x="176617" y="15946"/>
                </a:lnTo>
                <a:lnTo>
                  <a:pt x="176617" y="29031"/>
                </a:lnTo>
                <a:lnTo>
                  <a:pt x="182408" y="34460"/>
                </a:lnTo>
                <a:lnTo>
                  <a:pt x="194021" y="34460"/>
                </a:lnTo>
                <a:lnTo>
                  <a:pt x="202494" y="31293"/>
                </a:lnTo>
                <a:lnTo>
                  <a:pt x="202494" y="20899"/>
                </a:lnTo>
                <a:lnTo>
                  <a:pt x="199486" y="9790"/>
                </a:lnTo>
                <a:lnTo>
                  <a:pt x="198261" y="8707"/>
                </a:lnTo>
                <a:close/>
              </a:path>
              <a:path w="202565" h="298450">
                <a:moveTo>
                  <a:pt x="177317" y="0"/>
                </a:moveTo>
                <a:lnTo>
                  <a:pt x="165560" y="1421"/>
                </a:lnTo>
                <a:lnTo>
                  <a:pt x="153647" y="5225"/>
                </a:lnTo>
                <a:lnTo>
                  <a:pt x="141720" y="12048"/>
                </a:lnTo>
                <a:lnTo>
                  <a:pt x="164478" y="12048"/>
                </a:lnTo>
                <a:lnTo>
                  <a:pt x="166683" y="10790"/>
                </a:lnTo>
                <a:lnTo>
                  <a:pt x="176734" y="8786"/>
                </a:lnTo>
                <a:lnTo>
                  <a:pt x="180213" y="8707"/>
                </a:lnTo>
                <a:lnTo>
                  <a:pt x="198261" y="8707"/>
                </a:lnTo>
                <a:lnTo>
                  <a:pt x="188778" y="323"/>
                </a:lnTo>
                <a:lnTo>
                  <a:pt x="177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8543606" y="5456747"/>
            <a:ext cx="163046" cy="286871"/>
          </a:xfrm>
          <a:custGeom>
            <a:avLst/>
            <a:gdLst/>
            <a:ahLst/>
            <a:cxnLst/>
            <a:rect l="l" t="t" r="r" b="b"/>
            <a:pathLst>
              <a:path w="184784" h="325120">
                <a:moveTo>
                  <a:pt x="138351" y="0"/>
                </a:moveTo>
                <a:lnTo>
                  <a:pt x="97275" y="13903"/>
                </a:lnTo>
                <a:lnTo>
                  <a:pt x="68540" y="40229"/>
                </a:lnTo>
                <a:lnTo>
                  <a:pt x="43114" y="76736"/>
                </a:lnTo>
                <a:lnTo>
                  <a:pt x="22379" y="120323"/>
                </a:lnTo>
                <a:lnTo>
                  <a:pt x="7716" y="167886"/>
                </a:lnTo>
                <a:lnTo>
                  <a:pt x="507" y="216326"/>
                </a:lnTo>
                <a:lnTo>
                  <a:pt x="0" y="232131"/>
                </a:lnTo>
                <a:lnTo>
                  <a:pt x="564" y="247508"/>
                </a:lnTo>
                <a:lnTo>
                  <a:pt x="10203" y="291772"/>
                </a:lnTo>
                <a:lnTo>
                  <a:pt x="34812" y="321188"/>
                </a:lnTo>
                <a:lnTo>
                  <a:pt x="47022" y="325016"/>
                </a:lnTo>
                <a:lnTo>
                  <a:pt x="57449" y="324123"/>
                </a:lnTo>
                <a:lnTo>
                  <a:pt x="67802" y="321382"/>
                </a:lnTo>
                <a:lnTo>
                  <a:pt x="78029" y="316914"/>
                </a:lnTo>
                <a:lnTo>
                  <a:pt x="81480" y="314828"/>
                </a:lnTo>
                <a:lnTo>
                  <a:pt x="59433" y="314828"/>
                </a:lnTo>
                <a:lnTo>
                  <a:pt x="48473" y="313473"/>
                </a:lnTo>
                <a:lnTo>
                  <a:pt x="40072" y="308107"/>
                </a:lnTo>
                <a:lnTo>
                  <a:pt x="34146" y="298011"/>
                </a:lnTo>
                <a:lnTo>
                  <a:pt x="30611" y="282470"/>
                </a:lnTo>
                <a:lnTo>
                  <a:pt x="29385" y="260766"/>
                </a:lnTo>
                <a:lnTo>
                  <a:pt x="29550" y="252038"/>
                </a:lnTo>
                <a:lnTo>
                  <a:pt x="35136" y="206493"/>
                </a:lnTo>
                <a:lnTo>
                  <a:pt x="137007" y="168836"/>
                </a:lnTo>
                <a:lnTo>
                  <a:pt x="173786" y="168836"/>
                </a:lnTo>
                <a:lnTo>
                  <a:pt x="177021" y="156140"/>
                </a:lnTo>
                <a:lnTo>
                  <a:pt x="177335" y="154596"/>
                </a:lnTo>
                <a:lnTo>
                  <a:pt x="47823" y="154596"/>
                </a:lnTo>
                <a:lnTo>
                  <a:pt x="50684" y="143593"/>
                </a:lnTo>
                <a:lnTo>
                  <a:pt x="65043" y="95518"/>
                </a:lnTo>
                <a:lnTo>
                  <a:pt x="81215" y="58742"/>
                </a:lnTo>
                <a:lnTo>
                  <a:pt x="105559" y="22639"/>
                </a:lnTo>
                <a:lnTo>
                  <a:pt x="125296" y="9999"/>
                </a:lnTo>
                <a:lnTo>
                  <a:pt x="158107" y="9999"/>
                </a:lnTo>
                <a:lnTo>
                  <a:pt x="151568" y="4678"/>
                </a:lnTo>
                <a:lnTo>
                  <a:pt x="138351" y="0"/>
                </a:lnTo>
                <a:close/>
              </a:path>
              <a:path w="184784" h="325120">
                <a:moveTo>
                  <a:pt x="173786" y="168836"/>
                </a:moveTo>
                <a:lnTo>
                  <a:pt x="137007" y="168836"/>
                </a:lnTo>
                <a:lnTo>
                  <a:pt x="134860" y="177872"/>
                </a:lnTo>
                <a:lnTo>
                  <a:pt x="132223" y="188387"/>
                </a:lnTo>
                <a:lnTo>
                  <a:pt x="120964" y="225728"/>
                </a:lnTo>
                <a:lnTo>
                  <a:pt x="101328" y="269406"/>
                </a:lnTo>
                <a:lnTo>
                  <a:pt x="76082" y="304950"/>
                </a:lnTo>
                <a:lnTo>
                  <a:pt x="59433" y="314828"/>
                </a:lnTo>
                <a:lnTo>
                  <a:pt x="81480" y="314828"/>
                </a:lnTo>
                <a:lnTo>
                  <a:pt x="116699" y="284158"/>
                </a:lnTo>
                <a:lnTo>
                  <a:pt x="141955" y="247324"/>
                </a:lnTo>
                <a:lnTo>
                  <a:pt x="162510" y="203572"/>
                </a:lnTo>
                <a:lnTo>
                  <a:pt x="172939" y="172159"/>
                </a:lnTo>
                <a:lnTo>
                  <a:pt x="173786" y="168836"/>
                </a:lnTo>
                <a:close/>
              </a:path>
              <a:path w="184784" h="325120">
                <a:moveTo>
                  <a:pt x="158107" y="9999"/>
                </a:moveTo>
                <a:lnTo>
                  <a:pt x="125296" y="9999"/>
                </a:lnTo>
                <a:lnTo>
                  <a:pt x="138945" y="12960"/>
                </a:lnTo>
                <a:lnTo>
                  <a:pt x="147706" y="21524"/>
                </a:lnTo>
                <a:lnTo>
                  <a:pt x="152643" y="34082"/>
                </a:lnTo>
                <a:lnTo>
                  <a:pt x="154818" y="49028"/>
                </a:lnTo>
                <a:lnTo>
                  <a:pt x="154810" y="61884"/>
                </a:lnTo>
                <a:lnTo>
                  <a:pt x="150688" y="108403"/>
                </a:lnTo>
                <a:lnTo>
                  <a:pt x="142433" y="148415"/>
                </a:lnTo>
                <a:lnTo>
                  <a:pt x="47823" y="154596"/>
                </a:lnTo>
                <a:lnTo>
                  <a:pt x="177335" y="154596"/>
                </a:lnTo>
                <a:lnTo>
                  <a:pt x="184133" y="108403"/>
                </a:lnTo>
                <a:lnTo>
                  <a:pt x="184647" y="92767"/>
                </a:lnTo>
                <a:lnTo>
                  <a:pt x="184262" y="80906"/>
                </a:lnTo>
                <a:lnTo>
                  <a:pt x="176164" y="38175"/>
                </a:lnTo>
                <a:lnTo>
                  <a:pt x="162083" y="13234"/>
                </a:lnTo>
                <a:lnTo>
                  <a:pt x="158107" y="9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8842293" y="5639018"/>
            <a:ext cx="240926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35" y="0"/>
                </a:lnTo>
              </a:path>
            </a:pathLst>
          </a:custGeom>
          <a:ln w="19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9219940" y="5456745"/>
            <a:ext cx="163046" cy="286871"/>
          </a:xfrm>
          <a:custGeom>
            <a:avLst/>
            <a:gdLst/>
            <a:ahLst/>
            <a:cxnLst/>
            <a:rect l="l" t="t" r="r" b="b"/>
            <a:pathLst>
              <a:path w="184784" h="325120">
                <a:moveTo>
                  <a:pt x="138334" y="0"/>
                </a:moveTo>
                <a:lnTo>
                  <a:pt x="97255" y="13905"/>
                </a:lnTo>
                <a:lnTo>
                  <a:pt x="68522" y="40231"/>
                </a:lnTo>
                <a:lnTo>
                  <a:pt x="43100" y="76739"/>
                </a:lnTo>
                <a:lnTo>
                  <a:pt x="22371" y="120325"/>
                </a:lnTo>
                <a:lnTo>
                  <a:pt x="7713" y="167889"/>
                </a:lnTo>
                <a:lnTo>
                  <a:pt x="507" y="216329"/>
                </a:lnTo>
                <a:lnTo>
                  <a:pt x="0" y="232134"/>
                </a:lnTo>
                <a:lnTo>
                  <a:pt x="565" y="247513"/>
                </a:lnTo>
                <a:lnTo>
                  <a:pt x="10202" y="291782"/>
                </a:lnTo>
                <a:lnTo>
                  <a:pt x="34806" y="321196"/>
                </a:lnTo>
                <a:lnTo>
                  <a:pt x="47011" y="325021"/>
                </a:lnTo>
                <a:lnTo>
                  <a:pt x="57436" y="324128"/>
                </a:lnTo>
                <a:lnTo>
                  <a:pt x="67786" y="321387"/>
                </a:lnTo>
                <a:lnTo>
                  <a:pt x="78011" y="316918"/>
                </a:lnTo>
                <a:lnTo>
                  <a:pt x="81468" y="314827"/>
                </a:lnTo>
                <a:lnTo>
                  <a:pt x="59423" y="314827"/>
                </a:lnTo>
                <a:lnTo>
                  <a:pt x="48467" y="313474"/>
                </a:lnTo>
                <a:lnTo>
                  <a:pt x="40069" y="308108"/>
                </a:lnTo>
                <a:lnTo>
                  <a:pt x="34145" y="298012"/>
                </a:lnTo>
                <a:lnTo>
                  <a:pt x="30611" y="282470"/>
                </a:lnTo>
                <a:lnTo>
                  <a:pt x="29384" y="260764"/>
                </a:lnTo>
                <a:lnTo>
                  <a:pt x="29550" y="252037"/>
                </a:lnTo>
                <a:lnTo>
                  <a:pt x="35136" y="206492"/>
                </a:lnTo>
                <a:lnTo>
                  <a:pt x="137007" y="168839"/>
                </a:lnTo>
                <a:lnTo>
                  <a:pt x="173755" y="168839"/>
                </a:lnTo>
                <a:lnTo>
                  <a:pt x="176991" y="156142"/>
                </a:lnTo>
                <a:lnTo>
                  <a:pt x="177304" y="154599"/>
                </a:lnTo>
                <a:lnTo>
                  <a:pt x="47792" y="154599"/>
                </a:lnTo>
                <a:lnTo>
                  <a:pt x="50663" y="143597"/>
                </a:lnTo>
                <a:lnTo>
                  <a:pt x="65039" y="95527"/>
                </a:lnTo>
                <a:lnTo>
                  <a:pt x="81210" y="58754"/>
                </a:lnTo>
                <a:lnTo>
                  <a:pt x="105548" y="22638"/>
                </a:lnTo>
                <a:lnTo>
                  <a:pt x="125281" y="10000"/>
                </a:lnTo>
                <a:lnTo>
                  <a:pt x="158101" y="10000"/>
                </a:lnTo>
                <a:lnTo>
                  <a:pt x="151554" y="4674"/>
                </a:lnTo>
                <a:lnTo>
                  <a:pt x="138334" y="0"/>
                </a:lnTo>
                <a:close/>
              </a:path>
              <a:path w="184784" h="325120">
                <a:moveTo>
                  <a:pt x="173755" y="168839"/>
                </a:moveTo>
                <a:lnTo>
                  <a:pt x="137007" y="168839"/>
                </a:lnTo>
                <a:lnTo>
                  <a:pt x="134851" y="177875"/>
                </a:lnTo>
                <a:lnTo>
                  <a:pt x="132210" y="188390"/>
                </a:lnTo>
                <a:lnTo>
                  <a:pt x="120957" y="225731"/>
                </a:lnTo>
                <a:lnTo>
                  <a:pt x="101329" y="269405"/>
                </a:lnTo>
                <a:lnTo>
                  <a:pt x="76083" y="304946"/>
                </a:lnTo>
                <a:lnTo>
                  <a:pt x="59423" y="314827"/>
                </a:lnTo>
                <a:lnTo>
                  <a:pt x="81468" y="314827"/>
                </a:lnTo>
                <a:lnTo>
                  <a:pt x="116674" y="284161"/>
                </a:lnTo>
                <a:lnTo>
                  <a:pt x="141927" y="247327"/>
                </a:lnTo>
                <a:lnTo>
                  <a:pt x="162481" y="203575"/>
                </a:lnTo>
                <a:lnTo>
                  <a:pt x="172908" y="172162"/>
                </a:lnTo>
                <a:lnTo>
                  <a:pt x="173755" y="168839"/>
                </a:lnTo>
                <a:close/>
              </a:path>
              <a:path w="184784" h="325120">
                <a:moveTo>
                  <a:pt x="158101" y="10000"/>
                </a:moveTo>
                <a:lnTo>
                  <a:pt x="125281" y="10000"/>
                </a:lnTo>
                <a:lnTo>
                  <a:pt x="138936" y="12963"/>
                </a:lnTo>
                <a:lnTo>
                  <a:pt x="147694" y="21529"/>
                </a:lnTo>
                <a:lnTo>
                  <a:pt x="152624" y="34091"/>
                </a:lnTo>
                <a:lnTo>
                  <a:pt x="154791" y="49040"/>
                </a:lnTo>
                <a:lnTo>
                  <a:pt x="154782" y="61895"/>
                </a:lnTo>
                <a:lnTo>
                  <a:pt x="150663" y="108414"/>
                </a:lnTo>
                <a:lnTo>
                  <a:pt x="142425" y="148433"/>
                </a:lnTo>
                <a:lnTo>
                  <a:pt x="47792" y="154599"/>
                </a:lnTo>
                <a:lnTo>
                  <a:pt x="177304" y="154599"/>
                </a:lnTo>
                <a:lnTo>
                  <a:pt x="184102" y="108414"/>
                </a:lnTo>
                <a:lnTo>
                  <a:pt x="184617" y="92770"/>
                </a:lnTo>
                <a:lnTo>
                  <a:pt x="184233" y="80907"/>
                </a:lnTo>
                <a:lnTo>
                  <a:pt x="176145" y="38169"/>
                </a:lnTo>
                <a:lnTo>
                  <a:pt x="162069" y="13228"/>
                </a:lnTo>
                <a:lnTo>
                  <a:pt x="158101" y="10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9414104" y="5562046"/>
            <a:ext cx="190500" cy="180974"/>
          </a:xfrm>
          <a:custGeom>
            <a:avLst/>
            <a:gdLst/>
            <a:ahLst/>
            <a:cxnLst/>
            <a:rect l="l" t="t" r="r" b="b"/>
            <a:pathLst>
              <a:path w="215900" h="205104">
                <a:moveTo>
                  <a:pt x="111021" y="172024"/>
                </a:moveTo>
                <a:lnTo>
                  <a:pt x="85085" y="172024"/>
                </a:lnTo>
                <a:lnTo>
                  <a:pt x="90260" y="182385"/>
                </a:lnTo>
                <a:lnTo>
                  <a:pt x="98243" y="192123"/>
                </a:lnTo>
                <a:lnTo>
                  <a:pt x="109066" y="200068"/>
                </a:lnTo>
                <a:lnTo>
                  <a:pt x="122763" y="205050"/>
                </a:lnTo>
                <a:lnTo>
                  <a:pt x="141386" y="203165"/>
                </a:lnTo>
                <a:lnTo>
                  <a:pt x="157507" y="197418"/>
                </a:lnTo>
                <a:lnTo>
                  <a:pt x="160014" y="195842"/>
                </a:lnTo>
                <a:lnTo>
                  <a:pt x="139501" y="195842"/>
                </a:lnTo>
                <a:lnTo>
                  <a:pt x="123453" y="192462"/>
                </a:lnTo>
                <a:lnTo>
                  <a:pt x="114236" y="183243"/>
                </a:lnTo>
                <a:lnTo>
                  <a:pt x="111021" y="172024"/>
                </a:lnTo>
                <a:close/>
              </a:path>
              <a:path w="215900" h="205104">
                <a:moveTo>
                  <a:pt x="23138" y="149327"/>
                </a:moveTo>
                <a:lnTo>
                  <a:pt x="9312" y="152972"/>
                </a:lnTo>
                <a:lnTo>
                  <a:pt x="0" y="162727"/>
                </a:lnTo>
                <a:lnTo>
                  <a:pt x="939" y="180578"/>
                </a:lnTo>
                <a:lnTo>
                  <a:pt x="6766" y="193055"/>
                </a:lnTo>
                <a:lnTo>
                  <a:pt x="16073" y="200947"/>
                </a:lnTo>
                <a:lnTo>
                  <a:pt x="27450" y="205047"/>
                </a:lnTo>
                <a:lnTo>
                  <a:pt x="47612" y="202612"/>
                </a:lnTo>
                <a:lnTo>
                  <a:pt x="62965" y="195737"/>
                </a:lnTo>
                <a:lnTo>
                  <a:pt x="44489" y="195737"/>
                </a:lnTo>
                <a:lnTo>
                  <a:pt x="32899" y="195460"/>
                </a:lnTo>
                <a:lnTo>
                  <a:pt x="20105" y="191068"/>
                </a:lnTo>
                <a:lnTo>
                  <a:pt x="29632" y="183500"/>
                </a:lnTo>
                <a:lnTo>
                  <a:pt x="36375" y="171655"/>
                </a:lnTo>
                <a:lnTo>
                  <a:pt x="32464" y="154424"/>
                </a:lnTo>
                <a:lnTo>
                  <a:pt x="23138" y="149327"/>
                </a:lnTo>
                <a:close/>
              </a:path>
              <a:path w="215900" h="205104">
                <a:moveTo>
                  <a:pt x="205325" y="130996"/>
                </a:moveTo>
                <a:lnTo>
                  <a:pt x="195967" y="130996"/>
                </a:lnTo>
                <a:lnTo>
                  <a:pt x="195084" y="132831"/>
                </a:lnTo>
                <a:lnTo>
                  <a:pt x="194200" y="136058"/>
                </a:lnTo>
                <a:lnTo>
                  <a:pt x="186607" y="155725"/>
                </a:lnTo>
                <a:lnTo>
                  <a:pt x="157588" y="189225"/>
                </a:lnTo>
                <a:lnTo>
                  <a:pt x="139501" y="195842"/>
                </a:lnTo>
                <a:lnTo>
                  <a:pt x="160014" y="195842"/>
                </a:lnTo>
                <a:lnTo>
                  <a:pt x="191442" y="167158"/>
                </a:lnTo>
                <a:lnTo>
                  <a:pt x="204941" y="138684"/>
                </a:lnTo>
                <a:lnTo>
                  <a:pt x="205325" y="130996"/>
                </a:lnTo>
                <a:close/>
              </a:path>
              <a:path w="215900" h="205104">
                <a:moveTo>
                  <a:pt x="114535" y="9982"/>
                </a:moveTo>
                <a:lnTo>
                  <a:pt x="77025" y="9982"/>
                </a:lnTo>
                <a:lnTo>
                  <a:pt x="89126" y="11358"/>
                </a:lnTo>
                <a:lnTo>
                  <a:pt x="99575" y="18049"/>
                </a:lnTo>
                <a:lnTo>
                  <a:pt x="105457" y="32967"/>
                </a:lnTo>
                <a:lnTo>
                  <a:pt x="105321" y="40194"/>
                </a:lnTo>
                <a:lnTo>
                  <a:pt x="104623" y="48234"/>
                </a:lnTo>
                <a:lnTo>
                  <a:pt x="96089" y="92109"/>
                </a:lnTo>
                <a:lnTo>
                  <a:pt x="83477" y="142316"/>
                </a:lnTo>
                <a:lnTo>
                  <a:pt x="63358" y="184750"/>
                </a:lnTo>
                <a:lnTo>
                  <a:pt x="44489" y="195737"/>
                </a:lnTo>
                <a:lnTo>
                  <a:pt x="62965" y="195737"/>
                </a:lnTo>
                <a:lnTo>
                  <a:pt x="74230" y="186675"/>
                </a:lnTo>
                <a:lnTo>
                  <a:pt x="81439" y="177985"/>
                </a:lnTo>
                <a:lnTo>
                  <a:pt x="85085" y="172024"/>
                </a:lnTo>
                <a:lnTo>
                  <a:pt x="111021" y="172024"/>
                </a:lnTo>
                <a:lnTo>
                  <a:pt x="133087" y="63464"/>
                </a:lnTo>
                <a:lnTo>
                  <a:pt x="144412" y="32798"/>
                </a:lnTo>
                <a:lnTo>
                  <a:pt x="132289" y="32798"/>
                </a:lnTo>
                <a:lnTo>
                  <a:pt x="123146" y="17553"/>
                </a:lnTo>
                <a:lnTo>
                  <a:pt x="114535" y="9982"/>
                </a:lnTo>
                <a:close/>
              </a:path>
              <a:path w="215900" h="205104">
                <a:moveTo>
                  <a:pt x="89324" y="0"/>
                </a:moveTo>
                <a:lnTo>
                  <a:pt x="42620" y="17756"/>
                </a:lnTo>
                <a:lnTo>
                  <a:pt x="16830" y="51644"/>
                </a:lnTo>
                <a:lnTo>
                  <a:pt x="10923" y="74218"/>
                </a:lnTo>
                <a:lnTo>
                  <a:pt x="19854" y="74218"/>
                </a:lnTo>
                <a:lnTo>
                  <a:pt x="21165" y="73312"/>
                </a:lnTo>
                <a:lnTo>
                  <a:pt x="22049" y="69228"/>
                </a:lnTo>
                <a:lnTo>
                  <a:pt x="29772" y="49877"/>
                </a:lnTo>
                <a:lnTo>
                  <a:pt x="58732" y="16651"/>
                </a:lnTo>
                <a:lnTo>
                  <a:pt x="77025" y="9982"/>
                </a:lnTo>
                <a:lnTo>
                  <a:pt x="114535" y="9982"/>
                </a:lnTo>
                <a:lnTo>
                  <a:pt x="112018" y="7769"/>
                </a:lnTo>
                <a:lnTo>
                  <a:pt x="100284" y="2300"/>
                </a:lnTo>
                <a:lnTo>
                  <a:pt x="89324" y="0"/>
                </a:lnTo>
                <a:close/>
              </a:path>
              <a:path w="215900" h="205104">
                <a:moveTo>
                  <a:pt x="206420" y="10223"/>
                </a:moveTo>
                <a:lnTo>
                  <a:pt x="182065" y="10223"/>
                </a:lnTo>
                <a:lnTo>
                  <a:pt x="194525" y="12844"/>
                </a:lnTo>
                <a:lnTo>
                  <a:pt x="185624" y="21409"/>
                </a:lnTo>
                <a:lnTo>
                  <a:pt x="179403" y="33630"/>
                </a:lnTo>
                <a:lnTo>
                  <a:pt x="181965" y="48293"/>
                </a:lnTo>
                <a:lnTo>
                  <a:pt x="192404" y="55010"/>
                </a:lnTo>
                <a:lnTo>
                  <a:pt x="205178" y="52291"/>
                </a:lnTo>
                <a:lnTo>
                  <a:pt x="215311" y="43496"/>
                </a:lnTo>
                <a:lnTo>
                  <a:pt x="214329" y="24245"/>
                </a:lnTo>
                <a:lnTo>
                  <a:pt x="208043" y="11500"/>
                </a:lnTo>
                <a:lnTo>
                  <a:pt x="206420" y="10223"/>
                </a:lnTo>
                <a:close/>
              </a:path>
              <a:path w="215900" h="205104">
                <a:moveTo>
                  <a:pt x="187746" y="473"/>
                </a:moveTo>
                <a:lnTo>
                  <a:pt x="144744" y="16403"/>
                </a:lnTo>
                <a:lnTo>
                  <a:pt x="132289" y="32798"/>
                </a:lnTo>
                <a:lnTo>
                  <a:pt x="144412" y="32798"/>
                </a:lnTo>
                <a:lnTo>
                  <a:pt x="146497" y="28746"/>
                </a:lnTo>
                <a:lnTo>
                  <a:pt x="156264" y="17405"/>
                </a:lnTo>
                <a:lnTo>
                  <a:pt x="169488" y="10557"/>
                </a:lnTo>
                <a:lnTo>
                  <a:pt x="182065" y="10223"/>
                </a:lnTo>
                <a:lnTo>
                  <a:pt x="206420" y="10223"/>
                </a:lnTo>
                <a:lnTo>
                  <a:pt x="198500" y="3997"/>
                </a:lnTo>
                <a:lnTo>
                  <a:pt x="187746" y="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9637686" y="5613265"/>
            <a:ext cx="83484" cy="188819"/>
          </a:xfrm>
          <a:custGeom>
            <a:avLst/>
            <a:gdLst/>
            <a:ahLst/>
            <a:cxnLst/>
            <a:rect l="l" t="t" r="r" b="b"/>
            <a:pathLst>
              <a:path w="94615" h="213995">
                <a:moveTo>
                  <a:pt x="82722" y="0"/>
                </a:moveTo>
                <a:lnTo>
                  <a:pt x="65531" y="0"/>
                </a:lnTo>
                <a:lnTo>
                  <a:pt x="56479" y="8357"/>
                </a:lnTo>
                <a:lnTo>
                  <a:pt x="56479" y="23158"/>
                </a:lnTo>
                <a:lnTo>
                  <a:pt x="60563" y="29906"/>
                </a:lnTo>
                <a:lnTo>
                  <a:pt x="78028" y="29906"/>
                </a:lnTo>
                <a:lnTo>
                  <a:pt x="86471" y="20906"/>
                </a:lnTo>
                <a:lnTo>
                  <a:pt x="86471" y="7071"/>
                </a:lnTo>
                <a:lnTo>
                  <a:pt x="82722" y="0"/>
                </a:lnTo>
                <a:close/>
              </a:path>
              <a:path w="94615" h="213995">
                <a:moveTo>
                  <a:pt x="65946" y="79772"/>
                </a:moveTo>
                <a:lnTo>
                  <a:pt x="49621" y="79772"/>
                </a:lnTo>
                <a:lnTo>
                  <a:pt x="52456" y="82320"/>
                </a:lnTo>
                <a:lnTo>
                  <a:pt x="52456" y="90854"/>
                </a:lnTo>
                <a:lnTo>
                  <a:pt x="51381" y="99093"/>
                </a:lnTo>
                <a:lnTo>
                  <a:pt x="47244" y="110973"/>
                </a:lnTo>
                <a:lnTo>
                  <a:pt x="23073" y="173412"/>
                </a:lnTo>
                <a:lnTo>
                  <a:pt x="21854" y="177521"/>
                </a:lnTo>
                <a:lnTo>
                  <a:pt x="20299" y="181307"/>
                </a:lnTo>
                <a:lnTo>
                  <a:pt x="20320" y="186766"/>
                </a:lnTo>
                <a:lnTo>
                  <a:pt x="23823" y="199722"/>
                </a:lnTo>
                <a:lnTo>
                  <a:pt x="33391" y="209253"/>
                </a:lnTo>
                <a:lnTo>
                  <a:pt x="47495" y="213511"/>
                </a:lnTo>
                <a:lnTo>
                  <a:pt x="64291" y="209469"/>
                </a:lnTo>
                <a:lnTo>
                  <a:pt x="69967" y="205048"/>
                </a:lnTo>
                <a:lnTo>
                  <a:pt x="44226" y="205048"/>
                </a:lnTo>
                <a:lnTo>
                  <a:pt x="42641" y="200930"/>
                </a:lnTo>
                <a:lnTo>
                  <a:pt x="42641" y="186689"/>
                </a:lnTo>
                <a:lnTo>
                  <a:pt x="44836" y="180688"/>
                </a:lnTo>
                <a:lnTo>
                  <a:pt x="47640" y="173723"/>
                </a:lnTo>
                <a:lnTo>
                  <a:pt x="52179" y="161789"/>
                </a:lnTo>
                <a:lnTo>
                  <a:pt x="56952" y="150061"/>
                </a:lnTo>
                <a:lnTo>
                  <a:pt x="61388" y="138503"/>
                </a:lnTo>
                <a:lnTo>
                  <a:pt x="67142" y="123605"/>
                </a:lnTo>
                <a:lnTo>
                  <a:pt x="71788" y="111462"/>
                </a:lnTo>
                <a:lnTo>
                  <a:pt x="73883" y="105073"/>
                </a:lnTo>
                <a:lnTo>
                  <a:pt x="74828" y="101272"/>
                </a:lnTo>
                <a:lnTo>
                  <a:pt x="74828" y="98105"/>
                </a:lnTo>
                <a:lnTo>
                  <a:pt x="71303" y="85105"/>
                </a:lnTo>
                <a:lnTo>
                  <a:pt x="65946" y="79772"/>
                </a:lnTo>
                <a:close/>
              </a:path>
              <a:path w="94615" h="213995">
                <a:moveTo>
                  <a:pt x="94579" y="161175"/>
                </a:moveTo>
                <a:lnTo>
                  <a:pt x="85191" y="161175"/>
                </a:lnTo>
                <a:lnTo>
                  <a:pt x="84886" y="163080"/>
                </a:lnTo>
                <a:lnTo>
                  <a:pt x="83637" y="166579"/>
                </a:lnTo>
                <a:lnTo>
                  <a:pt x="77133" y="183327"/>
                </a:lnTo>
                <a:lnTo>
                  <a:pt x="68926" y="195359"/>
                </a:lnTo>
                <a:lnTo>
                  <a:pt x="59782" y="202618"/>
                </a:lnTo>
                <a:lnTo>
                  <a:pt x="44226" y="205048"/>
                </a:lnTo>
                <a:lnTo>
                  <a:pt x="69967" y="205048"/>
                </a:lnTo>
                <a:lnTo>
                  <a:pt x="77142" y="199457"/>
                </a:lnTo>
                <a:lnTo>
                  <a:pt x="86289" y="186766"/>
                </a:lnTo>
                <a:lnTo>
                  <a:pt x="91972" y="174690"/>
                </a:lnTo>
                <a:lnTo>
                  <a:pt x="94433" y="166520"/>
                </a:lnTo>
                <a:lnTo>
                  <a:pt x="94579" y="161175"/>
                </a:lnTo>
                <a:close/>
              </a:path>
              <a:path w="94615" h="213995">
                <a:moveTo>
                  <a:pt x="47627" y="71292"/>
                </a:moveTo>
                <a:lnTo>
                  <a:pt x="8615" y="97520"/>
                </a:lnTo>
                <a:lnTo>
                  <a:pt x="0" y="123370"/>
                </a:lnTo>
                <a:lnTo>
                  <a:pt x="9723" y="123370"/>
                </a:lnTo>
                <a:lnTo>
                  <a:pt x="10058" y="121788"/>
                </a:lnTo>
                <a:lnTo>
                  <a:pt x="10972" y="118311"/>
                </a:lnTo>
                <a:lnTo>
                  <a:pt x="35404" y="82065"/>
                </a:lnTo>
                <a:lnTo>
                  <a:pt x="65946" y="79772"/>
                </a:lnTo>
                <a:lnTo>
                  <a:pt x="61733" y="75578"/>
                </a:lnTo>
                <a:lnTo>
                  <a:pt x="47627" y="71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9984499" y="5565539"/>
            <a:ext cx="0" cy="205628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889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9883445" y="5669055"/>
            <a:ext cx="202826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727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10214285" y="5615774"/>
            <a:ext cx="118222" cy="124385"/>
          </a:xfrm>
          <a:custGeom>
            <a:avLst/>
            <a:gdLst/>
            <a:ahLst/>
            <a:cxnLst/>
            <a:rect l="l" t="t" r="r" b="b"/>
            <a:pathLst>
              <a:path w="133984" h="140970">
                <a:moveTo>
                  <a:pt x="88493" y="0"/>
                </a:moveTo>
                <a:lnTo>
                  <a:pt x="48106" y="10905"/>
                </a:lnTo>
                <a:lnTo>
                  <a:pt x="16386" y="38731"/>
                </a:lnTo>
                <a:lnTo>
                  <a:pt x="0" y="76143"/>
                </a:lnTo>
                <a:lnTo>
                  <a:pt x="814" y="92006"/>
                </a:lnTo>
                <a:lnTo>
                  <a:pt x="17947" y="128617"/>
                </a:lnTo>
                <a:lnTo>
                  <a:pt x="41720" y="140834"/>
                </a:lnTo>
                <a:lnTo>
                  <a:pt x="65562" y="139946"/>
                </a:lnTo>
                <a:lnTo>
                  <a:pt x="85426" y="136600"/>
                </a:lnTo>
                <a:lnTo>
                  <a:pt x="94450" y="133765"/>
                </a:lnTo>
                <a:lnTo>
                  <a:pt x="60475" y="133765"/>
                </a:lnTo>
                <a:lnTo>
                  <a:pt x="43692" y="131041"/>
                </a:lnTo>
                <a:lnTo>
                  <a:pt x="32449" y="123502"/>
                </a:lnTo>
                <a:lnTo>
                  <a:pt x="26161" y="112239"/>
                </a:lnTo>
                <a:lnTo>
                  <a:pt x="25745" y="100948"/>
                </a:lnTo>
                <a:lnTo>
                  <a:pt x="26349" y="88518"/>
                </a:lnTo>
                <a:lnTo>
                  <a:pt x="35522" y="49760"/>
                </a:lnTo>
                <a:lnTo>
                  <a:pt x="62879" y="16958"/>
                </a:lnTo>
                <a:lnTo>
                  <a:pt x="84556" y="8752"/>
                </a:lnTo>
                <a:lnTo>
                  <a:pt x="117869" y="8752"/>
                </a:lnTo>
                <a:lnTo>
                  <a:pt x="115046" y="6132"/>
                </a:lnTo>
                <a:lnTo>
                  <a:pt x="101871" y="1359"/>
                </a:lnTo>
                <a:lnTo>
                  <a:pt x="88493" y="0"/>
                </a:lnTo>
                <a:close/>
              </a:path>
              <a:path w="133984" h="140970">
                <a:moveTo>
                  <a:pt x="131137" y="101406"/>
                </a:moveTo>
                <a:lnTo>
                  <a:pt x="126748" y="101406"/>
                </a:lnTo>
                <a:lnTo>
                  <a:pt x="126138" y="102037"/>
                </a:lnTo>
                <a:lnTo>
                  <a:pt x="123608" y="104573"/>
                </a:lnTo>
                <a:lnTo>
                  <a:pt x="81417" y="130648"/>
                </a:lnTo>
                <a:lnTo>
                  <a:pt x="60475" y="133765"/>
                </a:lnTo>
                <a:lnTo>
                  <a:pt x="94450" y="133765"/>
                </a:lnTo>
                <a:lnTo>
                  <a:pt x="129698" y="113493"/>
                </a:lnTo>
                <a:lnTo>
                  <a:pt x="133971" y="104872"/>
                </a:lnTo>
                <a:lnTo>
                  <a:pt x="131137" y="101406"/>
                </a:lnTo>
                <a:close/>
              </a:path>
              <a:path w="133984" h="140970">
                <a:moveTo>
                  <a:pt x="117869" y="8752"/>
                </a:moveTo>
                <a:lnTo>
                  <a:pt x="84556" y="8752"/>
                </a:lnTo>
                <a:lnTo>
                  <a:pt x="96572" y="9318"/>
                </a:lnTo>
                <a:lnTo>
                  <a:pt x="109609" y="13253"/>
                </a:lnTo>
                <a:lnTo>
                  <a:pt x="116171" y="18516"/>
                </a:lnTo>
                <a:lnTo>
                  <a:pt x="104589" y="20442"/>
                </a:lnTo>
                <a:lnTo>
                  <a:pt x="99742" y="29446"/>
                </a:lnTo>
                <a:lnTo>
                  <a:pt x="99742" y="45198"/>
                </a:lnTo>
                <a:lnTo>
                  <a:pt x="106174" y="48411"/>
                </a:lnTo>
                <a:lnTo>
                  <a:pt x="111691" y="48411"/>
                </a:lnTo>
                <a:lnTo>
                  <a:pt x="122318" y="44452"/>
                </a:lnTo>
                <a:lnTo>
                  <a:pt x="129025" y="30410"/>
                </a:lnTo>
                <a:lnTo>
                  <a:pt x="125078" y="15442"/>
                </a:lnTo>
                <a:lnTo>
                  <a:pt x="117869" y="8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2201964" y="6159478"/>
            <a:ext cx="2068046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55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2201964" y="4529327"/>
            <a:ext cx="2068046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55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2201964" y="4529327"/>
            <a:ext cx="0" cy="1630456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505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269896" y="4529327"/>
            <a:ext cx="0" cy="1630456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505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2718689" y="6137889"/>
            <a:ext cx="0" cy="21851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469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2718689" y="4530367"/>
            <a:ext cx="0" cy="20731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288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235414" y="6137889"/>
            <a:ext cx="0" cy="21851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469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235414" y="4530367"/>
            <a:ext cx="0" cy="20731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288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3752142" y="6137889"/>
            <a:ext cx="0" cy="21851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469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3752142" y="4530367"/>
            <a:ext cx="0" cy="20731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288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2201964" y="5941571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248276" y="5941571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2201964" y="5718529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248276" y="5718529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2201964" y="5496526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248276" y="5496526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2201964" y="5273484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48276" y="5273484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2201964" y="5050441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248276" y="5050441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2201964" y="4827398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4248276" y="4827398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2201964" y="4604366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248276" y="4604366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3762437" y="4712289"/>
            <a:ext cx="508747" cy="227479"/>
          </a:xfrm>
          <a:custGeom>
            <a:avLst/>
            <a:gdLst/>
            <a:ahLst/>
            <a:cxnLst/>
            <a:rect l="l" t="t" r="r" b="b"/>
            <a:pathLst>
              <a:path w="576580" h="257810">
                <a:moveTo>
                  <a:pt x="0" y="0"/>
                </a:moveTo>
                <a:lnTo>
                  <a:pt x="5822" y="2323"/>
                </a:lnTo>
                <a:lnTo>
                  <a:pt x="11667" y="4657"/>
                </a:lnTo>
                <a:lnTo>
                  <a:pt x="17502" y="6990"/>
                </a:lnTo>
                <a:lnTo>
                  <a:pt x="23325" y="8144"/>
                </a:lnTo>
                <a:lnTo>
                  <a:pt x="29157" y="10477"/>
                </a:lnTo>
                <a:lnTo>
                  <a:pt x="35004" y="12801"/>
                </a:lnTo>
                <a:lnTo>
                  <a:pt x="40827" y="15134"/>
                </a:lnTo>
                <a:lnTo>
                  <a:pt x="46662" y="17479"/>
                </a:lnTo>
                <a:lnTo>
                  <a:pt x="52494" y="19788"/>
                </a:lnTo>
                <a:lnTo>
                  <a:pt x="59494" y="22124"/>
                </a:lnTo>
                <a:lnTo>
                  <a:pt x="65317" y="23291"/>
                </a:lnTo>
                <a:lnTo>
                  <a:pt x="71164" y="25624"/>
                </a:lnTo>
                <a:lnTo>
                  <a:pt x="76996" y="27957"/>
                </a:lnTo>
                <a:lnTo>
                  <a:pt x="82819" y="30278"/>
                </a:lnTo>
                <a:lnTo>
                  <a:pt x="88654" y="32611"/>
                </a:lnTo>
                <a:lnTo>
                  <a:pt x="94499" y="34947"/>
                </a:lnTo>
                <a:lnTo>
                  <a:pt x="100321" y="37268"/>
                </a:lnTo>
                <a:lnTo>
                  <a:pt x="106156" y="39601"/>
                </a:lnTo>
                <a:lnTo>
                  <a:pt x="111992" y="41934"/>
                </a:lnTo>
                <a:lnTo>
                  <a:pt x="117811" y="44258"/>
                </a:lnTo>
                <a:lnTo>
                  <a:pt x="123659" y="46591"/>
                </a:lnTo>
                <a:lnTo>
                  <a:pt x="129494" y="48924"/>
                </a:lnTo>
                <a:lnTo>
                  <a:pt x="135314" y="51245"/>
                </a:lnTo>
                <a:lnTo>
                  <a:pt x="141149" y="53578"/>
                </a:lnTo>
                <a:lnTo>
                  <a:pt x="146996" y="55914"/>
                </a:lnTo>
                <a:lnTo>
                  <a:pt x="152816" y="58235"/>
                </a:lnTo>
                <a:lnTo>
                  <a:pt x="158651" y="60568"/>
                </a:lnTo>
                <a:lnTo>
                  <a:pt x="164486" y="62901"/>
                </a:lnTo>
                <a:lnTo>
                  <a:pt x="170306" y="65222"/>
                </a:lnTo>
                <a:lnTo>
                  <a:pt x="176153" y="68725"/>
                </a:lnTo>
                <a:lnTo>
                  <a:pt x="181988" y="71058"/>
                </a:lnTo>
                <a:lnTo>
                  <a:pt x="187808" y="73391"/>
                </a:lnTo>
                <a:lnTo>
                  <a:pt x="193643" y="75712"/>
                </a:lnTo>
                <a:lnTo>
                  <a:pt x="199490" y="78048"/>
                </a:lnTo>
                <a:lnTo>
                  <a:pt x="205310" y="80381"/>
                </a:lnTo>
                <a:lnTo>
                  <a:pt x="211145" y="82702"/>
                </a:lnTo>
                <a:lnTo>
                  <a:pt x="216980" y="85035"/>
                </a:lnTo>
                <a:lnTo>
                  <a:pt x="222812" y="88525"/>
                </a:lnTo>
                <a:lnTo>
                  <a:pt x="228647" y="90858"/>
                </a:lnTo>
                <a:lnTo>
                  <a:pt x="234483" y="93179"/>
                </a:lnTo>
                <a:lnTo>
                  <a:pt x="240305" y="95512"/>
                </a:lnTo>
                <a:lnTo>
                  <a:pt x="246150" y="97845"/>
                </a:lnTo>
                <a:lnTo>
                  <a:pt x="251985" y="101348"/>
                </a:lnTo>
                <a:lnTo>
                  <a:pt x="257808" y="103669"/>
                </a:lnTo>
                <a:lnTo>
                  <a:pt x="263640" y="106002"/>
                </a:lnTo>
                <a:lnTo>
                  <a:pt x="269487" y="108335"/>
                </a:lnTo>
                <a:lnTo>
                  <a:pt x="275310" y="110659"/>
                </a:lnTo>
                <a:lnTo>
                  <a:pt x="281142" y="114146"/>
                </a:lnTo>
                <a:lnTo>
                  <a:pt x="286977" y="116479"/>
                </a:lnTo>
                <a:lnTo>
                  <a:pt x="292800" y="118812"/>
                </a:lnTo>
                <a:lnTo>
                  <a:pt x="298644" y="122315"/>
                </a:lnTo>
                <a:lnTo>
                  <a:pt x="304479" y="124636"/>
                </a:lnTo>
                <a:lnTo>
                  <a:pt x="310302" y="126969"/>
                </a:lnTo>
                <a:lnTo>
                  <a:pt x="317302" y="129302"/>
                </a:lnTo>
                <a:lnTo>
                  <a:pt x="323137" y="132793"/>
                </a:lnTo>
                <a:lnTo>
                  <a:pt x="328969" y="135114"/>
                </a:lnTo>
                <a:lnTo>
                  <a:pt x="334804" y="137447"/>
                </a:lnTo>
                <a:lnTo>
                  <a:pt x="340639" y="140946"/>
                </a:lnTo>
                <a:lnTo>
                  <a:pt x="346472" y="143279"/>
                </a:lnTo>
                <a:lnTo>
                  <a:pt x="352294" y="145603"/>
                </a:lnTo>
                <a:lnTo>
                  <a:pt x="358142" y="149091"/>
                </a:lnTo>
                <a:lnTo>
                  <a:pt x="363974" y="151424"/>
                </a:lnTo>
                <a:lnTo>
                  <a:pt x="369797" y="154926"/>
                </a:lnTo>
                <a:lnTo>
                  <a:pt x="375632" y="157259"/>
                </a:lnTo>
                <a:lnTo>
                  <a:pt x="381476" y="159580"/>
                </a:lnTo>
                <a:lnTo>
                  <a:pt x="387299" y="163068"/>
                </a:lnTo>
                <a:lnTo>
                  <a:pt x="393134" y="165404"/>
                </a:lnTo>
                <a:lnTo>
                  <a:pt x="398966" y="167749"/>
                </a:lnTo>
                <a:lnTo>
                  <a:pt x="404789" y="171237"/>
                </a:lnTo>
                <a:lnTo>
                  <a:pt x="410636" y="173557"/>
                </a:lnTo>
                <a:lnTo>
                  <a:pt x="416468" y="177048"/>
                </a:lnTo>
                <a:lnTo>
                  <a:pt x="422291" y="179393"/>
                </a:lnTo>
                <a:lnTo>
                  <a:pt x="428126" y="182881"/>
                </a:lnTo>
                <a:lnTo>
                  <a:pt x="433970" y="185214"/>
                </a:lnTo>
                <a:lnTo>
                  <a:pt x="439793" y="188716"/>
                </a:lnTo>
                <a:lnTo>
                  <a:pt x="445628" y="191037"/>
                </a:lnTo>
                <a:lnTo>
                  <a:pt x="451463" y="194525"/>
                </a:lnTo>
                <a:lnTo>
                  <a:pt x="457283" y="196858"/>
                </a:lnTo>
                <a:lnTo>
                  <a:pt x="463130" y="200360"/>
                </a:lnTo>
                <a:lnTo>
                  <a:pt x="468966" y="202693"/>
                </a:lnTo>
                <a:lnTo>
                  <a:pt x="474785" y="206181"/>
                </a:lnTo>
                <a:lnTo>
                  <a:pt x="480620" y="208505"/>
                </a:lnTo>
                <a:lnTo>
                  <a:pt x="486468" y="212004"/>
                </a:lnTo>
                <a:lnTo>
                  <a:pt x="492288" y="214337"/>
                </a:lnTo>
                <a:lnTo>
                  <a:pt x="498123" y="217825"/>
                </a:lnTo>
                <a:lnTo>
                  <a:pt x="503958" y="220161"/>
                </a:lnTo>
                <a:lnTo>
                  <a:pt x="509790" y="223661"/>
                </a:lnTo>
                <a:lnTo>
                  <a:pt x="515625" y="225981"/>
                </a:lnTo>
                <a:lnTo>
                  <a:pt x="521460" y="229469"/>
                </a:lnTo>
                <a:lnTo>
                  <a:pt x="527283" y="231805"/>
                </a:lnTo>
                <a:lnTo>
                  <a:pt x="533127" y="235305"/>
                </a:lnTo>
                <a:lnTo>
                  <a:pt x="538962" y="238792"/>
                </a:lnTo>
                <a:lnTo>
                  <a:pt x="544785" y="241125"/>
                </a:lnTo>
                <a:lnTo>
                  <a:pt x="550617" y="244628"/>
                </a:lnTo>
                <a:lnTo>
                  <a:pt x="556464" y="246949"/>
                </a:lnTo>
                <a:lnTo>
                  <a:pt x="562287" y="250436"/>
                </a:lnTo>
                <a:lnTo>
                  <a:pt x="568119" y="253939"/>
                </a:lnTo>
                <a:lnTo>
                  <a:pt x="575119" y="256272"/>
                </a:lnTo>
                <a:lnTo>
                  <a:pt x="576275" y="257426"/>
                </a:lnTo>
              </a:path>
            </a:pathLst>
          </a:custGeom>
          <a:ln w="27963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3250860" y="4604366"/>
            <a:ext cx="512109" cy="108137"/>
          </a:xfrm>
          <a:custGeom>
            <a:avLst/>
            <a:gdLst/>
            <a:ahLst/>
            <a:cxnLst/>
            <a:rect l="l" t="t" r="r" b="b"/>
            <a:pathLst>
              <a:path w="580389" h="122554">
                <a:moveTo>
                  <a:pt x="0" y="0"/>
                </a:moveTo>
                <a:lnTo>
                  <a:pt x="17489" y="0"/>
                </a:lnTo>
                <a:lnTo>
                  <a:pt x="23334" y="1157"/>
                </a:lnTo>
                <a:lnTo>
                  <a:pt x="40824" y="1157"/>
                </a:lnTo>
                <a:lnTo>
                  <a:pt x="46659" y="2323"/>
                </a:lnTo>
                <a:lnTo>
                  <a:pt x="58326" y="2323"/>
                </a:lnTo>
                <a:lnTo>
                  <a:pt x="64149" y="3502"/>
                </a:lnTo>
                <a:lnTo>
                  <a:pt x="75828" y="3502"/>
                </a:lnTo>
                <a:lnTo>
                  <a:pt x="81651" y="4657"/>
                </a:lnTo>
                <a:lnTo>
                  <a:pt x="87486" y="4657"/>
                </a:lnTo>
                <a:lnTo>
                  <a:pt x="93330" y="5811"/>
                </a:lnTo>
                <a:lnTo>
                  <a:pt x="99153" y="5811"/>
                </a:lnTo>
                <a:lnTo>
                  <a:pt x="104988" y="6990"/>
                </a:lnTo>
                <a:lnTo>
                  <a:pt x="110820" y="6990"/>
                </a:lnTo>
                <a:lnTo>
                  <a:pt x="117824" y="8144"/>
                </a:lnTo>
                <a:lnTo>
                  <a:pt x="123643" y="9310"/>
                </a:lnTo>
                <a:lnTo>
                  <a:pt x="129491" y="9310"/>
                </a:lnTo>
                <a:lnTo>
                  <a:pt x="135326" y="10489"/>
                </a:lnTo>
                <a:lnTo>
                  <a:pt x="141146" y="10489"/>
                </a:lnTo>
                <a:lnTo>
                  <a:pt x="146981" y="11644"/>
                </a:lnTo>
                <a:lnTo>
                  <a:pt x="152828" y="12801"/>
                </a:lnTo>
                <a:lnTo>
                  <a:pt x="158648" y="12801"/>
                </a:lnTo>
                <a:lnTo>
                  <a:pt x="164483" y="13980"/>
                </a:lnTo>
                <a:lnTo>
                  <a:pt x="170318" y="15146"/>
                </a:lnTo>
                <a:lnTo>
                  <a:pt x="176141" y="16301"/>
                </a:lnTo>
                <a:lnTo>
                  <a:pt x="181985" y="16301"/>
                </a:lnTo>
                <a:lnTo>
                  <a:pt x="187820" y="17479"/>
                </a:lnTo>
                <a:lnTo>
                  <a:pt x="193643" y="18634"/>
                </a:lnTo>
                <a:lnTo>
                  <a:pt x="199475" y="19788"/>
                </a:lnTo>
                <a:lnTo>
                  <a:pt x="205322" y="20967"/>
                </a:lnTo>
                <a:lnTo>
                  <a:pt x="211145" y="22133"/>
                </a:lnTo>
                <a:lnTo>
                  <a:pt x="216977" y="23291"/>
                </a:lnTo>
                <a:lnTo>
                  <a:pt x="222812" y="23291"/>
                </a:lnTo>
                <a:lnTo>
                  <a:pt x="228635" y="24469"/>
                </a:lnTo>
                <a:lnTo>
                  <a:pt x="234479" y="25624"/>
                </a:lnTo>
                <a:lnTo>
                  <a:pt x="240315" y="26790"/>
                </a:lnTo>
                <a:lnTo>
                  <a:pt x="246137" y="27957"/>
                </a:lnTo>
                <a:lnTo>
                  <a:pt x="251969" y="29123"/>
                </a:lnTo>
                <a:lnTo>
                  <a:pt x="257817" y="30278"/>
                </a:lnTo>
                <a:lnTo>
                  <a:pt x="263640" y="31456"/>
                </a:lnTo>
                <a:lnTo>
                  <a:pt x="269472" y="32611"/>
                </a:lnTo>
                <a:lnTo>
                  <a:pt x="275307" y="33777"/>
                </a:lnTo>
                <a:lnTo>
                  <a:pt x="281142" y="36113"/>
                </a:lnTo>
                <a:lnTo>
                  <a:pt x="286974" y="37268"/>
                </a:lnTo>
                <a:lnTo>
                  <a:pt x="292809" y="38446"/>
                </a:lnTo>
                <a:lnTo>
                  <a:pt x="298632" y="39601"/>
                </a:lnTo>
                <a:lnTo>
                  <a:pt x="304476" y="40767"/>
                </a:lnTo>
                <a:lnTo>
                  <a:pt x="310311" y="41934"/>
                </a:lnTo>
                <a:lnTo>
                  <a:pt x="316134" y="43100"/>
                </a:lnTo>
                <a:lnTo>
                  <a:pt x="321969" y="45433"/>
                </a:lnTo>
                <a:lnTo>
                  <a:pt x="327813" y="46591"/>
                </a:lnTo>
                <a:lnTo>
                  <a:pt x="333636" y="47757"/>
                </a:lnTo>
                <a:lnTo>
                  <a:pt x="339471" y="48924"/>
                </a:lnTo>
                <a:lnTo>
                  <a:pt x="345303" y="51245"/>
                </a:lnTo>
                <a:lnTo>
                  <a:pt x="351126" y="52424"/>
                </a:lnTo>
                <a:lnTo>
                  <a:pt x="356973" y="53578"/>
                </a:lnTo>
                <a:lnTo>
                  <a:pt x="362805" y="54744"/>
                </a:lnTo>
                <a:lnTo>
                  <a:pt x="368628" y="57081"/>
                </a:lnTo>
                <a:lnTo>
                  <a:pt x="375629" y="58235"/>
                </a:lnTo>
                <a:lnTo>
                  <a:pt x="381464" y="59414"/>
                </a:lnTo>
                <a:lnTo>
                  <a:pt x="387299" y="61734"/>
                </a:lnTo>
                <a:lnTo>
                  <a:pt x="393131" y="62901"/>
                </a:lnTo>
                <a:lnTo>
                  <a:pt x="398966" y="65222"/>
                </a:lnTo>
                <a:lnTo>
                  <a:pt x="404801" y="66401"/>
                </a:lnTo>
                <a:lnTo>
                  <a:pt x="410621" y="67558"/>
                </a:lnTo>
                <a:lnTo>
                  <a:pt x="416468" y="69891"/>
                </a:lnTo>
                <a:lnTo>
                  <a:pt x="422303" y="71058"/>
                </a:lnTo>
                <a:lnTo>
                  <a:pt x="428123" y="73391"/>
                </a:lnTo>
                <a:lnTo>
                  <a:pt x="433958" y="74545"/>
                </a:lnTo>
                <a:lnTo>
                  <a:pt x="439805" y="76878"/>
                </a:lnTo>
                <a:lnTo>
                  <a:pt x="445625" y="78045"/>
                </a:lnTo>
                <a:lnTo>
                  <a:pt x="451460" y="80381"/>
                </a:lnTo>
                <a:lnTo>
                  <a:pt x="457295" y="81535"/>
                </a:lnTo>
                <a:lnTo>
                  <a:pt x="463118" y="83868"/>
                </a:lnTo>
                <a:lnTo>
                  <a:pt x="468962" y="85035"/>
                </a:lnTo>
                <a:lnTo>
                  <a:pt x="474798" y="87368"/>
                </a:lnTo>
                <a:lnTo>
                  <a:pt x="480620" y="88522"/>
                </a:lnTo>
                <a:lnTo>
                  <a:pt x="486452" y="90858"/>
                </a:lnTo>
                <a:lnTo>
                  <a:pt x="492300" y="93179"/>
                </a:lnTo>
                <a:lnTo>
                  <a:pt x="498123" y="94358"/>
                </a:lnTo>
                <a:lnTo>
                  <a:pt x="503955" y="96679"/>
                </a:lnTo>
                <a:lnTo>
                  <a:pt x="509790" y="99012"/>
                </a:lnTo>
                <a:lnTo>
                  <a:pt x="515613" y="100169"/>
                </a:lnTo>
                <a:lnTo>
                  <a:pt x="521457" y="102502"/>
                </a:lnTo>
                <a:lnTo>
                  <a:pt x="527292" y="103669"/>
                </a:lnTo>
                <a:lnTo>
                  <a:pt x="533115" y="106002"/>
                </a:lnTo>
                <a:lnTo>
                  <a:pt x="538947" y="108335"/>
                </a:lnTo>
                <a:lnTo>
                  <a:pt x="544794" y="110656"/>
                </a:lnTo>
                <a:lnTo>
                  <a:pt x="550617" y="111825"/>
                </a:lnTo>
                <a:lnTo>
                  <a:pt x="556449" y="114146"/>
                </a:lnTo>
                <a:lnTo>
                  <a:pt x="562284" y="116479"/>
                </a:lnTo>
                <a:lnTo>
                  <a:pt x="568119" y="118812"/>
                </a:lnTo>
                <a:lnTo>
                  <a:pt x="573951" y="119979"/>
                </a:lnTo>
                <a:lnTo>
                  <a:pt x="579786" y="122312"/>
                </a:lnTo>
              </a:path>
            </a:pathLst>
          </a:custGeom>
          <a:ln w="27958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2739281" y="4604365"/>
            <a:ext cx="512109" cy="180415"/>
          </a:xfrm>
          <a:custGeom>
            <a:avLst/>
            <a:gdLst/>
            <a:ahLst/>
            <a:cxnLst/>
            <a:rect l="l" t="t" r="r" b="b"/>
            <a:pathLst>
              <a:path w="580389" h="204470">
                <a:moveTo>
                  <a:pt x="0" y="203848"/>
                </a:moveTo>
                <a:lnTo>
                  <a:pt x="5835" y="198024"/>
                </a:lnTo>
                <a:lnTo>
                  <a:pt x="11667" y="193370"/>
                </a:lnTo>
                <a:lnTo>
                  <a:pt x="17489" y="187535"/>
                </a:lnTo>
                <a:lnTo>
                  <a:pt x="23325" y="182881"/>
                </a:lnTo>
                <a:lnTo>
                  <a:pt x="29157" y="178227"/>
                </a:lnTo>
                <a:lnTo>
                  <a:pt x="34992" y="172403"/>
                </a:lnTo>
                <a:lnTo>
                  <a:pt x="40827" y="167749"/>
                </a:lnTo>
                <a:lnTo>
                  <a:pt x="46659" y="163068"/>
                </a:lnTo>
                <a:lnTo>
                  <a:pt x="52494" y="158426"/>
                </a:lnTo>
                <a:lnTo>
                  <a:pt x="58329" y="153769"/>
                </a:lnTo>
                <a:lnTo>
                  <a:pt x="64161" y="149091"/>
                </a:lnTo>
                <a:lnTo>
                  <a:pt x="69984" y="145603"/>
                </a:lnTo>
                <a:lnTo>
                  <a:pt x="75831" y="140946"/>
                </a:lnTo>
                <a:lnTo>
                  <a:pt x="81663" y="137447"/>
                </a:lnTo>
                <a:lnTo>
                  <a:pt x="87486" y="132790"/>
                </a:lnTo>
                <a:lnTo>
                  <a:pt x="93321" y="129302"/>
                </a:lnTo>
                <a:lnTo>
                  <a:pt x="99156" y="124636"/>
                </a:lnTo>
                <a:lnTo>
                  <a:pt x="104988" y="121133"/>
                </a:lnTo>
                <a:lnTo>
                  <a:pt x="110823" y="117646"/>
                </a:lnTo>
                <a:lnTo>
                  <a:pt x="116658" y="114146"/>
                </a:lnTo>
                <a:lnTo>
                  <a:pt x="122490" y="109489"/>
                </a:lnTo>
                <a:lnTo>
                  <a:pt x="128326" y="106002"/>
                </a:lnTo>
                <a:lnTo>
                  <a:pt x="134161" y="102502"/>
                </a:lnTo>
                <a:lnTo>
                  <a:pt x="139980" y="100169"/>
                </a:lnTo>
                <a:lnTo>
                  <a:pt x="145816" y="96679"/>
                </a:lnTo>
                <a:lnTo>
                  <a:pt x="151663" y="93179"/>
                </a:lnTo>
                <a:lnTo>
                  <a:pt x="159233" y="89692"/>
                </a:lnTo>
                <a:lnTo>
                  <a:pt x="163318" y="87368"/>
                </a:lnTo>
                <a:lnTo>
                  <a:pt x="169153" y="83868"/>
                </a:lnTo>
                <a:lnTo>
                  <a:pt x="176153" y="81535"/>
                </a:lnTo>
                <a:lnTo>
                  <a:pt x="181976" y="78045"/>
                </a:lnTo>
                <a:lnTo>
                  <a:pt x="187820" y="75712"/>
                </a:lnTo>
                <a:lnTo>
                  <a:pt x="193655" y="72212"/>
                </a:lnTo>
                <a:lnTo>
                  <a:pt x="201229" y="69891"/>
                </a:lnTo>
                <a:lnTo>
                  <a:pt x="205310" y="67558"/>
                </a:lnTo>
                <a:lnTo>
                  <a:pt x="211157" y="65222"/>
                </a:lnTo>
                <a:lnTo>
                  <a:pt x="216980" y="61734"/>
                </a:lnTo>
                <a:lnTo>
                  <a:pt x="222812" y="59414"/>
                </a:lnTo>
                <a:lnTo>
                  <a:pt x="228647" y="57081"/>
                </a:lnTo>
                <a:lnTo>
                  <a:pt x="236221" y="54744"/>
                </a:lnTo>
                <a:lnTo>
                  <a:pt x="240315" y="52424"/>
                </a:lnTo>
                <a:lnTo>
                  <a:pt x="246150" y="50090"/>
                </a:lnTo>
                <a:lnTo>
                  <a:pt x="251972" y="48924"/>
                </a:lnTo>
                <a:lnTo>
                  <a:pt x="257808" y="46591"/>
                </a:lnTo>
                <a:lnTo>
                  <a:pt x="263652" y="44255"/>
                </a:lnTo>
                <a:lnTo>
                  <a:pt x="271226" y="41934"/>
                </a:lnTo>
                <a:lnTo>
                  <a:pt x="275310" y="40767"/>
                </a:lnTo>
                <a:lnTo>
                  <a:pt x="281142" y="38446"/>
                </a:lnTo>
                <a:lnTo>
                  <a:pt x="286965" y="37268"/>
                </a:lnTo>
                <a:lnTo>
                  <a:pt x="292812" y="34947"/>
                </a:lnTo>
                <a:lnTo>
                  <a:pt x="298644" y="33777"/>
                </a:lnTo>
                <a:lnTo>
                  <a:pt x="306218" y="31456"/>
                </a:lnTo>
                <a:lnTo>
                  <a:pt x="310302" y="30278"/>
                </a:lnTo>
                <a:lnTo>
                  <a:pt x="316146" y="27957"/>
                </a:lnTo>
                <a:lnTo>
                  <a:pt x="321969" y="26790"/>
                </a:lnTo>
                <a:lnTo>
                  <a:pt x="327804" y="25624"/>
                </a:lnTo>
                <a:lnTo>
                  <a:pt x="333636" y="24469"/>
                </a:lnTo>
                <a:lnTo>
                  <a:pt x="341222" y="22133"/>
                </a:lnTo>
                <a:lnTo>
                  <a:pt x="345306" y="20967"/>
                </a:lnTo>
                <a:lnTo>
                  <a:pt x="351138" y="19788"/>
                </a:lnTo>
                <a:lnTo>
                  <a:pt x="356961" y="18634"/>
                </a:lnTo>
                <a:lnTo>
                  <a:pt x="362809" y="17479"/>
                </a:lnTo>
                <a:lnTo>
                  <a:pt x="368641" y="16301"/>
                </a:lnTo>
                <a:lnTo>
                  <a:pt x="376214" y="15146"/>
                </a:lnTo>
                <a:lnTo>
                  <a:pt x="380299" y="13980"/>
                </a:lnTo>
                <a:lnTo>
                  <a:pt x="386143" y="12801"/>
                </a:lnTo>
                <a:lnTo>
                  <a:pt x="391966" y="11644"/>
                </a:lnTo>
                <a:lnTo>
                  <a:pt x="397801" y="11644"/>
                </a:lnTo>
                <a:lnTo>
                  <a:pt x="403636" y="10489"/>
                </a:lnTo>
                <a:lnTo>
                  <a:pt x="411206" y="9310"/>
                </a:lnTo>
                <a:lnTo>
                  <a:pt x="415303" y="8144"/>
                </a:lnTo>
                <a:lnTo>
                  <a:pt x="421138" y="8144"/>
                </a:lnTo>
                <a:lnTo>
                  <a:pt x="426958" y="6990"/>
                </a:lnTo>
                <a:lnTo>
                  <a:pt x="433961" y="5811"/>
                </a:lnTo>
                <a:lnTo>
                  <a:pt x="439793" y="5811"/>
                </a:lnTo>
                <a:lnTo>
                  <a:pt x="445640" y="4657"/>
                </a:lnTo>
                <a:lnTo>
                  <a:pt x="453211" y="4657"/>
                </a:lnTo>
                <a:lnTo>
                  <a:pt x="457295" y="3502"/>
                </a:lnTo>
                <a:lnTo>
                  <a:pt x="463130" y="3502"/>
                </a:lnTo>
                <a:lnTo>
                  <a:pt x="468953" y="2323"/>
                </a:lnTo>
                <a:lnTo>
                  <a:pt x="480633" y="2323"/>
                </a:lnTo>
                <a:lnTo>
                  <a:pt x="488203" y="1157"/>
                </a:lnTo>
                <a:lnTo>
                  <a:pt x="498135" y="1157"/>
                </a:lnTo>
                <a:lnTo>
                  <a:pt x="503958" y="0"/>
                </a:lnTo>
                <a:lnTo>
                  <a:pt x="579789" y="0"/>
                </a:lnTo>
              </a:path>
            </a:pathLst>
          </a:custGeom>
          <a:ln w="27961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2304909" y="4784232"/>
            <a:ext cx="434787" cy="1300443"/>
          </a:xfrm>
          <a:custGeom>
            <a:avLst/>
            <a:gdLst/>
            <a:ahLst/>
            <a:cxnLst/>
            <a:rect l="l" t="t" r="r" b="b"/>
            <a:pathLst>
              <a:path w="492759" h="1473834">
                <a:moveTo>
                  <a:pt x="0" y="1473577"/>
                </a:moveTo>
                <a:lnTo>
                  <a:pt x="5819" y="1421153"/>
                </a:lnTo>
                <a:lnTo>
                  <a:pt x="11654" y="1371053"/>
                </a:lnTo>
                <a:lnTo>
                  <a:pt x="17489" y="1324462"/>
                </a:lnTo>
                <a:lnTo>
                  <a:pt x="23322" y="1279040"/>
                </a:lnTo>
                <a:lnTo>
                  <a:pt x="29157" y="1235939"/>
                </a:lnTo>
                <a:lnTo>
                  <a:pt x="34992" y="1195162"/>
                </a:lnTo>
                <a:lnTo>
                  <a:pt x="40815" y="1155561"/>
                </a:lnTo>
                <a:lnTo>
                  <a:pt x="52494" y="1082182"/>
                </a:lnTo>
                <a:lnTo>
                  <a:pt x="64149" y="1013448"/>
                </a:lnTo>
                <a:lnTo>
                  <a:pt x="75819" y="950546"/>
                </a:lnTo>
                <a:lnTo>
                  <a:pt x="81651" y="920247"/>
                </a:lnTo>
                <a:lnTo>
                  <a:pt x="87486" y="892289"/>
                </a:lnTo>
                <a:lnTo>
                  <a:pt x="93321" y="864335"/>
                </a:lnTo>
                <a:lnTo>
                  <a:pt x="99153" y="837557"/>
                </a:lnTo>
                <a:lnTo>
                  <a:pt x="104988" y="810757"/>
                </a:lnTo>
                <a:lnTo>
                  <a:pt x="110811" y="786287"/>
                </a:lnTo>
                <a:lnTo>
                  <a:pt x="116643" y="761832"/>
                </a:lnTo>
                <a:lnTo>
                  <a:pt x="122478" y="737366"/>
                </a:lnTo>
                <a:lnTo>
                  <a:pt x="128313" y="715244"/>
                </a:lnTo>
                <a:lnTo>
                  <a:pt x="134145" y="693098"/>
                </a:lnTo>
                <a:lnTo>
                  <a:pt x="139980" y="670977"/>
                </a:lnTo>
                <a:lnTo>
                  <a:pt x="146981" y="649997"/>
                </a:lnTo>
                <a:lnTo>
                  <a:pt x="152816" y="630197"/>
                </a:lnTo>
                <a:lnTo>
                  <a:pt x="158651" y="610396"/>
                </a:lnTo>
                <a:lnTo>
                  <a:pt x="164483" y="590598"/>
                </a:lnTo>
                <a:lnTo>
                  <a:pt x="170306" y="571964"/>
                </a:lnTo>
                <a:lnTo>
                  <a:pt x="176141" y="553318"/>
                </a:lnTo>
                <a:lnTo>
                  <a:pt x="181973" y="535841"/>
                </a:lnTo>
                <a:lnTo>
                  <a:pt x="187808" y="518361"/>
                </a:lnTo>
                <a:lnTo>
                  <a:pt x="193643" y="502063"/>
                </a:lnTo>
                <a:lnTo>
                  <a:pt x="199475" y="485750"/>
                </a:lnTo>
                <a:lnTo>
                  <a:pt x="205310" y="469440"/>
                </a:lnTo>
                <a:lnTo>
                  <a:pt x="211145" y="453139"/>
                </a:lnTo>
                <a:lnTo>
                  <a:pt x="216977" y="437995"/>
                </a:lnTo>
                <a:lnTo>
                  <a:pt x="222800" y="424015"/>
                </a:lnTo>
                <a:lnTo>
                  <a:pt x="228635" y="408872"/>
                </a:lnTo>
                <a:lnTo>
                  <a:pt x="234470" y="394895"/>
                </a:lnTo>
                <a:lnTo>
                  <a:pt x="240302" y="380917"/>
                </a:lnTo>
                <a:lnTo>
                  <a:pt x="246137" y="368092"/>
                </a:lnTo>
                <a:lnTo>
                  <a:pt x="251972" y="354115"/>
                </a:lnTo>
                <a:lnTo>
                  <a:pt x="257805" y="341316"/>
                </a:lnTo>
                <a:lnTo>
                  <a:pt x="263640" y="328493"/>
                </a:lnTo>
                <a:lnTo>
                  <a:pt x="269475" y="316849"/>
                </a:lnTo>
                <a:lnTo>
                  <a:pt x="275295" y="305193"/>
                </a:lnTo>
                <a:lnTo>
                  <a:pt x="281130" y="292392"/>
                </a:lnTo>
                <a:lnTo>
                  <a:pt x="286977" y="281905"/>
                </a:lnTo>
                <a:lnTo>
                  <a:pt x="292797" y="270249"/>
                </a:lnTo>
                <a:lnTo>
                  <a:pt x="298632" y="258602"/>
                </a:lnTo>
                <a:lnTo>
                  <a:pt x="304467" y="248124"/>
                </a:lnTo>
                <a:lnTo>
                  <a:pt x="310299" y="237638"/>
                </a:lnTo>
                <a:lnTo>
                  <a:pt x="316134" y="227148"/>
                </a:lnTo>
                <a:lnTo>
                  <a:pt x="321969" y="217825"/>
                </a:lnTo>
                <a:lnTo>
                  <a:pt x="327801" y="207347"/>
                </a:lnTo>
                <a:lnTo>
                  <a:pt x="333636" y="198036"/>
                </a:lnTo>
                <a:lnTo>
                  <a:pt x="339471" y="188713"/>
                </a:lnTo>
                <a:lnTo>
                  <a:pt x="345291" y="179390"/>
                </a:lnTo>
                <a:lnTo>
                  <a:pt x="351126" y="170079"/>
                </a:lnTo>
                <a:lnTo>
                  <a:pt x="356961" y="160759"/>
                </a:lnTo>
                <a:lnTo>
                  <a:pt x="362793" y="152602"/>
                </a:lnTo>
                <a:lnTo>
                  <a:pt x="368628" y="144446"/>
                </a:lnTo>
                <a:lnTo>
                  <a:pt x="374463" y="135135"/>
                </a:lnTo>
                <a:lnTo>
                  <a:pt x="380295" y="126969"/>
                </a:lnTo>
                <a:lnTo>
                  <a:pt x="386131" y="119979"/>
                </a:lnTo>
                <a:lnTo>
                  <a:pt x="391966" y="111835"/>
                </a:lnTo>
                <a:lnTo>
                  <a:pt x="397789" y="103678"/>
                </a:lnTo>
                <a:lnTo>
                  <a:pt x="404789" y="96691"/>
                </a:lnTo>
                <a:lnTo>
                  <a:pt x="410621" y="88522"/>
                </a:lnTo>
                <a:lnTo>
                  <a:pt x="416456" y="81532"/>
                </a:lnTo>
                <a:lnTo>
                  <a:pt x="422291" y="74545"/>
                </a:lnTo>
                <a:lnTo>
                  <a:pt x="428123" y="67555"/>
                </a:lnTo>
                <a:lnTo>
                  <a:pt x="433958" y="60565"/>
                </a:lnTo>
                <a:lnTo>
                  <a:pt x="439793" y="54757"/>
                </a:lnTo>
                <a:lnTo>
                  <a:pt x="445628" y="47767"/>
                </a:lnTo>
                <a:lnTo>
                  <a:pt x="451460" y="41934"/>
                </a:lnTo>
                <a:lnTo>
                  <a:pt x="457283" y="34944"/>
                </a:lnTo>
                <a:lnTo>
                  <a:pt x="463118" y="29123"/>
                </a:lnTo>
                <a:lnTo>
                  <a:pt x="468950" y="23300"/>
                </a:lnTo>
                <a:lnTo>
                  <a:pt x="474785" y="17476"/>
                </a:lnTo>
                <a:lnTo>
                  <a:pt x="480620" y="11644"/>
                </a:lnTo>
                <a:lnTo>
                  <a:pt x="486452" y="5832"/>
                </a:lnTo>
                <a:lnTo>
                  <a:pt x="492288" y="0"/>
                </a:lnTo>
              </a:path>
            </a:pathLst>
          </a:custGeom>
          <a:ln w="27993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 txBox="1"/>
          <p:nvPr/>
        </p:nvSpPr>
        <p:spPr>
          <a:xfrm>
            <a:off x="2153705" y="6208000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0</a:t>
            </a:r>
            <a:endParaRPr sz="1147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187162" y="6208000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1</a:t>
            </a:r>
            <a:endParaRPr sz="1147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21650" y="6208000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2</a:t>
            </a:r>
            <a:endParaRPr sz="1147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37947" y="6034967"/>
            <a:ext cx="208429" cy="66675"/>
          </a:xfrm>
          <a:custGeom>
            <a:avLst/>
            <a:gdLst/>
            <a:ahLst/>
            <a:cxnLst/>
            <a:rect l="l" t="t" r="r" b="b"/>
            <a:pathLst>
              <a:path w="236220" h="75565">
                <a:moveTo>
                  <a:pt x="226160" y="0"/>
                </a:moveTo>
                <a:lnTo>
                  <a:pt x="225094" y="19710"/>
                </a:lnTo>
                <a:lnTo>
                  <a:pt x="217631" y="26365"/>
                </a:lnTo>
                <a:lnTo>
                  <a:pt x="0" y="26813"/>
                </a:lnTo>
                <a:lnTo>
                  <a:pt x="3726" y="74959"/>
                </a:lnTo>
                <a:lnTo>
                  <a:pt x="14239" y="74959"/>
                </a:lnTo>
                <a:lnTo>
                  <a:pt x="16126" y="56116"/>
                </a:lnTo>
                <a:lnTo>
                  <a:pt x="24805" y="49887"/>
                </a:lnTo>
                <a:lnTo>
                  <a:pt x="235309" y="49411"/>
                </a:lnTo>
                <a:lnTo>
                  <a:pt x="235285" y="33531"/>
                </a:lnTo>
                <a:lnTo>
                  <a:pt x="235531" y="20214"/>
                </a:lnTo>
                <a:lnTo>
                  <a:pt x="235869" y="8283"/>
                </a:lnTo>
                <a:lnTo>
                  <a:pt x="226160" y="0"/>
                </a:lnTo>
                <a:close/>
              </a:path>
              <a:path w="236220" h="75565">
                <a:moveTo>
                  <a:pt x="235309" y="49411"/>
                </a:moveTo>
                <a:lnTo>
                  <a:pt x="210810" y="49411"/>
                </a:lnTo>
                <a:lnTo>
                  <a:pt x="223259" y="52511"/>
                </a:lnTo>
                <a:lnTo>
                  <a:pt x="226110" y="66380"/>
                </a:lnTo>
                <a:lnTo>
                  <a:pt x="236112" y="74959"/>
                </a:lnTo>
                <a:lnTo>
                  <a:pt x="235691" y="61943"/>
                </a:lnTo>
                <a:lnTo>
                  <a:pt x="235309" y="49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1912455" y="5887888"/>
            <a:ext cx="137272" cy="132229"/>
          </a:xfrm>
          <a:custGeom>
            <a:avLst/>
            <a:gdLst/>
            <a:ahLst/>
            <a:cxnLst/>
            <a:rect l="l" t="t" r="r" b="b"/>
            <a:pathLst>
              <a:path w="155575" h="149859">
                <a:moveTo>
                  <a:pt x="79255" y="0"/>
                </a:moveTo>
                <a:lnTo>
                  <a:pt x="37565" y="11194"/>
                </a:lnTo>
                <a:lnTo>
                  <a:pt x="8619" y="40246"/>
                </a:lnTo>
                <a:lnTo>
                  <a:pt x="0" y="66178"/>
                </a:lnTo>
                <a:lnTo>
                  <a:pt x="1142" y="82201"/>
                </a:lnTo>
                <a:lnTo>
                  <a:pt x="18330" y="121328"/>
                </a:lnTo>
                <a:lnTo>
                  <a:pt x="50786" y="144575"/>
                </a:lnTo>
                <a:lnTo>
                  <a:pt x="77512" y="149702"/>
                </a:lnTo>
                <a:lnTo>
                  <a:pt x="93023" y="148307"/>
                </a:lnTo>
                <a:lnTo>
                  <a:pt x="107272" y="144309"/>
                </a:lnTo>
                <a:lnTo>
                  <a:pt x="120068" y="138006"/>
                </a:lnTo>
                <a:lnTo>
                  <a:pt x="131220" y="129694"/>
                </a:lnTo>
                <a:lnTo>
                  <a:pt x="138889" y="121446"/>
                </a:lnTo>
                <a:lnTo>
                  <a:pt x="79997" y="121446"/>
                </a:lnTo>
                <a:lnTo>
                  <a:pt x="67139" y="121328"/>
                </a:lnTo>
                <a:lnTo>
                  <a:pt x="29801" y="113543"/>
                </a:lnTo>
                <a:lnTo>
                  <a:pt x="7102" y="81323"/>
                </a:lnTo>
                <a:lnTo>
                  <a:pt x="8263" y="66458"/>
                </a:lnTo>
                <a:lnTo>
                  <a:pt x="34497" y="35911"/>
                </a:lnTo>
                <a:lnTo>
                  <a:pt x="70607" y="28295"/>
                </a:lnTo>
                <a:lnTo>
                  <a:pt x="138159" y="28295"/>
                </a:lnTo>
                <a:lnTo>
                  <a:pt x="137696" y="27597"/>
                </a:lnTo>
                <a:lnTo>
                  <a:pt x="128337" y="17877"/>
                </a:lnTo>
                <a:lnTo>
                  <a:pt x="117432" y="10087"/>
                </a:lnTo>
                <a:lnTo>
                  <a:pt x="105185" y="4399"/>
                </a:lnTo>
                <a:lnTo>
                  <a:pt x="91802" y="985"/>
                </a:lnTo>
                <a:lnTo>
                  <a:pt x="79255" y="0"/>
                </a:lnTo>
                <a:close/>
              </a:path>
              <a:path w="155575" h="149859">
                <a:moveTo>
                  <a:pt x="138159" y="28295"/>
                </a:moveTo>
                <a:lnTo>
                  <a:pt x="70607" y="28295"/>
                </a:lnTo>
                <a:lnTo>
                  <a:pt x="83813" y="28380"/>
                </a:lnTo>
                <a:lnTo>
                  <a:pt x="96842" y="29120"/>
                </a:lnTo>
                <a:lnTo>
                  <a:pt x="132757" y="42871"/>
                </a:lnTo>
                <a:lnTo>
                  <a:pt x="147408" y="74700"/>
                </a:lnTo>
                <a:lnTo>
                  <a:pt x="145637" y="86980"/>
                </a:lnTo>
                <a:lnTo>
                  <a:pt x="116520" y="115555"/>
                </a:lnTo>
                <a:lnTo>
                  <a:pt x="79997" y="121446"/>
                </a:lnTo>
                <a:lnTo>
                  <a:pt x="138889" y="121446"/>
                </a:lnTo>
                <a:lnTo>
                  <a:pt x="140537" y="119673"/>
                </a:lnTo>
                <a:lnTo>
                  <a:pt x="147829" y="108240"/>
                </a:lnTo>
                <a:lnTo>
                  <a:pt x="152904" y="95693"/>
                </a:lnTo>
                <a:lnTo>
                  <a:pt x="155572" y="82330"/>
                </a:lnTo>
                <a:lnTo>
                  <a:pt x="154447" y="66614"/>
                </a:lnTo>
                <a:lnTo>
                  <a:pt x="150956" y="52138"/>
                </a:lnTo>
                <a:lnTo>
                  <a:pt x="145304" y="39075"/>
                </a:lnTo>
                <a:lnTo>
                  <a:pt x="138159" y="28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1910351" y="5734676"/>
            <a:ext cx="197783" cy="135591"/>
          </a:xfrm>
          <a:custGeom>
            <a:avLst/>
            <a:gdLst/>
            <a:ahLst/>
            <a:cxnLst/>
            <a:rect l="l" t="t" r="r" b="b"/>
            <a:pathLst>
              <a:path w="224154" h="153670">
                <a:moveTo>
                  <a:pt x="159741" y="127030"/>
                </a:moveTo>
                <a:lnTo>
                  <a:pt x="144021" y="127030"/>
                </a:lnTo>
                <a:lnTo>
                  <a:pt x="152330" y="139561"/>
                </a:lnTo>
                <a:lnTo>
                  <a:pt x="162639" y="148392"/>
                </a:lnTo>
                <a:lnTo>
                  <a:pt x="173985" y="153153"/>
                </a:lnTo>
                <a:lnTo>
                  <a:pt x="186410" y="151511"/>
                </a:lnTo>
                <a:lnTo>
                  <a:pt x="197243" y="146246"/>
                </a:lnTo>
                <a:lnTo>
                  <a:pt x="206375" y="137802"/>
                </a:lnTo>
                <a:lnTo>
                  <a:pt x="207105" y="136689"/>
                </a:lnTo>
                <a:lnTo>
                  <a:pt x="184158" y="136689"/>
                </a:lnTo>
                <a:lnTo>
                  <a:pt x="169051" y="133805"/>
                </a:lnTo>
                <a:lnTo>
                  <a:pt x="159741" y="127030"/>
                </a:lnTo>
                <a:close/>
              </a:path>
              <a:path w="224154" h="153670">
                <a:moveTo>
                  <a:pt x="24358" y="0"/>
                </a:moveTo>
                <a:lnTo>
                  <a:pt x="10834" y="0"/>
                </a:lnTo>
                <a:lnTo>
                  <a:pt x="0" y="4096"/>
                </a:lnTo>
                <a:lnTo>
                  <a:pt x="0" y="17300"/>
                </a:lnTo>
                <a:lnTo>
                  <a:pt x="912" y="26168"/>
                </a:lnTo>
                <a:lnTo>
                  <a:pt x="5041" y="38368"/>
                </a:lnTo>
                <a:lnTo>
                  <a:pt x="14473" y="52093"/>
                </a:lnTo>
                <a:lnTo>
                  <a:pt x="7131" y="66640"/>
                </a:lnTo>
                <a:lnTo>
                  <a:pt x="3976" y="79272"/>
                </a:lnTo>
                <a:lnTo>
                  <a:pt x="3286" y="88780"/>
                </a:lnTo>
                <a:lnTo>
                  <a:pt x="5241" y="104290"/>
                </a:lnTo>
                <a:lnTo>
                  <a:pt x="10692" y="117872"/>
                </a:lnTo>
                <a:lnTo>
                  <a:pt x="19017" y="129078"/>
                </a:lnTo>
                <a:lnTo>
                  <a:pt x="29592" y="137460"/>
                </a:lnTo>
                <a:lnTo>
                  <a:pt x="41795" y="142570"/>
                </a:lnTo>
                <a:lnTo>
                  <a:pt x="59481" y="142051"/>
                </a:lnTo>
                <a:lnTo>
                  <a:pt x="72676" y="138814"/>
                </a:lnTo>
                <a:lnTo>
                  <a:pt x="82139" y="133658"/>
                </a:lnTo>
                <a:lnTo>
                  <a:pt x="134715" y="133658"/>
                </a:lnTo>
                <a:lnTo>
                  <a:pt x="135078" y="133556"/>
                </a:lnTo>
                <a:lnTo>
                  <a:pt x="142734" y="127970"/>
                </a:lnTo>
                <a:lnTo>
                  <a:pt x="99607" y="127970"/>
                </a:lnTo>
                <a:lnTo>
                  <a:pt x="92868" y="122230"/>
                </a:lnTo>
                <a:lnTo>
                  <a:pt x="94625" y="118551"/>
                </a:lnTo>
                <a:lnTo>
                  <a:pt x="53729" y="118551"/>
                </a:lnTo>
                <a:lnTo>
                  <a:pt x="40875" y="118035"/>
                </a:lnTo>
                <a:lnTo>
                  <a:pt x="28355" y="115136"/>
                </a:lnTo>
                <a:lnTo>
                  <a:pt x="18469" y="107780"/>
                </a:lnTo>
                <a:lnTo>
                  <a:pt x="11476" y="96444"/>
                </a:lnTo>
                <a:lnTo>
                  <a:pt x="15331" y="76792"/>
                </a:lnTo>
                <a:lnTo>
                  <a:pt x="25624" y="65673"/>
                </a:lnTo>
                <a:lnTo>
                  <a:pt x="38289" y="60657"/>
                </a:lnTo>
                <a:lnTo>
                  <a:pt x="49260" y="59313"/>
                </a:lnTo>
                <a:lnTo>
                  <a:pt x="93629" y="59313"/>
                </a:lnTo>
                <a:lnTo>
                  <a:pt x="88888" y="51545"/>
                </a:lnTo>
                <a:lnTo>
                  <a:pt x="84887" y="47692"/>
                </a:lnTo>
                <a:lnTo>
                  <a:pt x="20880" y="47692"/>
                </a:lnTo>
                <a:lnTo>
                  <a:pt x="11317" y="34193"/>
                </a:lnTo>
                <a:lnTo>
                  <a:pt x="7824" y="22640"/>
                </a:lnTo>
                <a:lnTo>
                  <a:pt x="7480" y="17300"/>
                </a:lnTo>
                <a:lnTo>
                  <a:pt x="7457" y="15182"/>
                </a:lnTo>
                <a:lnTo>
                  <a:pt x="7798" y="14170"/>
                </a:lnTo>
                <a:lnTo>
                  <a:pt x="26742" y="14170"/>
                </a:lnTo>
                <a:lnTo>
                  <a:pt x="26742" y="6406"/>
                </a:lnTo>
                <a:lnTo>
                  <a:pt x="24358" y="0"/>
                </a:lnTo>
                <a:close/>
              </a:path>
              <a:path w="224154" h="153670">
                <a:moveTo>
                  <a:pt x="134715" y="133658"/>
                </a:moveTo>
                <a:lnTo>
                  <a:pt x="82139" y="133658"/>
                </a:lnTo>
                <a:lnTo>
                  <a:pt x="94266" y="134639"/>
                </a:lnTo>
                <a:lnTo>
                  <a:pt x="106701" y="137510"/>
                </a:lnTo>
                <a:lnTo>
                  <a:pt x="122693" y="137017"/>
                </a:lnTo>
                <a:lnTo>
                  <a:pt x="134715" y="133658"/>
                </a:lnTo>
                <a:close/>
              </a:path>
              <a:path w="224154" h="153670">
                <a:moveTo>
                  <a:pt x="209236" y="24392"/>
                </a:moveTo>
                <a:lnTo>
                  <a:pt x="170617" y="24392"/>
                </a:lnTo>
                <a:lnTo>
                  <a:pt x="184267" y="25602"/>
                </a:lnTo>
                <a:lnTo>
                  <a:pt x="195746" y="30795"/>
                </a:lnTo>
                <a:lnTo>
                  <a:pt x="215493" y="65331"/>
                </a:lnTo>
                <a:lnTo>
                  <a:pt x="216625" y="79786"/>
                </a:lnTo>
                <a:lnTo>
                  <a:pt x="214897" y="97556"/>
                </a:lnTo>
                <a:lnTo>
                  <a:pt x="210103" y="112750"/>
                </a:lnTo>
                <a:lnTo>
                  <a:pt x="202934" y="124668"/>
                </a:lnTo>
                <a:lnTo>
                  <a:pt x="194062" y="132814"/>
                </a:lnTo>
                <a:lnTo>
                  <a:pt x="184158" y="136689"/>
                </a:lnTo>
                <a:lnTo>
                  <a:pt x="207105" y="136689"/>
                </a:lnTo>
                <a:lnTo>
                  <a:pt x="213701" y="126624"/>
                </a:lnTo>
                <a:lnTo>
                  <a:pt x="219111" y="113158"/>
                </a:lnTo>
                <a:lnTo>
                  <a:pt x="222500" y="97847"/>
                </a:lnTo>
                <a:lnTo>
                  <a:pt x="223759" y="81137"/>
                </a:lnTo>
                <a:lnTo>
                  <a:pt x="222685" y="63853"/>
                </a:lnTo>
                <a:lnTo>
                  <a:pt x="219559" y="47847"/>
                </a:lnTo>
                <a:lnTo>
                  <a:pt x="214532" y="33652"/>
                </a:lnTo>
                <a:lnTo>
                  <a:pt x="209236" y="24392"/>
                </a:lnTo>
                <a:close/>
              </a:path>
              <a:path w="224154" h="153670">
                <a:moveTo>
                  <a:pt x="174995" y="7208"/>
                </a:moveTo>
                <a:lnTo>
                  <a:pt x="137001" y="37108"/>
                </a:lnTo>
                <a:lnTo>
                  <a:pt x="131339" y="88780"/>
                </a:lnTo>
                <a:lnTo>
                  <a:pt x="131314" y="105242"/>
                </a:lnTo>
                <a:lnTo>
                  <a:pt x="125960" y="119923"/>
                </a:lnTo>
                <a:lnTo>
                  <a:pt x="115309" y="127047"/>
                </a:lnTo>
                <a:lnTo>
                  <a:pt x="107358" y="127970"/>
                </a:lnTo>
                <a:lnTo>
                  <a:pt x="142734" y="127970"/>
                </a:lnTo>
                <a:lnTo>
                  <a:pt x="144021" y="127030"/>
                </a:lnTo>
                <a:lnTo>
                  <a:pt x="159741" y="127030"/>
                </a:lnTo>
                <a:lnTo>
                  <a:pt x="158084" y="125825"/>
                </a:lnTo>
                <a:lnTo>
                  <a:pt x="152052" y="114432"/>
                </a:lnTo>
                <a:lnTo>
                  <a:pt x="151198" y="89370"/>
                </a:lnTo>
                <a:lnTo>
                  <a:pt x="151353" y="73691"/>
                </a:lnTo>
                <a:lnTo>
                  <a:pt x="152441" y="57888"/>
                </a:lnTo>
                <a:lnTo>
                  <a:pt x="155392" y="43428"/>
                </a:lnTo>
                <a:lnTo>
                  <a:pt x="161141" y="31774"/>
                </a:lnTo>
                <a:lnTo>
                  <a:pt x="170617" y="24392"/>
                </a:lnTo>
                <a:lnTo>
                  <a:pt x="209236" y="24392"/>
                </a:lnTo>
                <a:lnTo>
                  <a:pt x="207753" y="21799"/>
                </a:lnTo>
                <a:lnTo>
                  <a:pt x="199374" y="12820"/>
                </a:lnTo>
                <a:lnTo>
                  <a:pt x="189545" y="7248"/>
                </a:lnTo>
                <a:lnTo>
                  <a:pt x="174995" y="7208"/>
                </a:lnTo>
                <a:close/>
              </a:path>
              <a:path w="224154" h="153670">
                <a:moveTo>
                  <a:pt x="93629" y="59313"/>
                </a:moveTo>
                <a:lnTo>
                  <a:pt x="49260" y="59313"/>
                </a:lnTo>
                <a:lnTo>
                  <a:pt x="63297" y="59673"/>
                </a:lnTo>
                <a:lnTo>
                  <a:pt x="75489" y="61867"/>
                </a:lnTo>
                <a:lnTo>
                  <a:pt x="86562" y="69306"/>
                </a:lnTo>
                <a:lnTo>
                  <a:pt x="94075" y="79786"/>
                </a:lnTo>
                <a:lnTo>
                  <a:pt x="95727" y="88928"/>
                </a:lnTo>
                <a:lnTo>
                  <a:pt x="90397" y="105813"/>
                </a:lnTo>
                <a:lnTo>
                  <a:pt x="78015" y="114632"/>
                </a:lnTo>
                <a:lnTo>
                  <a:pt x="63989" y="118004"/>
                </a:lnTo>
                <a:lnTo>
                  <a:pt x="53729" y="118551"/>
                </a:lnTo>
                <a:lnTo>
                  <a:pt x="94625" y="118551"/>
                </a:lnTo>
                <a:lnTo>
                  <a:pt x="99833" y="107941"/>
                </a:lnTo>
                <a:lnTo>
                  <a:pt x="102482" y="95479"/>
                </a:lnTo>
                <a:lnTo>
                  <a:pt x="100915" y="78258"/>
                </a:lnTo>
                <a:lnTo>
                  <a:pt x="96210" y="63543"/>
                </a:lnTo>
                <a:lnTo>
                  <a:pt x="93629" y="59313"/>
                </a:lnTo>
                <a:close/>
              </a:path>
              <a:path w="224154" h="153670">
                <a:moveTo>
                  <a:pt x="56411" y="33950"/>
                </a:moveTo>
                <a:lnTo>
                  <a:pt x="42121" y="35590"/>
                </a:lnTo>
                <a:lnTo>
                  <a:pt x="30149" y="40349"/>
                </a:lnTo>
                <a:lnTo>
                  <a:pt x="20880" y="47692"/>
                </a:lnTo>
                <a:lnTo>
                  <a:pt x="84887" y="47692"/>
                </a:lnTo>
                <a:lnTo>
                  <a:pt x="79468" y="42473"/>
                </a:lnTo>
                <a:lnTo>
                  <a:pt x="68469" y="36538"/>
                </a:lnTo>
                <a:lnTo>
                  <a:pt x="56411" y="33950"/>
                </a:lnTo>
                <a:close/>
              </a:path>
              <a:path w="224154" h="153670">
                <a:moveTo>
                  <a:pt x="26742" y="14170"/>
                </a:moveTo>
                <a:lnTo>
                  <a:pt x="7798" y="14170"/>
                </a:lnTo>
                <a:lnTo>
                  <a:pt x="9143" y="17894"/>
                </a:lnTo>
                <a:lnTo>
                  <a:pt x="12870" y="19562"/>
                </a:lnTo>
                <a:lnTo>
                  <a:pt x="22670" y="19562"/>
                </a:lnTo>
                <a:lnTo>
                  <a:pt x="26730" y="15194"/>
                </a:lnTo>
                <a:lnTo>
                  <a:pt x="26742" y="14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1841728" y="5453234"/>
            <a:ext cx="205068" cy="212351"/>
          </a:xfrm>
          <a:custGeom>
            <a:avLst/>
            <a:gdLst/>
            <a:ahLst/>
            <a:cxnLst/>
            <a:rect l="l" t="t" r="r" b="b"/>
            <a:pathLst>
              <a:path w="232409" h="240664">
                <a:moveTo>
                  <a:pt x="132075" y="153805"/>
                </a:moveTo>
                <a:lnTo>
                  <a:pt x="17514" y="153805"/>
                </a:lnTo>
                <a:lnTo>
                  <a:pt x="18538" y="154138"/>
                </a:lnTo>
                <a:lnTo>
                  <a:pt x="205823" y="200312"/>
                </a:lnTo>
                <a:lnTo>
                  <a:pt x="216589" y="204345"/>
                </a:lnTo>
                <a:lnTo>
                  <a:pt x="221134" y="214695"/>
                </a:lnTo>
                <a:lnTo>
                  <a:pt x="222420" y="235287"/>
                </a:lnTo>
                <a:lnTo>
                  <a:pt x="227158" y="240399"/>
                </a:lnTo>
                <a:lnTo>
                  <a:pt x="231813" y="240423"/>
                </a:lnTo>
                <a:lnTo>
                  <a:pt x="231812" y="235287"/>
                </a:lnTo>
                <a:lnTo>
                  <a:pt x="231596" y="223893"/>
                </a:lnTo>
                <a:lnTo>
                  <a:pt x="231160" y="209313"/>
                </a:lnTo>
                <a:lnTo>
                  <a:pt x="230824" y="196164"/>
                </a:lnTo>
                <a:lnTo>
                  <a:pt x="230789" y="185477"/>
                </a:lnTo>
                <a:lnTo>
                  <a:pt x="231137" y="178058"/>
                </a:lnTo>
                <a:lnTo>
                  <a:pt x="231137" y="173675"/>
                </a:lnTo>
                <a:lnTo>
                  <a:pt x="213586" y="173675"/>
                </a:lnTo>
                <a:lnTo>
                  <a:pt x="211858" y="172999"/>
                </a:lnTo>
                <a:lnTo>
                  <a:pt x="209801" y="172651"/>
                </a:lnTo>
                <a:lnTo>
                  <a:pt x="132075" y="153805"/>
                </a:lnTo>
                <a:close/>
              </a:path>
              <a:path w="232409" h="240664">
                <a:moveTo>
                  <a:pt x="55812" y="0"/>
                </a:moveTo>
                <a:lnTo>
                  <a:pt x="11575" y="22478"/>
                </a:lnTo>
                <a:lnTo>
                  <a:pt x="24" y="172651"/>
                </a:lnTo>
                <a:lnTo>
                  <a:pt x="0" y="185498"/>
                </a:lnTo>
                <a:lnTo>
                  <a:pt x="9953" y="185498"/>
                </a:lnTo>
                <a:lnTo>
                  <a:pt x="9953" y="171331"/>
                </a:lnTo>
                <a:lnTo>
                  <a:pt x="10346" y="165260"/>
                </a:lnTo>
                <a:lnTo>
                  <a:pt x="10691" y="161221"/>
                </a:lnTo>
                <a:lnTo>
                  <a:pt x="11370" y="155817"/>
                </a:lnTo>
                <a:lnTo>
                  <a:pt x="12394" y="153805"/>
                </a:lnTo>
                <a:lnTo>
                  <a:pt x="132075" y="153805"/>
                </a:lnTo>
                <a:lnTo>
                  <a:pt x="123728" y="151781"/>
                </a:lnTo>
                <a:lnTo>
                  <a:pt x="123728" y="150294"/>
                </a:lnTo>
                <a:lnTo>
                  <a:pt x="115194" y="150294"/>
                </a:lnTo>
                <a:lnTo>
                  <a:pt x="10989" y="124301"/>
                </a:lnTo>
                <a:lnTo>
                  <a:pt x="9929" y="123624"/>
                </a:lnTo>
                <a:lnTo>
                  <a:pt x="9929" y="76724"/>
                </a:lnTo>
                <a:lnTo>
                  <a:pt x="11390" y="59409"/>
                </a:lnTo>
                <a:lnTo>
                  <a:pt x="16003" y="45714"/>
                </a:lnTo>
                <a:lnTo>
                  <a:pt x="24116" y="36177"/>
                </a:lnTo>
                <a:lnTo>
                  <a:pt x="36076" y="31332"/>
                </a:lnTo>
                <a:lnTo>
                  <a:pt x="102783" y="31332"/>
                </a:lnTo>
                <a:lnTo>
                  <a:pt x="98880" y="25893"/>
                </a:lnTo>
                <a:lnTo>
                  <a:pt x="89345" y="16013"/>
                </a:lnTo>
                <a:lnTo>
                  <a:pt x="78834" y="8184"/>
                </a:lnTo>
                <a:lnTo>
                  <a:pt x="67578" y="2736"/>
                </a:lnTo>
                <a:lnTo>
                  <a:pt x="55812" y="0"/>
                </a:lnTo>
                <a:close/>
              </a:path>
              <a:path w="232409" h="240664">
                <a:moveTo>
                  <a:pt x="231813" y="142327"/>
                </a:moveTo>
                <a:lnTo>
                  <a:pt x="221849" y="142327"/>
                </a:lnTo>
                <a:lnTo>
                  <a:pt x="221849" y="173675"/>
                </a:lnTo>
                <a:lnTo>
                  <a:pt x="231137" y="173675"/>
                </a:lnTo>
                <a:lnTo>
                  <a:pt x="231137" y="163556"/>
                </a:lnTo>
                <a:lnTo>
                  <a:pt x="231813" y="156149"/>
                </a:lnTo>
                <a:lnTo>
                  <a:pt x="231813" y="142327"/>
                </a:lnTo>
                <a:close/>
              </a:path>
              <a:path w="232409" h="240664">
                <a:moveTo>
                  <a:pt x="102783" y="31332"/>
                </a:moveTo>
                <a:lnTo>
                  <a:pt x="36076" y="31332"/>
                </a:lnTo>
                <a:lnTo>
                  <a:pt x="48633" y="31872"/>
                </a:lnTo>
                <a:lnTo>
                  <a:pt x="62183" y="34067"/>
                </a:lnTo>
                <a:lnTo>
                  <a:pt x="105554" y="62450"/>
                </a:lnTo>
                <a:lnTo>
                  <a:pt x="115194" y="150294"/>
                </a:lnTo>
                <a:lnTo>
                  <a:pt x="123728" y="150294"/>
                </a:lnTo>
                <a:lnTo>
                  <a:pt x="123728" y="94476"/>
                </a:lnTo>
                <a:lnTo>
                  <a:pt x="122579" y="79303"/>
                </a:lnTo>
                <a:lnTo>
                  <a:pt x="119286" y="64528"/>
                </a:lnTo>
                <a:lnTo>
                  <a:pt x="114083" y="50481"/>
                </a:lnTo>
                <a:lnTo>
                  <a:pt x="107203" y="37492"/>
                </a:lnTo>
                <a:lnTo>
                  <a:pt x="102783" y="31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1821632" y="5345669"/>
            <a:ext cx="300318" cy="68916"/>
          </a:xfrm>
          <a:custGeom>
            <a:avLst/>
            <a:gdLst/>
            <a:ahLst/>
            <a:cxnLst/>
            <a:rect l="l" t="t" r="r" b="b"/>
            <a:pathLst>
              <a:path w="340359" h="78104">
                <a:moveTo>
                  <a:pt x="5119" y="0"/>
                </a:moveTo>
                <a:lnTo>
                  <a:pt x="1035" y="0"/>
                </a:lnTo>
                <a:lnTo>
                  <a:pt x="0" y="1356"/>
                </a:lnTo>
                <a:lnTo>
                  <a:pt x="0" y="3368"/>
                </a:lnTo>
                <a:lnTo>
                  <a:pt x="1534" y="6545"/>
                </a:lnTo>
                <a:lnTo>
                  <a:pt x="37335" y="40258"/>
                </a:lnTo>
                <a:lnTo>
                  <a:pt x="83720" y="62759"/>
                </a:lnTo>
                <a:lnTo>
                  <a:pt x="123278" y="73600"/>
                </a:lnTo>
                <a:lnTo>
                  <a:pt x="165972" y="77864"/>
                </a:lnTo>
                <a:lnTo>
                  <a:pt x="176717" y="77714"/>
                </a:lnTo>
                <a:lnTo>
                  <a:pt x="225530" y="72340"/>
                </a:lnTo>
                <a:lnTo>
                  <a:pt x="265017" y="60605"/>
                </a:lnTo>
                <a:lnTo>
                  <a:pt x="269844" y="58094"/>
                </a:lnTo>
                <a:lnTo>
                  <a:pt x="172223" y="58094"/>
                </a:lnTo>
                <a:lnTo>
                  <a:pt x="158643" y="57881"/>
                </a:lnTo>
                <a:lnTo>
                  <a:pt x="118692" y="54360"/>
                </a:lnTo>
                <a:lnTo>
                  <a:pt x="80658" y="45716"/>
                </a:lnTo>
                <a:lnTo>
                  <a:pt x="45492" y="30918"/>
                </a:lnTo>
                <a:lnTo>
                  <a:pt x="14140" y="8936"/>
                </a:lnTo>
                <a:lnTo>
                  <a:pt x="5119" y="0"/>
                </a:lnTo>
                <a:close/>
              </a:path>
              <a:path w="340359" h="78104">
                <a:moveTo>
                  <a:pt x="336554" y="0"/>
                </a:moveTo>
                <a:lnTo>
                  <a:pt x="334838" y="0"/>
                </a:lnTo>
                <a:lnTo>
                  <a:pt x="329065" y="5678"/>
                </a:lnTo>
                <a:lnTo>
                  <a:pt x="318968" y="14644"/>
                </a:lnTo>
                <a:lnTo>
                  <a:pt x="285125" y="35651"/>
                </a:lnTo>
                <a:lnTo>
                  <a:pt x="247802" y="48937"/>
                </a:lnTo>
                <a:lnTo>
                  <a:pt x="209375" y="55939"/>
                </a:lnTo>
                <a:lnTo>
                  <a:pt x="172223" y="58094"/>
                </a:lnTo>
                <a:lnTo>
                  <a:pt x="269844" y="58094"/>
                </a:lnTo>
                <a:lnTo>
                  <a:pt x="314570" y="30335"/>
                </a:lnTo>
                <a:lnTo>
                  <a:pt x="339934" y="1368"/>
                </a:lnTo>
                <a:lnTo>
                  <a:pt x="338922" y="12"/>
                </a:lnTo>
                <a:lnTo>
                  <a:pt x="336541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1913347" y="5182402"/>
            <a:ext cx="192741" cy="137832"/>
          </a:xfrm>
          <a:custGeom>
            <a:avLst/>
            <a:gdLst/>
            <a:ahLst/>
            <a:cxnLst/>
            <a:rect l="l" t="t" r="r" b="b"/>
            <a:pathLst>
              <a:path w="218440" h="156210">
                <a:moveTo>
                  <a:pt x="29182" y="83547"/>
                </a:moveTo>
                <a:lnTo>
                  <a:pt x="14931" y="86606"/>
                </a:lnTo>
                <a:lnTo>
                  <a:pt x="4649" y="95216"/>
                </a:lnTo>
                <a:lnTo>
                  <a:pt x="0" y="108486"/>
                </a:lnTo>
                <a:lnTo>
                  <a:pt x="4184" y="125048"/>
                </a:lnTo>
                <a:lnTo>
                  <a:pt x="41032" y="152424"/>
                </a:lnTo>
                <a:lnTo>
                  <a:pt x="56111" y="155649"/>
                </a:lnTo>
                <a:lnTo>
                  <a:pt x="56111" y="148160"/>
                </a:lnTo>
                <a:lnTo>
                  <a:pt x="55420" y="147827"/>
                </a:lnTo>
                <a:lnTo>
                  <a:pt x="49884" y="146124"/>
                </a:lnTo>
                <a:lnTo>
                  <a:pt x="30740" y="139130"/>
                </a:lnTo>
                <a:lnTo>
                  <a:pt x="17822" y="131200"/>
                </a:lnTo>
                <a:lnTo>
                  <a:pt x="10258" y="122811"/>
                </a:lnTo>
                <a:lnTo>
                  <a:pt x="7178" y="114443"/>
                </a:lnTo>
                <a:lnTo>
                  <a:pt x="6997" y="109084"/>
                </a:lnTo>
                <a:lnTo>
                  <a:pt x="6997" y="103308"/>
                </a:lnTo>
                <a:lnTo>
                  <a:pt x="93282" y="103308"/>
                </a:lnTo>
                <a:lnTo>
                  <a:pt x="92309" y="103111"/>
                </a:lnTo>
                <a:lnTo>
                  <a:pt x="79957" y="99742"/>
                </a:lnTo>
                <a:lnTo>
                  <a:pt x="66639" y="95379"/>
                </a:lnTo>
                <a:lnTo>
                  <a:pt x="46591" y="87948"/>
                </a:lnTo>
                <a:lnTo>
                  <a:pt x="35803" y="84489"/>
                </a:lnTo>
                <a:lnTo>
                  <a:pt x="29182" y="83547"/>
                </a:lnTo>
                <a:close/>
              </a:path>
              <a:path w="218440" h="156210">
                <a:moveTo>
                  <a:pt x="187483" y="117143"/>
                </a:moveTo>
                <a:lnTo>
                  <a:pt x="170506" y="117143"/>
                </a:lnTo>
                <a:lnTo>
                  <a:pt x="169154" y="126154"/>
                </a:lnTo>
                <a:lnTo>
                  <a:pt x="169137" y="129646"/>
                </a:lnTo>
                <a:lnTo>
                  <a:pt x="172738" y="140593"/>
                </a:lnTo>
                <a:lnTo>
                  <a:pt x="185476" y="148080"/>
                </a:lnTo>
                <a:lnTo>
                  <a:pt x="200510" y="145658"/>
                </a:lnTo>
                <a:lnTo>
                  <a:pt x="211496" y="138269"/>
                </a:lnTo>
                <a:lnTo>
                  <a:pt x="214557" y="133026"/>
                </a:lnTo>
                <a:lnTo>
                  <a:pt x="199020" y="133026"/>
                </a:lnTo>
                <a:lnTo>
                  <a:pt x="199020" y="128634"/>
                </a:lnTo>
                <a:lnTo>
                  <a:pt x="194948" y="123895"/>
                </a:lnTo>
                <a:lnTo>
                  <a:pt x="191891" y="120527"/>
                </a:lnTo>
                <a:lnTo>
                  <a:pt x="187483" y="117143"/>
                </a:lnTo>
                <a:close/>
              </a:path>
              <a:path w="218440" h="156210">
                <a:moveTo>
                  <a:pt x="196205" y="61199"/>
                </a:moveTo>
                <a:lnTo>
                  <a:pt x="155954" y="61199"/>
                </a:lnTo>
                <a:lnTo>
                  <a:pt x="166728" y="62564"/>
                </a:lnTo>
                <a:lnTo>
                  <a:pt x="179164" y="67612"/>
                </a:lnTo>
                <a:lnTo>
                  <a:pt x="193341" y="78397"/>
                </a:lnTo>
                <a:lnTo>
                  <a:pt x="203498" y="88435"/>
                </a:lnTo>
                <a:lnTo>
                  <a:pt x="209930" y="98180"/>
                </a:lnTo>
                <a:lnTo>
                  <a:pt x="212935" y="108083"/>
                </a:lnTo>
                <a:lnTo>
                  <a:pt x="212138" y="120390"/>
                </a:lnTo>
                <a:lnTo>
                  <a:pt x="206696" y="132725"/>
                </a:lnTo>
                <a:lnTo>
                  <a:pt x="199020" y="133026"/>
                </a:lnTo>
                <a:lnTo>
                  <a:pt x="214557" y="133026"/>
                </a:lnTo>
                <a:lnTo>
                  <a:pt x="218191" y="126805"/>
                </a:lnTo>
                <a:lnTo>
                  <a:pt x="217763" y="111465"/>
                </a:lnTo>
                <a:lnTo>
                  <a:pt x="215206" y="97198"/>
                </a:lnTo>
                <a:lnTo>
                  <a:pt x="210712" y="84089"/>
                </a:lnTo>
                <a:lnTo>
                  <a:pt x="204477" y="72224"/>
                </a:lnTo>
                <a:lnTo>
                  <a:pt x="196695" y="61688"/>
                </a:lnTo>
                <a:lnTo>
                  <a:pt x="196205" y="61199"/>
                </a:lnTo>
                <a:close/>
              </a:path>
              <a:path w="218440" h="156210">
                <a:moveTo>
                  <a:pt x="93282" y="103308"/>
                </a:moveTo>
                <a:lnTo>
                  <a:pt x="26582" y="103308"/>
                </a:lnTo>
                <a:lnTo>
                  <a:pt x="35501" y="106704"/>
                </a:lnTo>
                <a:lnTo>
                  <a:pt x="73826" y="120356"/>
                </a:lnTo>
                <a:lnTo>
                  <a:pt x="106563" y="128300"/>
                </a:lnTo>
                <a:lnTo>
                  <a:pt x="126158" y="126154"/>
                </a:lnTo>
                <a:lnTo>
                  <a:pt x="139962" y="119945"/>
                </a:lnTo>
                <a:lnTo>
                  <a:pt x="148805" y="110766"/>
                </a:lnTo>
                <a:lnTo>
                  <a:pt x="150349" y="107145"/>
                </a:lnTo>
                <a:lnTo>
                  <a:pt x="126309" y="107145"/>
                </a:lnTo>
                <a:lnTo>
                  <a:pt x="115210" y="106824"/>
                </a:lnTo>
                <a:lnTo>
                  <a:pt x="103968" y="105476"/>
                </a:lnTo>
                <a:lnTo>
                  <a:pt x="93282" y="103308"/>
                </a:lnTo>
                <a:close/>
              </a:path>
              <a:path w="218440" h="156210">
                <a:moveTo>
                  <a:pt x="16344" y="0"/>
                </a:moveTo>
                <a:lnTo>
                  <a:pt x="7176" y="0"/>
                </a:lnTo>
                <a:lnTo>
                  <a:pt x="4068" y="4748"/>
                </a:lnTo>
                <a:lnTo>
                  <a:pt x="4068" y="13191"/>
                </a:lnTo>
                <a:lnTo>
                  <a:pt x="6140" y="18620"/>
                </a:lnTo>
                <a:lnTo>
                  <a:pt x="11284" y="21656"/>
                </a:lnTo>
                <a:lnTo>
                  <a:pt x="12986" y="22323"/>
                </a:lnTo>
                <a:lnTo>
                  <a:pt x="23595" y="25027"/>
                </a:lnTo>
                <a:lnTo>
                  <a:pt x="29761" y="26383"/>
                </a:lnTo>
                <a:lnTo>
                  <a:pt x="41952" y="29553"/>
                </a:lnTo>
                <a:lnTo>
                  <a:pt x="118726" y="48350"/>
                </a:lnTo>
                <a:lnTo>
                  <a:pt x="125954" y="52091"/>
                </a:lnTo>
                <a:lnTo>
                  <a:pt x="136334" y="60764"/>
                </a:lnTo>
                <a:lnTo>
                  <a:pt x="145120" y="73770"/>
                </a:lnTo>
                <a:lnTo>
                  <a:pt x="143654" y="93273"/>
                </a:lnTo>
                <a:lnTo>
                  <a:pt x="136503" y="103413"/>
                </a:lnTo>
                <a:lnTo>
                  <a:pt x="126309" y="107145"/>
                </a:lnTo>
                <a:lnTo>
                  <a:pt x="150349" y="107145"/>
                </a:lnTo>
                <a:lnTo>
                  <a:pt x="153519" y="99708"/>
                </a:lnTo>
                <a:lnTo>
                  <a:pt x="154933" y="87864"/>
                </a:lnTo>
                <a:lnTo>
                  <a:pt x="152977" y="75031"/>
                </a:lnTo>
                <a:lnTo>
                  <a:pt x="147428" y="63525"/>
                </a:lnTo>
                <a:lnTo>
                  <a:pt x="155954" y="61199"/>
                </a:lnTo>
                <a:lnTo>
                  <a:pt x="196205" y="61199"/>
                </a:lnTo>
                <a:lnTo>
                  <a:pt x="187560" y="52567"/>
                </a:lnTo>
                <a:lnTo>
                  <a:pt x="177268" y="44946"/>
                </a:lnTo>
                <a:lnTo>
                  <a:pt x="166013" y="38911"/>
                </a:lnTo>
                <a:lnTo>
                  <a:pt x="153989" y="34547"/>
                </a:lnTo>
                <a:lnTo>
                  <a:pt x="21105" y="1356"/>
                </a:lnTo>
                <a:lnTo>
                  <a:pt x="1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1821632" y="5130268"/>
            <a:ext cx="300318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39946" y="0"/>
                </a:lnTo>
              </a:path>
            </a:pathLst>
          </a:custGeom>
          <a:ln w="1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1913292" y="4932231"/>
            <a:ext cx="136712" cy="148478"/>
          </a:xfrm>
          <a:custGeom>
            <a:avLst/>
            <a:gdLst/>
            <a:ahLst/>
            <a:cxnLst/>
            <a:rect l="l" t="t" r="r" b="b"/>
            <a:pathLst>
              <a:path w="154940" h="168275">
                <a:moveTo>
                  <a:pt x="133468" y="136879"/>
                </a:moveTo>
                <a:lnTo>
                  <a:pt x="115000" y="136879"/>
                </a:lnTo>
                <a:lnTo>
                  <a:pt x="112324" y="144332"/>
                </a:lnTo>
                <a:lnTo>
                  <a:pt x="112324" y="149379"/>
                </a:lnTo>
                <a:lnTo>
                  <a:pt x="117450" y="161761"/>
                </a:lnTo>
                <a:lnTo>
                  <a:pt x="130047" y="167848"/>
                </a:lnTo>
                <a:lnTo>
                  <a:pt x="143885" y="163523"/>
                </a:lnTo>
                <a:lnTo>
                  <a:pt x="151792" y="152845"/>
                </a:lnTo>
                <a:lnTo>
                  <a:pt x="142207" y="152845"/>
                </a:lnTo>
                <a:lnTo>
                  <a:pt x="140518" y="144356"/>
                </a:lnTo>
                <a:lnTo>
                  <a:pt x="133468" y="136879"/>
                </a:lnTo>
                <a:close/>
              </a:path>
              <a:path w="154940" h="168275">
                <a:moveTo>
                  <a:pt x="25097" y="0"/>
                </a:moveTo>
                <a:lnTo>
                  <a:pt x="10109" y="4969"/>
                </a:lnTo>
                <a:lnTo>
                  <a:pt x="2423" y="16509"/>
                </a:lnTo>
                <a:lnTo>
                  <a:pt x="0" y="29237"/>
                </a:lnTo>
                <a:lnTo>
                  <a:pt x="3618" y="44904"/>
                </a:lnTo>
                <a:lnTo>
                  <a:pt x="12053" y="56373"/>
                </a:lnTo>
                <a:lnTo>
                  <a:pt x="21585" y="63867"/>
                </a:lnTo>
                <a:lnTo>
                  <a:pt x="9422" y="74696"/>
                </a:lnTo>
                <a:lnTo>
                  <a:pt x="2818" y="86841"/>
                </a:lnTo>
                <a:lnTo>
                  <a:pt x="232" y="98172"/>
                </a:lnTo>
                <a:lnTo>
                  <a:pt x="3171" y="115779"/>
                </a:lnTo>
                <a:lnTo>
                  <a:pt x="33214" y="149916"/>
                </a:lnTo>
                <a:lnTo>
                  <a:pt x="56186" y="157584"/>
                </a:lnTo>
                <a:lnTo>
                  <a:pt x="56186" y="150833"/>
                </a:lnTo>
                <a:lnTo>
                  <a:pt x="55494" y="149821"/>
                </a:lnTo>
                <a:lnTo>
                  <a:pt x="52376" y="149141"/>
                </a:lnTo>
                <a:lnTo>
                  <a:pt x="33721" y="141204"/>
                </a:lnTo>
                <a:lnTo>
                  <a:pt x="20769" y="131727"/>
                </a:lnTo>
                <a:lnTo>
                  <a:pt x="12614" y="121723"/>
                </a:lnTo>
                <a:lnTo>
                  <a:pt x="8350" y="112204"/>
                </a:lnTo>
                <a:lnTo>
                  <a:pt x="7073" y="104183"/>
                </a:lnTo>
                <a:lnTo>
                  <a:pt x="9879" y="94067"/>
                </a:lnTo>
                <a:lnTo>
                  <a:pt x="22634" y="86324"/>
                </a:lnTo>
                <a:lnTo>
                  <a:pt x="148691" y="86324"/>
                </a:lnTo>
                <a:lnTo>
                  <a:pt x="148809" y="86184"/>
                </a:lnTo>
                <a:lnTo>
                  <a:pt x="150496" y="81971"/>
                </a:lnTo>
                <a:lnTo>
                  <a:pt x="129950" y="81971"/>
                </a:lnTo>
                <a:lnTo>
                  <a:pt x="117991" y="81441"/>
                </a:lnTo>
                <a:lnTo>
                  <a:pt x="47694" y="65059"/>
                </a:lnTo>
                <a:lnTo>
                  <a:pt x="13156" y="47786"/>
                </a:lnTo>
                <a:lnTo>
                  <a:pt x="7060" y="21839"/>
                </a:lnTo>
                <a:lnTo>
                  <a:pt x="12751" y="14743"/>
                </a:lnTo>
                <a:lnTo>
                  <a:pt x="41358" y="14743"/>
                </a:lnTo>
                <a:lnTo>
                  <a:pt x="38394" y="6888"/>
                </a:lnTo>
                <a:lnTo>
                  <a:pt x="25097" y="0"/>
                </a:lnTo>
                <a:close/>
              </a:path>
              <a:path w="154940" h="168275">
                <a:moveTo>
                  <a:pt x="148691" y="86324"/>
                </a:moveTo>
                <a:lnTo>
                  <a:pt x="22634" y="86324"/>
                </a:lnTo>
                <a:lnTo>
                  <a:pt x="30553" y="86418"/>
                </a:lnTo>
                <a:lnTo>
                  <a:pt x="39361" y="87259"/>
                </a:lnTo>
                <a:lnTo>
                  <a:pt x="108148" y="102876"/>
                </a:lnTo>
                <a:lnTo>
                  <a:pt x="144951" y="124912"/>
                </a:lnTo>
                <a:lnTo>
                  <a:pt x="147897" y="145749"/>
                </a:lnTo>
                <a:lnTo>
                  <a:pt x="142207" y="152845"/>
                </a:lnTo>
                <a:lnTo>
                  <a:pt x="151792" y="152845"/>
                </a:lnTo>
                <a:lnTo>
                  <a:pt x="151914" y="152680"/>
                </a:lnTo>
                <a:lnTo>
                  <a:pt x="154926" y="138850"/>
                </a:lnTo>
                <a:lnTo>
                  <a:pt x="150450" y="121236"/>
                </a:lnTo>
                <a:lnTo>
                  <a:pt x="140744" y="109157"/>
                </a:lnTo>
                <a:lnTo>
                  <a:pt x="131560" y="102420"/>
                </a:lnTo>
                <a:lnTo>
                  <a:pt x="140482" y="95986"/>
                </a:lnTo>
                <a:lnTo>
                  <a:pt x="148691" y="86324"/>
                </a:lnTo>
                <a:close/>
              </a:path>
              <a:path w="154940" h="168275">
                <a:moveTo>
                  <a:pt x="98691" y="10363"/>
                </a:moveTo>
                <a:lnTo>
                  <a:pt x="98691" y="17446"/>
                </a:lnTo>
                <a:lnTo>
                  <a:pt x="100083" y="18126"/>
                </a:lnTo>
                <a:lnTo>
                  <a:pt x="102501" y="18803"/>
                </a:lnTo>
                <a:lnTo>
                  <a:pt x="121370" y="26667"/>
                </a:lnTo>
                <a:lnTo>
                  <a:pt x="134380" y="36204"/>
                </a:lnTo>
                <a:lnTo>
                  <a:pt x="142495" y="46282"/>
                </a:lnTo>
                <a:lnTo>
                  <a:pt x="146679" y="55768"/>
                </a:lnTo>
                <a:lnTo>
                  <a:pt x="147897" y="63532"/>
                </a:lnTo>
                <a:lnTo>
                  <a:pt x="142582" y="76569"/>
                </a:lnTo>
                <a:lnTo>
                  <a:pt x="129950" y="81971"/>
                </a:lnTo>
                <a:lnTo>
                  <a:pt x="150496" y="81971"/>
                </a:lnTo>
                <a:lnTo>
                  <a:pt x="154169" y="72798"/>
                </a:lnTo>
                <a:lnTo>
                  <a:pt x="151628" y="54514"/>
                </a:lnTo>
                <a:lnTo>
                  <a:pt x="144427" y="39539"/>
                </a:lnTo>
                <a:lnTo>
                  <a:pt x="134345" y="27771"/>
                </a:lnTo>
                <a:lnTo>
                  <a:pt x="123161" y="19108"/>
                </a:lnTo>
                <a:lnTo>
                  <a:pt x="112655" y="13447"/>
                </a:lnTo>
                <a:lnTo>
                  <a:pt x="104606" y="10687"/>
                </a:lnTo>
                <a:lnTo>
                  <a:pt x="98691" y="10363"/>
                </a:lnTo>
                <a:close/>
              </a:path>
              <a:path w="154940" h="168275">
                <a:moveTo>
                  <a:pt x="41358" y="14743"/>
                </a:moveTo>
                <a:lnTo>
                  <a:pt x="12751" y="14743"/>
                </a:lnTo>
                <a:lnTo>
                  <a:pt x="14430" y="24198"/>
                </a:lnTo>
                <a:lnTo>
                  <a:pt x="22823" y="30961"/>
                </a:lnTo>
                <a:lnTo>
                  <a:pt x="36264" y="30961"/>
                </a:lnTo>
                <a:lnTo>
                  <a:pt x="42635" y="27258"/>
                </a:lnTo>
                <a:lnTo>
                  <a:pt x="42635" y="18126"/>
                </a:lnTo>
                <a:lnTo>
                  <a:pt x="41358" y="14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2015112" y="4858621"/>
            <a:ext cx="89087" cy="34178"/>
          </a:xfrm>
          <a:custGeom>
            <a:avLst/>
            <a:gdLst/>
            <a:ahLst/>
            <a:cxnLst/>
            <a:rect l="l" t="t" r="r" b="b"/>
            <a:pathLst>
              <a:path w="100965" h="38735">
                <a:moveTo>
                  <a:pt x="35324" y="0"/>
                </a:moveTo>
                <a:lnTo>
                  <a:pt x="17449" y="2232"/>
                </a:lnTo>
                <a:lnTo>
                  <a:pt x="5439" y="8507"/>
                </a:lnTo>
                <a:lnTo>
                  <a:pt x="0" y="18188"/>
                </a:lnTo>
                <a:lnTo>
                  <a:pt x="4473" y="32937"/>
                </a:lnTo>
                <a:lnTo>
                  <a:pt x="15540" y="38652"/>
                </a:lnTo>
                <a:lnTo>
                  <a:pt x="29095" y="34433"/>
                </a:lnTo>
                <a:lnTo>
                  <a:pt x="35272" y="22541"/>
                </a:lnTo>
                <a:lnTo>
                  <a:pt x="35324" y="17087"/>
                </a:lnTo>
                <a:lnTo>
                  <a:pt x="33956" y="12752"/>
                </a:lnTo>
                <a:lnTo>
                  <a:pt x="30908" y="9418"/>
                </a:lnTo>
                <a:lnTo>
                  <a:pt x="30216" y="8418"/>
                </a:lnTo>
                <a:lnTo>
                  <a:pt x="29896" y="8074"/>
                </a:lnTo>
                <a:lnTo>
                  <a:pt x="29896" y="7418"/>
                </a:lnTo>
                <a:lnTo>
                  <a:pt x="30253" y="7074"/>
                </a:lnTo>
                <a:lnTo>
                  <a:pt x="69429" y="7074"/>
                </a:lnTo>
                <a:lnTo>
                  <a:pt x="66362" y="5626"/>
                </a:lnTo>
                <a:lnTo>
                  <a:pt x="48723" y="1036"/>
                </a:lnTo>
                <a:lnTo>
                  <a:pt x="35324" y="0"/>
                </a:lnTo>
                <a:close/>
              </a:path>
              <a:path w="100965" h="38735">
                <a:moveTo>
                  <a:pt x="69429" y="7074"/>
                </a:moveTo>
                <a:lnTo>
                  <a:pt x="35324" y="7074"/>
                </a:lnTo>
                <a:lnTo>
                  <a:pt x="50334" y="8489"/>
                </a:lnTo>
                <a:lnTo>
                  <a:pt x="63859" y="12284"/>
                </a:lnTo>
                <a:lnTo>
                  <a:pt x="75660" y="17785"/>
                </a:lnTo>
                <a:lnTo>
                  <a:pt x="85499" y="24318"/>
                </a:lnTo>
                <a:lnTo>
                  <a:pt x="95367" y="33363"/>
                </a:lnTo>
                <a:lnTo>
                  <a:pt x="99406" y="33363"/>
                </a:lnTo>
                <a:lnTo>
                  <a:pt x="100762" y="31696"/>
                </a:lnTo>
                <a:lnTo>
                  <a:pt x="100762" y="30053"/>
                </a:lnTo>
                <a:lnTo>
                  <a:pt x="98407" y="26275"/>
                </a:lnTo>
                <a:lnTo>
                  <a:pt x="91615" y="19865"/>
                </a:lnTo>
                <a:lnTo>
                  <a:pt x="80796" y="12442"/>
                </a:lnTo>
                <a:lnTo>
                  <a:pt x="69429" y="7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1834603" y="4650511"/>
            <a:ext cx="215153" cy="123825"/>
          </a:xfrm>
          <a:custGeom>
            <a:avLst/>
            <a:gdLst/>
            <a:ahLst/>
            <a:cxnLst/>
            <a:rect l="l" t="t" r="r" b="b"/>
            <a:pathLst>
              <a:path w="243840" h="140335">
                <a:moveTo>
                  <a:pt x="70936" y="0"/>
                </a:moveTo>
                <a:lnTo>
                  <a:pt x="28728" y="6387"/>
                </a:lnTo>
                <a:lnTo>
                  <a:pt x="0" y="34802"/>
                </a:lnTo>
                <a:lnTo>
                  <a:pt x="1005" y="44651"/>
                </a:lnTo>
                <a:lnTo>
                  <a:pt x="24192" y="82384"/>
                </a:lnTo>
                <a:lnTo>
                  <a:pt x="57054" y="106864"/>
                </a:lnTo>
                <a:lnTo>
                  <a:pt x="98212" y="125848"/>
                </a:lnTo>
                <a:lnTo>
                  <a:pt x="143142" y="137321"/>
                </a:lnTo>
                <a:lnTo>
                  <a:pt x="173002" y="139817"/>
                </a:lnTo>
                <a:lnTo>
                  <a:pt x="188639" y="139071"/>
                </a:lnTo>
                <a:lnTo>
                  <a:pt x="230081" y="125843"/>
                </a:lnTo>
                <a:lnTo>
                  <a:pt x="239017" y="116649"/>
                </a:lnTo>
                <a:lnTo>
                  <a:pt x="197642" y="116649"/>
                </a:lnTo>
                <a:lnTo>
                  <a:pt x="185634" y="116303"/>
                </a:lnTo>
                <a:lnTo>
                  <a:pt x="136293" y="108649"/>
                </a:lnTo>
                <a:lnTo>
                  <a:pt x="135726" y="103961"/>
                </a:lnTo>
                <a:lnTo>
                  <a:pt x="117576" y="103961"/>
                </a:lnTo>
                <a:lnTo>
                  <a:pt x="70159" y="90104"/>
                </a:lnTo>
                <a:lnTo>
                  <a:pt x="32222" y="71702"/>
                </a:lnTo>
                <a:lnTo>
                  <a:pt x="6882" y="44299"/>
                </a:lnTo>
                <a:lnTo>
                  <a:pt x="11013" y="32015"/>
                </a:lnTo>
                <a:lnTo>
                  <a:pt x="21930" y="25498"/>
                </a:lnTo>
                <a:lnTo>
                  <a:pt x="36770" y="22964"/>
                </a:lnTo>
                <a:lnTo>
                  <a:pt x="166857" y="22964"/>
                </a:lnTo>
                <a:lnTo>
                  <a:pt x="159264" y="19481"/>
                </a:lnTo>
                <a:lnTo>
                  <a:pt x="115264" y="5358"/>
                </a:lnTo>
                <a:lnTo>
                  <a:pt x="85460" y="694"/>
                </a:lnTo>
                <a:lnTo>
                  <a:pt x="70936" y="0"/>
                </a:lnTo>
                <a:close/>
              </a:path>
              <a:path w="243840" h="140335">
                <a:moveTo>
                  <a:pt x="191851" y="36430"/>
                </a:moveTo>
                <a:lnTo>
                  <a:pt x="127555" y="36430"/>
                </a:lnTo>
                <a:lnTo>
                  <a:pt x="136842" y="38667"/>
                </a:lnTo>
                <a:lnTo>
                  <a:pt x="147973" y="41584"/>
                </a:lnTo>
                <a:lnTo>
                  <a:pt x="186894" y="55146"/>
                </a:lnTo>
                <a:lnTo>
                  <a:pt x="227844" y="80928"/>
                </a:lnTo>
                <a:lnTo>
                  <a:pt x="236964" y="96992"/>
                </a:lnTo>
                <a:lnTo>
                  <a:pt x="234569" y="106392"/>
                </a:lnTo>
                <a:lnTo>
                  <a:pt x="226231" y="112947"/>
                </a:lnTo>
                <a:lnTo>
                  <a:pt x="210499" y="116537"/>
                </a:lnTo>
                <a:lnTo>
                  <a:pt x="197642" y="116649"/>
                </a:lnTo>
                <a:lnTo>
                  <a:pt x="239017" y="116649"/>
                </a:lnTo>
                <a:lnTo>
                  <a:pt x="243631" y="105381"/>
                </a:lnTo>
                <a:lnTo>
                  <a:pt x="242620" y="95374"/>
                </a:lnTo>
                <a:lnTo>
                  <a:pt x="239497" y="85494"/>
                </a:lnTo>
                <a:lnTo>
                  <a:pt x="209354" y="48650"/>
                </a:lnTo>
                <a:lnTo>
                  <a:pt x="198269" y="40462"/>
                </a:lnTo>
                <a:lnTo>
                  <a:pt x="191851" y="36430"/>
                </a:lnTo>
                <a:close/>
              </a:path>
              <a:path w="243840" h="140335">
                <a:moveTo>
                  <a:pt x="166857" y="22964"/>
                </a:moveTo>
                <a:lnTo>
                  <a:pt x="36770" y="22964"/>
                </a:lnTo>
                <a:lnTo>
                  <a:pt x="49518" y="23029"/>
                </a:lnTo>
                <a:lnTo>
                  <a:pt x="61276" y="23595"/>
                </a:lnTo>
                <a:lnTo>
                  <a:pt x="110999" y="31899"/>
                </a:lnTo>
                <a:lnTo>
                  <a:pt x="117576" y="103961"/>
                </a:lnTo>
                <a:lnTo>
                  <a:pt x="135726" y="103961"/>
                </a:lnTo>
                <a:lnTo>
                  <a:pt x="127555" y="36430"/>
                </a:lnTo>
                <a:lnTo>
                  <a:pt x="191851" y="36430"/>
                </a:lnTo>
                <a:lnTo>
                  <a:pt x="186111" y="32824"/>
                </a:lnTo>
                <a:lnTo>
                  <a:pt x="173052" y="25807"/>
                </a:lnTo>
                <a:lnTo>
                  <a:pt x="166857" y="2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1821653" y="4552071"/>
            <a:ext cx="300318" cy="69476"/>
          </a:xfrm>
          <a:custGeom>
            <a:avLst/>
            <a:gdLst/>
            <a:ahLst/>
            <a:cxnLst/>
            <a:rect l="l" t="t" r="r" b="b"/>
            <a:pathLst>
              <a:path w="340359" h="78739">
                <a:moveTo>
                  <a:pt x="169962" y="0"/>
                </a:moveTo>
                <a:lnTo>
                  <a:pt x="124818" y="3594"/>
                </a:lnTo>
                <a:lnTo>
                  <a:pt x="84763" y="13635"/>
                </a:lnTo>
                <a:lnTo>
                  <a:pt x="36081" y="39375"/>
                </a:lnTo>
                <a:lnTo>
                  <a:pt x="6004" y="65821"/>
                </a:lnTo>
                <a:lnTo>
                  <a:pt x="0" y="76867"/>
                </a:lnTo>
                <a:lnTo>
                  <a:pt x="1344" y="78199"/>
                </a:lnTo>
                <a:lnTo>
                  <a:pt x="5107" y="78199"/>
                </a:lnTo>
                <a:lnTo>
                  <a:pt x="11227" y="71816"/>
                </a:lnTo>
                <a:lnTo>
                  <a:pt x="19253" y="64555"/>
                </a:lnTo>
                <a:lnTo>
                  <a:pt x="58252" y="40557"/>
                </a:lnTo>
                <a:lnTo>
                  <a:pt x="94490" y="28261"/>
                </a:lnTo>
                <a:lnTo>
                  <a:pt x="136447" y="21281"/>
                </a:lnTo>
                <a:lnTo>
                  <a:pt x="167476" y="19771"/>
                </a:lnTo>
                <a:lnTo>
                  <a:pt x="268045" y="19771"/>
                </a:lnTo>
                <a:lnTo>
                  <a:pt x="256360" y="15258"/>
                </a:lnTo>
                <a:lnTo>
                  <a:pt x="216793" y="4336"/>
                </a:lnTo>
                <a:lnTo>
                  <a:pt x="174121" y="29"/>
                </a:lnTo>
                <a:lnTo>
                  <a:pt x="169962" y="0"/>
                </a:lnTo>
                <a:close/>
              </a:path>
              <a:path w="340359" h="78739">
                <a:moveTo>
                  <a:pt x="268045" y="19771"/>
                </a:moveTo>
                <a:lnTo>
                  <a:pt x="167476" y="19771"/>
                </a:lnTo>
                <a:lnTo>
                  <a:pt x="180887" y="19979"/>
                </a:lnTo>
                <a:lnTo>
                  <a:pt x="194232" y="20635"/>
                </a:lnTo>
                <a:lnTo>
                  <a:pt x="233484" y="25691"/>
                </a:lnTo>
                <a:lnTo>
                  <a:pt x="270738" y="36232"/>
                </a:lnTo>
                <a:lnTo>
                  <a:pt x="304938" y="53351"/>
                </a:lnTo>
                <a:lnTo>
                  <a:pt x="334850" y="78199"/>
                </a:lnTo>
                <a:lnTo>
                  <a:pt x="338578" y="78199"/>
                </a:lnTo>
                <a:lnTo>
                  <a:pt x="339946" y="76867"/>
                </a:lnTo>
                <a:lnTo>
                  <a:pt x="339946" y="74831"/>
                </a:lnTo>
                <a:lnTo>
                  <a:pt x="302726" y="37876"/>
                </a:lnTo>
                <a:lnTo>
                  <a:pt x="271123" y="20960"/>
                </a:lnTo>
                <a:lnTo>
                  <a:pt x="268045" y="19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3146915" y="6399839"/>
            <a:ext cx="131669" cy="222437"/>
          </a:xfrm>
          <a:custGeom>
            <a:avLst/>
            <a:gdLst/>
            <a:ahLst/>
            <a:cxnLst/>
            <a:rect l="l" t="t" r="r" b="b"/>
            <a:pathLst>
              <a:path w="149225" h="252095">
                <a:moveTo>
                  <a:pt x="115666" y="0"/>
                </a:moveTo>
                <a:lnTo>
                  <a:pt x="74748" y="14205"/>
                </a:lnTo>
                <a:lnTo>
                  <a:pt x="47459" y="41271"/>
                </a:lnTo>
                <a:lnTo>
                  <a:pt x="24914" y="78037"/>
                </a:lnTo>
                <a:lnTo>
                  <a:pt x="8757" y="120569"/>
                </a:lnTo>
                <a:lnTo>
                  <a:pt x="636" y="164936"/>
                </a:lnTo>
                <a:lnTo>
                  <a:pt x="0" y="179454"/>
                </a:lnTo>
                <a:lnTo>
                  <a:pt x="726" y="194964"/>
                </a:lnTo>
                <a:lnTo>
                  <a:pt x="13493" y="236786"/>
                </a:lnTo>
                <a:lnTo>
                  <a:pt x="33158" y="252016"/>
                </a:lnTo>
                <a:lnTo>
                  <a:pt x="43771" y="251216"/>
                </a:lnTo>
                <a:lnTo>
                  <a:pt x="54202" y="248433"/>
                </a:lnTo>
                <a:lnTo>
                  <a:pt x="61863" y="244963"/>
                </a:lnTo>
                <a:lnTo>
                  <a:pt x="49816" y="244963"/>
                </a:lnTo>
                <a:lnTo>
                  <a:pt x="38199" y="243481"/>
                </a:lnTo>
                <a:lnTo>
                  <a:pt x="30220" y="236810"/>
                </a:lnTo>
                <a:lnTo>
                  <a:pt x="25590" y="223919"/>
                </a:lnTo>
                <a:lnTo>
                  <a:pt x="24016" y="203776"/>
                </a:lnTo>
                <a:lnTo>
                  <a:pt x="24238" y="194822"/>
                </a:lnTo>
                <a:lnTo>
                  <a:pt x="32253" y="144596"/>
                </a:lnTo>
                <a:lnTo>
                  <a:pt x="109880" y="131915"/>
                </a:lnTo>
                <a:lnTo>
                  <a:pt x="139547" y="131915"/>
                </a:lnTo>
                <a:lnTo>
                  <a:pt x="139991" y="130488"/>
                </a:lnTo>
                <a:lnTo>
                  <a:pt x="142206" y="121533"/>
                </a:lnTo>
                <a:lnTo>
                  <a:pt x="38109" y="121533"/>
                </a:lnTo>
                <a:lnTo>
                  <a:pt x="41027" y="110466"/>
                </a:lnTo>
                <a:lnTo>
                  <a:pt x="56911" y="61944"/>
                </a:lnTo>
                <a:lnTo>
                  <a:pt x="79055" y="23205"/>
                </a:lnTo>
                <a:lnTo>
                  <a:pt x="97056" y="7515"/>
                </a:lnTo>
                <a:lnTo>
                  <a:pt x="128360" y="7515"/>
                </a:lnTo>
                <a:lnTo>
                  <a:pt x="127716" y="6720"/>
                </a:lnTo>
                <a:lnTo>
                  <a:pt x="115666" y="0"/>
                </a:lnTo>
                <a:close/>
              </a:path>
              <a:path w="149225" h="252095">
                <a:moveTo>
                  <a:pt x="139547" y="131915"/>
                </a:moveTo>
                <a:lnTo>
                  <a:pt x="109880" y="131915"/>
                </a:lnTo>
                <a:lnTo>
                  <a:pt x="107618" y="141143"/>
                </a:lnTo>
                <a:lnTo>
                  <a:pt x="104694" y="152155"/>
                </a:lnTo>
                <a:lnTo>
                  <a:pt x="91281" y="190822"/>
                </a:lnTo>
                <a:lnTo>
                  <a:pt x="68124" y="230815"/>
                </a:lnTo>
                <a:lnTo>
                  <a:pt x="49816" y="244963"/>
                </a:lnTo>
                <a:lnTo>
                  <a:pt x="61863" y="244963"/>
                </a:lnTo>
                <a:lnTo>
                  <a:pt x="92911" y="220513"/>
                </a:lnTo>
                <a:lnTo>
                  <a:pt x="117133" y="186213"/>
                </a:lnTo>
                <a:lnTo>
                  <a:pt x="135464" y="145033"/>
                </a:lnTo>
                <a:lnTo>
                  <a:pt x="139547" y="131915"/>
                </a:lnTo>
                <a:close/>
              </a:path>
              <a:path w="149225" h="252095">
                <a:moveTo>
                  <a:pt x="128360" y="7515"/>
                </a:moveTo>
                <a:lnTo>
                  <a:pt x="97056" y="7515"/>
                </a:lnTo>
                <a:lnTo>
                  <a:pt x="111573" y="10261"/>
                </a:lnTo>
                <a:lnTo>
                  <a:pt x="119840" y="19270"/>
                </a:lnTo>
                <a:lnTo>
                  <a:pt x="123591" y="32292"/>
                </a:lnTo>
                <a:lnTo>
                  <a:pt x="124559" y="47077"/>
                </a:lnTo>
                <a:lnTo>
                  <a:pt x="124304" y="57268"/>
                </a:lnTo>
                <a:lnTo>
                  <a:pt x="116719" y="105889"/>
                </a:lnTo>
                <a:lnTo>
                  <a:pt x="38109" y="121533"/>
                </a:lnTo>
                <a:lnTo>
                  <a:pt x="142206" y="121533"/>
                </a:lnTo>
                <a:lnTo>
                  <a:pt x="143628" y="115788"/>
                </a:lnTo>
                <a:lnTo>
                  <a:pt x="146316" y="101085"/>
                </a:lnTo>
                <a:lnTo>
                  <a:pt x="147996" y="86532"/>
                </a:lnTo>
                <a:lnTo>
                  <a:pt x="148610" y="72281"/>
                </a:lnTo>
                <a:lnTo>
                  <a:pt x="148587" y="71537"/>
                </a:lnTo>
                <a:lnTo>
                  <a:pt x="148070" y="59482"/>
                </a:lnTo>
                <a:lnTo>
                  <a:pt x="146203" y="45452"/>
                </a:lnTo>
                <a:lnTo>
                  <a:pt x="142507" y="30968"/>
                </a:lnTo>
                <a:lnTo>
                  <a:pt x="136503" y="17550"/>
                </a:lnTo>
                <a:lnTo>
                  <a:pt x="128360" y="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4790802" y="1645274"/>
            <a:ext cx="281828" cy="265579"/>
          </a:xfrm>
          <a:custGeom>
            <a:avLst/>
            <a:gdLst/>
            <a:ahLst/>
            <a:cxnLst/>
            <a:rect l="l" t="t" r="r" b="b"/>
            <a:pathLst>
              <a:path w="319404" h="300989">
                <a:moveTo>
                  <a:pt x="216438" y="13807"/>
                </a:moveTo>
                <a:lnTo>
                  <a:pt x="91592" y="13807"/>
                </a:lnTo>
                <a:lnTo>
                  <a:pt x="99639" y="14264"/>
                </a:lnTo>
                <a:lnTo>
                  <a:pt x="104973" y="14721"/>
                </a:lnTo>
                <a:lnTo>
                  <a:pt x="112135" y="15575"/>
                </a:lnTo>
                <a:lnTo>
                  <a:pt x="114818" y="16885"/>
                </a:lnTo>
                <a:lnTo>
                  <a:pt x="114818" y="23500"/>
                </a:lnTo>
                <a:lnTo>
                  <a:pt x="114360" y="24810"/>
                </a:lnTo>
                <a:lnTo>
                  <a:pt x="113019" y="30083"/>
                </a:lnTo>
                <a:lnTo>
                  <a:pt x="53157" y="266151"/>
                </a:lnTo>
                <a:lnTo>
                  <a:pt x="6741" y="287493"/>
                </a:lnTo>
                <a:lnTo>
                  <a:pt x="210" y="292686"/>
                </a:lnTo>
                <a:lnTo>
                  <a:pt x="0" y="300593"/>
                </a:lnTo>
                <a:lnTo>
                  <a:pt x="6705" y="300593"/>
                </a:lnTo>
                <a:lnTo>
                  <a:pt x="17556" y="300426"/>
                </a:lnTo>
                <a:lnTo>
                  <a:pt x="58917" y="299323"/>
                </a:lnTo>
                <a:lnTo>
                  <a:pt x="130027" y="299323"/>
                </a:lnTo>
                <a:lnTo>
                  <a:pt x="130027" y="286816"/>
                </a:lnTo>
                <a:lnTo>
                  <a:pt x="117500" y="286816"/>
                </a:lnTo>
                <a:lnTo>
                  <a:pt x="99371" y="286220"/>
                </a:lnTo>
                <a:lnTo>
                  <a:pt x="89342" y="282044"/>
                </a:lnTo>
                <a:lnTo>
                  <a:pt x="88452" y="276240"/>
                </a:lnTo>
                <a:lnTo>
                  <a:pt x="89367" y="274045"/>
                </a:lnTo>
                <a:lnTo>
                  <a:pt x="89824" y="271393"/>
                </a:lnTo>
                <a:lnTo>
                  <a:pt x="117500" y="161361"/>
                </a:lnTo>
                <a:lnTo>
                  <a:pt x="193456" y="161361"/>
                </a:lnTo>
                <a:lnTo>
                  <a:pt x="208754" y="160490"/>
                </a:lnTo>
                <a:lnTo>
                  <a:pt x="223808" y="157968"/>
                </a:lnTo>
                <a:lnTo>
                  <a:pt x="238428" y="153927"/>
                </a:lnTo>
                <a:lnTo>
                  <a:pt x="247708" y="150327"/>
                </a:lnTo>
                <a:lnTo>
                  <a:pt x="119512" y="150327"/>
                </a:lnTo>
                <a:lnTo>
                  <a:pt x="149717" y="30540"/>
                </a:lnTo>
                <a:lnTo>
                  <a:pt x="154923" y="17396"/>
                </a:lnTo>
                <a:lnTo>
                  <a:pt x="167045" y="13907"/>
                </a:lnTo>
                <a:lnTo>
                  <a:pt x="216438" y="13807"/>
                </a:lnTo>
                <a:close/>
              </a:path>
              <a:path w="319404" h="300989">
                <a:moveTo>
                  <a:pt x="130027" y="299323"/>
                </a:moveTo>
                <a:lnTo>
                  <a:pt x="58917" y="299323"/>
                </a:lnTo>
                <a:lnTo>
                  <a:pt x="73314" y="299432"/>
                </a:lnTo>
                <a:lnTo>
                  <a:pt x="100702" y="299949"/>
                </a:lnTo>
                <a:lnTo>
                  <a:pt x="112674" y="300412"/>
                </a:lnTo>
                <a:lnTo>
                  <a:pt x="124236" y="300593"/>
                </a:lnTo>
                <a:lnTo>
                  <a:pt x="130027" y="300593"/>
                </a:lnTo>
                <a:lnTo>
                  <a:pt x="130027" y="299323"/>
                </a:lnTo>
                <a:close/>
              </a:path>
              <a:path w="319404" h="300989">
                <a:moveTo>
                  <a:pt x="86227" y="0"/>
                </a:moveTo>
                <a:lnTo>
                  <a:pt x="72816" y="0"/>
                </a:lnTo>
                <a:lnTo>
                  <a:pt x="72816" y="13807"/>
                </a:lnTo>
                <a:lnTo>
                  <a:pt x="216438" y="13807"/>
                </a:lnTo>
                <a:lnTo>
                  <a:pt x="234248" y="14899"/>
                </a:lnTo>
                <a:lnTo>
                  <a:pt x="249381" y="18310"/>
                </a:lnTo>
                <a:lnTo>
                  <a:pt x="261522" y="24238"/>
                </a:lnTo>
                <a:lnTo>
                  <a:pt x="270354" y="32883"/>
                </a:lnTo>
                <a:lnTo>
                  <a:pt x="275563" y="44445"/>
                </a:lnTo>
                <a:lnTo>
                  <a:pt x="275504" y="57547"/>
                </a:lnTo>
                <a:lnTo>
                  <a:pt x="267805" y="97987"/>
                </a:lnTo>
                <a:lnTo>
                  <a:pt x="243474" y="131088"/>
                </a:lnTo>
                <a:lnTo>
                  <a:pt x="206439" y="147903"/>
                </a:lnTo>
                <a:lnTo>
                  <a:pt x="119512" y="150327"/>
                </a:lnTo>
                <a:lnTo>
                  <a:pt x="247708" y="150327"/>
                </a:lnTo>
                <a:lnTo>
                  <a:pt x="288726" y="125227"/>
                </a:lnTo>
                <a:lnTo>
                  <a:pt x="312504" y="94260"/>
                </a:lnTo>
                <a:lnTo>
                  <a:pt x="318844" y="71111"/>
                </a:lnTo>
                <a:lnTo>
                  <a:pt x="317790" y="58412"/>
                </a:lnTo>
                <a:lnTo>
                  <a:pt x="291310" y="16624"/>
                </a:lnTo>
                <a:lnTo>
                  <a:pt x="248227" y="1017"/>
                </a:lnTo>
                <a:lnTo>
                  <a:pt x="86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5123182" y="1619725"/>
            <a:ext cx="91328" cy="388284"/>
          </a:xfrm>
          <a:custGeom>
            <a:avLst/>
            <a:gdLst/>
            <a:ahLst/>
            <a:cxnLst/>
            <a:rect l="l" t="t" r="r" b="b"/>
            <a:pathLst>
              <a:path w="103504" h="440055">
                <a:moveTo>
                  <a:pt x="101319" y="0"/>
                </a:moveTo>
                <a:lnTo>
                  <a:pt x="98637" y="0"/>
                </a:lnTo>
                <a:lnTo>
                  <a:pt x="95795" y="1165"/>
                </a:lnTo>
                <a:lnTo>
                  <a:pt x="65412" y="28541"/>
                </a:lnTo>
                <a:lnTo>
                  <a:pt x="34993" y="71907"/>
                </a:lnTo>
                <a:lnTo>
                  <a:pt x="16923" y="116187"/>
                </a:lnTo>
                <a:lnTo>
                  <a:pt x="6248" y="155547"/>
                </a:lnTo>
                <a:lnTo>
                  <a:pt x="406" y="200647"/>
                </a:lnTo>
                <a:lnTo>
                  <a:pt x="0" y="210643"/>
                </a:lnTo>
                <a:lnTo>
                  <a:pt x="87" y="221960"/>
                </a:lnTo>
                <a:lnTo>
                  <a:pt x="3674" y="270421"/>
                </a:lnTo>
                <a:lnTo>
                  <a:pt x="11274" y="308768"/>
                </a:lnTo>
                <a:lnTo>
                  <a:pt x="24698" y="347385"/>
                </a:lnTo>
                <a:lnTo>
                  <a:pt x="45382" y="383692"/>
                </a:lnTo>
                <a:lnTo>
                  <a:pt x="74737" y="420749"/>
                </a:lnTo>
                <a:lnTo>
                  <a:pt x="101319" y="439856"/>
                </a:lnTo>
                <a:lnTo>
                  <a:pt x="103117" y="438546"/>
                </a:lnTo>
                <a:lnTo>
                  <a:pt x="103087" y="435467"/>
                </a:lnTo>
                <a:lnTo>
                  <a:pt x="103087" y="433273"/>
                </a:lnTo>
                <a:lnTo>
                  <a:pt x="69728" y="394337"/>
                </a:lnTo>
                <a:lnTo>
                  <a:pt x="50775" y="359202"/>
                </a:lnTo>
                <a:lnTo>
                  <a:pt x="37728" y="321776"/>
                </a:lnTo>
                <a:lnTo>
                  <a:pt x="29708" y="283463"/>
                </a:lnTo>
                <a:lnTo>
                  <a:pt x="25313" y="233428"/>
                </a:lnTo>
                <a:lnTo>
                  <a:pt x="25121" y="221454"/>
                </a:lnTo>
                <a:lnTo>
                  <a:pt x="25293" y="208058"/>
                </a:lnTo>
                <a:lnTo>
                  <a:pt x="28060" y="168271"/>
                </a:lnTo>
                <a:lnTo>
                  <a:pt x="34705" y="129565"/>
                </a:lnTo>
                <a:lnTo>
                  <a:pt x="45870" y="92552"/>
                </a:lnTo>
                <a:lnTo>
                  <a:pt x="62196" y="57846"/>
                </a:lnTo>
                <a:lnTo>
                  <a:pt x="84325" y="26058"/>
                </a:lnTo>
                <a:lnTo>
                  <a:pt x="103087" y="6644"/>
                </a:lnTo>
                <a:lnTo>
                  <a:pt x="103087" y="1371"/>
                </a:lnTo>
                <a:lnTo>
                  <a:pt x="101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5250852" y="1645274"/>
            <a:ext cx="287431" cy="265579"/>
          </a:xfrm>
          <a:custGeom>
            <a:avLst/>
            <a:gdLst/>
            <a:ahLst/>
            <a:cxnLst/>
            <a:rect l="l" t="t" r="r" b="b"/>
            <a:pathLst>
              <a:path w="325754" h="300989">
                <a:moveTo>
                  <a:pt x="0" y="0"/>
                </a:moveTo>
                <a:lnTo>
                  <a:pt x="0" y="13776"/>
                </a:lnTo>
                <a:lnTo>
                  <a:pt x="10302" y="13776"/>
                </a:lnTo>
                <a:lnTo>
                  <a:pt x="30582" y="15404"/>
                </a:lnTo>
                <a:lnTo>
                  <a:pt x="39319" y="20820"/>
                </a:lnTo>
                <a:lnTo>
                  <a:pt x="98023" y="173370"/>
                </a:lnTo>
                <a:lnTo>
                  <a:pt x="98450" y="174711"/>
                </a:lnTo>
                <a:lnTo>
                  <a:pt x="99791" y="179527"/>
                </a:lnTo>
                <a:lnTo>
                  <a:pt x="99791" y="180868"/>
                </a:lnTo>
                <a:lnTo>
                  <a:pt x="87268" y="231428"/>
                </a:lnTo>
                <a:lnTo>
                  <a:pt x="76073" y="273667"/>
                </a:lnTo>
                <a:lnTo>
                  <a:pt x="39260" y="286765"/>
                </a:lnTo>
                <a:lnTo>
                  <a:pt x="25511" y="286786"/>
                </a:lnTo>
                <a:lnTo>
                  <a:pt x="25511" y="300563"/>
                </a:lnTo>
                <a:lnTo>
                  <a:pt x="31760" y="300563"/>
                </a:lnTo>
                <a:lnTo>
                  <a:pt x="42665" y="300393"/>
                </a:lnTo>
                <a:lnTo>
                  <a:pt x="83895" y="299288"/>
                </a:lnTo>
                <a:lnTo>
                  <a:pt x="153954" y="299288"/>
                </a:lnTo>
                <a:lnTo>
                  <a:pt x="153954" y="286786"/>
                </a:lnTo>
                <a:lnTo>
                  <a:pt x="132008" y="286786"/>
                </a:lnTo>
                <a:lnTo>
                  <a:pt x="124419" y="285902"/>
                </a:lnTo>
                <a:lnTo>
                  <a:pt x="115001" y="285018"/>
                </a:lnTo>
                <a:lnTo>
                  <a:pt x="112349" y="284134"/>
                </a:lnTo>
                <a:lnTo>
                  <a:pt x="112349" y="278861"/>
                </a:lnTo>
                <a:lnTo>
                  <a:pt x="114245" y="269007"/>
                </a:lnTo>
                <a:lnTo>
                  <a:pt x="117845" y="254269"/>
                </a:lnTo>
                <a:lnTo>
                  <a:pt x="121926" y="238481"/>
                </a:lnTo>
                <a:lnTo>
                  <a:pt x="125001" y="226332"/>
                </a:lnTo>
                <a:lnTo>
                  <a:pt x="127573" y="215979"/>
                </a:lnTo>
                <a:lnTo>
                  <a:pt x="130146" y="205580"/>
                </a:lnTo>
                <a:lnTo>
                  <a:pt x="133224" y="193293"/>
                </a:lnTo>
                <a:lnTo>
                  <a:pt x="136489" y="180837"/>
                </a:lnTo>
                <a:lnTo>
                  <a:pt x="136946" y="179527"/>
                </a:lnTo>
                <a:lnTo>
                  <a:pt x="140543" y="175564"/>
                </a:lnTo>
                <a:lnTo>
                  <a:pt x="152075" y="162549"/>
                </a:lnTo>
                <a:lnTo>
                  <a:pt x="136519" y="162549"/>
                </a:lnTo>
                <a:lnTo>
                  <a:pt x="87264" y="31851"/>
                </a:lnTo>
                <a:lnTo>
                  <a:pt x="84581" y="25694"/>
                </a:lnTo>
                <a:lnTo>
                  <a:pt x="84581" y="24353"/>
                </a:lnTo>
                <a:lnTo>
                  <a:pt x="94187" y="15573"/>
                </a:lnTo>
                <a:lnTo>
                  <a:pt x="109003" y="13790"/>
                </a:lnTo>
                <a:lnTo>
                  <a:pt x="121737" y="13776"/>
                </a:lnTo>
                <a:lnTo>
                  <a:pt x="121737" y="1274"/>
                </a:lnTo>
                <a:lnTo>
                  <a:pt x="62896" y="1274"/>
                </a:lnTo>
                <a:lnTo>
                  <a:pt x="50438" y="1113"/>
                </a:lnTo>
                <a:lnTo>
                  <a:pt x="10940" y="16"/>
                </a:lnTo>
                <a:lnTo>
                  <a:pt x="0" y="0"/>
                </a:lnTo>
                <a:close/>
              </a:path>
              <a:path w="325754" h="300989">
                <a:moveTo>
                  <a:pt x="153954" y="299288"/>
                </a:moveTo>
                <a:lnTo>
                  <a:pt x="83895" y="299288"/>
                </a:lnTo>
                <a:lnTo>
                  <a:pt x="95956" y="299415"/>
                </a:lnTo>
                <a:lnTo>
                  <a:pt x="137257" y="300457"/>
                </a:lnTo>
                <a:lnTo>
                  <a:pt x="148589" y="300563"/>
                </a:lnTo>
                <a:lnTo>
                  <a:pt x="153954" y="300563"/>
                </a:lnTo>
                <a:lnTo>
                  <a:pt x="153954" y="299288"/>
                </a:lnTo>
                <a:close/>
              </a:path>
              <a:path w="325754" h="300989">
                <a:moveTo>
                  <a:pt x="235427" y="0"/>
                </a:moveTo>
                <a:lnTo>
                  <a:pt x="229605" y="0"/>
                </a:lnTo>
                <a:lnTo>
                  <a:pt x="229605" y="13350"/>
                </a:lnTo>
                <a:lnTo>
                  <a:pt x="234086" y="13807"/>
                </a:lnTo>
                <a:lnTo>
                  <a:pt x="239450" y="13807"/>
                </a:lnTo>
                <a:lnTo>
                  <a:pt x="252435" y="14691"/>
                </a:lnTo>
                <a:lnTo>
                  <a:pt x="252435" y="31424"/>
                </a:lnTo>
                <a:lnTo>
                  <a:pt x="242133" y="42854"/>
                </a:lnTo>
                <a:lnTo>
                  <a:pt x="240334" y="45049"/>
                </a:lnTo>
                <a:lnTo>
                  <a:pt x="136519" y="162549"/>
                </a:lnTo>
                <a:lnTo>
                  <a:pt x="152075" y="162549"/>
                </a:lnTo>
                <a:lnTo>
                  <a:pt x="251520" y="50322"/>
                </a:lnTo>
                <a:lnTo>
                  <a:pt x="257799" y="44165"/>
                </a:lnTo>
                <a:lnTo>
                  <a:pt x="297702" y="17192"/>
                </a:lnTo>
                <a:lnTo>
                  <a:pt x="321350" y="13350"/>
                </a:lnTo>
                <a:lnTo>
                  <a:pt x="325373" y="13350"/>
                </a:lnTo>
                <a:lnTo>
                  <a:pt x="325373" y="1767"/>
                </a:lnTo>
                <a:lnTo>
                  <a:pt x="324411" y="1013"/>
                </a:lnTo>
                <a:lnTo>
                  <a:pt x="294212" y="1013"/>
                </a:lnTo>
                <a:lnTo>
                  <a:pt x="277986" y="1002"/>
                </a:lnTo>
                <a:lnTo>
                  <a:pt x="264336" y="699"/>
                </a:lnTo>
                <a:lnTo>
                  <a:pt x="242232" y="32"/>
                </a:lnTo>
                <a:lnTo>
                  <a:pt x="235427" y="0"/>
                </a:lnTo>
                <a:close/>
              </a:path>
              <a:path w="325754" h="300989">
                <a:moveTo>
                  <a:pt x="121737" y="0"/>
                </a:moveTo>
                <a:lnTo>
                  <a:pt x="115031" y="0"/>
                </a:lnTo>
                <a:lnTo>
                  <a:pt x="104138" y="169"/>
                </a:lnTo>
                <a:lnTo>
                  <a:pt x="62896" y="1274"/>
                </a:lnTo>
                <a:lnTo>
                  <a:pt x="121737" y="1274"/>
                </a:lnTo>
                <a:lnTo>
                  <a:pt x="121737" y="0"/>
                </a:lnTo>
                <a:close/>
              </a:path>
              <a:path w="325754" h="300989">
                <a:moveTo>
                  <a:pt x="323118" y="0"/>
                </a:moveTo>
                <a:lnTo>
                  <a:pt x="319552" y="0"/>
                </a:lnTo>
                <a:lnTo>
                  <a:pt x="307083" y="361"/>
                </a:lnTo>
                <a:lnTo>
                  <a:pt x="294212" y="1013"/>
                </a:lnTo>
                <a:lnTo>
                  <a:pt x="324411" y="1013"/>
                </a:lnTo>
                <a:lnTo>
                  <a:pt x="323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5609269" y="1619725"/>
            <a:ext cx="0" cy="388284"/>
          </a:xfrm>
          <a:custGeom>
            <a:avLst/>
            <a:gdLst/>
            <a:ahLst/>
            <a:cxnLst/>
            <a:rect l="l" t="t" r="r" b="b"/>
            <a:pathLst>
              <a:path h="440055">
                <a:moveTo>
                  <a:pt x="0" y="0"/>
                </a:moveTo>
                <a:lnTo>
                  <a:pt x="0" y="439887"/>
                </a:lnTo>
              </a:path>
            </a:pathLst>
          </a:custGeom>
          <a:ln w="1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5675080" y="1645274"/>
            <a:ext cx="325531" cy="265579"/>
          </a:xfrm>
          <a:custGeom>
            <a:avLst/>
            <a:gdLst/>
            <a:ahLst/>
            <a:cxnLst/>
            <a:rect l="l" t="t" r="r" b="b"/>
            <a:pathLst>
              <a:path w="368935" h="300989">
                <a:moveTo>
                  <a:pt x="79187" y="0"/>
                </a:moveTo>
                <a:lnTo>
                  <a:pt x="79187" y="13807"/>
                </a:lnTo>
                <a:lnTo>
                  <a:pt x="89489" y="13807"/>
                </a:lnTo>
                <a:lnTo>
                  <a:pt x="109855" y="15457"/>
                </a:lnTo>
                <a:lnTo>
                  <a:pt x="119065" y="20545"/>
                </a:lnTo>
                <a:lnTo>
                  <a:pt x="175869" y="150540"/>
                </a:lnTo>
                <a:lnTo>
                  <a:pt x="81412" y="250332"/>
                </a:lnTo>
                <a:lnTo>
                  <a:pt x="78729" y="252526"/>
                </a:lnTo>
                <a:lnTo>
                  <a:pt x="78303" y="252983"/>
                </a:lnTo>
                <a:lnTo>
                  <a:pt x="75620" y="255178"/>
                </a:lnTo>
                <a:lnTo>
                  <a:pt x="64249" y="265910"/>
                </a:lnTo>
                <a:lnTo>
                  <a:pt x="52949" y="274025"/>
                </a:lnTo>
                <a:lnTo>
                  <a:pt x="41639" y="279855"/>
                </a:lnTo>
                <a:lnTo>
                  <a:pt x="30236" y="283732"/>
                </a:lnTo>
                <a:lnTo>
                  <a:pt x="18656" y="285989"/>
                </a:lnTo>
                <a:lnTo>
                  <a:pt x="4023" y="287243"/>
                </a:lnTo>
                <a:lnTo>
                  <a:pt x="0" y="287243"/>
                </a:lnTo>
                <a:lnTo>
                  <a:pt x="0" y="300624"/>
                </a:lnTo>
                <a:lnTo>
                  <a:pt x="5791" y="300624"/>
                </a:lnTo>
                <a:lnTo>
                  <a:pt x="18258" y="300331"/>
                </a:lnTo>
                <a:lnTo>
                  <a:pt x="31079" y="299748"/>
                </a:lnTo>
                <a:lnTo>
                  <a:pt x="43893" y="299316"/>
                </a:lnTo>
                <a:lnTo>
                  <a:pt x="106070" y="299316"/>
                </a:lnTo>
                <a:lnTo>
                  <a:pt x="106070" y="287243"/>
                </a:lnTo>
                <a:lnTo>
                  <a:pt x="101559" y="286816"/>
                </a:lnTo>
                <a:lnTo>
                  <a:pt x="100675" y="286816"/>
                </a:lnTo>
                <a:lnTo>
                  <a:pt x="96652" y="286390"/>
                </a:lnTo>
                <a:lnTo>
                  <a:pt x="82783" y="285506"/>
                </a:lnTo>
                <a:lnTo>
                  <a:pt x="82783" y="266181"/>
                </a:lnTo>
                <a:lnTo>
                  <a:pt x="89489" y="259171"/>
                </a:lnTo>
                <a:lnTo>
                  <a:pt x="94884" y="253471"/>
                </a:lnTo>
                <a:lnTo>
                  <a:pt x="140512" y="206075"/>
                </a:lnTo>
                <a:lnTo>
                  <a:pt x="149638" y="196336"/>
                </a:lnTo>
                <a:lnTo>
                  <a:pt x="168347" y="176546"/>
                </a:lnTo>
                <a:lnTo>
                  <a:pt x="176479" y="167814"/>
                </a:lnTo>
                <a:lnTo>
                  <a:pt x="225297" y="167814"/>
                </a:lnTo>
                <a:lnTo>
                  <a:pt x="221605" y="159091"/>
                </a:lnTo>
                <a:lnTo>
                  <a:pt x="217299" y="148804"/>
                </a:lnTo>
                <a:lnTo>
                  <a:pt x="213589" y="139792"/>
                </a:lnTo>
                <a:lnTo>
                  <a:pt x="210577" y="132274"/>
                </a:lnTo>
                <a:lnTo>
                  <a:pt x="219674" y="122738"/>
                </a:lnTo>
                <a:lnTo>
                  <a:pt x="222309" y="119938"/>
                </a:lnTo>
                <a:lnTo>
                  <a:pt x="204947" y="119938"/>
                </a:lnTo>
                <a:lnTo>
                  <a:pt x="167365" y="32308"/>
                </a:lnTo>
                <a:lnTo>
                  <a:pt x="165994" y="28773"/>
                </a:lnTo>
                <a:lnTo>
                  <a:pt x="165110" y="27005"/>
                </a:lnTo>
                <a:lnTo>
                  <a:pt x="165110" y="26578"/>
                </a:lnTo>
                <a:lnTo>
                  <a:pt x="169679" y="20929"/>
                </a:lnTo>
                <a:lnTo>
                  <a:pt x="184542" y="14849"/>
                </a:lnTo>
                <a:lnTo>
                  <a:pt x="196016" y="13350"/>
                </a:lnTo>
                <a:lnTo>
                  <a:pt x="200497" y="12893"/>
                </a:lnTo>
                <a:lnTo>
                  <a:pt x="200497" y="1274"/>
                </a:lnTo>
                <a:lnTo>
                  <a:pt x="143017" y="1274"/>
                </a:lnTo>
                <a:lnTo>
                  <a:pt x="130147" y="1120"/>
                </a:lnTo>
                <a:lnTo>
                  <a:pt x="90629" y="29"/>
                </a:lnTo>
                <a:lnTo>
                  <a:pt x="79187" y="0"/>
                </a:lnTo>
                <a:close/>
              </a:path>
              <a:path w="368935" h="300989">
                <a:moveTo>
                  <a:pt x="106070" y="299316"/>
                </a:moveTo>
                <a:lnTo>
                  <a:pt x="43893" y="299316"/>
                </a:lnTo>
                <a:lnTo>
                  <a:pt x="57864" y="299485"/>
                </a:lnTo>
                <a:lnTo>
                  <a:pt x="83285" y="300342"/>
                </a:lnTo>
                <a:lnTo>
                  <a:pt x="95012" y="300609"/>
                </a:lnTo>
                <a:lnTo>
                  <a:pt x="106070" y="300624"/>
                </a:lnTo>
                <a:lnTo>
                  <a:pt x="106070" y="299316"/>
                </a:lnTo>
                <a:close/>
              </a:path>
              <a:path w="368935" h="300989">
                <a:moveTo>
                  <a:pt x="225297" y="167814"/>
                </a:moveTo>
                <a:lnTo>
                  <a:pt x="176479" y="167814"/>
                </a:lnTo>
                <a:lnTo>
                  <a:pt x="226009" y="267949"/>
                </a:lnTo>
                <a:lnTo>
                  <a:pt x="227807" y="272765"/>
                </a:lnTo>
                <a:lnTo>
                  <a:pt x="228234" y="273222"/>
                </a:lnTo>
                <a:lnTo>
                  <a:pt x="228234" y="274106"/>
                </a:lnTo>
                <a:lnTo>
                  <a:pt x="223280" y="280203"/>
                </a:lnTo>
                <a:lnTo>
                  <a:pt x="208244" y="285971"/>
                </a:lnTo>
                <a:lnTo>
                  <a:pt x="193334" y="287731"/>
                </a:lnTo>
                <a:lnTo>
                  <a:pt x="193334" y="300624"/>
                </a:lnTo>
                <a:lnTo>
                  <a:pt x="200070" y="300624"/>
                </a:lnTo>
                <a:lnTo>
                  <a:pt x="210960" y="300454"/>
                </a:lnTo>
                <a:lnTo>
                  <a:pt x="252197" y="299349"/>
                </a:lnTo>
                <a:lnTo>
                  <a:pt x="314645" y="299349"/>
                </a:lnTo>
                <a:lnTo>
                  <a:pt x="314645" y="286847"/>
                </a:lnTo>
                <a:lnTo>
                  <a:pt x="306567" y="286847"/>
                </a:lnTo>
                <a:lnTo>
                  <a:pt x="286707" y="285824"/>
                </a:lnTo>
                <a:lnTo>
                  <a:pt x="237091" y="195415"/>
                </a:lnTo>
                <a:lnTo>
                  <a:pt x="226406" y="170435"/>
                </a:lnTo>
                <a:lnTo>
                  <a:pt x="225297" y="167814"/>
                </a:lnTo>
                <a:close/>
              </a:path>
              <a:path w="368935" h="300989">
                <a:moveTo>
                  <a:pt x="314645" y="299349"/>
                </a:moveTo>
                <a:lnTo>
                  <a:pt x="252197" y="299349"/>
                </a:lnTo>
                <a:lnTo>
                  <a:pt x="264707" y="299513"/>
                </a:lnTo>
                <a:lnTo>
                  <a:pt x="304010" y="300611"/>
                </a:lnTo>
                <a:lnTo>
                  <a:pt x="314645" y="300624"/>
                </a:lnTo>
                <a:lnTo>
                  <a:pt x="314645" y="299349"/>
                </a:lnTo>
                <a:close/>
              </a:path>
              <a:path w="368935" h="300989">
                <a:moveTo>
                  <a:pt x="262737" y="30"/>
                </a:moveTo>
                <a:lnTo>
                  <a:pt x="262737" y="12039"/>
                </a:lnTo>
                <a:lnTo>
                  <a:pt x="264962" y="13380"/>
                </a:lnTo>
                <a:lnTo>
                  <a:pt x="268102" y="13807"/>
                </a:lnTo>
                <a:lnTo>
                  <a:pt x="272125" y="14295"/>
                </a:lnTo>
                <a:lnTo>
                  <a:pt x="285993" y="15148"/>
                </a:lnTo>
                <a:lnTo>
                  <a:pt x="285993" y="33649"/>
                </a:lnTo>
                <a:lnTo>
                  <a:pt x="281056" y="39380"/>
                </a:lnTo>
                <a:lnTo>
                  <a:pt x="277489" y="43342"/>
                </a:lnTo>
                <a:lnTo>
                  <a:pt x="204947" y="119938"/>
                </a:lnTo>
                <a:lnTo>
                  <a:pt x="222309" y="119938"/>
                </a:lnTo>
                <a:lnTo>
                  <a:pt x="269888" y="69024"/>
                </a:lnTo>
                <a:lnTo>
                  <a:pt x="300112" y="38057"/>
                </a:lnTo>
                <a:lnTo>
                  <a:pt x="343835" y="15699"/>
                </a:lnTo>
                <a:lnTo>
                  <a:pt x="364754" y="13380"/>
                </a:lnTo>
                <a:lnTo>
                  <a:pt x="368777" y="13380"/>
                </a:lnTo>
                <a:lnTo>
                  <a:pt x="368777" y="1307"/>
                </a:lnTo>
                <a:lnTo>
                  <a:pt x="324889" y="1307"/>
                </a:lnTo>
                <a:lnTo>
                  <a:pt x="310861" y="1140"/>
                </a:lnTo>
                <a:lnTo>
                  <a:pt x="285539" y="296"/>
                </a:lnTo>
                <a:lnTo>
                  <a:pt x="273826" y="41"/>
                </a:lnTo>
                <a:lnTo>
                  <a:pt x="262737" y="30"/>
                </a:lnTo>
                <a:close/>
              </a:path>
              <a:path w="368935" h="300989">
                <a:moveTo>
                  <a:pt x="368777" y="30"/>
                </a:moveTo>
                <a:lnTo>
                  <a:pt x="362986" y="30"/>
                </a:lnTo>
                <a:lnTo>
                  <a:pt x="350540" y="316"/>
                </a:lnTo>
                <a:lnTo>
                  <a:pt x="337718" y="885"/>
                </a:lnTo>
                <a:lnTo>
                  <a:pt x="324889" y="1307"/>
                </a:lnTo>
                <a:lnTo>
                  <a:pt x="368777" y="1307"/>
                </a:lnTo>
                <a:lnTo>
                  <a:pt x="368777" y="30"/>
                </a:lnTo>
                <a:close/>
              </a:path>
              <a:path w="368935" h="300989">
                <a:moveTo>
                  <a:pt x="200497" y="0"/>
                </a:moveTo>
                <a:lnTo>
                  <a:pt x="193791" y="0"/>
                </a:lnTo>
                <a:lnTo>
                  <a:pt x="181280" y="169"/>
                </a:lnTo>
                <a:lnTo>
                  <a:pt x="155799" y="985"/>
                </a:lnTo>
                <a:lnTo>
                  <a:pt x="143017" y="1274"/>
                </a:lnTo>
                <a:lnTo>
                  <a:pt x="200497" y="1274"/>
                </a:lnTo>
                <a:lnTo>
                  <a:pt x="200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6036293" y="1869414"/>
            <a:ext cx="44824" cy="116541"/>
          </a:xfrm>
          <a:custGeom>
            <a:avLst/>
            <a:gdLst/>
            <a:ahLst/>
            <a:cxnLst/>
            <a:rect l="l" t="t" r="r" b="b"/>
            <a:pathLst>
              <a:path w="50800" h="132080">
                <a:moveTo>
                  <a:pt x="49536" y="39528"/>
                </a:moveTo>
                <a:lnTo>
                  <a:pt x="39899" y="39528"/>
                </a:lnTo>
                <a:lnTo>
                  <a:pt x="40356" y="39985"/>
                </a:lnTo>
                <a:lnTo>
                  <a:pt x="40387" y="46569"/>
                </a:lnTo>
                <a:lnTo>
                  <a:pt x="31370" y="88452"/>
                </a:lnTo>
                <a:lnTo>
                  <a:pt x="4603" y="125024"/>
                </a:lnTo>
                <a:lnTo>
                  <a:pt x="4603" y="130328"/>
                </a:lnTo>
                <a:lnTo>
                  <a:pt x="6859" y="132065"/>
                </a:lnTo>
                <a:lnTo>
                  <a:pt x="9114" y="132065"/>
                </a:lnTo>
                <a:lnTo>
                  <a:pt x="40791" y="91340"/>
                </a:lnTo>
                <a:lnTo>
                  <a:pt x="50202" y="46569"/>
                </a:lnTo>
                <a:lnTo>
                  <a:pt x="49536" y="39528"/>
                </a:lnTo>
                <a:close/>
              </a:path>
              <a:path w="50800" h="132080">
                <a:moveTo>
                  <a:pt x="25297" y="0"/>
                </a:moveTo>
                <a:lnTo>
                  <a:pt x="9204" y="3365"/>
                </a:lnTo>
                <a:lnTo>
                  <a:pt x="0" y="12422"/>
                </a:lnTo>
                <a:lnTo>
                  <a:pt x="604" y="29489"/>
                </a:lnTo>
                <a:lnTo>
                  <a:pt x="6345" y="40726"/>
                </a:lnTo>
                <a:lnTo>
                  <a:pt x="16346" y="46083"/>
                </a:lnTo>
                <a:lnTo>
                  <a:pt x="26793" y="46569"/>
                </a:lnTo>
                <a:lnTo>
                  <a:pt x="32676" y="44801"/>
                </a:lnTo>
                <a:lnTo>
                  <a:pt x="37217" y="40869"/>
                </a:lnTo>
                <a:lnTo>
                  <a:pt x="38558" y="39985"/>
                </a:lnTo>
                <a:lnTo>
                  <a:pt x="39015" y="39528"/>
                </a:lnTo>
                <a:lnTo>
                  <a:pt x="49536" y="39528"/>
                </a:lnTo>
                <a:lnTo>
                  <a:pt x="48462" y="28163"/>
                </a:lnTo>
                <a:lnTo>
                  <a:pt x="43487" y="14004"/>
                </a:lnTo>
                <a:lnTo>
                  <a:pt x="35644" y="4485"/>
                </a:lnTo>
                <a:lnTo>
                  <a:pt x="2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6192065" y="1636966"/>
            <a:ext cx="163606" cy="278466"/>
          </a:xfrm>
          <a:custGeom>
            <a:avLst/>
            <a:gdLst/>
            <a:ahLst/>
            <a:cxnLst/>
            <a:rect l="l" t="t" r="r" b="b"/>
            <a:pathLst>
              <a:path w="185420" h="315594">
                <a:moveTo>
                  <a:pt x="136062" y="0"/>
                </a:moveTo>
                <a:lnTo>
                  <a:pt x="96197" y="13639"/>
                </a:lnTo>
                <a:lnTo>
                  <a:pt x="59239" y="50079"/>
                </a:lnTo>
                <a:lnTo>
                  <a:pt x="35486" y="88097"/>
                </a:lnTo>
                <a:lnTo>
                  <a:pt x="16733" y="131947"/>
                </a:lnTo>
                <a:lnTo>
                  <a:pt x="4423" y="178632"/>
                </a:lnTo>
                <a:lnTo>
                  <a:pt x="0" y="225154"/>
                </a:lnTo>
                <a:lnTo>
                  <a:pt x="594" y="240393"/>
                </a:lnTo>
                <a:lnTo>
                  <a:pt x="10765" y="284087"/>
                </a:lnTo>
                <a:lnTo>
                  <a:pt x="36791" y="312237"/>
                </a:lnTo>
                <a:lnTo>
                  <a:pt x="49718" y="315386"/>
                </a:lnTo>
                <a:lnTo>
                  <a:pt x="59823" y="314480"/>
                </a:lnTo>
                <a:lnTo>
                  <a:pt x="69890" y="311789"/>
                </a:lnTo>
                <a:lnTo>
                  <a:pt x="79864" y="307429"/>
                </a:lnTo>
                <a:lnTo>
                  <a:pt x="82764" y="305685"/>
                </a:lnTo>
                <a:lnTo>
                  <a:pt x="57082" y="305685"/>
                </a:lnTo>
                <a:lnTo>
                  <a:pt x="46886" y="303974"/>
                </a:lnTo>
                <a:lnTo>
                  <a:pt x="38993" y="298024"/>
                </a:lnTo>
                <a:lnTo>
                  <a:pt x="33446" y="287002"/>
                </a:lnTo>
                <a:lnTo>
                  <a:pt x="30285" y="270075"/>
                </a:lnTo>
                <a:lnTo>
                  <a:pt x="30163" y="257373"/>
                </a:lnTo>
                <a:lnTo>
                  <a:pt x="30387" y="245327"/>
                </a:lnTo>
                <a:lnTo>
                  <a:pt x="35863" y="197925"/>
                </a:lnTo>
                <a:lnTo>
                  <a:pt x="137525" y="163858"/>
                </a:lnTo>
                <a:lnTo>
                  <a:pt x="174452" y="163858"/>
                </a:lnTo>
                <a:lnTo>
                  <a:pt x="177685" y="151559"/>
                </a:lnTo>
                <a:lnTo>
                  <a:pt x="177994" y="150081"/>
                </a:lnTo>
                <a:lnTo>
                  <a:pt x="48005" y="150081"/>
                </a:lnTo>
                <a:lnTo>
                  <a:pt x="50962" y="139109"/>
                </a:lnTo>
                <a:lnTo>
                  <a:pt x="65925" y="91148"/>
                </a:lnTo>
                <a:lnTo>
                  <a:pt x="85130" y="51603"/>
                </a:lnTo>
                <a:lnTo>
                  <a:pt x="110757" y="18126"/>
                </a:lnTo>
                <a:lnTo>
                  <a:pt x="129037" y="9543"/>
                </a:lnTo>
                <a:lnTo>
                  <a:pt x="158148" y="9543"/>
                </a:lnTo>
                <a:lnTo>
                  <a:pt x="150150" y="3864"/>
                </a:lnTo>
                <a:lnTo>
                  <a:pt x="136062" y="0"/>
                </a:lnTo>
                <a:close/>
              </a:path>
              <a:path w="185420" h="315594">
                <a:moveTo>
                  <a:pt x="174452" y="163858"/>
                </a:moveTo>
                <a:lnTo>
                  <a:pt x="137525" y="163858"/>
                </a:lnTo>
                <a:lnTo>
                  <a:pt x="135297" y="172881"/>
                </a:lnTo>
                <a:lnTo>
                  <a:pt x="132549" y="183410"/>
                </a:lnTo>
                <a:lnTo>
                  <a:pt x="120735" y="220795"/>
                </a:lnTo>
                <a:lnTo>
                  <a:pt x="100528" y="263526"/>
                </a:lnTo>
                <a:lnTo>
                  <a:pt x="74645" y="297237"/>
                </a:lnTo>
                <a:lnTo>
                  <a:pt x="57082" y="305685"/>
                </a:lnTo>
                <a:lnTo>
                  <a:pt x="82764" y="305685"/>
                </a:lnTo>
                <a:lnTo>
                  <a:pt x="117817" y="275610"/>
                </a:lnTo>
                <a:lnTo>
                  <a:pt x="142788" y="239896"/>
                </a:lnTo>
                <a:lnTo>
                  <a:pt x="163209" y="197502"/>
                </a:lnTo>
                <a:lnTo>
                  <a:pt x="173607" y="167075"/>
                </a:lnTo>
                <a:lnTo>
                  <a:pt x="174452" y="163858"/>
                </a:lnTo>
                <a:close/>
              </a:path>
              <a:path w="185420" h="315594">
                <a:moveTo>
                  <a:pt x="158148" y="9543"/>
                </a:moveTo>
                <a:lnTo>
                  <a:pt x="129037" y="9543"/>
                </a:lnTo>
                <a:lnTo>
                  <a:pt x="141699" y="13019"/>
                </a:lnTo>
                <a:lnTo>
                  <a:pt x="149627" y="22359"/>
                </a:lnTo>
                <a:lnTo>
                  <a:pt x="153902" y="35752"/>
                </a:lnTo>
                <a:lnTo>
                  <a:pt x="155604" y="51384"/>
                </a:lnTo>
                <a:lnTo>
                  <a:pt x="155502" y="63459"/>
                </a:lnTo>
                <a:lnTo>
                  <a:pt x="150542" y="109474"/>
                </a:lnTo>
                <a:lnTo>
                  <a:pt x="48005" y="150081"/>
                </a:lnTo>
                <a:lnTo>
                  <a:pt x="177994" y="150081"/>
                </a:lnTo>
                <a:lnTo>
                  <a:pt x="180946" y="135996"/>
                </a:lnTo>
                <a:lnTo>
                  <a:pt x="183341" y="120503"/>
                </a:lnTo>
                <a:lnTo>
                  <a:pt x="184815" y="105195"/>
                </a:lnTo>
                <a:lnTo>
                  <a:pt x="185318" y="90188"/>
                </a:lnTo>
                <a:lnTo>
                  <a:pt x="184912" y="78407"/>
                </a:lnTo>
                <a:lnTo>
                  <a:pt x="176327" y="36046"/>
                </a:lnTo>
                <a:lnTo>
                  <a:pt x="161350" y="11817"/>
                </a:lnTo>
                <a:lnTo>
                  <a:pt x="158148" y="9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6394202" y="1619725"/>
            <a:ext cx="91887" cy="388284"/>
          </a:xfrm>
          <a:custGeom>
            <a:avLst/>
            <a:gdLst/>
            <a:ahLst/>
            <a:cxnLst/>
            <a:rect l="l" t="t" r="r" b="b"/>
            <a:pathLst>
              <a:path w="104139" h="440055">
                <a:moveTo>
                  <a:pt x="1798" y="0"/>
                </a:moveTo>
                <a:lnTo>
                  <a:pt x="0" y="1828"/>
                </a:lnTo>
                <a:lnTo>
                  <a:pt x="0" y="6644"/>
                </a:lnTo>
                <a:lnTo>
                  <a:pt x="8564" y="14569"/>
                </a:lnTo>
                <a:lnTo>
                  <a:pt x="16119" y="22489"/>
                </a:lnTo>
                <a:lnTo>
                  <a:pt x="42379" y="59484"/>
                </a:lnTo>
                <a:lnTo>
                  <a:pt x="61880" y="104733"/>
                </a:lnTo>
                <a:lnTo>
                  <a:pt x="71733" y="143886"/>
                </a:lnTo>
                <a:lnTo>
                  <a:pt x="77232" y="187350"/>
                </a:lnTo>
                <a:lnTo>
                  <a:pt x="78362" y="218653"/>
                </a:lnTo>
                <a:lnTo>
                  <a:pt x="78194" y="231816"/>
                </a:lnTo>
                <a:lnTo>
                  <a:pt x="75462" y="271153"/>
                </a:lnTo>
                <a:lnTo>
                  <a:pt x="68856" y="309718"/>
                </a:lnTo>
                <a:lnTo>
                  <a:pt x="57691" y="346812"/>
                </a:lnTo>
                <a:lnTo>
                  <a:pt x="41278" y="381736"/>
                </a:lnTo>
                <a:lnTo>
                  <a:pt x="18933" y="413791"/>
                </a:lnTo>
                <a:lnTo>
                  <a:pt x="0" y="433273"/>
                </a:lnTo>
                <a:lnTo>
                  <a:pt x="0" y="438089"/>
                </a:lnTo>
                <a:lnTo>
                  <a:pt x="1767" y="439856"/>
                </a:lnTo>
                <a:lnTo>
                  <a:pt x="4450" y="439856"/>
                </a:lnTo>
                <a:lnTo>
                  <a:pt x="37767" y="411416"/>
                </a:lnTo>
                <a:lnTo>
                  <a:pt x="68260" y="368170"/>
                </a:lnTo>
                <a:lnTo>
                  <a:pt x="86447" y="323853"/>
                </a:lnTo>
                <a:lnTo>
                  <a:pt x="97200" y="284483"/>
                </a:lnTo>
                <a:lnTo>
                  <a:pt x="103096" y="239405"/>
                </a:lnTo>
                <a:lnTo>
                  <a:pt x="103631" y="219974"/>
                </a:lnTo>
                <a:lnTo>
                  <a:pt x="103500" y="210209"/>
                </a:lnTo>
                <a:lnTo>
                  <a:pt x="99252" y="163863"/>
                </a:lnTo>
                <a:lnTo>
                  <a:pt x="90321" y="124241"/>
                </a:lnTo>
                <a:lnTo>
                  <a:pt x="74498" y="83444"/>
                </a:lnTo>
                <a:lnTo>
                  <a:pt x="54236" y="49410"/>
                </a:lnTo>
                <a:lnTo>
                  <a:pt x="24487" y="14767"/>
                </a:lnTo>
                <a:lnTo>
                  <a:pt x="5826" y="388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6657818" y="1776060"/>
            <a:ext cx="262778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37" y="0"/>
                </a:lnTo>
              </a:path>
            </a:pathLst>
          </a:custGeom>
          <a:ln w="19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6657845" y="1851499"/>
            <a:ext cx="262778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06" y="0"/>
                </a:lnTo>
              </a:path>
            </a:pathLst>
          </a:custGeom>
          <a:ln w="19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7073843" y="1618515"/>
            <a:ext cx="328332" cy="388284"/>
          </a:xfrm>
          <a:custGeom>
            <a:avLst/>
            <a:gdLst/>
            <a:ahLst/>
            <a:cxnLst/>
            <a:rect l="l" t="t" r="r" b="b"/>
            <a:pathLst>
              <a:path w="372109" h="440055">
                <a:moveTo>
                  <a:pt x="371947" y="0"/>
                </a:moveTo>
                <a:lnTo>
                  <a:pt x="0" y="0"/>
                </a:lnTo>
                <a:lnTo>
                  <a:pt x="0" y="17922"/>
                </a:lnTo>
                <a:lnTo>
                  <a:pt x="24349" y="20701"/>
                </a:lnTo>
                <a:lnTo>
                  <a:pt x="38267" y="27787"/>
                </a:lnTo>
                <a:lnTo>
                  <a:pt x="44672" y="37300"/>
                </a:lnTo>
                <a:lnTo>
                  <a:pt x="46480" y="47362"/>
                </a:lnTo>
                <a:lnTo>
                  <a:pt x="46573" y="387248"/>
                </a:lnTo>
                <a:lnTo>
                  <a:pt x="46086" y="396773"/>
                </a:lnTo>
                <a:lnTo>
                  <a:pt x="42676" y="406820"/>
                </a:lnTo>
                <a:lnTo>
                  <a:pt x="33420" y="415514"/>
                </a:lnTo>
                <a:lnTo>
                  <a:pt x="15394" y="420981"/>
                </a:lnTo>
                <a:lnTo>
                  <a:pt x="0" y="439856"/>
                </a:lnTo>
                <a:lnTo>
                  <a:pt x="135635" y="439856"/>
                </a:lnTo>
                <a:lnTo>
                  <a:pt x="135635" y="421934"/>
                </a:lnTo>
                <a:lnTo>
                  <a:pt x="111545" y="419085"/>
                </a:lnTo>
                <a:lnTo>
                  <a:pt x="97920" y="411841"/>
                </a:lnTo>
                <a:lnTo>
                  <a:pt x="91776" y="402156"/>
                </a:lnTo>
                <a:lnTo>
                  <a:pt x="90134" y="391985"/>
                </a:lnTo>
                <a:lnTo>
                  <a:pt x="90068" y="17891"/>
                </a:lnTo>
                <a:lnTo>
                  <a:pt x="358079" y="17891"/>
                </a:lnTo>
                <a:lnTo>
                  <a:pt x="371947" y="0"/>
                </a:lnTo>
                <a:close/>
              </a:path>
              <a:path w="372109" h="440055">
                <a:moveTo>
                  <a:pt x="358079" y="17891"/>
                </a:moveTo>
                <a:lnTo>
                  <a:pt x="282397" y="17891"/>
                </a:lnTo>
                <a:lnTo>
                  <a:pt x="282397" y="387248"/>
                </a:lnTo>
                <a:lnTo>
                  <a:pt x="281904" y="396845"/>
                </a:lnTo>
                <a:lnTo>
                  <a:pt x="278459" y="406959"/>
                </a:lnTo>
                <a:lnTo>
                  <a:pt x="269107" y="415673"/>
                </a:lnTo>
                <a:lnTo>
                  <a:pt x="250895" y="421072"/>
                </a:lnTo>
                <a:lnTo>
                  <a:pt x="236341" y="439856"/>
                </a:lnTo>
                <a:lnTo>
                  <a:pt x="371947" y="439856"/>
                </a:lnTo>
                <a:lnTo>
                  <a:pt x="371947" y="421934"/>
                </a:lnTo>
                <a:lnTo>
                  <a:pt x="347733" y="419119"/>
                </a:lnTo>
                <a:lnTo>
                  <a:pt x="333973" y="411952"/>
                </a:lnTo>
                <a:lnTo>
                  <a:pt x="327714" y="402350"/>
                </a:lnTo>
                <a:lnTo>
                  <a:pt x="325999" y="392233"/>
                </a:lnTo>
                <a:lnTo>
                  <a:pt x="325922" y="52669"/>
                </a:lnTo>
                <a:lnTo>
                  <a:pt x="326414" y="43066"/>
                </a:lnTo>
                <a:lnTo>
                  <a:pt x="329855" y="32937"/>
                </a:lnTo>
                <a:lnTo>
                  <a:pt x="339195" y="24204"/>
                </a:lnTo>
                <a:lnTo>
                  <a:pt x="357383" y="18789"/>
                </a:lnTo>
                <a:lnTo>
                  <a:pt x="358079" y="17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7437586" y="1846038"/>
            <a:ext cx="84044" cy="182656"/>
          </a:xfrm>
          <a:custGeom>
            <a:avLst/>
            <a:gdLst/>
            <a:ahLst/>
            <a:cxnLst/>
            <a:rect l="l" t="t" r="r" b="b"/>
            <a:pathLst>
              <a:path w="95250" h="207010">
                <a:moveTo>
                  <a:pt x="82997" y="0"/>
                </a:moveTo>
                <a:lnTo>
                  <a:pt x="65775" y="0"/>
                </a:lnTo>
                <a:lnTo>
                  <a:pt x="56692" y="8077"/>
                </a:lnTo>
                <a:lnTo>
                  <a:pt x="56692" y="22402"/>
                </a:lnTo>
                <a:lnTo>
                  <a:pt x="60746" y="28955"/>
                </a:lnTo>
                <a:lnTo>
                  <a:pt x="78303" y="28955"/>
                </a:lnTo>
                <a:lnTo>
                  <a:pt x="86776" y="20238"/>
                </a:lnTo>
                <a:lnTo>
                  <a:pt x="86776" y="6827"/>
                </a:lnTo>
                <a:lnTo>
                  <a:pt x="82997" y="0"/>
                </a:lnTo>
                <a:close/>
              </a:path>
              <a:path w="95250" h="207010">
                <a:moveTo>
                  <a:pt x="66147" y="77236"/>
                </a:moveTo>
                <a:lnTo>
                  <a:pt x="49804" y="77236"/>
                </a:lnTo>
                <a:lnTo>
                  <a:pt x="52638" y="79674"/>
                </a:lnTo>
                <a:lnTo>
                  <a:pt x="52638" y="87965"/>
                </a:lnTo>
                <a:lnTo>
                  <a:pt x="51490" y="96197"/>
                </a:lnTo>
                <a:lnTo>
                  <a:pt x="47039" y="108358"/>
                </a:lnTo>
                <a:lnTo>
                  <a:pt x="23164" y="167914"/>
                </a:lnTo>
                <a:lnTo>
                  <a:pt x="21915" y="171876"/>
                </a:lnTo>
                <a:lnTo>
                  <a:pt x="20360" y="175534"/>
                </a:lnTo>
                <a:lnTo>
                  <a:pt x="20360" y="180746"/>
                </a:lnTo>
                <a:lnTo>
                  <a:pt x="23975" y="193509"/>
                </a:lnTo>
                <a:lnTo>
                  <a:pt x="33785" y="202774"/>
                </a:lnTo>
                <a:lnTo>
                  <a:pt x="48233" y="206765"/>
                </a:lnTo>
                <a:lnTo>
                  <a:pt x="65142" y="202679"/>
                </a:lnTo>
                <a:lnTo>
                  <a:pt x="70443" y="198546"/>
                </a:lnTo>
                <a:lnTo>
                  <a:pt x="44378" y="198546"/>
                </a:lnTo>
                <a:lnTo>
                  <a:pt x="42793" y="194553"/>
                </a:lnTo>
                <a:lnTo>
                  <a:pt x="42793" y="180746"/>
                </a:lnTo>
                <a:lnTo>
                  <a:pt x="44988" y="174955"/>
                </a:lnTo>
                <a:lnTo>
                  <a:pt x="47823" y="168188"/>
                </a:lnTo>
                <a:lnTo>
                  <a:pt x="52505" y="156333"/>
                </a:lnTo>
                <a:lnTo>
                  <a:pt x="57430" y="144659"/>
                </a:lnTo>
                <a:lnTo>
                  <a:pt x="61964" y="133259"/>
                </a:lnTo>
                <a:lnTo>
                  <a:pt x="67908" y="118389"/>
                </a:lnTo>
                <a:lnTo>
                  <a:pt x="72446" y="106863"/>
                </a:lnTo>
                <a:lnTo>
                  <a:pt x="74157" y="101742"/>
                </a:lnTo>
                <a:lnTo>
                  <a:pt x="75102" y="98054"/>
                </a:lnTo>
                <a:lnTo>
                  <a:pt x="75102" y="94975"/>
                </a:lnTo>
                <a:lnTo>
                  <a:pt x="71476" y="82253"/>
                </a:lnTo>
                <a:lnTo>
                  <a:pt x="66147" y="77236"/>
                </a:lnTo>
                <a:close/>
              </a:path>
              <a:path w="95250" h="207010">
                <a:moveTo>
                  <a:pt x="94914" y="156057"/>
                </a:moveTo>
                <a:lnTo>
                  <a:pt x="85496" y="156057"/>
                </a:lnTo>
                <a:lnTo>
                  <a:pt x="85191" y="157886"/>
                </a:lnTo>
                <a:lnTo>
                  <a:pt x="83941" y="161300"/>
                </a:lnTo>
                <a:lnTo>
                  <a:pt x="77284" y="177745"/>
                </a:lnTo>
                <a:lnTo>
                  <a:pt x="68873" y="189473"/>
                </a:lnTo>
                <a:lnTo>
                  <a:pt x="59520" y="196423"/>
                </a:lnTo>
                <a:lnTo>
                  <a:pt x="44378" y="198546"/>
                </a:lnTo>
                <a:lnTo>
                  <a:pt x="70443" y="198546"/>
                </a:lnTo>
                <a:lnTo>
                  <a:pt x="78022" y="192637"/>
                </a:lnTo>
                <a:lnTo>
                  <a:pt x="87110" y="180039"/>
                </a:lnTo>
                <a:lnTo>
                  <a:pt x="92641" y="168280"/>
                </a:lnTo>
                <a:lnTo>
                  <a:pt x="94850" y="160759"/>
                </a:lnTo>
                <a:lnTo>
                  <a:pt x="94914" y="156057"/>
                </a:lnTo>
                <a:close/>
              </a:path>
              <a:path w="95250" h="207010">
                <a:moveTo>
                  <a:pt x="47199" y="68990"/>
                </a:moveTo>
                <a:lnTo>
                  <a:pt x="8116" y="95212"/>
                </a:lnTo>
                <a:lnTo>
                  <a:pt x="0" y="119451"/>
                </a:lnTo>
                <a:lnTo>
                  <a:pt x="9753" y="119451"/>
                </a:lnTo>
                <a:lnTo>
                  <a:pt x="10058" y="117927"/>
                </a:lnTo>
                <a:lnTo>
                  <a:pt x="11003" y="114543"/>
                </a:lnTo>
                <a:lnTo>
                  <a:pt x="18175" y="97477"/>
                </a:lnTo>
                <a:lnTo>
                  <a:pt x="26759" y="85847"/>
                </a:lnTo>
                <a:lnTo>
                  <a:pt x="35986" y="79240"/>
                </a:lnTo>
                <a:lnTo>
                  <a:pt x="49804" y="77236"/>
                </a:lnTo>
                <a:lnTo>
                  <a:pt x="66147" y="77236"/>
                </a:lnTo>
                <a:lnTo>
                  <a:pt x="61650" y="73001"/>
                </a:lnTo>
                <a:lnTo>
                  <a:pt x="47199" y="68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7638592" y="1645274"/>
            <a:ext cx="281828" cy="265579"/>
          </a:xfrm>
          <a:custGeom>
            <a:avLst/>
            <a:gdLst/>
            <a:ahLst/>
            <a:cxnLst/>
            <a:rect l="l" t="t" r="r" b="b"/>
            <a:pathLst>
              <a:path w="319404" h="300989">
                <a:moveTo>
                  <a:pt x="216407" y="13807"/>
                </a:moveTo>
                <a:lnTo>
                  <a:pt x="91592" y="13807"/>
                </a:lnTo>
                <a:lnTo>
                  <a:pt x="99608" y="14264"/>
                </a:lnTo>
                <a:lnTo>
                  <a:pt x="104973" y="14721"/>
                </a:lnTo>
                <a:lnTo>
                  <a:pt x="112135" y="15575"/>
                </a:lnTo>
                <a:lnTo>
                  <a:pt x="114818" y="16885"/>
                </a:lnTo>
                <a:lnTo>
                  <a:pt x="114818" y="23500"/>
                </a:lnTo>
                <a:lnTo>
                  <a:pt x="114360" y="24810"/>
                </a:lnTo>
                <a:lnTo>
                  <a:pt x="113019" y="30083"/>
                </a:lnTo>
                <a:lnTo>
                  <a:pt x="53157" y="266151"/>
                </a:lnTo>
                <a:lnTo>
                  <a:pt x="6746" y="287492"/>
                </a:lnTo>
                <a:lnTo>
                  <a:pt x="211" y="292681"/>
                </a:lnTo>
                <a:lnTo>
                  <a:pt x="0" y="300593"/>
                </a:lnTo>
                <a:lnTo>
                  <a:pt x="6705" y="300593"/>
                </a:lnTo>
                <a:lnTo>
                  <a:pt x="17556" y="300426"/>
                </a:lnTo>
                <a:lnTo>
                  <a:pt x="58917" y="299323"/>
                </a:lnTo>
                <a:lnTo>
                  <a:pt x="129997" y="299323"/>
                </a:lnTo>
                <a:lnTo>
                  <a:pt x="129997" y="286816"/>
                </a:lnTo>
                <a:lnTo>
                  <a:pt x="117500" y="286816"/>
                </a:lnTo>
                <a:lnTo>
                  <a:pt x="99371" y="286220"/>
                </a:lnTo>
                <a:lnTo>
                  <a:pt x="89342" y="282044"/>
                </a:lnTo>
                <a:lnTo>
                  <a:pt x="88452" y="276240"/>
                </a:lnTo>
                <a:lnTo>
                  <a:pt x="89336" y="274045"/>
                </a:lnTo>
                <a:lnTo>
                  <a:pt x="89794" y="271393"/>
                </a:lnTo>
                <a:lnTo>
                  <a:pt x="117500" y="161361"/>
                </a:lnTo>
                <a:lnTo>
                  <a:pt x="193456" y="161361"/>
                </a:lnTo>
                <a:lnTo>
                  <a:pt x="208750" y="160490"/>
                </a:lnTo>
                <a:lnTo>
                  <a:pt x="223801" y="157967"/>
                </a:lnTo>
                <a:lnTo>
                  <a:pt x="238417" y="153925"/>
                </a:lnTo>
                <a:lnTo>
                  <a:pt x="247688" y="150327"/>
                </a:lnTo>
                <a:lnTo>
                  <a:pt x="119512" y="150327"/>
                </a:lnTo>
                <a:lnTo>
                  <a:pt x="149717" y="30540"/>
                </a:lnTo>
                <a:lnTo>
                  <a:pt x="154903" y="17390"/>
                </a:lnTo>
                <a:lnTo>
                  <a:pt x="167048" y="13905"/>
                </a:lnTo>
                <a:lnTo>
                  <a:pt x="216407" y="13807"/>
                </a:lnTo>
                <a:close/>
              </a:path>
              <a:path w="319404" h="300989">
                <a:moveTo>
                  <a:pt x="129997" y="299323"/>
                </a:moveTo>
                <a:lnTo>
                  <a:pt x="58917" y="299323"/>
                </a:lnTo>
                <a:lnTo>
                  <a:pt x="73316" y="299432"/>
                </a:lnTo>
                <a:lnTo>
                  <a:pt x="100701" y="299949"/>
                </a:lnTo>
                <a:lnTo>
                  <a:pt x="112665" y="300413"/>
                </a:lnTo>
                <a:lnTo>
                  <a:pt x="124205" y="300593"/>
                </a:lnTo>
                <a:lnTo>
                  <a:pt x="129997" y="300593"/>
                </a:lnTo>
                <a:lnTo>
                  <a:pt x="129997" y="299323"/>
                </a:lnTo>
                <a:close/>
              </a:path>
              <a:path w="319404" h="300989">
                <a:moveTo>
                  <a:pt x="86227" y="0"/>
                </a:moveTo>
                <a:lnTo>
                  <a:pt x="72816" y="0"/>
                </a:lnTo>
                <a:lnTo>
                  <a:pt x="72816" y="13807"/>
                </a:lnTo>
                <a:lnTo>
                  <a:pt x="216407" y="13807"/>
                </a:lnTo>
                <a:lnTo>
                  <a:pt x="234226" y="14899"/>
                </a:lnTo>
                <a:lnTo>
                  <a:pt x="249363" y="18307"/>
                </a:lnTo>
                <a:lnTo>
                  <a:pt x="261507" y="24231"/>
                </a:lnTo>
                <a:lnTo>
                  <a:pt x="270343" y="32870"/>
                </a:lnTo>
                <a:lnTo>
                  <a:pt x="275558" y="44423"/>
                </a:lnTo>
                <a:lnTo>
                  <a:pt x="275499" y="57530"/>
                </a:lnTo>
                <a:lnTo>
                  <a:pt x="267797" y="97972"/>
                </a:lnTo>
                <a:lnTo>
                  <a:pt x="243476" y="131079"/>
                </a:lnTo>
                <a:lnTo>
                  <a:pt x="206443" y="147902"/>
                </a:lnTo>
                <a:lnTo>
                  <a:pt x="119512" y="150327"/>
                </a:lnTo>
                <a:lnTo>
                  <a:pt x="247688" y="150327"/>
                </a:lnTo>
                <a:lnTo>
                  <a:pt x="288709" y="125217"/>
                </a:lnTo>
                <a:lnTo>
                  <a:pt x="312482" y="94242"/>
                </a:lnTo>
                <a:lnTo>
                  <a:pt x="318815" y="71089"/>
                </a:lnTo>
                <a:lnTo>
                  <a:pt x="317760" y="58392"/>
                </a:lnTo>
                <a:lnTo>
                  <a:pt x="291266" y="16608"/>
                </a:lnTo>
                <a:lnTo>
                  <a:pt x="248170" y="1011"/>
                </a:lnTo>
                <a:lnTo>
                  <a:pt x="86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7970974" y="1619725"/>
            <a:ext cx="91328" cy="388284"/>
          </a:xfrm>
          <a:custGeom>
            <a:avLst/>
            <a:gdLst/>
            <a:ahLst/>
            <a:cxnLst/>
            <a:rect l="l" t="t" r="r" b="b"/>
            <a:pathLst>
              <a:path w="103504" h="440055">
                <a:moveTo>
                  <a:pt x="101288" y="0"/>
                </a:moveTo>
                <a:lnTo>
                  <a:pt x="98637" y="0"/>
                </a:lnTo>
                <a:lnTo>
                  <a:pt x="95794" y="1165"/>
                </a:lnTo>
                <a:lnTo>
                  <a:pt x="65399" y="28541"/>
                </a:lnTo>
                <a:lnTo>
                  <a:pt x="34986" y="71907"/>
                </a:lnTo>
                <a:lnTo>
                  <a:pt x="16920" y="116187"/>
                </a:lnTo>
                <a:lnTo>
                  <a:pt x="6247" y="155548"/>
                </a:lnTo>
                <a:lnTo>
                  <a:pt x="406" y="200648"/>
                </a:lnTo>
                <a:lnTo>
                  <a:pt x="0" y="210644"/>
                </a:lnTo>
                <a:lnTo>
                  <a:pt x="87" y="221962"/>
                </a:lnTo>
                <a:lnTo>
                  <a:pt x="3673" y="270424"/>
                </a:lnTo>
                <a:lnTo>
                  <a:pt x="11266" y="308773"/>
                </a:lnTo>
                <a:lnTo>
                  <a:pt x="24676" y="347392"/>
                </a:lnTo>
                <a:lnTo>
                  <a:pt x="45355" y="383693"/>
                </a:lnTo>
                <a:lnTo>
                  <a:pt x="74709" y="420746"/>
                </a:lnTo>
                <a:lnTo>
                  <a:pt x="101319" y="439856"/>
                </a:lnTo>
                <a:lnTo>
                  <a:pt x="103087" y="438546"/>
                </a:lnTo>
                <a:lnTo>
                  <a:pt x="103087" y="433273"/>
                </a:lnTo>
                <a:lnTo>
                  <a:pt x="95467" y="425775"/>
                </a:lnTo>
                <a:lnTo>
                  <a:pt x="86074" y="415793"/>
                </a:lnTo>
                <a:lnTo>
                  <a:pt x="62687" y="382967"/>
                </a:lnTo>
                <a:lnTo>
                  <a:pt x="45800" y="346912"/>
                </a:lnTo>
                <a:lnTo>
                  <a:pt x="34530" y="309034"/>
                </a:lnTo>
                <a:lnTo>
                  <a:pt x="27995" y="270738"/>
                </a:lnTo>
                <a:lnTo>
                  <a:pt x="25121" y="221454"/>
                </a:lnTo>
                <a:lnTo>
                  <a:pt x="25293" y="208058"/>
                </a:lnTo>
                <a:lnTo>
                  <a:pt x="28060" y="168271"/>
                </a:lnTo>
                <a:lnTo>
                  <a:pt x="34706" y="129565"/>
                </a:lnTo>
                <a:lnTo>
                  <a:pt x="45871" y="92552"/>
                </a:lnTo>
                <a:lnTo>
                  <a:pt x="62196" y="57846"/>
                </a:lnTo>
                <a:lnTo>
                  <a:pt x="84325" y="26058"/>
                </a:lnTo>
                <a:lnTo>
                  <a:pt x="103087" y="6644"/>
                </a:lnTo>
                <a:lnTo>
                  <a:pt x="103087" y="1371"/>
                </a:lnTo>
                <a:lnTo>
                  <a:pt x="101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8096277" y="1739042"/>
            <a:ext cx="182096" cy="249891"/>
          </a:xfrm>
          <a:custGeom>
            <a:avLst/>
            <a:gdLst/>
            <a:ahLst/>
            <a:cxnLst/>
            <a:rect l="l" t="t" r="r" b="b"/>
            <a:pathLst>
              <a:path w="206375" h="283210">
                <a:moveTo>
                  <a:pt x="38953" y="217762"/>
                </a:moveTo>
                <a:lnTo>
                  <a:pt x="34472" y="217762"/>
                </a:lnTo>
                <a:lnTo>
                  <a:pt x="23326" y="220404"/>
                </a:lnTo>
                <a:lnTo>
                  <a:pt x="13513" y="229449"/>
                </a:lnTo>
                <a:lnTo>
                  <a:pt x="13437" y="241445"/>
                </a:lnTo>
                <a:lnTo>
                  <a:pt x="13422" y="247145"/>
                </a:lnTo>
                <a:lnTo>
                  <a:pt x="16924" y="261028"/>
                </a:lnTo>
                <a:lnTo>
                  <a:pt x="23620" y="271520"/>
                </a:lnTo>
                <a:lnTo>
                  <a:pt x="33032" y="278719"/>
                </a:lnTo>
                <a:lnTo>
                  <a:pt x="44702" y="282804"/>
                </a:lnTo>
                <a:lnTo>
                  <a:pt x="59424" y="282214"/>
                </a:lnTo>
                <a:lnTo>
                  <a:pt x="73527" y="279926"/>
                </a:lnTo>
                <a:lnTo>
                  <a:pt x="86930" y="276060"/>
                </a:lnTo>
                <a:lnTo>
                  <a:pt x="92899" y="273542"/>
                </a:lnTo>
                <a:lnTo>
                  <a:pt x="65500" y="273542"/>
                </a:lnTo>
                <a:lnTo>
                  <a:pt x="52501" y="273439"/>
                </a:lnTo>
                <a:lnTo>
                  <a:pt x="39324" y="270806"/>
                </a:lnTo>
                <a:lnTo>
                  <a:pt x="28130" y="264024"/>
                </a:lnTo>
                <a:lnTo>
                  <a:pt x="29992" y="256380"/>
                </a:lnTo>
                <a:lnTo>
                  <a:pt x="35844" y="256380"/>
                </a:lnTo>
                <a:lnTo>
                  <a:pt x="42092" y="251107"/>
                </a:lnTo>
                <a:lnTo>
                  <a:pt x="46573" y="247145"/>
                </a:lnTo>
                <a:lnTo>
                  <a:pt x="51053" y="241445"/>
                </a:lnTo>
                <a:lnTo>
                  <a:pt x="51053" y="219530"/>
                </a:lnTo>
                <a:lnTo>
                  <a:pt x="38953" y="217762"/>
                </a:lnTo>
                <a:close/>
              </a:path>
              <a:path w="206375" h="283210">
                <a:moveTo>
                  <a:pt x="163611" y="185433"/>
                </a:moveTo>
                <a:lnTo>
                  <a:pt x="128529" y="185433"/>
                </a:lnTo>
                <a:lnTo>
                  <a:pt x="128272" y="195597"/>
                </a:lnTo>
                <a:lnTo>
                  <a:pt x="126361" y="206692"/>
                </a:lnTo>
                <a:lnTo>
                  <a:pt x="107988" y="244249"/>
                </a:lnTo>
                <a:lnTo>
                  <a:pt x="77581" y="269800"/>
                </a:lnTo>
                <a:lnTo>
                  <a:pt x="65500" y="273542"/>
                </a:lnTo>
                <a:lnTo>
                  <a:pt x="92899" y="273542"/>
                </a:lnTo>
                <a:lnTo>
                  <a:pt x="131907" y="247197"/>
                </a:lnTo>
                <a:lnTo>
                  <a:pt x="154303" y="214822"/>
                </a:lnTo>
                <a:lnTo>
                  <a:pt x="159176" y="202623"/>
                </a:lnTo>
                <a:lnTo>
                  <a:pt x="163611" y="185433"/>
                </a:lnTo>
                <a:close/>
              </a:path>
              <a:path w="206375" h="283210">
                <a:moveTo>
                  <a:pt x="83190" y="9553"/>
                </a:moveTo>
                <a:lnTo>
                  <a:pt x="68458" y="9553"/>
                </a:lnTo>
                <a:lnTo>
                  <a:pt x="68458" y="23726"/>
                </a:lnTo>
                <a:lnTo>
                  <a:pt x="66753" y="36945"/>
                </a:lnTo>
                <a:lnTo>
                  <a:pt x="63065" y="49240"/>
                </a:lnTo>
                <a:lnTo>
                  <a:pt x="56419" y="67559"/>
                </a:lnTo>
                <a:lnTo>
                  <a:pt x="50798" y="83617"/>
                </a:lnTo>
                <a:lnTo>
                  <a:pt x="39650" y="120867"/>
                </a:lnTo>
                <a:lnTo>
                  <a:pt x="36179" y="147261"/>
                </a:lnTo>
                <a:lnTo>
                  <a:pt x="38412" y="164970"/>
                </a:lnTo>
                <a:lnTo>
                  <a:pt x="44545" y="178609"/>
                </a:lnTo>
                <a:lnTo>
                  <a:pt x="53728" y="188546"/>
                </a:lnTo>
                <a:lnTo>
                  <a:pt x="65111" y="195151"/>
                </a:lnTo>
                <a:lnTo>
                  <a:pt x="77844" y="198791"/>
                </a:lnTo>
                <a:lnTo>
                  <a:pt x="94588" y="198343"/>
                </a:lnTo>
                <a:lnTo>
                  <a:pt x="108190" y="195831"/>
                </a:lnTo>
                <a:lnTo>
                  <a:pt x="119289" y="191460"/>
                </a:lnTo>
                <a:lnTo>
                  <a:pt x="125894" y="187152"/>
                </a:lnTo>
                <a:lnTo>
                  <a:pt x="107724" y="187152"/>
                </a:lnTo>
                <a:lnTo>
                  <a:pt x="87005" y="186200"/>
                </a:lnTo>
                <a:lnTo>
                  <a:pt x="74087" y="180442"/>
                </a:lnTo>
                <a:lnTo>
                  <a:pt x="67187" y="171456"/>
                </a:lnTo>
                <a:lnTo>
                  <a:pt x="64525" y="160821"/>
                </a:lnTo>
                <a:lnTo>
                  <a:pt x="64812" y="150129"/>
                </a:lnTo>
                <a:lnTo>
                  <a:pt x="74030" y="103579"/>
                </a:lnTo>
                <a:lnTo>
                  <a:pt x="90450" y="57188"/>
                </a:lnTo>
                <a:lnTo>
                  <a:pt x="93967" y="46075"/>
                </a:lnTo>
                <a:lnTo>
                  <a:pt x="95090" y="38218"/>
                </a:lnTo>
                <a:lnTo>
                  <a:pt x="92734" y="23528"/>
                </a:lnTo>
                <a:lnTo>
                  <a:pt x="85961" y="11669"/>
                </a:lnTo>
                <a:lnTo>
                  <a:pt x="83190" y="9553"/>
                </a:lnTo>
                <a:close/>
              </a:path>
              <a:path w="206375" h="283210">
                <a:moveTo>
                  <a:pt x="200040" y="4859"/>
                </a:moveTo>
                <a:lnTo>
                  <a:pt x="188884" y="4859"/>
                </a:lnTo>
                <a:lnTo>
                  <a:pt x="181721" y="7542"/>
                </a:lnTo>
                <a:lnTo>
                  <a:pt x="177698" y="14156"/>
                </a:lnTo>
                <a:lnTo>
                  <a:pt x="176814" y="16350"/>
                </a:lnTo>
                <a:lnTo>
                  <a:pt x="173248" y="30036"/>
                </a:lnTo>
                <a:lnTo>
                  <a:pt x="171449" y="37991"/>
                </a:lnTo>
                <a:lnTo>
                  <a:pt x="168192" y="50132"/>
                </a:lnTo>
                <a:lnTo>
                  <a:pt x="165058" y="62489"/>
                </a:lnTo>
                <a:lnTo>
                  <a:pt x="142402" y="152687"/>
                </a:lnTo>
                <a:lnTo>
                  <a:pt x="139253" y="159210"/>
                </a:lnTo>
                <a:lnTo>
                  <a:pt x="132185" y="168947"/>
                </a:lnTo>
                <a:lnTo>
                  <a:pt x="121556" y="179169"/>
                </a:lnTo>
                <a:lnTo>
                  <a:pt x="107724" y="187152"/>
                </a:lnTo>
                <a:lnTo>
                  <a:pt x="125894" y="187152"/>
                </a:lnTo>
                <a:lnTo>
                  <a:pt x="128529" y="185433"/>
                </a:lnTo>
                <a:lnTo>
                  <a:pt x="163611" y="185433"/>
                </a:lnTo>
                <a:lnTo>
                  <a:pt x="204520" y="26835"/>
                </a:lnTo>
                <a:lnTo>
                  <a:pt x="206319" y="20709"/>
                </a:lnTo>
                <a:lnTo>
                  <a:pt x="206319" y="8852"/>
                </a:lnTo>
                <a:lnTo>
                  <a:pt x="200040" y="4859"/>
                </a:lnTo>
                <a:close/>
              </a:path>
              <a:path w="206375" h="283210">
                <a:moveTo>
                  <a:pt x="61275" y="0"/>
                </a:moveTo>
                <a:lnTo>
                  <a:pt x="19149" y="24234"/>
                </a:lnTo>
                <a:lnTo>
                  <a:pt x="1423" y="61315"/>
                </a:lnTo>
                <a:lnTo>
                  <a:pt x="0" y="72129"/>
                </a:lnTo>
                <a:lnTo>
                  <a:pt x="9784" y="72129"/>
                </a:lnTo>
                <a:lnTo>
                  <a:pt x="10210" y="71245"/>
                </a:lnTo>
                <a:lnTo>
                  <a:pt x="12466" y="64204"/>
                </a:lnTo>
                <a:lnTo>
                  <a:pt x="19443" y="44526"/>
                </a:lnTo>
                <a:lnTo>
                  <a:pt x="44126" y="13033"/>
                </a:lnTo>
                <a:lnTo>
                  <a:pt x="60868" y="9553"/>
                </a:lnTo>
                <a:lnTo>
                  <a:pt x="83190" y="9553"/>
                </a:lnTo>
                <a:lnTo>
                  <a:pt x="75300" y="3530"/>
                </a:lnTo>
                <a:lnTo>
                  <a:pt x="6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8291044" y="1787625"/>
            <a:ext cx="84044" cy="182656"/>
          </a:xfrm>
          <a:custGeom>
            <a:avLst/>
            <a:gdLst/>
            <a:ahLst/>
            <a:cxnLst/>
            <a:rect l="l" t="t" r="r" b="b"/>
            <a:pathLst>
              <a:path w="95250" h="207010">
                <a:moveTo>
                  <a:pt x="83027" y="0"/>
                </a:moveTo>
                <a:lnTo>
                  <a:pt x="65775" y="0"/>
                </a:lnTo>
                <a:lnTo>
                  <a:pt x="56692" y="8107"/>
                </a:lnTo>
                <a:lnTo>
                  <a:pt x="56692" y="22433"/>
                </a:lnTo>
                <a:lnTo>
                  <a:pt x="60777" y="28955"/>
                </a:lnTo>
                <a:lnTo>
                  <a:pt x="78333" y="28955"/>
                </a:lnTo>
                <a:lnTo>
                  <a:pt x="86776" y="20238"/>
                </a:lnTo>
                <a:lnTo>
                  <a:pt x="86776" y="6857"/>
                </a:lnTo>
                <a:lnTo>
                  <a:pt x="83027" y="0"/>
                </a:lnTo>
                <a:close/>
              </a:path>
              <a:path w="95250" h="207010">
                <a:moveTo>
                  <a:pt x="66128" y="77236"/>
                </a:moveTo>
                <a:lnTo>
                  <a:pt x="49804" y="77236"/>
                </a:lnTo>
                <a:lnTo>
                  <a:pt x="52638" y="79705"/>
                </a:lnTo>
                <a:lnTo>
                  <a:pt x="52638" y="87965"/>
                </a:lnTo>
                <a:lnTo>
                  <a:pt x="51493" y="96207"/>
                </a:lnTo>
                <a:lnTo>
                  <a:pt x="47062" y="108356"/>
                </a:lnTo>
                <a:lnTo>
                  <a:pt x="23164" y="167914"/>
                </a:lnTo>
                <a:lnTo>
                  <a:pt x="21915" y="171907"/>
                </a:lnTo>
                <a:lnTo>
                  <a:pt x="20360" y="175564"/>
                </a:lnTo>
                <a:lnTo>
                  <a:pt x="20360" y="180776"/>
                </a:lnTo>
                <a:lnTo>
                  <a:pt x="23979" y="193533"/>
                </a:lnTo>
                <a:lnTo>
                  <a:pt x="33792" y="202796"/>
                </a:lnTo>
                <a:lnTo>
                  <a:pt x="48235" y="206794"/>
                </a:lnTo>
                <a:lnTo>
                  <a:pt x="65138" y="202711"/>
                </a:lnTo>
                <a:lnTo>
                  <a:pt x="70481" y="198546"/>
                </a:lnTo>
                <a:lnTo>
                  <a:pt x="44378" y="198546"/>
                </a:lnTo>
                <a:lnTo>
                  <a:pt x="42824" y="194584"/>
                </a:lnTo>
                <a:lnTo>
                  <a:pt x="42824" y="180776"/>
                </a:lnTo>
                <a:lnTo>
                  <a:pt x="45018" y="174955"/>
                </a:lnTo>
                <a:lnTo>
                  <a:pt x="47823" y="168219"/>
                </a:lnTo>
                <a:lnTo>
                  <a:pt x="52517" y="156352"/>
                </a:lnTo>
                <a:lnTo>
                  <a:pt x="57430" y="144686"/>
                </a:lnTo>
                <a:lnTo>
                  <a:pt x="61965" y="133287"/>
                </a:lnTo>
                <a:lnTo>
                  <a:pt x="67909" y="118417"/>
                </a:lnTo>
                <a:lnTo>
                  <a:pt x="72446" y="106892"/>
                </a:lnTo>
                <a:lnTo>
                  <a:pt x="74157" y="101742"/>
                </a:lnTo>
                <a:lnTo>
                  <a:pt x="75102" y="98054"/>
                </a:lnTo>
                <a:lnTo>
                  <a:pt x="75102" y="95006"/>
                </a:lnTo>
                <a:lnTo>
                  <a:pt x="71480" y="82277"/>
                </a:lnTo>
                <a:lnTo>
                  <a:pt x="66128" y="77236"/>
                </a:lnTo>
                <a:close/>
              </a:path>
              <a:path w="95250" h="207010">
                <a:moveTo>
                  <a:pt x="94914" y="156057"/>
                </a:moveTo>
                <a:lnTo>
                  <a:pt x="85496" y="156057"/>
                </a:lnTo>
                <a:lnTo>
                  <a:pt x="85191" y="157916"/>
                </a:lnTo>
                <a:lnTo>
                  <a:pt x="83911" y="161300"/>
                </a:lnTo>
                <a:lnTo>
                  <a:pt x="77273" y="177764"/>
                </a:lnTo>
                <a:lnTo>
                  <a:pt x="68874" y="189492"/>
                </a:lnTo>
                <a:lnTo>
                  <a:pt x="59520" y="196433"/>
                </a:lnTo>
                <a:lnTo>
                  <a:pt x="44378" y="198546"/>
                </a:lnTo>
                <a:lnTo>
                  <a:pt x="70481" y="198546"/>
                </a:lnTo>
                <a:lnTo>
                  <a:pt x="78016" y="192673"/>
                </a:lnTo>
                <a:lnTo>
                  <a:pt x="87104" y="180075"/>
                </a:lnTo>
                <a:lnTo>
                  <a:pt x="92636" y="168309"/>
                </a:lnTo>
                <a:lnTo>
                  <a:pt x="94849" y="160769"/>
                </a:lnTo>
                <a:lnTo>
                  <a:pt x="94914" y="156057"/>
                </a:lnTo>
                <a:close/>
              </a:path>
              <a:path w="95250" h="207010">
                <a:moveTo>
                  <a:pt x="47201" y="69020"/>
                </a:moveTo>
                <a:lnTo>
                  <a:pt x="8125" y="95229"/>
                </a:lnTo>
                <a:lnTo>
                  <a:pt x="0" y="119481"/>
                </a:lnTo>
                <a:lnTo>
                  <a:pt x="9753" y="119481"/>
                </a:lnTo>
                <a:lnTo>
                  <a:pt x="10088" y="117927"/>
                </a:lnTo>
                <a:lnTo>
                  <a:pt x="11033" y="114574"/>
                </a:lnTo>
                <a:lnTo>
                  <a:pt x="18197" y="97509"/>
                </a:lnTo>
                <a:lnTo>
                  <a:pt x="26770" y="85870"/>
                </a:lnTo>
                <a:lnTo>
                  <a:pt x="35991" y="79250"/>
                </a:lnTo>
                <a:lnTo>
                  <a:pt x="49804" y="77236"/>
                </a:lnTo>
                <a:lnTo>
                  <a:pt x="66128" y="77236"/>
                </a:lnTo>
                <a:lnTo>
                  <a:pt x="61657" y="73024"/>
                </a:lnTo>
                <a:lnTo>
                  <a:pt x="47201" y="69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8464483" y="1619725"/>
            <a:ext cx="0" cy="388284"/>
          </a:xfrm>
          <a:custGeom>
            <a:avLst/>
            <a:gdLst/>
            <a:ahLst/>
            <a:cxnLst/>
            <a:rect l="l" t="t" r="r" b="b"/>
            <a:pathLst>
              <a:path h="440055">
                <a:moveTo>
                  <a:pt x="0" y="0"/>
                </a:moveTo>
                <a:lnTo>
                  <a:pt x="0" y="439887"/>
                </a:lnTo>
              </a:path>
            </a:pathLst>
          </a:custGeom>
          <a:ln w="1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8533321" y="1739217"/>
            <a:ext cx="191621" cy="175932"/>
          </a:xfrm>
          <a:custGeom>
            <a:avLst/>
            <a:gdLst/>
            <a:ahLst/>
            <a:cxnLst/>
            <a:rect l="l" t="t" r="r" b="b"/>
            <a:pathLst>
              <a:path w="217170" h="199389">
                <a:moveTo>
                  <a:pt x="22986" y="144568"/>
                </a:moveTo>
                <a:lnTo>
                  <a:pt x="9209" y="148330"/>
                </a:lnTo>
                <a:lnTo>
                  <a:pt x="0" y="158252"/>
                </a:lnTo>
                <a:lnTo>
                  <a:pt x="1224" y="175586"/>
                </a:lnTo>
                <a:lnTo>
                  <a:pt x="7487" y="187601"/>
                </a:lnTo>
                <a:lnTo>
                  <a:pt x="17286" y="195087"/>
                </a:lnTo>
                <a:lnTo>
                  <a:pt x="29120" y="198835"/>
                </a:lnTo>
                <a:lnTo>
                  <a:pt x="49207" y="196251"/>
                </a:lnTo>
                <a:lnTo>
                  <a:pt x="63091" y="189887"/>
                </a:lnTo>
                <a:lnTo>
                  <a:pt x="42336" y="189887"/>
                </a:lnTo>
                <a:lnTo>
                  <a:pt x="31735" y="189143"/>
                </a:lnTo>
                <a:lnTo>
                  <a:pt x="17924" y="183378"/>
                </a:lnTo>
                <a:lnTo>
                  <a:pt x="29680" y="177265"/>
                </a:lnTo>
                <a:lnTo>
                  <a:pt x="36947" y="165895"/>
                </a:lnTo>
                <a:lnTo>
                  <a:pt x="32703" y="149209"/>
                </a:lnTo>
                <a:lnTo>
                  <a:pt x="22986" y="144568"/>
                </a:lnTo>
                <a:close/>
              </a:path>
              <a:path w="217170" h="199389">
                <a:moveTo>
                  <a:pt x="111800" y="166216"/>
                </a:moveTo>
                <a:lnTo>
                  <a:pt x="85967" y="166216"/>
                </a:lnTo>
                <a:lnTo>
                  <a:pt x="91087" y="176515"/>
                </a:lnTo>
                <a:lnTo>
                  <a:pt x="99116" y="186118"/>
                </a:lnTo>
                <a:lnTo>
                  <a:pt x="110075" y="193888"/>
                </a:lnTo>
                <a:lnTo>
                  <a:pt x="123986" y="198686"/>
                </a:lnTo>
                <a:lnTo>
                  <a:pt x="142802" y="196777"/>
                </a:lnTo>
                <a:lnTo>
                  <a:pt x="159064" y="191037"/>
                </a:lnTo>
                <a:lnTo>
                  <a:pt x="161114" y="189765"/>
                </a:lnTo>
                <a:lnTo>
                  <a:pt x="139714" y="189765"/>
                </a:lnTo>
                <a:lnTo>
                  <a:pt x="123698" y="186258"/>
                </a:lnTo>
                <a:lnTo>
                  <a:pt x="114623" y="176882"/>
                </a:lnTo>
                <a:lnTo>
                  <a:pt x="111800" y="166216"/>
                </a:lnTo>
                <a:close/>
              </a:path>
              <a:path w="217170" h="199389">
                <a:moveTo>
                  <a:pt x="114854" y="9606"/>
                </a:moveTo>
                <a:lnTo>
                  <a:pt x="78318" y="9606"/>
                </a:lnTo>
                <a:lnTo>
                  <a:pt x="90344" y="11093"/>
                </a:lnTo>
                <a:lnTo>
                  <a:pt x="100799" y="18069"/>
                </a:lnTo>
                <a:lnTo>
                  <a:pt x="106383" y="33618"/>
                </a:lnTo>
                <a:lnTo>
                  <a:pt x="106168" y="40454"/>
                </a:lnTo>
                <a:lnTo>
                  <a:pt x="105348" y="48274"/>
                </a:lnTo>
                <a:lnTo>
                  <a:pt x="95851" y="93071"/>
                </a:lnTo>
                <a:lnTo>
                  <a:pt x="81230" y="145859"/>
                </a:lnTo>
                <a:lnTo>
                  <a:pt x="59698" y="182368"/>
                </a:lnTo>
                <a:lnTo>
                  <a:pt x="42336" y="189887"/>
                </a:lnTo>
                <a:lnTo>
                  <a:pt x="63091" y="189887"/>
                </a:lnTo>
                <a:lnTo>
                  <a:pt x="64579" y="189205"/>
                </a:lnTo>
                <a:lnTo>
                  <a:pt x="75592" y="180190"/>
                </a:lnTo>
                <a:lnTo>
                  <a:pt x="82603" y="171697"/>
                </a:lnTo>
                <a:lnTo>
                  <a:pt x="85967" y="166216"/>
                </a:lnTo>
                <a:lnTo>
                  <a:pt x="111800" y="166216"/>
                </a:lnTo>
                <a:lnTo>
                  <a:pt x="117214" y="128003"/>
                </a:lnTo>
                <a:lnTo>
                  <a:pt x="133942" y="61477"/>
                </a:lnTo>
                <a:lnTo>
                  <a:pt x="144921" y="32564"/>
                </a:lnTo>
                <a:lnTo>
                  <a:pt x="132713" y="32564"/>
                </a:lnTo>
                <a:lnTo>
                  <a:pt x="123687" y="17327"/>
                </a:lnTo>
                <a:lnTo>
                  <a:pt x="114854" y="9606"/>
                </a:lnTo>
                <a:close/>
              </a:path>
              <a:path w="217170" h="199389">
                <a:moveTo>
                  <a:pt x="206423" y="126887"/>
                </a:moveTo>
                <a:lnTo>
                  <a:pt x="197036" y="126887"/>
                </a:lnTo>
                <a:lnTo>
                  <a:pt x="196152" y="128655"/>
                </a:lnTo>
                <a:lnTo>
                  <a:pt x="195268" y="131794"/>
                </a:lnTo>
                <a:lnTo>
                  <a:pt x="187525" y="151071"/>
                </a:lnTo>
                <a:lnTo>
                  <a:pt x="157955" y="183593"/>
                </a:lnTo>
                <a:lnTo>
                  <a:pt x="139714" y="189765"/>
                </a:lnTo>
                <a:lnTo>
                  <a:pt x="161114" y="189765"/>
                </a:lnTo>
                <a:lnTo>
                  <a:pt x="193096" y="161096"/>
                </a:lnTo>
                <a:lnTo>
                  <a:pt x="206174" y="133630"/>
                </a:lnTo>
                <a:lnTo>
                  <a:pt x="206423" y="126887"/>
                </a:lnTo>
                <a:close/>
              </a:path>
              <a:path w="217170" h="199389">
                <a:moveTo>
                  <a:pt x="89767" y="0"/>
                </a:moveTo>
                <a:lnTo>
                  <a:pt x="42555" y="17631"/>
                </a:lnTo>
                <a:lnTo>
                  <a:pt x="16815" y="50895"/>
                </a:lnTo>
                <a:lnTo>
                  <a:pt x="11321" y="71901"/>
                </a:lnTo>
                <a:lnTo>
                  <a:pt x="20252" y="71901"/>
                </a:lnTo>
                <a:lnTo>
                  <a:pt x="21623" y="71017"/>
                </a:lnTo>
                <a:lnTo>
                  <a:pt x="22507" y="67085"/>
                </a:lnTo>
                <a:lnTo>
                  <a:pt x="30368" y="48103"/>
                </a:lnTo>
                <a:lnTo>
                  <a:pt x="59853" y="15830"/>
                </a:lnTo>
                <a:lnTo>
                  <a:pt x="78318" y="9606"/>
                </a:lnTo>
                <a:lnTo>
                  <a:pt x="114854" y="9606"/>
                </a:lnTo>
                <a:lnTo>
                  <a:pt x="112564" y="7605"/>
                </a:lnTo>
                <a:lnTo>
                  <a:pt x="100778" y="2221"/>
                </a:lnTo>
                <a:lnTo>
                  <a:pt x="89767" y="0"/>
                </a:lnTo>
                <a:close/>
              </a:path>
              <a:path w="217170" h="199389">
                <a:moveTo>
                  <a:pt x="207983" y="9910"/>
                </a:moveTo>
                <a:lnTo>
                  <a:pt x="183913" y="9910"/>
                </a:lnTo>
                <a:lnTo>
                  <a:pt x="196683" y="12898"/>
                </a:lnTo>
                <a:lnTo>
                  <a:pt x="186766" y="21002"/>
                </a:lnTo>
                <a:lnTo>
                  <a:pt x="180321" y="32978"/>
                </a:lnTo>
                <a:lnTo>
                  <a:pt x="183175" y="47177"/>
                </a:lnTo>
                <a:lnTo>
                  <a:pt x="194384" y="53406"/>
                </a:lnTo>
                <a:lnTo>
                  <a:pt x="206945" y="50509"/>
                </a:lnTo>
                <a:lnTo>
                  <a:pt x="216984" y="41354"/>
                </a:lnTo>
                <a:lnTo>
                  <a:pt x="215610" y="22671"/>
                </a:lnTo>
                <a:lnTo>
                  <a:pt x="208768" y="10456"/>
                </a:lnTo>
                <a:lnTo>
                  <a:pt x="207983" y="9910"/>
                </a:lnTo>
                <a:close/>
              </a:path>
              <a:path w="217170" h="199389">
                <a:moveTo>
                  <a:pt x="187535" y="275"/>
                </a:moveTo>
                <a:lnTo>
                  <a:pt x="144886" y="16525"/>
                </a:lnTo>
                <a:lnTo>
                  <a:pt x="132713" y="32564"/>
                </a:lnTo>
                <a:lnTo>
                  <a:pt x="144921" y="32564"/>
                </a:lnTo>
                <a:lnTo>
                  <a:pt x="147829" y="27218"/>
                </a:lnTo>
                <a:lnTo>
                  <a:pt x="158011" y="16246"/>
                </a:lnTo>
                <a:lnTo>
                  <a:pt x="171827" y="9959"/>
                </a:lnTo>
                <a:lnTo>
                  <a:pt x="207983" y="9910"/>
                </a:lnTo>
                <a:lnTo>
                  <a:pt x="198671" y="3420"/>
                </a:lnTo>
                <a:lnTo>
                  <a:pt x="187535" y="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8758032" y="1787625"/>
            <a:ext cx="84044" cy="182656"/>
          </a:xfrm>
          <a:custGeom>
            <a:avLst/>
            <a:gdLst/>
            <a:ahLst/>
            <a:cxnLst/>
            <a:rect l="l" t="t" r="r" b="b"/>
            <a:pathLst>
              <a:path w="95250" h="207010">
                <a:moveTo>
                  <a:pt x="83027" y="0"/>
                </a:moveTo>
                <a:lnTo>
                  <a:pt x="65775" y="0"/>
                </a:lnTo>
                <a:lnTo>
                  <a:pt x="56692" y="8107"/>
                </a:lnTo>
                <a:lnTo>
                  <a:pt x="56692" y="22433"/>
                </a:lnTo>
                <a:lnTo>
                  <a:pt x="60777" y="28955"/>
                </a:lnTo>
                <a:lnTo>
                  <a:pt x="78333" y="28955"/>
                </a:lnTo>
                <a:lnTo>
                  <a:pt x="86776" y="20238"/>
                </a:lnTo>
                <a:lnTo>
                  <a:pt x="86776" y="6857"/>
                </a:lnTo>
                <a:lnTo>
                  <a:pt x="83027" y="0"/>
                </a:lnTo>
                <a:close/>
              </a:path>
              <a:path w="95250" h="207010">
                <a:moveTo>
                  <a:pt x="66125" y="77236"/>
                </a:moveTo>
                <a:lnTo>
                  <a:pt x="49804" y="77236"/>
                </a:lnTo>
                <a:lnTo>
                  <a:pt x="52638" y="79705"/>
                </a:lnTo>
                <a:lnTo>
                  <a:pt x="52638" y="87965"/>
                </a:lnTo>
                <a:lnTo>
                  <a:pt x="51493" y="96207"/>
                </a:lnTo>
                <a:lnTo>
                  <a:pt x="47062" y="108356"/>
                </a:lnTo>
                <a:lnTo>
                  <a:pt x="23164" y="167914"/>
                </a:lnTo>
                <a:lnTo>
                  <a:pt x="21915" y="171907"/>
                </a:lnTo>
                <a:lnTo>
                  <a:pt x="20360" y="175564"/>
                </a:lnTo>
                <a:lnTo>
                  <a:pt x="20360" y="180776"/>
                </a:lnTo>
                <a:lnTo>
                  <a:pt x="23979" y="193533"/>
                </a:lnTo>
                <a:lnTo>
                  <a:pt x="33792" y="202796"/>
                </a:lnTo>
                <a:lnTo>
                  <a:pt x="48235" y="206794"/>
                </a:lnTo>
                <a:lnTo>
                  <a:pt x="65138" y="202711"/>
                </a:lnTo>
                <a:lnTo>
                  <a:pt x="70481" y="198546"/>
                </a:lnTo>
                <a:lnTo>
                  <a:pt x="44378" y="198546"/>
                </a:lnTo>
                <a:lnTo>
                  <a:pt x="42824" y="194584"/>
                </a:lnTo>
                <a:lnTo>
                  <a:pt x="42824" y="180776"/>
                </a:lnTo>
                <a:lnTo>
                  <a:pt x="45018" y="174955"/>
                </a:lnTo>
                <a:lnTo>
                  <a:pt x="47823" y="168219"/>
                </a:lnTo>
                <a:lnTo>
                  <a:pt x="52517" y="156352"/>
                </a:lnTo>
                <a:lnTo>
                  <a:pt x="57430" y="144686"/>
                </a:lnTo>
                <a:lnTo>
                  <a:pt x="61965" y="133287"/>
                </a:lnTo>
                <a:lnTo>
                  <a:pt x="67909" y="118417"/>
                </a:lnTo>
                <a:lnTo>
                  <a:pt x="72446" y="106892"/>
                </a:lnTo>
                <a:lnTo>
                  <a:pt x="74157" y="101742"/>
                </a:lnTo>
                <a:lnTo>
                  <a:pt x="75102" y="98054"/>
                </a:lnTo>
                <a:lnTo>
                  <a:pt x="75102" y="95006"/>
                </a:lnTo>
                <a:lnTo>
                  <a:pt x="71483" y="82284"/>
                </a:lnTo>
                <a:lnTo>
                  <a:pt x="66125" y="77236"/>
                </a:lnTo>
                <a:close/>
              </a:path>
              <a:path w="95250" h="207010">
                <a:moveTo>
                  <a:pt x="94914" y="156057"/>
                </a:moveTo>
                <a:lnTo>
                  <a:pt x="85526" y="156057"/>
                </a:lnTo>
                <a:lnTo>
                  <a:pt x="85191" y="157916"/>
                </a:lnTo>
                <a:lnTo>
                  <a:pt x="83941" y="161300"/>
                </a:lnTo>
                <a:lnTo>
                  <a:pt x="77289" y="177758"/>
                </a:lnTo>
                <a:lnTo>
                  <a:pt x="68885" y="189485"/>
                </a:lnTo>
                <a:lnTo>
                  <a:pt x="59532" y="196427"/>
                </a:lnTo>
                <a:lnTo>
                  <a:pt x="44378" y="198546"/>
                </a:lnTo>
                <a:lnTo>
                  <a:pt x="70481" y="198546"/>
                </a:lnTo>
                <a:lnTo>
                  <a:pt x="78016" y="192673"/>
                </a:lnTo>
                <a:lnTo>
                  <a:pt x="87104" y="180075"/>
                </a:lnTo>
                <a:lnTo>
                  <a:pt x="92636" y="168309"/>
                </a:lnTo>
                <a:lnTo>
                  <a:pt x="94849" y="160769"/>
                </a:lnTo>
                <a:lnTo>
                  <a:pt x="94914" y="156057"/>
                </a:lnTo>
                <a:close/>
              </a:path>
              <a:path w="95250" h="207010">
                <a:moveTo>
                  <a:pt x="47202" y="69021"/>
                </a:moveTo>
                <a:lnTo>
                  <a:pt x="8126" y="95228"/>
                </a:lnTo>
                <a:lnTo>
                  <a:pt x="0" y="119481"/>
                </a:lnTo>
                <a:lnTo>
                  <a:pt x="9753" y="119481"/>
                </a:lnTo>
                <a:lnTo>
                  <a:pt x="10088" y="117927"/>
                </a:lnTo>
                <a:lnTo>
                  <a:pt x="11033" y="114574"/>
                </a:lnTo>
                <a:lnTo>
                  <a:pt x="18197" y="97509"/>
                </a:lnTo>
                <a:lnTo>
                  <a:pt x="26770" y="85870"/>
                </a:lnTo>
                <a:lnTo>
                  <a:pt x="35991" y="79250"/>
                </a:lnTo>
                <a:lnTo>
                  <a:pt x="49804" y="77236"/>
                </a:lnTo>
                <a:lnTo>
                  <a:pt x="66125" y="77236"/>
                </a:lnTo>
                <a:lnTo>
                  <a:pt x="61663" y="73032"/>
                </a:lnTo>
                <a:lnTo>
                  <a:pt x="47202" y="69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8912579" y="1869414"/>
            <a:ext cx="44824" cy="116541"/>
          </a:xfrm>
          <a:custGeom>
            <a:avLst/>
            <a:gdLst/>
            <a:ahLst/>
            <a:cxnLst/>
            <a:rect l="l" t="t" r="r" b="b"/>
            <a:pathLst>
              <a:path w="50800" h="132080">
                <a:moveTo>
                  <a:pt x="49520" y="39528"/>
                </a:moveTo>
                <a:lnTo>
                  <a:pt x="39913" y="39528"/>
                </a:lnTo>
                <a:lnTo>
                  <a:pt x="40342" y="39985"/>
                </a:lnTo>
                <a:lnTo>
                  <a:pt x="40371" y="46569"/>
                </a:lnTo>
                <a:lnTo>
                  <a:pt x="31354" y="88452"/>
                </a:lnTo>
                <a:lnTo>
                  <a:pt x="4587" y="125024"/>
                </a:lnTo>
                <a:lnTo>
                  <a:pt x="4587" y="130328"/>
                </a:lnTo>
                <a:lnTo>
                  <a:pt x="6873" y="132065"/>
                </a:lnTo>
                <a:lnTo>
                  <a:pt x="9098" y="132065"/>
                </a:lnTo>
                <a:lnTo>
                  <a:pt x="40774" y="91340"/>
                </a:lnTo>
                <a:lnTo>
                  <a:pt x="50185" y="46569"/>
                </a:lnTo>
                <a:lnTo>
                  <a:pt x="49520" y="39528"/>
                </a:lnTo>
                <a:close/>
              </a:path>
              <a:path w="50800" h="132080">
                <a:moveTo>
                  <a:pt x="25281" y="0"/>
                </a:moveTo>
                <a:lnTo>
                  <a:pt x="9188" y="3369"/>
                </a:lnTo>
                <a:lnTo>
                  <a:pt x="0" y="12436"/>
                </a:lnTo>
                <a:lnTo>
                  <a:pt x="610" y="29507"/>
                </a:lnTo>
                <a:lnTo>
                  <a:pt x="6354" y="40742"/>
                </a:lnTo>
                <a:lnTo>
                  <a:pt x="16363" y="46090"/>
                </a:lnTo>
                <a:lnTo>
                  <a:pt x="26777" y="46569"/>
                </a:lnTo>
                <a:lnTo>
                  <a:pt x="32659" y="44801"/>
                </a:lnTo>
                <a:lnTo>
                  <a:pt x="37201" y="40869"/>
                </a:lnTo>
                <a:lnTo>
                  <a:pt x="38542" y="39985"/>
                </a:lnTo>
                <a:lnTo>
                  <a:pt x="38999" y="39528"/>
                </a:lnTo>
                <a:lnTo>
                  <a:pt x="49520" y="39528"/>
                </a:lnTo>
                <a:lnTo>
                  <a:pt x="48446" y="28163"/>
                </a:lnTo>
                <a:lnTo>
                  <a:pt x="43471" y="14004"/>
                </a:lnTo>
                <a:lnTo>
                  <a:pt x="35627" y="4485"/>
                </a:lnTo>
                <a:lnTo>
                  <a:pt x="25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9068337" y="1636966"/>
            <a:ext cx="163606" cy="278466"/>
          </a:xfrm>
          <a:custGeom>
            <a:avLst/>
            <a:gdLst/>
            <a:ahLst/>
            <a:cxnLst/>
            <a:rect l="l" t="t" r="r" b="b"/>
            <a:pathLst>
              <a:path w="185420" h="315594">
                <a:moveTo>
                  <a:pt x="136062" y="0"/>
                </a:moveTo>
                <a:lnTo>
                  <a:pt x="96197" y="13639"/>
                </a:lnTo>
                <a:lnTo>
                  <a:pt x="59239" y="50079"/>
                </a:lnTo>
                <a:lnTo>
                  <a:pt x="35486" y="88097"/>
                </a:lnTo>
                <a:lnTo>
                  <a:pt x="16733" y="131947"/>
                </a:lnTo>
                <a:lnTo>
                  <a:pt x="4423" y="178632"/>
                </a:lnTo>
                <a:lnTo>
                  <a:pt x="0" y="225154"/>
                </a:lnTo>
                <a:lnTo>
                  <a:pt x="594" y="240393"/>
                </a:lnTo>
                <a:lnTo>
                  <a:pt x="10765" y="284087"/>
                </a:lnTo>
                <a:lnTo>
                  <a:pt x="36791" y="312237"/>
                </a:lnTo>
                <a:lnTo>
                  <a:pt x="49718" y="315386"/>
                </a:lnTo>
                <a:lnTo>
                  <a:pt x="59823" y="314480"/>
                </a:lnTo>
                <a:lnTo>
                  <a:pt x="69890" y="311789"/>
                </a:lnTo>
                <a:lnTo>
                  <a:pt x="79864" y="307429"/>
                </a:lnTo>
                <a:lnTo>
                  <a:pt x="82764" y="305685"/>
                </a:lnTo>
                <a:lnTo>
                  <a:pt x="57082" y="305685"/>
                </a:lnTo>
                <a:lnTo>
                  <a:pt x="46886" y="303974"/>
                </a:lnTo>
                <a:lnTo>
                  <a:pt x="38993" y="298024"/>
                </a:lnTo>
                <a:lnTo>
                  <a:pt x="33446" y="287002"/>
                </a:lnTo>
                <a:lnTo>
                  <a:pt x="30285" y="270075"/>
                </a:lnTo>
                <a:lnTo>
                  <a:pt x="30163" y="257373"/>
                </a:lnTo>
                <a:lnTo>
                  <a:pt x="30387" y="245326"/>
                </a:lnTo>
                <a:lnTo>
                  <a:pt x="35853" y="197922"/>
                </a:lnTo>
                <a:lnTo>
                  <a:pt x="137525" y="163858"/>
                </a:lnTo>
                <a:lnTo>
                  <a:pt x="174452" y="163858"/>
                </a:lnTo>
                <a:lnTo>
                  <a:pt x="177685" y="151559"/>
                </a:lnTo>
                <a:lnTo>
                  <a:pt x="177994" y="150081"/>
                </a:lnTo>
                <a:lnTo>
                  <a:pt x="48005" y="150081"/>
                </a:lnTo>
                <a:lnTo>
                  <a:pt x="50962" y="139109"/>
                </a:lnTo>
                <a:lnTo>
                  <a:pt x="65925" y="91148"/>
                </a:lnTo>
                <a:lnTo>
                  <a:pt x="85130" y="51603"/>
                </a:lnTo>
                <a:lnTo>
                  <a:pt x="110757" y="18126"/>
                </a:lnTo>
                <a:lnTo>
                  <a:pt x="129037" y="9543"/>
                </a:lnTo>
                <a:lnTo>
                  <a:pt x="158148" y="9543"/>
                </a:lnTo>
                <a:lnTo>
                  <a:pt x="150150" y="3864"/>
                </a:lnTo>
                <a:lnTo>
                  <a:pt x="136062" y="0"/>
                </a:lnTo>
                <a:close/>
              </a:path>
              <a:path w="185420" h="315594">
                <a:moveTo>
                  <a:pt x="174452" y="163858"/>
                </a:moveTo>
                <a:lnTo>
                  <a:pt x="137525" y="163858"/>
                </a:lnTo>
                <a:lnTo>
                  <a:pt x="135297" y="172881"/>
                </a:lnTo>
                <a:lnTo>
                  <a:pt x="132549" y="183410"/>
                </a:lnTo>
                <a:lnTo>
                  <a:pt x="120735" y="220795"/>
                </a:lnTo>
                <a:lnTo>
                  <a:pt x="100528" y="263526"/>
                </a:lnTo>
                <a:lnTo>
                  <a:pt x="74645" y="297237"/>
                </a:lnTo>
                <a:lnTo>
                  <a:pt x="57082" y="305685"/>
                </a:lnTo>
                <a:lnTo>
                  <a:pt x="82764" y="305685"/>
                </a:lnTo>
                <a:lnTo>
                  <a:pt x="117817" y="275610"/>
                </a:lnTo>
                <a:lnTo>
                  <a:pt x="142788" y="239896"/>
                </a:lnTo>
                <a:lnTo>
                  <a:pt x="163209" y="197502"/>
                </a:lnTo>
                <a:lnTo>
                  <a:pt x="173607" y="167075"/>
                </a:lnTo>
                <a:lnTo>
                  <a:pt x="174452" y="163858"/>
                </a:lnTo>
                <a:close/>
              </a:path>
              <a:path w="185420" h="315594">
                <a:moveTo>
                  <a:pt x="158148" y="9543"/>
                </a:moveTo>
                <a:lnTo>
                  <a:pt x="129037" y="9543"/>
                </a:lnTo>
                <a:lnTo>
                  <a:pt x="141699" y="13019"/>
                </a:lnTo>
                <a:lnTo>
                  <a:pt x="149627" y="22359"/>
                </a:lnTo>
                <a:lnTo>
                  <a:pt x="153902" y="35752"/>
                </a:lnTo>
                <a:lnTo>
                  <a:pt x="155604" y="51384"/>
                </a:lnTo>
                <a:lnTo>
                  <a:pt x="155501" y="63459"/>
                </a:lnTo>
                <a:lnTo>
                  <a:pt x="150529" y="109474"/>
                </a:lnTo>
                <a:lnTo>
                  <a:pt x="48005" y="150081"/>
                </a:lnTo>
                <a:lnTo>
                  <a:pt x="177994" y="150081"/>
                </a:lnTo>
                <a:lnTo>
                  <a:pt x="180946" y="135996"/>
                </a:lnTo>
                <a:lnTo>
                  <a:pt x="183341" y="120503"/>
                </a:lnTo>
                <a:lnTo>
                  <a:pt x="184815" y="105195"/>
                </a:lnTo>
                <a:lnTo>
                  <a:pt x="185318" y="90188"/>
                </a:lnTo>
                <a:lnTo>
                  <a:pt x="184912" y="78407"/>
                </a:lnTo>
                <a:lnTo>
                  <a:pt x="176327" y="36046"/>
                </a:lnTo>
                <a:lnTo>
                  <a:pt x="161350" y="11817"/>
                </a:lnTo>
                <a:lnTo>
                  <a:pt x="158148" y="9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9270474" y="1619725"/>
            <a:ext cx="91887" cy="388284"/>
          </a:xfrm>
          <a:custGeom>
            <a:avLst/>
            <a:gdLst/>
            <a:ahLst/>
            <a:cxnLst/>
            <a:rect l="l" t="t" r="r" b="b"/>
            <a:pathLst>
              <a:path w="104140" h="440055">
                <a:moveTo>
                  <a:pt x="1798" y="0"/>
                </a:moveTo>
                <a:lnTo>
                  <a:pt x="0" y="1828"/>
                </a:lnTo>
                <a:lnTo>
                  <a:pt x="0" y="6644"/>
                </a:lnTo>
                <a:lnTo>
                  <a:pt x="8564" y="14569"/>
                </a:lnTo>
                <a:lnTo>
                  <a:pt x="16119" y="22489"/>
                </a:lnTo>
                <a:lnTo>
                  <a:pt x="42379" y="59484"/>
                </a:lnTo>
                <a:lnTo>
                  <a:pt x="61880" y="104733"/>
                </a:lnTo>
                <a:lnTo>
                  <a:pt x="71733" y="143886"/>
                </a:lnTo>
                <a:lnTo>
                  <a:pt x="77232" y="187350"/>
                </a:lnTo>
                <a:lnTo>
                  <a:pt x="78362" y="218653"/>
                </a:lnTo>
                <a:lnTo>
                  <a:pt x="78194" y="231816"/>
                </a:lnTo>
                <a:lnTo>
                  <a:pt x="75462" y="271153"/>
                </a:lnTo>
                <a:lnTo>
                  <a:pt x="68856" y="309718"/>
                </a:lnTo>
                <a:lnTo>
                  <a:pt x="57691" y="346812"/>
                </a:lnTo>
                <a:lnTo>
                  <a:pt x="41278" y="381736"/>
                </a:lnTo>
                <a:lnTo>
                  <a:pt x="18933" y="413791"/>
                </a:lnTo>
                <a:lnTo>
                  <a:pt x="0" y="433273"/>
                </a:lnTo>
                <a:lnTo>
                  <a:pt x="0" y="438089"/>
                </a:lnTo>
                <a:lnTo>
                  <a:pt x="1798" y="439856"/>
                </a:lnTo>
                <a:lnTo>
                  <a:pt x="4450" y="439856"/>
                </a:lnTo>
                <a:lnTo>
                  <a:pt x="37764" y="411426"/>
                </a:lnTo>
                <a:lnTo>
                  <a:pt x="68270" y="368194"/>
                </a:lnTo>
                <a:lnTo>
                  <a:pt x="86449" y="323869"/>
                </a:lnTo>
                <a:lnTo>
                  <a:pt x="97199" y="284497"/>
                </a:lnTo>
                <a:lnTo>
                  <a:pt x="103095" y="239420"/>
                </a:lnTo>
                <a:lnTo>
                  <a:pt x="103631" y="219974"/>
                </a:lnTo>
                <a:lnTo>
                  <a:pt x="103500" y="210209"/>
                </a:lnTo>
                <a:lnTo>
                  <a:pt x="99252" y="163863"/>
                </a:lnTo>
                <a:lnTo>
                  <a:pt x="90321" y="124241"/>
                </a:lnTo>
                <a:lnTo>
                  <a:pt x="74498" y="83444"/>
                </a:lnTo>
                <a:lnTo>
                  <a:pt x="54236" y="49410"/>
                </a:lnTo>
                <a:lnTo>
                  <a:pt x="24487" y="14767"/>
                </a:lnTo>
                <a:lnTo>
                  <a:pt x="5826" y="388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6656285" y="2435276"/>
            <a:ext cx="263338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24" y="0"/>
                </a:lnTo>
              </a:path>
            </a:pathLst>
          </a:custGeom>
          <a:ln w="19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6656285" y="2512650"/>
            <a:ext cx="263338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24" y="0"/>
                </a:lnTo>
              </a:path>
            </a:pathLst>
          </a:custGeom>
          <a:ln w="19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7074246" y="2274920"/>
            <a:ext cx="328893" cy="398368"/>
          </a:xfrm>
          <a:custGeom>
            <a:avLst/>
            <a:gdLst/>
            <a:ahLst/>
            <a:cxnLst/>
            <a:rect l="l" t="t" r="r" b="b"/>
            <a:pathLst>
              <a:path w="372745" h="451485">
                <a:moveTo>
                  <a:pt x="372557" y="0"/>
                </a:moveTo>
                <a:lnTo>
                  <a:pt x="0" y="0"/>
                </a:lnTo>
                <a:lnTo>
                  <a:pt x="0" y="18379"/>
                </a:lnTo>
                <a:lnTo>
                  <a:pt x="24189" y="21178"/>
                </a:lnTo>
                <a:lnTo>
                  <a:pt x="38118" y="28327"/>
                </a:lnTo>
                <a:lnTo>
                  <a:pt x="44617" y="37955"/>
                </a:lnTo>
                <a:lnTo>
                  <a:pt x="46520" y="48189"/>
                </a:lnTo>
                <a:lnTo>
                  <a:pt x="46634" y="397215"/>
                </a:lnTo>
                <a:lnTo>
                  <a:pt x="46160" y="406868"/>
                </a:lnTo>
                <a:lnTo>
                  <a:pt x="42846" y="417076"/>
                </a:lnTo>
                <a:lnTo>
                  <a:pt x="33851" y="425967"/>
                </a:lnTo>
                <a:lnTo>
                  <a:pt x="16333" y="431671"/>
                </a:lnTo>
                <a:lnTo>
                  <a:pt x="0" y="451164"/>
                </a:lnTo>
                <a:lnTo>
                  <a:pt x="135849" y="451164"/>
                </a:lnTo>
                <a:lnTo>
                  <a:pt x="135849" y="432785"/>
                </a:lnTo>
                <a:lnTo>
                  <a:pt x="111914" y="429919"/>
                </a:lnTo>
                <a:lnTo>
                  <a:pt x="98275" y="422617"/>
                </a:lnTo>
                <a:lnTo>
                  <a:pt x="92037" y="412823"/>
                </a:lnTo>
                <a:lnTo>
                  <a:pt x="90303" y="402481"/>
                </a:lnTo>
                <a:lnTo>
                  <a:pt x="90220" y="18379"/>
                </a:lnTo>
                <a:lnTo>
                  <a:pt x="357828" y="18379"/>
                </a:lnTo>
                <a:lnTo>
                  <a:pt x="372557" y="0"/>
                </a:lnTo>
                <a:close/>
              </a:path>
              <a:path w="372745" h="451485">
                <a:moveTo>
                  <a:pt x="357828" y="18379"/>
                </a:moveTo>
                <a:lnTo>
                  <a:pt x="282884" y="18379"/>
                </a:lnTo>
                <a:lnTo>
                  <a:pt x="282884" y="397215"/>
                </a:lnTo>
                <a:lnTo>
                  <a:pt x="282407" y="406932"/>
                </a:lnTo>
                <a:lnTo>
                  <a:pt x="279063" y="417198"/>
                </a:lnTo>
                <a:lnTo>
                  <a:pt x="269989" y="426109"/>
                </a:lnTo>
                <a:lnTo>
                  <a:pt x="252316" y="431756"/>
                </a:lnTo>
                <a:lnTo>
                  <a:pt x="236707" y="451164"/>
                </a:lnTo>
                <a:lnTo>
                  <a:pt x="372557" y="451164"/>
                </a:lnTo>
                <a:lnTo>
                  <a:pt x="372557" y="432785"/>
                </a:lnTo>
                <a:lnTo>
                  <a:pt x="348497" y="429952"/>
                </a:lnTo>
                <a:lnTo>
                  <a:pt x="334725" y="422727"/>
                </a:lnTo>
                <a:lnTo>
                  <a:pt x="328372" y="413016"/>
                </a:lnTo>
                <a:lnTo>
                  <a:pt x="326566" y="402729"/>
                </a:lnTo>
                <a:lnTo>
                  <a:pt x="326471" y="54041"/>
                </a:lnTo>
                <a:lnTo>
                  <a:pt x="326948" y="44298"/>
                </a:lnTo>
                <a:lnTo>
                  <a:pt x="330287" y="34002"/>
                </a:lnTo>
                <a:lnTo>
                  <a:pt x="339352" y="25067"/>
                </a:lnTo>
                <a:lnTo>
                  <a:pt x="357004" y="19407"/>
                </a:lnTo>
                <a:lnTo>
                  <a:pt x="357828" y="18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7677858" y="2232507"/>
            <a:ext cx="100853" cy="184897"/>
          </a:xfrm>
          <a:custGeom>
            <a:avLst/>
            <a:gdLst/>
            <a:ahLst/>
            <a:cxnLst/>
            <a:rect l="l" t="t" r="r" b="b"/>
            <a:pathLst>
              <a:path w="114300" h="209550">
                <a:moveTo>
                  <a:pt x="71315" y="26419"/>
                </a:moveTo>
                <a:lnTo>
                  <a:pt x="36002" y="26419"/>
                </a:lnTo>
                <a:lnTo>
                  <a:pt x="45994" y="183459"/>
                </a:lnTo>
                <a:lnTo>
                  <a:pt x="44465" y="192437"/>
                </a:lnTo>
                <a:lnTo>
                  <a:pt x="33764" y="197038"/>
                </a:lnTo>
                <a:lnTo>
                  <a:pt x="2225" y="197998"/>
                </a:lnTo>
                <a:lnTo>
                  <a:pt x="2225" y="209306"/>
                </a:lnTo>
                <a:lnTo>
                  <a:pt x="40738" y="208268"/>
                </a:lnTo>
                <a:lnTo>
                  <a:pt x="54293" y="208048"/>
                </a:lnTo>
                <a:lnTo>
                  <a:pt x="109501" y="208048"/>
                </a:lnTo>
                <a:lnTo>
                  <a:pt x="114239" y="197998"/>
                </a:lnTo>
                <a:lnTo>
                  <a:pt x="102412" y="197998"/>
                </a:lnTo>
                <a:lnTo>
                  <a:pt x="79067" y="196210"/>
                </a:lnTo>
                <a:lnTo>
                  <a:pt x="71815" y="190392"/>
                </a:lnTo>
                <a:lnTo>
                  <a:pt x="71315" y="26419"/>
                </a:lnTo>
                <a:close/>
              </a:path>
              <a:path w="114300" h="209550">
                <a:moveTo>
                  <a:pt x="109501" y="208048"/>
                </a:moveTo>
                <a:lnTo>
                  <a:pt x="54293" y="208048"/>
                </a:lnTo>
                <a:lnTo>
                  <a:pt x="65815" y="208152"/>
                </a:lnTo>
                <a:lnTo>
                  <a:pt x="108994" y="209125"/>
                </a:lnTo>
                <a:lnTo>
                  <a:pt x="109501" y="208048"/>
                </a:lnTo>
                <a:close/>
              </a:path>
              <a:path w="114300" h="209550">
                <a:moveTo>
                  <a:pt x="70652" y="0"/>
                </a:moveTo>
                <a:lnTo>
                  <a:pt x="61813" y="0"/>
                </a:lnTo>
                <a:lnTo>
                  <a:pt x="49172" y="9372"/>
                </a:lnTo>
                <a:lnTo>
                  <a:pt x="35668" y="15188"/>
                </a:lnTo>
                <a:lnTo>
                  <a:pt x="22388" y="18296"/>
                </a:lnTo>
                <a:lnTo>
                  <a:pt x="10422" y="19544"/>
                </a:lnTo>
                <a:lnTo>
                  <a:pt x="860" y="19780"/>
                </a:lnTo>
                <a:lnTo>
                  <a:pt x="0" y="31089"/>
                </a:lnTo>
                <a:lnTo>
                  <a:pt x="8804" y="30916"/>
                </a:lnTo>
                <a:lnTo>
                  <a:pt x="21474" y="29705"/>
                </a:lnTo>
                <a:lnTo>
                  <a:pt x="36002" y="26419"/>
                </a:lnTo>
                <a:lnTo>
                  <a:pt x="71315" y="26419"/>
                </a:lnTo>
                <a:lnTo>
                  <a:pt x="71291" y="18296"/>
                </a:lnTo>
                <a:lnTo>
                  <a:pt x="71262" y="335"/>
                </a:lnTo>
                <a:lnTo>
                  <a:pt x="70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7538764" y="2474003"/>
            <a:ext cx="375397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313" y="0"/>
                </a:lnTo>
              </a:path>
            </a:pathLst>
          </a:custGeom>
          <a:ln w="18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7551535" y="2588244"/>
            <a:ext cx="142315" cy="178174"/>
          </a:xfrm>
          <a:custGeom>
            <a:avLst/>
            <a:gdLst/>
            <a:ahLst/>
            <a:cxnLst/>
            <a:rect l="l" t="t" r="r" b="b"/>
            <a:pathLst>
              <a:path w="161290" h="201930">
                <a:moveTo>
                  <a:pt x="33649" y="154097"/>
                </a:moveTo>
                <a:lnTo>
                  <a:pt x="30449" y="154097"/>
                </a:lnTo>
                <a:lnTo>
                  <a:pt x="19311" y="158206"/>
                </a:lnTo>
                <a:lnTo>
                  <a:pt x="12263" y="171243"/>
                </a:lnTo>
                <a:lnTo>
                  <a:pt x="14922" y="185188"/>
                </a:lnTo>
                <a:lnTo>
                  <a:pt x="22793" y="195446"/>
                </a:lnTo>
                <a:lnTo>
                  <a:pt x="35061" y="201686"/>
                </a:lnTo>
                <a:lnTo>
                  <a:pt x="50003" y="201368"/>
                </a:lnTo>
                <a:lnTo>
                  <a:pt x="64231" y="199215"/>
                </a:lnTo>
                <a:lnTo>
                  <a:pt x="77574" y="195320"/>
                </a:lnTo>
                <a:lnTo>
                  <a:pt x="78502" y="194902"/>
                </a:lnTo>
                <a:lnTo>
                  <a:pt x="53676" y="194902"/>
                </a:lnTo>
                <a:lnTo>
                  <a:pt x="42390" y="194217"/>
                </a:lnTo>
                <a:lnTo>
                  <a:pt x="29561" y="188217"/>
                </a:lnTo>
                <a:lnTo>
                  <a:pt x="41158" y="175135"/>
                </a:lnTo>
                <a:lnTo>
                  <a:pt x="42885" y="166246"/>
                </a:lnTo>
                <a:lnTo>
                  <a:pt x="42885" y="156017"/>
                </a:lnTo>
                <a:lnTo>
                  <a:pt x="33649" y="154097"/>
                </a:lnTo>
                <a:close/>
              </a:path>
              <a:path w="161290" h="201930">
                <a:moveTo>
                  <a:pt x="132464" y="128554"/>
                </a:moveTo>
                <a:lnTo>
                  <a:pt x="106739" y="128554"/>
                </a:lnTo>
                <a:lnTo>
                  <a:pt x="104295" y="140676"/>
                </a:lnTo>
                <a:lnTo>
                  <a:pt x="100725" y="152149"/>
                </a:lnTo>
                <a:lnTo>
                  <a:pt x="74279" y="185832"/>
                </a:lnTo>
                <a:lnTo>
                  <a:pt x="53676" y="194902"/>
                </a:lnTo>
                <a:lnTo>
                  <a:pt x="78502" y="194902"/>
                </a:lnTo>
                <a:lnTo>
                  <a:pt x="110579" y="174120"/>
                </a:lnTo>
                <a:lnTo>
                  <a:pt x="129455" y="140601"/>
                </a:lnTo>
                <a:lnTo>
                  <a:pt x="132464" y="128554"/>
                </a:lnTo>
                <a:close/>
              </a:path>
              <a:path w="161290" h="201930">
                <a:moveTo>
                  <a:pt x="66336" y="8433"/>
                </a:moveTo>
                <a:lnTo>
                  <a:pt x="50231" y="8433"/>
                </a:lnTo>
                <a:lnTo>
                  <a:pt x="52760" y="11907"/>
                </a:lnTo>
                <a:lnTo>
                  <a:pt x="52760" y="26660"/>
                </a:lnTo>
                <a:lnTo>
                  <a:pt x="35794" y="71584"/>
                </a:lnTo>
                <a:lnTo>
                  <a:pt x="30162" y="99695"/>
                </a:lnTo>
                <a:lnTo>
                  <a:pt x="30774" y="110144"/>
                </a:lnTo>
                <a:lnTo>
                  <a:pt x="35150" y="123139"/>
                </a:lnTo>
                <a:lnTo>
                  <a:pt x="49252" y="134364"/>
                </a:lnTo>
                <a:lnTo>
                  <a:pt x="61205" y="139712"/>
                </a:lnTo>
                <a:lnTo>
                  <a:pt x="70851" y="141315"/>
                </a:lnTo>
                <a:lnTo>
                  <a:pt x="84518" y="139938"/>
                </a:lnTo>
                <a:lnTo>
                  <a:pt x="96271" y="135680"/>
                </a:lnTo>
                <a:lnTo>
                  <a:pt x="104638" y="129984"/>
                </a:lnTo>
                <a:lnTo>
                  <a:pt x="88529" y="129984"/>
                </a:lnTo>
                <a:lnTo>
                  <a:pt x="66736" y="127704"/>
                </a:lnTo>
                <a:lnTo>
                  <a:pt x="56778" y="119459"/>
                </a:lnTo>
                <a:lnTo>
                  <a:pt x="54018" y="110329"/>
                </a:lnTo>
                <a:lnTo>
                  <a:pt x="54709" y="98633"/>
                </a:lnTo>
                <a:lnTo>
                  <a:pt x="56786" y="86885"/>
                </a:lnTo>
                <a:lnTo>
                  <a:pt x="60037" y="74875"/>
                </a:lnTo>
                <a:lnTo>
                  <a:pt x="64247" y="62391"/>
                </a:lnTo>
                <a:lnTo>
                  <a:pt x="74279" y="35743"/>
                </a:lnTo>
                <a:lnTo>
                  <a:pt x="75224" y="31963"/>
                </a:lnTo>
                <a:lnTo>
                  <a:pt x="75224" y="26629"/>
                </a:lnTo>
                <a:lnTo>
                  <a:pt x="71616" y="13556"/>
                </a:lnTo>
                <a:lnTo>
                  <a:pt x="66336" y="8433"/>
                </a:lnTo>
                <a:close/>
              </a:path>
              <a:path w="161290" h="201930">
                <a:moveTo>
                  <a:pt x="155935" y="2459"/>
                </a:moveTo>
                <a:lnTo>
                  <a:pt x="147187" y="2459"/>
                </a:lnTo>
                <a:lnTo>
                  <a:pt x="141244" y="4044"/>
                </a:lnTo>
                <a:lnTo>
                  <a:pt x="137800" y="10048"/>
                </a:lnTo>
                <a:lnTo>
                  <a:pt x="136855" y="11968"/>
                </a:lnTo>
                <a:lnTo>
                  <a:pt x="134355" y="22057"/>
                </a:lnTo>
                <a:lnTo>
                  <a:pt x="132801" y="28397"/>
                </a:lnTo>
                <a:lnTo>
                  <a:pt x="126217" y="54579"/>
                </a:lnTo>
                <a:lnTo>
                  <a:pt x="123699" y="64798"/>
                </a:lnTo>
                <a:lnTo>
                  <a:pt x="116079" y="95884"/>
                </a:lnTo>
                <a:lnTo>
                  <a:pt x="113822" y="104995"/>
                </a:lnTo>
                <a:lnTo>
                  <a:pt x="110678" y="110054"/>
                </a:lnTo>
                <a:lnTo>
                  <a:pt x="102147" y="120455"/>
                </a:lnTo>
                <a:lnTo>
                  <a:pt x="88529" y="129984"/>
                </a:lnTo>
                <a:lnTo>
                  <a:pt x="104638" y="129984"/>
                </a:lnTo>
                <a:lnTo>
                  <a:pt x="106739" y="128554"/>
                </a:lnTo>
                <a:lnTo>
                  <a:pt x="132464" y="128554"/>
                </a:lnTo>
                <a:lnTo>
                  <a:pt x="159684" y="19588"/>
                </a:lnTo>
                <a:lnTo>
                  <a:pt x="160964" y="15169"/>
                </a:lnTo>
                <a:lnTo>
                  <a:pt x="160964" y="6299"/>
                </a:lnTo>
                <a:lnTo>
                  <a:pt x="155935" y="2459"/>
                </a:lnTo>
                <a:close/>
              </a:path>
              <a:path w="161290" h="201930">
                <a:moveTo>
                  <a:pt x="47829" y="0"/>
                </a:moveTo>
                <a:lnTo>
                  <a:pt x="8496" y="26125"/>
                </a:lnTo>
                <a:lnTo>
                  <a:pt x="0" y="51745"/>
                </a:lnTo>
                <a:lnTo>
                  <a:pt x="9723" y="51745"/>
                </a:lnTo>
                <a:lnTo>
                  <a:pt x="10027" y="50160"/>
                </a:lnTo>
                <a:lnTo>
                  <a:pt x="10972" y="46716"/>
                </a:lnTo>
                <a:lnTo>
                  <a:pt x="35209" y="10847"/>
                </a:lnTo>
                <a:lnTo>
                  <a:pt x="66336" y="8433"/>
                </a:lnTo>
                <a:lnTo>
                  <a:pt x="61921" y="4149"/>
                </a:lnTo>
                <a:lnTo>
                  <a:pt x="47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7717823" y="2618088"/>
            <a:ext cx="70037" cy="134471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64312" y="0"/>
                </a:moveTo>
                <a:lnTo>
                  <a:pt x="52212" y="0"/>
                </a:lnTo>
                <a:lnTo>
                  <a:pt x="44805" y="5943"/>
                </a:lnTo>
                <a:lnTo>
                  <a:pt x="44805" y="19354"/>
                </a:lnTo>
                <a:lnTo>
                  <a:pt x="49743" y="22646"/>
                </a:lnTo>
                <a:lnTo>
                  <a:pt x="61843" y="22646"/>
                </a:lnTo>
                <a:lnTo>
                  <a:pt x="68336" y="16062"/>
                </a:lnTo>
                <a:lnTo>
                  <a:pt x="68336" y="4175"/>
                </a:lnTo>
                <a:lnTo>
                  <a:pt x="64312" y="0"/>
                </a:lnTo>
                <a:close/>
              </a:path>
              <a:path w="79375" h="152400">
                <a:moveTo>
                  <a:pt x="53447" y="58033"/>
                </a:moveTo>
                <a:lnTo>
                  <a:pt x="39014" y="58033"/>
                </a:lnTo>
                <a:lnTo>
                  <a:pt x="41445" y="60525"/>
                </a:lnTo>
                <a:lnTo>
                  <a:pt x="41452" y="70469"/>
                </a:lnTo>
                <a:lnTo>
                  <a:pt x="40142" y="74767"/>
                </a:lnTo>
                <a:lnTo>
                  <a:pt x="36556" y="84014"/>
                </a:lnTo>
                <a:lnTo>
                  <a:pt x="26158" y="110404"/>
                </a:lnTo>
                <a:lnTo>
                  <a:pt x="24505" y="114574"/>
                </a:lnTo>
                <a:lnTo>
                  <a:pt x="24505" y="115031"/>
                </a:lnTo>
                <a:lnTo>
                  <a:pt x="21305" y="122712"/>
                </a:lnTo>
                <a:lnTo>
                  <a:pt x="20238" y="125882"/>
                </a:lnTo>
                <a:lnTo>
                  <a:pt x="18958" y="129052"/>
                </a:lnTo>
                <a:lnTo>
                  <a:pt x="18958" y="132892"/>
                </a:lnTo>
                <a:lnTo>
                  <a:pt x="23754" y="145117"/>
                </a:lnTo>
                <a:lnTo>
                  <a:pt x="35906" y="151956"/>
                </a:lnTo>
                <a:lnTo>
                  <a:pt x="53923" y="148482"/>
                </a:lnTo>
                <a:lnTo>
                  <a:pt x="57882" y="145694"/>
                </a:lnTo>
                <a:lnTo>
                  <a:pt x="38801" y="145694"/>
                </a:lnTo>
                <a:lnTo>
                  <a:pt x="37216" y="142067"/>
                </a:lnTo>
                <a:lnTo>
                  <a:pt x="37216" y="132344"/>
                </a:lnTo>
                <a:lnTo>
                  <a:pt x="38313" y="129875"/>
                </a:lnTo>
                <a:lnTo>
                  <a:pt x="40020" y="125577"/>
                </a:lnTo>
                <a:lnTo>
                  <a:pt x="41727" y="121036"/>
                </a:lnTo>
                <a:lnTo>
                  <a:pt x="43433" y="116525"/>
                </a:lnTo>
                <a:lnTo>
                  <a:pt x="44500" y="113355"/>
                </a:lnTo>
                <a:lnTo>
                  <a:pt x="48015" y="104598"/>
                </a:lnTo>
                <a:lnTo>
                  <a:pt x="53778" y="89886"/>
                </a:lnTo>
                <a:lnTo>
                  <a:pt x="58430" y="77632"/>
                </a:lnTo>
                <a:lnTo>
                  <a:pt x="59713" y="74767"/>
                </a:lnTo>
                <a:lnTo>
                  <a:pt x="59740" y="70865"/>
                </a:lnTo>
                <a:lnTo>
                  <a:pt x="55127" y="59026"/>
                </a:lnTo>
                <a:lnTo>
                  <a:pt x="53447" y="58033"/>
                </a:lnTo>
                <a:close/>
              </a:path>
              <a:path w="79375" h="152400">
                <a:moveTo>
                  <a:pt x="78851" y="114299"/>
                </a:moveTo>
                <a:lnTo>
                  <a:pt x="70408" y="114299"/>
                </a:lnTo>
                <a:lnTo>
                  <a:pt x="70164" y="115244"/>
                </a:lnTo>
                <a:lnTo>
                  <a:pt x="68854" y="119633"/>
                </a:lnTo>
                <a:lnTo>
                  <a:pt x="62741" y="132728"/>
                </a:lnTo>
                <a:lnTo>
                  <a:pt x="53352" y="142570"/>
                </a:lnTo>
                <a:lnTo>
                  <a:pt x="38801" y="145694"/>
                </a:lnTo>
                <a:lnTo>
                  <a:pt x="57882" y="145694"/>
                </a:lnTo>
                <a:lnTo>
                  <a:pt x="66765" y="139437"/>
                </a:lnTo>
                <a:lnTo>
                  <a:pt x="74829" y="128598"/>
                </a:lnTo>
                <a:lnTo>
                  <a:pt x="78514" y="119742"/>
                </a:lnTo>
                <a:lnTo>
                  <a:pt x="78851" y="117500"/>
                </a:lnTo>
                <a:lnTo>
                  <a:pt x="78851" y="114299"/>
                </a:lnTo>
                <a:close/>
              </a:path>
              <a:path w="79375" h="152400">
                <a:moveTo>
                  <a:pt x="43025" y="51875"/>
                </a:moveTo>
                <a:lnTo>
                  <a:pt x="3865" y="74596"/>
                </a:lnTo>
                <a:lnTo>
                  <a:pt x="0" y="88391"/>
                </a:lnTo>
                <a:lnTo>
                  <a:pt x="8412" y="88391"/>
                </a:lnTo>
                <a:lnTo>
                  <a:pt x="8625" y="87264"/>
                </a:lnTo>
                <a:lnTo>
                  <a:pt x="9723" y="83911"/>
                </a:lnTo>
                <a:lnTo>
                  <a:pt x="16746" y="69454"/>
                </a:lnTo>
                <a:lnTo>
                  <a:pt x="26247" y="60525"/>
                </a:lnTo>
                <a:lnTo>
                  <a:pt x="39014" y="58033"/>
                </a:lnTo>
                <a:lnTo>
                  <a:pt x="53447" y="58033"/>
                </a:lnTo>
                <a:lnTo>
                  <a:pt x="43025" y="51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7853665" y="2512018"/>
            <a:ext cx="32497" cy="198904"/>
          </a:xfrm>
          <a:custGeom>
            <a:avLst/>
            <a:gdLst/>
            <a:ahLst/>
            <a:cxnLst/>
            <a:rect l="l" t="t" r="r" b="b"/>
            <a:pathLst>
              <a:path w="36829" h="225425">
                <a:moveTo>
                  <a:pt x="26700" y="0"/>
                </a:moveTo>
                <a:lnTo>
                  <a:pt x="9235" y="0"/>
                </a:lnTo>
                <a:lnTo>
                  <a:pt x="0" y="6644"/>
                </a:lnTo>
                <a:lnTo>
                  <a:pt x="0" y="17373"/>
                </a:lnTo>
                <a:lnTo>
                  <a:pt x="12405" y="156484"/>
                </a:lnTo>
                <a:lnTo>
                  <a:pt x="13045" y="163433"/>
                </a:lnTo>
                <a:lnTo>
                  <a:pt x="13990" y="164073"/>
                </a:lnTo>
                <a:lnTo>
                  <a:pt x="22585" y="164073"/>
                </a:lnTo>
                <a:lnTo>
                  <a:pt x="23530" y="163433"/>
                </a:lnTo>
                <a:lnTo>
                  <a:pt x="24200" y="156484"/>
                </a:lnTo>
                <a:lnTo>
                  <a:pt x="36545" y="17373"/>
                </a:lnTo>
                <a:lnTo>
                  <a:pt x="36545" y="6035"/>
                </a:lnTo>
                <a:lnTo>
                  <a:pt x="26700" y="0"/>
                </a:lnTo>
                <a:close/>
              </a:path>
              <a:path w="36829" h="225425">
                <a:moveTo>
                  <a:pt x="18774" y="188125"/>
                </a:moveTo>
                <a:lnTo>
                  <a:pt x="5381" y="193465"/>
                </a:lnTo>
                <a:lnTo>
                  <a:pt x="18" y="205533"/>
                </a:lnTo>
                <a:lnTo>
                  <a:pt x="5181" y="219273"/>
                </a:lnTo>
                <a:lnTo>
                  <a:pt x="16956" y="224841"/>
                </a:lnTo>
                <a:lnTo>
                  <a:pt x="30506" y="220144"/>
                </a:lnTo>
                <a:lnTo>
                  <a:pt x="36491" y="208212"/>
                </a:lnTo>
                <a:lnTo>
                  <a:pt x="36545" y="206349"/>
                </a:lnTo>
                <a:lnTo>
                  <a:pt x="31296" y="193622"/>
                </a:lnTo>
                <a:lnTo>
                  <a:pt x="18774" y="18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8001335" y="2274920"/>
            <a:ext cx="91328" cy="398368"/>
          </a:xfrm>
          <a:custGeom>
            <a:avLst/>
            <a:gdLst/>
            <a:ahLst/>
            <a:cxnLst/>
            <a:rect l="l" t="t" r="r" b="b"/>
            <a:pathLst>
              <a:path w="103504" h="451485">
                <a:moveTo>
                  <a:pt x="101566" y="0"/>
                </a:moveTo>
                <a:lnTo>
                  <a:pt x="98914" y="0"/>
                </a:lnTo>
                <a:lnTo>
                  <a:pt x="96124" y="1158"/>
                </a:lnTo>
                <a:lnTo>
                  <a:pt x="66399" y="28367"/>
                </a:lnTo>
                <a:lnTo>
                  <a:pt x="36384" y="71490"/>
                </a:lnTo>
                <a:lnTo>
                  <a:pt x="18141" y="116501"/>
                </a:lnTo>
                <a:lnTo>
                  <a:pt x="7133" y="156254"/>
                </a:lnTo>
                <a:lnTo>
                  <a:pt x="762" y="201637"/>
                </a:lnTo>
                <a:lnTo>
                  <a:pt x="0" y="221280"/>
                </a:lnTo>
                <a:lnTo>
                  <a:pt x="113" y="231837"/>
                </a:lnTo>
                <a:lnTo>
                  <a:pt x="3838" y="278979"/>
                </a:lnTo>
                <a:lnTo>
                  <a:pt x="11645" y="317897"/>
                </a:lnTo>
                <a:lnTo>
                  <a:pt x="25424" y="357715"/>
                </a:lnTo>
                <a:lnTo>
                  <a:pt x="45753" y="394105"/>
                </a:lnTo>
                <a:lnTo>
                  <a:pt x="74837" y="431518"/>
                </a:lnTo>
                <a:lnTo>
                  <a:pt x="101596" y="451164"/>
                </a:lnTo>
                <a:lnTo>
                  <a:pt x="103364" y="449823"/>
                </a:lnTo>
                <a:lnTo>
                  <a:pt x="103364" y="444398"/>
                </a:lnTo>
                <a:lnTo>
                  <a:pt x="95713" y="436717"/>
                </a:lnTo>
                <a:lnTo>
                  <a:pt x="86515" y="426720"/>
                </a:lnTo>
                <a:lnTo>
                  <a:pt x="63505" y="393892"/>
                </a:lnTo>
                <a:lnTo>
                  <a:pt x="46734" y="357854"/>
                </a:lnTo>
                <a:lnTo>
                  <a:pt x="35379" y="319952"/>
                </a:lnTo>
                <a:lnTo>
                  <a:pt x="28615" y="281535"/>
                </a:lnTo>
                <a:lnTo>
                  <a:pt x="25314" y="231775"/>
                </a:lnTo>
                <a:lnTo>
                  <a:pt x="25465" y="217936"/>
                </a:lnTo>
                <a:lnTo>
                  <a:pt x="27984" y="177065"/>
                </a:lnTo>
                <a:lnTo>
                  <a:pt x="34041" y="137774"/>
                </a:lnTo>
                <a:lnTo>
                  <a:pt x="44202" y="100490"/>
                </a:lnTo>
                <a:lnTo>
                  <a:pt x="65110" y="54641"/>
                </a:lnTo>
                <a:lnTo>
                  <a:pt x="95662" y="14135"/>
                </a:lnTo>
                <a:lnTo>
                  <a:pt x="103364" y="6827"/>
                </a:lnTo>
                <a:lnTo>
                  <a:pt x="103364" y="1402"/>
                </a:lnTo>
                <a:lnTo>
                  <a:pt x="101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8131589" y="2292854"/>
            <a:ext cx="164166" cy="285190"/>
          </a:xfrm>
          <a:custGeom>
            <a:avLst/>
            <a:gdLst/>
            <a:ahLst/>
            <a:cxnLst/>
            <a:rect l="l" t="t" r="r" b="b"/>
            <a:pathLst>
              <a:path w="186054" h="323214">
                <a:moveTo>
                  <a:pt x="138634" y="0"/>
                </a:moveTo>
                <a:lnTo>
                  <a:pt x="97549" y="13844"/>
                </a:lnTo>
                <a:lnTo>
                  <a:pt x="68766" y="40009"/>
                </a:lnTo>
                <a:lnTo>
                  <a:pt x="43275" y="76280"/>
                </a:lnTo>
                <a:lnTo>
                  <a:pt x="22471" y="119579"/>
                </a:lnTo>
                <a:lnTo>
                  <a:pt x="7751" y="166827"/>
                </a:lnTo>
                <a:lnTo>
                  <a:pt x="510" y="214945"/>
                </a:lnTo>
                <a:lnTo>
                  <a:pt x="0" y="230646"/>
                </a:lnTo>
                <a:lnTo>
                  <a:pt x="572" y="245977"/>
                </a:lnTo>
                <a:lnTo>
                  <a:pt x="10338" y="290081"/>
                </a:lnTo>
                <a:lnTo>
                  <a:pt x="35292" y="319245"/>
                </a:lnTo>
                <a:lnTo>
                  <a:pt x="47676" y="322956"/>
                </a:lnTo>
                <a:lnTo>
                  <a:pt x="58100" y="322061"/>
                </a:lnTo>
                <a:lnTo>
                  <a:pt x="68454" y="319331"/>
                </a:lnTo>
                <a:lnTo>
                  <a:pt x="78688" y="314886"/>
                </a:lnTo>
                <a:lnTo>
                  <a:pt x="82061" y="312862"/>
                </a:lnTo>
                <a:lnTo>
                  <a:pt x="59350" y="312862"/>
                </a:lnTo>
                <a:lnTo>
                  <a:pt x="48434" y="311445"/>
                </a:lnTo>
                <a:lnTo>
                  <a:pt x="40064" y="305986"/>
                </a:lnTo>
                <a:lnTo>
                  <a:pt x="34171" y="295752"/>
                </a:lnTo>
                <a:lnTo>
                  <a:pt x="30685" y="280009"/>
                </a:lnTo>
                <a:lnTo>
                  <a:pt x="29535" y="258023"/>
                </a:lnTo>
                <a:lnTo>
                  <a:pt x="29707" y="249570"/>
                </a:lnTo>
                <a:lnTo>
                  <a:pt x="35555" y="203870"/>
                </a:lnTo>
                <a:lnTo>
                  <a:pt x="137739" y="167766"/>
                </a:lnTo>
                <a:lnTo>
                  <a:pt x="174710" y="167766"/>
                </a:lnTo>
                <a:lnTo>
                  <a:pt x="177959" y="155160"/>
                </a:lnTo>
                <a:lnTo>
                  <a:pt x="178274" y="153623"/>
                </a:lnTo>
                <a:lnTo>
                  <a:pt x="48066" y="153623"/>
                </a:lnTo>
                <a:lnTo>
                  <a:pt x="50965" y="142633"/>
                </a:lnTo>
                <a:lnTo>
                  <a:pt x="65506" y="94613"/>
                </a:lnTo>
                <a:lnTo>
                  <a:pt x="81917" y="57901"/>
                </a:lnTo>
                <a:lnTo>
                  <a:pt x="106378" y="22272"/>
                </a:lnTo>
                <a:lnTo>
                  <a:pt x="126427" y="9909"/>
                </a:lnTo>
                <a:lnTo>
                  <a:pt x="158846" y="9909"/>
                </a:lnTo>
                <a:lnTo>
                  <a:pt x="152056" y="4538"/>
                </a:lnTo>
                <a:lnTo>
                  <a:pt x="138634" y="0"/>
                </a:lnTo>
                <a:close/>
              </a:path>
              <a:path w="186054" h="323214">
                <a:moveTo>
                  <a:pt x="174710" y="167766"/>
                </a:moveTo>
                <a:lnTo>
                  <a:pt x="137739" y="167766"/>
                </a:lnTo>
                <a:lnTo>
                  <a:pt x="135565" y="176801"/>
                </a:lnTo>
                <a:lnTo>
                  <a:pt x="132893" y="187318"/>
                </a:lnTo>
                <a:lnTo>
                  <a:pt x="121470" y="224648"/>
                </a:lnTo>
                <a:lnTo>
                  <a:pt x="101652" y="268084"/>
                </a:lnTo>
                <a:lnTo>
                  <a:pt x="76220" y="303227"/>
                </a:lnTo>
                <a:lnTo>
                  <a:pt x="59350" y="312862"/>
                </a:lnTo>
                <a:lnTo>
                  <a:pt x="82061" y="312862"/>
                </a:lnTo>
                <a:lnTo>
                  <a:pt x="117423" y="282333"/>
                </a:lnTo>
                <a:lnTo>
                  <a:pt x="142753" y="245740"/>
                </a:lnTo>
                <a:lnTo>
                  <a:pt x="163384" y="202278"/>
                </a:lnTo>
                <a:lnTo>
                  <a:pt x="173858" y="171074"/>
                </a:lnTo>
                <a:lnTo>
                  <a:pt x="174710" y="167766"/>
                </a:lnTo>
                <a:close/>
              </a:path>
              <a:path w="186054" h="323214">
                <a:moveTo>
                  <a:pt x="158846" y="9909"/>
                </a:moveTo>
                <a:lnTo>
                  <a:pt x="126427" y="9909"/>
                </a:lnTo>
                <a:lnTo>
                  <a:pt x="140023" y="12958"/>
                </a:lnTo>
                <a:lnTo>
                  <a:pt x="148707" y="21641"/>
                </a:lnTo>
                <a:lnTo>
                  <a:pt x="153558" y="34321"/>
                </a:lnTo>
                <a:lnTo>
                  <a:pt x="155657" y="49357"/>
                </a:lnTo>
                <a:lnTo>
                  <a:pt x="155632" y="62087"/>
                </a:lnTo>
                <a:lnTo>
                  <a:pt x="151356" y="108512"/>
                </a:lnTo>
                <a:lnTo>
                  <a:pt x="142842" y="148990"/>
                </a:lnTo>
                <a:lnTo>
                  <a:pt x="48066" y="153623"/>
                </a:lnTo>
                <a:lnTo>
                  <a:pt x="178274" y="153623"/>
                </a:lnTo>
                <a:lnTo>
                  <a:pt x="181236" y="139198"/>
                </a:lnTo>
                <a:lnTo>
                  <a:pt x="183640" y="123305"/>
                </a:lnTo>
                <a:lnTo>
                  <a:pt x="185119" y="107602"/>
                </a:lnTo>
                <a:lnTo>
                  <a:pt x="185623" y="92206"/>
                </a:lnTo>
                <a:lnTo>
                  <a:pt x="185233" y="80378"/>
                </a:lnTo>
                <a:lnTo>
                  <a:pt x="177022" y="37772"/>
                </a:lnTo>
                <a:lnTo>
                  <a:pt x="162731" y="12983"/>
                </a:lnTo>
                <a:lnTo>
                  <a:pt x="158846" y="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8325541" y="2397534"/>
            <a:ext cx="191060" cy="179854"/>
          </a:xfrm>
          <a:custGeom>
            <a:avLst/>
            <a:gdLst/>
            <a:ahLst/>
            <a:cxnLst/>
            <a:rect l="l" t="t" r="r" b="b"/>
            <a:pathLst>
              <a:path w="216534" h="203835">
                <a:moveTo>
                  <a:pt x="23207" y="148276"/>
                </a:moveTo>
                <a:lnTo>
                  <a:pt x="9332" y="151922"/>
                </a:lnTo>
                <a:lnTo>
                  <a:pt x="0" y="161662"/>
                </a:lnTo>
                <a:lnTo>
                  <a:pt x="971" y="179396"/>
                </a:lnTo>
                <a:lnTo>
                  <a:pt x="6861" y="191780"/>
                </a:lnTo>
                <a:lnTo>
                  <a:pt x="16248" y="199603"/>
                </a:lnTo>
                <a:lnTo>
                  <a:pt x="27712" y="203655"/>
                </a:lnTo>
                <a:lnTo>
                  <a:pt x="47932" y="201228"/>
                </a:lnTo>
                <a:lnTo>
                  <a:pt x="62996" y="194550"/>
                </a:lnTo>
                <a:lnTo>
                  <a:pt x="43737" y="194550"/>
                </a:lnTo>
                <a:lnTo>
                  <a:pt x="32533" y="194082"/>
                </a:lnTo>
                <a:lnTo>
                  <a:pt x="19409" y="189236"/>
                </a:lnTo>
                <a:lnTo>
                  <a:pt x="29657" y="182107"/>
                </a:lnTo>
                <a:lnTo>
                  <a:pt x="36592" y="170419"/>
                </a:lnTo>
                <a:lnTo>
                  <a:pt x="32629" y="153315"/>
                </a:lnTo>
                <a:lnTo>
                  <a:pt x="23207" y="148276"/>
                </a:lnTo>
                <a:close/>
              </a:path>
              <a:path w="216534" h="203835">
                <a:moveTo>
                  <a:pt x="111644" y="170850"/>
                </a:moveTo>
                <a:lnTo>
                  <a:pt x="85562" y="170850"/>
                </a:lnTo>
                <a:lnTo>
                  <a:pt x="90746" y="181116"/>
                </a:lnTo>
                <a:lnTo>
                  <a:pt x="98753" y="190774"/>
                </a:lnTo>
                <a:lnTo>
                  <a:pt x="109614" y="198663"/>
                </a:lnTo>
                <a:lnTo>
                  <a:pt x="123362" y="203622"/>
                </a:lnTo>
                <a:lnTo>
                  <a:pt x="142090" y="201757"/>
                </a:lnTo>
                <a:lnTo>
                  <a:pt x="158305" y="196061"/>
                </a:lnTo>
                <a:lnTo>
                  <a:pt x="160844" y="194488"/>
                </a:lnTo>
                <a:lnTo>
                  <a:pt x="140226" y="194488"/>
                </a:lnTo>
                <a:lnTo>
                  <a:pt x="124088" y="191119"/>
                </a:lnTo>
                <a:lnTo>
                  <a:pt x="114834" y="181938"/>
                </a:lnTo>
                <a:lnTo>
                  <a:pt x="111644" y="170850"/>
                </a:lnTo>
                <a:close/>
              </a:path>
              <a:path w="216534" h="203835">
                <a:moveTo>
                  <a:pt x="115141" y="9873"/>
                </a:moveTo>
                <a:lnTo>
                  <a:pt x="77488" y="9873"/>
                </a:lnTo>
                <a:lnTo>
                  <a:pt x="89655" y="11252"/>
                </a:lnTo>
                <a:lnTo>
                  <a:pt x="100155" y="17933"/>
                </a:lnTo>
                <a:lnTo>
                  <a:pt x="106045" y="32818"/>
                </a:lnTo>
                <a:lnTo>
                  <a:pt x="105901" y="40021"/>
                </a:lnTo>
                <a:lnTo>
                  <a:pt x="105186" y="48051"/>
                </a:lnTo>
                <a:lnTo>
                  <a:pt x="96476" y="92052"/>
                </a:lnTo>
                <a:lnTo>
                  <a:pt x="83607" y="142601"/>
                </a:lnTo>
                <a:lnTo>
                  <a:pt x="63192" y="184112"/>
                </a:lnTo>
                <a:lnTo>
                  <a:pt x="43737" y="194550"/>
                </a:lnTo>
                <a:lnTo>
                  <a:pt x="62996" y="194550"/>
                </a:lnTo>
                <a:lnTo>
                  <a:pt x="63452" y="194348"/>
                </a:lnTo>
                <a:lnTo>
                  <a:pt x="74648" y="185400"/>
                </a:lnTo>
                <a:lnTo>
                  <a:pt x="81893" y="176772"/>
                </a:lnTo>
                <a:lnTo>
                  <a:pt x="85562" y="170850"/>
                </a:lnTo>
                <a:lnTo>
                  <a:pt x="111644" y="170850"/>
                </a:lnTo>
                <a:lnTo>
                  <a:pt x="133816" y="62997"/>
                </a:lnTo>
                <a:lnTo>
                  <a:pt x="145213" y="32548"/>
                </a:lnTo>
                <a:lnTo>
                  <a:pt x="133013" y="32548"/>
                </a:lnTo>
                <a:lnTo>
                  <a:pt x="123833" y="17424"/>
                </a:lnTo>
                <a:lnTo>
                  <a:pt x="115141" y="9873"/>
                </a:lnTo>
                <a:close/>
              </a:path>
              <a:path w="216534" h="203835">
                <a:moveTo>
                  <a:pt x="206450" y="130083"/>
                </a:moveTo>
                <a:lnTo>
                  <a:pt x="197032" y="130083"/>
                </a:lnTo>
                <a:lnTo>
                  <a:pt x="196148" y="131912"/>
                </a:lnTo>
                <a:lnTo>
                  <a:pt x="195264" y="135112"/>
                </a:lnTo>
                <a:lnTo>
                  <a:pt x="187621" y="154650"/>
                </a:lnTo>
                <a:lnTo>
                  <a:pt x="158421" y="187924"/>
                </a:lnTo>
                <a:lnTo>
                  <a:pt x="140226" y="194488"/>
                </a:lnTo>
                <a:lnTo>
                  <a:pt x="160844" y="194488"/>
                </a:lnTo>
                <a:lnTo>
                  <a:pt x="192446" y="166045"/>
                </a:lnTo>
                <a:lnTo>
                  <a:pt x="206054" y="137753"/>
                </a:lnTo>
                <a:lnTo>
                  <a:pt x="206450" y="130083"/>
                </a:lnTo>
                <a:close/>
              </a:path>
              <a:path w="216534" h="203835">
                <a:moveTo>
                  <a:pt x="89870" y="0"/>
                </a:moveTo>
                <a:lnTo>
                  <a:pt x="42886" y="17624"/>
                </a:lnTo>
                <a:lnTo>
                  <a:pt x="16953" y="51268"/>
                </a:lnTo>
                <a:lnTo>
                  <a:pt x="11012" y="73695"/>
                </a:lnTo>
                <a:lnTo>
                  <a:pt x="19973" y="73695"/>
                </a:lnTo>
                <a:lnTo>
                  <a:pt x="21315" y="72781"/>
                </a:lnTo>
                <a:lnTo>
                  <a:pt x="22198" y="68727"/>
                </a:lnTo>
                <a:lnTo>
                  <a:pt x="29962" y="49497"/>
                </a:lnTo>
                <a:lnTo>
                  <a:pt x="59089" y="16488"/>
                </a:lnTo>
                <a:lnTo>
                  <a:pt x="77488" y="9873"/>
                </a:lnTo>
                <a:lnTo>
                  <a:pt x="115141" y="9873"/>
                </a:lnTo>
                <a:lnTo>
                  <a:pt x="112657" y="7715"/>
                </a:lnTo>
                <a:lnTo>
                  <a:pt x="100873" y="2286"/>
                </a:lnTo>
                <a:lnTo>
                  <a:pt x="89870" y="0"/>
                </a:lnTo>
                <a:close/>
              </a:path>
              <a:path w="216534" h="203835">
                <a:moveTo>
                  <a:pt x="207556" y="10113"/>
                </a:moveTo>
                <a:lnTo>
                  <a:pt x="183091" y="10113"/>
                </a:lnTo>
                <a:lnTo>
                  <a:pt x="195580" y="12726"/>
                </a:lnTo>
                <a:lnTo>
                  <a:pt x="186610" y="21281"/>
                </a:lnTo>
                <a:lnTo>
                  <a:pt x="180356" y="33471"/>
                </a:lnTo>
                <a:lnTo>
                  <a:pt x="182987" y="48014"/>
                </a:lnTo>
                <a:lnTo>
                  <a:pt x="193606" y="54628"/>
                </a:lnTo>
                <a:lnTo>
                  <a:pt x="206391" y="51888"/>
                </a:lnTo>
                <a:lnTo>
                  <a:pt x="216547" y="43071"/>
                </a:lnTo>
                <a:lnTo>
                  <a:pt x="215512" y="23959"/>
                </a:lnTo>
                <a:lnTo>
                  <a:pt x="209133" y="11325"/>
                </a:lnTo>
                <a:lnTo>
                  <a:pt x="207556" y="10113"/>
                </a:lnTo>
                <a:close/>
              </a:path>
              <a:path w="216534" h="203835">
                <a:moveTo>
                  <a:pt x="188637" y="442"/>
                </a:moveTo>
                <a:lnTo>
                  <a:pt x="145515" y="16274"/>
                </a:lnTo>
                <a:lnTo>
                  <a:pt x="133013" y="32548"/>
                </a:lnTo>
                <a:lnTo>
                  <a:pt x="145213" y="32548"/>
                </a:lnTo>
                <a:lnTo>
                  <a:pt x="147344" y="28463"/>
                </a:lnTo>
                <a:lnTo>
                  <a:pt x="157202" y="17196"/>
                </a:lnTo>
                <a:lnTo>
                  <a:pt x="170557" y="10421"/>
                </a:lnTo>
                <a:lnTo>
                  <a:pt x="183091" y="10113"/>
                </a:lnTo>
                <a:lnTo>
                  <a:pt x="207556" y="10113"/>
                </a:lnTo>
                <a:lnTo>
                  <a:pt x="199483" y="3907"/>
                </a:lnTo>
                <a:lnTo>
                  <a:pt x="188637" y="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8551566" y="2448387"/>
            <a:ext cx="84044" cy="187138"/>
          </a:xfrm>
          <a:custGeom>
            <a:avLst/>
            <a:gdLst/>
            <a:ahLst/>
            <a:cxnLst/>
            <a:rect l="l" t="t" r="r" b="b"/>
            <a:pathLst>
              <a:path w="95250" h="212089">
                <a:moveTo>
                  <a:pt x="83179" y="0"/>
                </a:moveTo>
                <a:lnTo>
                  <a:pt x="65897" y="0"/>
                </a:lnTo>
                <a:lnTo>
                  <a:pt x="56814" y="8290"/>
                </a:lnTo>
                <a:lnTo>
                  <a:pt x="56814" y="23012"/>
                </a:lnTo>
                <a:lnTo>
                  <a:pt x="60868" y="29687"/>
                </a:lnTo>
                <a:lnTo>
                  <a:pt x="78455" y="29687"/>
                </a:lnTo>
                <a:lnTo>
                  <a:pt x="86928" y="20756"/>
                </a:lnTo>
                <a:lnTo>
                  <a:pt x="86928" y="7010"/>
                </a:lnTo>
                <a:lnTo>
                  <a:pt x="83179" y="0"/>
                </a:lnTo>
                <a:close/>
              </a:path>
              <a:path w="95250" h="212089">
                <a:moveTo>
                  <a:pt x="66290" y="79217"/>
                </a:moveTo>
                <a:lnTo>
                  <a:pt x="49895" y="79217"/>
                </a:lnTo>
                <a:lnTo>
                  <a:pt x="52760" y="81747"/>
                </a:lnTo>
                <a:lnTo>
                  <a:pt x="52760" y="90251"/>
                </a:lnTo>
                <a:lnTo>
                  <a:pt x="51669" y="98474"/>
                </a:lnTo>
                <a:lnTo>
                  <a:pt x="47459" y="110409"/>
                </a:lnTo>
                <a:lnTo>
                  <a:pt x="23225" y="172242"/>
                </a:lnTo>
                <a:lnTo>
                  <a:pt x="21976" y="176326"/>
                </a:lnTo>
                <a:lnTo>
                  <a:pt x="20421" y="180075"/>
                </a:lnTo>
                <a:lnTo>
                  <a:pt x="20439" y="185476"/>
                </a:lnTo>
                <a:lnTo>
                  <a:pt x="23959" y="198356"/>
                </a:lnTo>
                <a:lnTo>
                  <a:pt x="33571" y="207826"/>
                </a:lnTo>
                <a:lnTo>
                  <a:pt x="47753" y="212064"/>
                </a:lnTo>
                <a:lnTo>
                  <a:pt x="64659" y="208046"/>
                </a:lnTo>
                <a:lnTo>
                  <a:pt x="70347" y="203667"/>
                </a:lnTo>
                <a:lnTo>
                  <a:pt x="44470" y="203667"/>
                </a:lnTo>
                <a:lnTo>
                  <a:pt x="42915" y="199583"/>
                </a:lnTo>
                <a:lnTo>
                  <a:pt x="42915" y="185409"/>
                </a:lnTo>
                <a:lnTo>
                  <a:pt x="45079" y="179466"/>
                </a:lnTo>
                <a:lnTo>
                  <a:pt x="47914" y="172547"/>
                </a:lnTo>
                <a:lnTo>
                  <a:pt x="52503" y="160632"/>
                </a:lnTo>
                <a:lnTo>
                  <a:pt x="67618" y="122524"/>
                </a:lnTo>
                <a:lnTo>
                  <a:pt x="75224" y="100583"/>
                </a:lnTo>
                <a:lnTo>
                  <a:pt x="75224" y="97444"/>
                </a:lnTo>
                <a:lnTo>
                  <a:pt x="71685" y="84519"/>
                </a:lnTo>
                <a:lnTo>
                  <a:pt x="66290" y="79217"/>
                </a:lnTo>
                <a:close/>
              </a:path>
              <a:path w="95250" h="212089">
                <a:moveTo>
                  <a:pt x="95097" y="160080"/>
                </a:moveTo>
                <a:lnTo>
                  <a:pt x="85679" y="160080"/>
                </a:lnTo>
                <a:lnTo>
                  <a:pt x="85343" y="161970"/>
                </a:lnTo>
                <a:lnTo>
                  <a:pt x="84094" y="165445"/>
                </a:lnTo>
                <a:lnTo>
                  <a:pt x="77552" y="182099"/>
                </a:lnTo>
                <a:lnTo>
                  <a:pt x="69292" y="194061"/>
                </a:lnTo>
                <a:lnTo>
                  <a:pt x="60082" y="201270"/>
                </a:lnTo>
                <a:lnTo>
                  <a:pt x="44470" y="203667"/>
                </a:lnTo>
                <a:lnTo>
                  <a:pt x="70347" y="203667"/>
                </a:lnTo>
                <a:lnTo>
                  <a:pt x="77588" y="198091"/>
                </a:lnTo>
                <a:lnTo>
                  <a:pt x="86784" y="185476"/>
                </a:lnTo>
                <a:lnTo>
                  <a:pt x="92491" y="173479"/>
                </a:lnTo>
                <a:lnTo>
                  <a:pt x="94954" y="165377"/>
                </a:lnTo>
                <a:lnTo>
                  <a:pt x="95097" y="160080"/>
                </a:lnTo>
                <a:close/>
              </a:path>
              <a:path w="95250" h="212089">
                <a:moveTo>
                  <a:pt x="47866" y="70823"/>
                </a:moveTo>
                <a:lnTo>
                  <a:pt x="8638" y="96909"/>
                </a:lnTo>
                <a:lnTo>
                  <a:pt x="0" y="122529"/>
                </a:lnTo>
                <a:lnTo>
                  <a:pt x="9814" y="122529"/>
                </a:lnTo>
                <a:lnTo>
                  <a:pt x="10119" y="120975"/>
                </a:lnTo>
                <a:lnTo>
                  <a:pt x="11064" y="117500"/>
                </a:lnTo>
                <a:lnTo>
                  <a:pt x="35658" y="81477"/>
                </a:lnTo>
                <a:lnTo>
                  <a:pt x="66290" y="79217"/>
                </a:lnTo>
                <a:lnTo>
                  <a:pt x="62066" y="75065"/>
                </a:lnTo>
                <a:lnTo>
                  <a:pt x="47866" y="70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8692627" y="2274920"/>
            <a:ext cx="91887" cy="398368"/>
          </a:xfrm>
          <a:custGeom>
            <a:avLst/>
            <a:gdLst/>
            <a:ahLst/>
            <a:cxnLst/>
            <a:rect l="l" t="t" r="r" b="b"/>
            <a:pathLst>
              <a:path w="104140" h="451485">
                <a:moveTo>
                  <a:pt x="1828" y="0"/>
                </a:moveTo>
                <a:lnTo>
                  <a:pt x="30" y="1859"/>
                </a:lnTo>
                <a:lnTo>
                  <a:pt x="30" y="6827"/>
                </a:lnTo>
                <a:lnTo>
                  <a:pt x="8595" y="14965"/>
                </a:lnTo>
                <a:lnTo>
                  <a:pt x="15999" y="22895"/>
                </a:lnTo>
                <a:lnTo>
                  <a:pt x="41823" y="59832"/>
                </a:lnTo>
                <a:lnTo>
                  <a:pt x="61189" y="104871"/>
                </a:lnTo>
                <a:lnTo>
                  <a:pt x="71161" y="143771"/>
                </a:lnTo>
                <a:lnTo>
                  <a:pt x="76987" y="186909"/>
                </a:lnTo>
                <a:lnTo>
                  <a:pt x="78459" y="217955"/>
                </a:lnTo>
                <a:lnTo>
                  <a:pt x="78315" y="231789"/>
                </a:lnTo>
                <a:lnTo>
                  <a:pt x="75866" y="272545"/>
                </a:lnTo>
                <a:lnTo>
                  <a:pt x="69932" y="311829"/>
                </a:lnTo>
                <a:lnTo>
                  <a:pt x="59922" y="349190"/>
                </a:lnTo>
                <a:lnTo>
                  <a:pt x="39211" y="395232"/>
                </a:lnTo>
                <a:lnTo>
                  <a:pt x="8797" y="435982"/>
                </a:lnTo>
                <a:lnTo>
                  <a:pt x="0" y="444398"/>
                </a:lnTo>
                <a:lnTo>
                  <a:pt x="0" y="449366"/>
                </a:lnTo>
                <a:lnTo>
                  <a:pt x="1798" y="451164"/>
                </a:lnTo>
                <a:lnTo>
                  <a:pt x="4480" y="451164"/>
                </a:lnTo>
                <a:lnTo>
                  <a:pt x="37065" y="422895"/>
                </a:lnTo>
                <a:lnTo>
                  <a:pt x="67169" y="379888"/>
                </a:lnTo>
                <a:lnTo>
                  <a:pt x="85514" y="334845"/>
                </a:lnTo>
                <a:lnTo>
                  <a:pt x="96591" y="295088"/>
                </a:lnTo>
                <a:lnTo>
                  <a:pt x="103014" y="249721"/>
                </a:lnTo>
                <a:lnTo>
                  <a:pt x="103845" y="225612"/>
                </a:lnTo>
                <a:lnTo>
                  <a:pt x="103719" y="215854"/>
                </a:lnTo>
                <a:lnTo>
                  <a:pt x="99688" y="169638"/>
                </a:lnTo>
                <a:lnTo>
                  <a:pt x="91256" y="130102"/>
                </a:lnTo>
                <a:lnTo>
                  <a:pt x="76362" y="89246"/>
                </a:lnTo>
                <a:lnTo>
                  <a:pt x="56203" y="53915"/>
                </a:lnTo>
                <a:lnTo>
                  <a:pt x="26906" y="17614"/>
                </a:lnTo>
                <a:lnTo>
                  <a:pt x="4543" y="0"/>
                </a:lnTo>
                <a:lnTo>
                  <a:pt x="1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8836994" y="2307444"/>
            <a:ext cx="142315" cy="178174"/>
          </a:xfrm>
          <a:custGeom>
            <a:avLst/>
            <a:gdLst/>
            <a:ahLst/>
            <a:cxnLst/>
            <a:rect l="l" t="t" r="r" b="b"/>
            <a:pathLst>
              <a:path w="161290" h="201930">
                <a:moveTo>
                  <a:pt x="33619" y="154126"/>
                </a:moveTo>
                <a:lnTo>
                  <a:pt x="30449" y="154126"/>
                </a:lnTo>
                <a:lnTo>
                  <a:pt x="19311" y="158235"/>
                </a:lnTo>
                <a:lnTo>
                  <a:pt x="12263" y="171272"/>
                </a:lnTo>
                <a:lnTo>
                  <a:pt x="14922" y="185204"/>
                </a:lnTo>
                <a:lnTo>
                  <a:pt x="22793" y="195463"/>
                </a:lnTo>
                <a:lnTo>
                  <a:pt x="35061" y="201712"/>
                </a:lnTo>
                <a:lnTo>
                  <a:pt x="50000" y="201394"/>
                </a:lnTo>
                <a:lnTo>
                  <a:pt x="64225" y="199243"/>
                </a:lnTo>
                <a:lnTo>
                  <a:pt x="77566" y="195351"/>
                </a:lnTo>
                <a:lnTo>
                  <a:pt x="78569" y="194899"/>
                </a:lnTo>
                <a:lnTo>
                  <a:pt x="53686" y="194899"/>
                </a:lnTo>
                <a:lnTo>
                  <a:pt x="42391" y="194218"/>
                </a:lnTo>
                <a:lnTo>
                  <a:pt x="29559" y="188232"/>
                </a:lnTo>
                <a:lnTo>
                  <a:pt x="41160" y="175145"/>
                </a:lnTo>
                <a:lnTo>
                  <a:pt x="42885" y="166273"/>
                </a:lnTo>
                <a:lnTo>
                  <a:pt x="42885" y="156015"/>
                </a:lnTo>
                <a:lnTo>
                  <a:pt x="33619" y="154126"/>
                </a:lnTo>
                <a:close/>
              </a:path>
              <a:path w="161290" h="201930">
                <a:moveTo>
                  <a:pt x="132495" y="128563"/>
                </a:moveTo>
                <a:lnTo>
                  <a:pt x="106758" y="128563"/>
                </a:lnTo>
                <a:lnTo>
                  <a:pt x="104304" y="140673"/>
                </a:lnTo>
                <a:lnTo>
                  <a:pt x="100732" y="152141"/>
                </a:lnTo>
                <a:lnTo>
                  <a:pt x="74297" y="185827"/>
                </a:lnTo>
                <a:lnTo>
                  <a:pt x="53686" y="194899"/>
                </a:lnTo>
                <a:lnTo>
                  <a:pt x="78569" y="194899"/>
                </a:lnTo>
                <a:lnTo>
                  <a:pt x="110575" y="174162"/>
                </a:lnTo>
                <a:lnTo>
                  <a:pt x="129477" y="140658"/>
                </a:lnTo>
                <a:lnTo>
                  <a:pt x="132495" y="128563"/>
                </a:lnTo>
                <a:close/>
              </a:path>
              <a:path w="161290" h="201930">
                <a:moveTo>
                  <a:pt x="66332" y="8431"/>
                </a:moveTo>
                <a:lnTo>
                  <a:pt x="50231" y="8431"/>
                </a:lnTo>
                <a:lnTo>
                  <a:pt x="52760" y="11906"/>
                </a:lnTo>
                <a:lnTo>
                  <a:pt x="52760" y="26689"/>
                </a:lnTo>
                <a:lnTo>
                  <a:pt x="49926" y="33608"/>
                </a:lnTo>
                <a:lnTo>
                  <a:pt x="48371" y="37692"/>
                </a:lnTo>
                <a:lnTo>
                  <a:pt x="40959" y="56976"/>
                </a:lnTo>
                <a:lnTo>
                  <a:pt x="35802" y="71601"/>
                </a:lnTo>
                <a:lnTo>
                  <a:pt x="32531" y="82787"/>
                </a:lnTo>
                <a:lnTo>
                  <a:pt x="30775" y="91752"/>
                </a:lnTo>
                <a:lnTo>
                  <a:pt x="30162" y="99715"/>
                </a:lnTo>
                <a:lnTo>
                  <a:pt x="30776" y="110168"/>
                </a:lnTo>
                <a:lnTo>
                  <a:pt x="35159" y="123158"/>
                </a:lnTo>
                <a:lnTo>
                  <a:pt x="49252" y="134381"/>
                </a:lnTo>
                <a:lnTo>
                  <a:pt x="61207" y="139719"/>
                </a:lnTo>
                <a:lnTo>
                  <a:pt x="70866" y="141314"/>
                </a:lnTo>
                <a:lnTo>
                  <a:pt x="84531" y="139936"/>
                </a:lnTo>
                <a:lnTo>
                  <a:pt x="96286" y="135679"/>
                </a:lnTo>
                <a:lnTo>
                  <a:pt x="104627" y="130011"/>
                </a:lnTo>
                <a:lnTo>
                  <a:pt x="88526" y="130011"/>
                </a:lnTo>
                <a:lnTo>
                  <a:pt x="66741" y="127729"/>
                </a:lnTo>
                <a:lnTo>
                  <a:pt x="56782" y="119478"/>
                </a:lnTo>
                <a:lnTo>
                  <a:pt x="54019" y="110339"/>
                </a:lnTo>
                <a:lnTo>
                  <a:pt x="54710" y="98649"/>
                </a:lnTo>
                <a:lnTo>
                  <a:pt x="56788" y="86903"/>
                </a:lnTo>
                <a:lnTo>
                  <a:pt x="60040" y="74893"/>
                </a:lnTo>
                <a:lnTo>
                  <a:pt x="64252" y="62406"/>
                </a:lnTo>
                <a:lnTo>
                  <a:pt x="74279" y="35772"/>
                </a:lnTo>
                <a:lnTo>
                  <a:pt x="75224" y="31992"/>
                </a:lnTo>
                <a:lnTo>
                  <a:pt x="75224" y="26658"/>
                </a:lnTo>
                <a:lnTo>
                  <a:pt x="71620" y="13570"/>
                </a:lnTo>
                <a:lnTo>
                  <a:pt x="66332" y="8431"/>
                </a:lnTo>
                <a:close/>
              </a:path>
              <a:path w="161290" h="201930">
                <a:moveTo>
                  <a:pt x="155935" y="2488"/>
                </a:moveTo>
                <a:lnTo>
                  <a:pt x="147157" y="2488"/>
                </a:lnTo>
                <a:lnTo>
                  <a:pt x="141244" y="4073"/>
                </a:lnTo>
                <a:lnTo>
                  <a:pt x="137800" y="10077"/>
                </a:lnTo>
                <a:lnTo>
                  <a:pt x="136855" y="11967"/>
                </a:lnTo>
                <a:lnTo>
                  <a:pt x="132801" y="28396"/>
                </a:lnTo>
                <a:lnTo>
                  <a:pt x="126217" y="54578"/>
                </a:lnTo>
                <a:lnTo>
                  <a:pt x="123699" y="64807"/>
                </a:lnTo>
                <a:lnTo>
                  <a:pt x="119843" y="80531"/>
                </a:lnTo>
                <a:lnTo>
                  <a:pt x="116069" y="95882"/>
                </a:lnTo>
                <a:lnTo>
                  <a:pt x="113795" y="104991"/>
                </a:lnTo>
                <a:lnTo>
                  <a:pt x="110667" y="110057"/>
                </a:lnTo>
                <a:lnTo>
                  <a:pt x="102142" y="120471"/>
                </a:lnTo>
                <a:lnTo>
                  <a:pt x="88526" y="130011"/>
                </a:lnTo>
                <a:lnTo>
                  <a:pt x="104627" y="130011"/>
                </a:lnTo>
                <a:lnTo>
                  <a:pt x="106758" y="128563"/>
                </a:lnTo>
                <a:lnTo>
                  <a:pt x="132495" y="128563"/>
                </a:lnTo>
                <a:lnTo>
                  <a:pt x="159684" y="19617"/>
                </a:lnTo>
                <a:lnTo>
                  <a:pt x="160964" y="15198"/>
                </a:lnTo>
                <a:lnTo>
                  <a:pt x="160964" y="6328"/>
                </a:lnTo>
                <a:lnTo>
                  <a:pt x="155935" y="2488"/>
                </a:lnTo>
                <a:close/>
              </a:path>
              <a:path w="161290" h="201930">
                <a:moveTo>
                  <a:pt x="47853" y="0"/>
                </a:moveTo>
                <a:lnTo>
                  <a:pt x="8522" y="26106"/>
                </a:lnTo>
                <a:lnTo>
                  <a:pt x="0" y="51743"/>
                </a:lnTo>
                <a:lnTo>
                  <a:pt x="9723" y="51743"/>
                </a:lnTo>
                <a:lnTo>
                  <a:pt x="10027" y="50189"/>
                </a:lnTo>
                <a:lnTo>
                  <a:pt x="11003" y="46714"/>
                </a:lnTo>
                <a:lnTo>
                  <a:pt x="35221" y="10844"/>
                </a:lnTo>
                <a:lnTo>
                  <a:pt x="66332" y="8431"/>
                </a:lnTo>
                <a:lnTo>
                  <a:pt x="61933" y="4156"/>
                </a:lnTo>
                <a:lnTo>
                  <a:pt x="47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9002017" y="2336076"/>
            <a:ext cx="70037" cy="134471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64312" y="0"/>
                </a:moveTo>
                <a:lnTo>
                  <a:pt x="52242" y="0"/>
                </a:lnTo>
                <a:lnTo>
                  <a:pt x="44836" y="5943"/>
                </a:lnTo>
                <a:lnTo>
                  <a:pt x="44836" y="19324"/>
                </a:lnTo>
                <a:lnTo>
                  <a:pt x="49773" y="22616"/>
                </a:lnTo>
                <a:lnTo>
                  <a:pt x="61874" y="22616"/>
                </a:lnTo>
                <a:lnTo>
                  <a:pt x="68366" y="16032"/>
                </a:lnTo>
                <a:lnTo>
                  <a:pt x="68366" y="4145"/>
                </a:lnTo>
                <a:lnTo>
                  <a:pt x="64312" y="0"/>
                </a:lnTo>
                <a:close/>
              </a:path>
              <a:path w="79375" h="152400">
                <a:moveTo>
                  <a:pt x="53464" y="58003"/>
                </a:moveTo>
                <a:lnTo>
                  <a:pt x="39044" y="58003"/>
                </a:lnTo>
                <a:lnTo>
                  <a:pt x="41474" y="60493"/>
                </a:lnTo>
                <a:lnTo>
                  <a:pt x="41483" y="70439"/>
                </a:lnTo>
                <a:lnTo>
                  <a:pt x="40172" y="74736"/>
                </a:lnTo>
                <a:lnTo>
                  <a:pt x="36586" y="83984"/>
                </a:lnTo>
                <a:lnTo>
                  <a:pt x="26188" y="110374"/>
                </a:lnTo>
                <a:lnTo>
                  <a:pt x="24536" y="114543"/>
                </a:lnTo>
                <a:lnTo>
                  <a:pt x="24536" y="115001"/>
                </a:lnTo>
                <a:lnTo>
                  <a:pt x="21335" y="122681"/>
                </a:lnTo>
                <a:lnTo>
                  <a:pt x="20269" y="125851"/>
                </a:lnTo>
                <a:lnTo>
                  <a:pt x="18989" y="129021"/>
                </a:lnTo>
                <a:lnTo>
                  <a:pt x="18989" y="132862"/>
                </a:lnTo>
                <a:lnTo>
                  <a:pt x="23785" y="145087"/>
                </a:lnTo>
                <a:lnTo>
                  <a:pt x="35936" y="151926"/>
                </a:lnTo>
                <a:lnTo>
                  <a:pt x="53942" y="148452"/>
                </a:lnTo>
                <a:lnTo>
                  <a:pt x="57900" y="145663"/>
                </a:lnTo>
                <a:lnTo>
                  <a:pt x="38801" y="145663"/>
                </a:lnTo>
                <a:lnTo>
                  <a:pt x="37246" y="142036"/>
                </a:lnTo>
                <a:lnTo>
                  <a:pt x="37246" y="132344"/>
                </a:lnTo>
                <a:lnTo>
                  <a:pt x="38313" y="129844"/>
                </a:lnTo>
                <a:lnTo>
                  <a:pt x="40050" y="125547"/>
                </a:lnTo>
                <a:lnTo>
                  <a:pt x="42276" y="119633"/>
                </a:lnTo>
                <a:lnTo>
                  <a:pt x="43464" y="116494"/>
                </a:lnTo>
                <a:lnTo>
                  <a:pt x="44531" y="113324"/>
                </a:lnTo>
                <a:lnTo>
                  <a:pt x="48045" y="104571"/>
                </a:lnTo>
                <a:lnTo>
                  <a:pt x="53826" y="89849"/>
                </a:lnTo>
                <a:lnTo>
                  <a:pt x="58460" y="77602"/>
                </a:lnTo>
                <a:lnTo>
                  <a:pt x="59714" y="74736"/>
                </a:lnTo>
                <a:lnTo>
                  <a:pt x="59740" y="70835"/>
                </a:lnTo>
                <a:lnTo>
                  <a:pt x="55132" y="58988"/>
                </a:lnTo>
                <a:lnTo>
                  <a:pt x="53464" y="58003"/>
                </a:lnTo>
                <a:close/>
              </a:path>
              <a:path w="79375" h="152400">
                <a:moveTo>
                  <a:pt x="78882" y="114269"/>
                </a:moveTo>
                <a:lnTo>
                  <a:pt x="70408" y="114269"/>
                </a:lnTo>
                <a:lnTo>
                  <a:pt x="70195" y="115214"/>
                </a:lnTo>
                <a:lnTo>
                  <a:pt x="68854" y="119633"/>
                </a:lnTo>
                <a:lnTo>
                  <a:pt x="62757" y="132713"/>
                </a:lnTo>
                <a:lnTo>
                  <a:pt x="53358" y="142549"/>
                </a:lnTo>
                <a:lnTo>
                  <a:pt x="38801" y="145663"/>
                </a:lnTo>
                <a:lnTo>
                  <a:pt x="57900" y="145663"/>
                </a:lnTo>
                <a:lnTo>
                  <a:pt x="66783" y="139407"/>
                </a:lnTo>
                <a:lnTo>
                  <a:pt x="74853" y="128568"/>
                </a:lnTo>
                <a:lnTo>
                  <a:pt x="78543" y="119712"/>
                </a:lnTo>
                <a:lnTo>
                  <a:pt x="78882" y="117469"/>
                </a:lnTo>
                <a:lnTo>
                  <a:pt x="78882" y="114269"/>
                </a:lnTo>
                <a:close/>
              </a:path>
              <a:path w="79375" h="152400">
                <a:moveTo>
                  <a:pt x="43030" y="51839"/>
                </a:moveTo>
                <a:lnTo>
                  <a:pt x="3877" y="74564"/>
                </a:lnTo>
                <a:lnTo>
                  <a:pt x="0" y="88391"/>
                </a:lnTo>
                <a:lnTo>
                  <a:pt x="8412" y="88391"/>
                </a:lnTo>
                <a:lnTo>
                  <a:pt x="8656" y="87264"/>
                </a:lnTo>
                <a:lnTo>
                  <a:pt x="9753" y="83880"/>
                </a:lnTo>
                <a:lnTo>
                  <a:pt x="16767" y="69430"/>
                </a:lnTo>
                <a:lnTo>
                  <a:pt x="26273" y="60493"/>
                </a:lnTo>
                <a:lnTo>
                  <a:pt x="39044" y="58003"/>
                </a:lnTo>
                <a:lnTo>
                  <a:pt x="53464" y="58003"/>
                </a:lnTo>
                <a:lnTo>
                  <a:pt x="43030" y="51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9148131" y="2397284"/>
            <a:ext cx="151279" cy="180974"/>
          </a:xfrm>
          <a:custGeom>
            <a:avLst/>
            <a:gdLst/>
            <a:ahLst/>
            <a:cxnLst/>
            <a:rect l="l" t="t" r="r" b="b"/>
            <a:pathLst>
              <a:path w="171450" h="205105">
                <a:moveTo>
                  <a:pt x="120357" y="0"/>
                </a:moveTo>
                <a:lnTo>
                  <a:pt x="71866" y="11174"/>
                </a:lnTo>
                <a:lnTo>
                  <a:pt x="38010" y="33775"/>
                </a:lnTo>
                <a:lnTo>
                  <a:pt x="12267" y="67939"/>
                </a:lnTo>
                <a:lnTo>
                  <a:pt x="0" y="113103"/>
                </a:lnTo>
                <a:lnTo>
                  <a:pt x="831" y="130807"/>
                </a:lnTo>
                <a:lnTo>
                  <a:pt x="14154" y="173899"/>
                </a:lnTo>
                <a:lnTo>
                  <a:pt x="54444" y="203416"/>
                </a:lnTo>
                <a:lnTo>
                  <a:pt x="68048" y="204993"/>
                </a:lnTo>
                <a:lnTo>
                  <a:pt x="88519" y="203391"/>
                </a:lnTo>
                <a:lnTo>
                  <a:pt x="106912" y="199046"/>
                </a:lnTo>
                <a:lnTo>
                  <a:pt x="117109" y="195042"/>
                </a:lnTo>
                <a:lnTo>
                  <a:pt x="74188" y="195042"/>
                </a:lnTo>
                <a:lnTo>
                  <a:pt x="56117" y="191440"/>
                </a:lnTo>
                <a:lnTo>
                  <a:pt x="44057" y="182198"/>
                </a:lnTo>
                <a:lnTo>
                  <a:pt x="36816" y="169772"/>
                </a:lnTo>
                <a:lnTo>
                  <a:pt x="33203" y="156616"/>
                </a:lnTo>
                <a:lnTo>
                  <a:pt x="32029" y="145185"/>
                </a:lnTo>
                <a:lnTo>
                  <a:pt x="32168" y="137655"/>
                </a:lnTo>
                <a:lnTo>
                  <a:pt x="33029" y="127283"/>
                </a:lnTo>
                <a:lnTo>
                  <a:pt x="35155" y="113323"/>
                </a:lnTo>
                <a:lnTo>
                  <a:pt x="39089" y="95027"/>
                </a:lnTo>
                <a:lnTo>
                  <a:pt x="71992" y="94572"/>
                </a:lnTo>
                <a:lnTo>
                  <a:pt x="83898" y="93997"/>
                </a:lnTo>
                <a:lnTo>
                  <a:pt x="97585" y="92713"/>
                </a:lnTo>
                <a:lnTo>
                  <a:pt x="111916" y="90456"/>
                </a:lnTo>
                <a:lnTo>
                  <a:pt x="125753" y="86959"/>
                </a:lnTo>
                <a:lnTo>
                  <a:pt x="129565" y="84799"/>
                </a:lnTo>
                <a:lnTo>
                  <a:pt x="41301" y="84799"/>
                </a:lnTo>
                <a:lnTo>
                  <a:pt x="48690" y="62907"/>
                </a:lnTo>
                <a:lnTo>
                  <a:pt x="79166" y="23166"/>
                </a:lnTo>
                <a:lnTo>
                  <a:pt x="115012" y="9865"/>
                </a:lnTo>
                <a:lnTo>
                  <a:pt x="149837" y="9865"/>
                </a:lnTo>
                <a:lnTo>
                  <a:pt x="148846" y="8853"/>
                </a:lnTo>
                <a:lnTo>
                  <a:pt x="136263" y="2638"/>
                </a:lnTo>
                <a:lnTo>
                  <a:pt x="120357" y="0"/>
                </a:lnTo>
                <a:close/>
              </a:path>
              <a:path w="171450" h="205105">
                <a:moveTo>
                  <a:pt x="168616" y="145241"/>
                </a:moveTo>
                <a:lnTo>
                  <a:pt x="163709" y="145241"/>
                </a:lnTo>
                <a:lnTo>
                  <a:pt x="162825" y="146155"/>
                </a:lnTo>
                <a:lnTo>
                  <a:pt x="160142" y="149813"/>
                </a:lnTo>
                <a:lnTo>
                  <a:pt x="146183" y="164953"/>
                </a:lnTo>
                <a:lnTo>
                  <a:pt x="103499" y="189689"/>
                </a:lnTo>
                <a:lnTo>
                  <a:pt x="74188" y="195042"/>
                </a:lnTo>
                <a:lnTo>
                  <a:pt x="117109" y="195042"/>
                </a:lnTo>
                <a:lnTo>
                  <a:pt x="158222" y="168452"/>
                </a:lnTo>
                <a:lnTo>
                  <a:pt x="171298" y="148441"/>
                </a:lnTo>
                <a:lnTo>
                  <a:pt x="168616" y="145241"/>
                </a:lnTo>
                <a:close/>
              </a:path>
              <a:path w="171450" h="205105">
                <a:moveTo>
                  <a:pt x="149837" y="9865"/>
                </a:moveTo>
                <a:lnTo>
                  <a:pt x="115012" y="9865"/>
                </a:lnTo>
                <a:lnTo>
                  <a:pt x="131782" y="12693"/>
                </a:lnTo>
                <a:lnTo>
                  <a:pt x="143246" y="20290"/>
                </a:lnTo>
                <a:lnTo>
                  <a:pt x="149213" y="31208"/>
                </a:lnTo>
                <a:lnTo>
                  <a:pt x="146598" y="48280"/>
                </a:lnTo>
                <a:lnTo>
                  <a:pt x="138999" y="61277"/>
                </a:lnTo>
                <a:lnTo>
                  <a:pt x="99409" y="81371"/>
                </a:lnTo>
                <a:lnTo>
                  <a:pt x="41301" y="84799"/>
                </a:lnTo>
                <a:lnTo>
                  <a:pt x="129565" y="84799"/>
                </a:lnTo>
                <a:lnTo>
                  <a:pt x="144462" y="76357"/>
                </a:lnTo>
                <a:lnTo>
                  <a:pt x="156165" y="64631"/>
                </a:lnTo>
                <a:lnTo>
                  <a:pt x="162494" y="53320"/>
                </a:lnTo>
                <a:lnTo>
                  <a:pt x="165084" y="43965"/>
                </a:lnTo>
                <a:lnTo>
                  <a:pt x="163414" y="30016"/>
                </a:lnTo>
                <a:lnTo>
                  <a:pt x="157949" y="18146"/>
                </a:lnTo>
                <a:lnTo>
                  <a:pt x="149837" y="9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9342630" y="2360416"/>
            <a:ext cx="187699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93" y="0"/>
                </a:lnTo>
              </a:path>
            </a:pathLst>
          </a:custGeom>
          <a:ln w="16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9593351" y="2224285"/>
            <a:ext cx="71718" cy="275665"/>
          </a:xfrm>
          <a:custGeom>
            <a:avLst/>
            <a:gdLst/>
            <a:ahLst/>
            <a:cxnLst/>
            <a:rect l="l" t="t" r="r" b="b"/>
            <a:pathLst>
              <a:path w="81279" h="312419">
                <a:moveTo>
                  <a:pt x="80999" y="0"/>
                </a:moveTo>
                <a:lnTo>
                  <a:pt x="70383" y="0"/>
                </a:lnTo>
                <a:lnTo>
                  <a:pt x="62485" y="6188"/>
                </a:lnTo>
                <a:lnTo>
                  <a:pt x="33373" y="38728"/>
                </a:lnTo>
                <a:lnTo>
                  <a:pt x="14425" y="74719"/>
                </a:lnTo>
                <a:lnTo>
                  <a:pt x="3886" y="111450"/>
                </a:lnTo>
                <a:lnTo>
                  <a:pt x="0" y="146207"/>
                </a:lnTo>
                <a:lnTo>
                  <a:pt x="176" y="157415"/>
                </a:lnTo>
                <a:lnTo>
                  <a:pt x="6202" y="205432"/>
                </a:lnTo>
                <a:lnTo>
                  <a:pt x="18330" y="242409"/>
                </a:lnTo>
                <a:lnTo>
                  <a:pt x="39149" y="277663"/>
                </a:lnTo>
                <a:lnTo>
                  <a:pt x="70612" y="308901"/>
                </a:lnTo>
                <a:lnTo>
                  <a:pt x="77250" y="311953"/>
                </a:lnTo>
                <a:lnTo>
                  <a:pt x="80999" y="311953"/>
                </a:lnTo>
                <a:lnTo>
                  <a:pt x="80999" y="306284"/>
                </a:lnTo>
                <a:lnTo>
                  <a:pt x="80055" y="305644"/>
                </a:lnTo>
                <a:lnTo>
                  <a:pt x="68425" y="294107"/>
                </a:lnTo>
                <a:lnTo>
                  <a:pt x="45782" y="262840"/>
                </a:lnTo>
                <a:lnTo>
                  <a:pt x="30934" y="227475"/>
                </a:lnTo>
                <a:lnTo>
                  <a:pt x="22986" y="188991"/>
                </a:lnTo>
                <a:lnTo>
                  <a:pt x="21077" y="162086"/>
                </a:lnTo>
                <a:lnTo>
                  <a:pt x="21591" y="141908"/>
                </a:lnTo>
                <a:lnTo>
                  <a:pt x="28754" y="91033"/>
                </a:lnTo>
                <a:lnTo>
                  <a:pt x="42241" y="52865"/>
                </a:lnTo>
                <a:lnTo>
                  <a:pt x="65386" y="17770"/>
                </a:lnTo>
                <a:lnTo>
                  <a:pt x="80055" y="2886"/>
                </a:lnTo>
                <a:lnTo>
                  <a:pt x="80999" y="1941"/>
                </a:lnTo>
                <a:lnTo>
                  <a:pt x="8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9701526" y="2234054"/>
            <a:ext cx="123825" cy="198344"/>
          </a:xfrm>
          <a:custGeom>
            <a:avLst/>
            <a:gdLst/>
            <a:ahLst/>
            <a:cxnLst/>
            <a:rect l="l" t="t" r="r" b="b"/>
            <a:pathLst>
              <a:path w="140334" h="224789">
                <a:moveTo>
                  <a:pt x="102086" y="0"/>
                </a:moveTo>
                <a:lnTo>
                  <a:pt x="61003" y="16471"/>
                </a:lnTo>
                <a:lnTo>
                  <a:pt x="34240" y="46374"/>
                </a:lnTo>
                <a:lnTo>
                  <a:pt x="13649" y="85880"/>
                </a:lnTo>
                <a:lnTo>
                  <a:pt x="1663" y="130094"/>
                </a:lnTo>
                <a:lnTo>
                  <a:pt x="0" y="145031"/>
                </a:lnTo>
                <a:lnTo>
                  <a:pt x="707" y="164373"/>
                </a:lnTo>
                <a:lnTo>
                  <a:pt x="13230" y="207714"/>
                </a:lnTo>
                <a:lnTo>
                  <a:pt x="41204" y="224493"/>
                </a:lnTo>
                <a:lnTo>
                  <a:pt x="51354" y="223321"/>
                </a:lnTo>
                <a:lnTo>
                  <a:pt x="61413" y="219919"/>
                </a:lnTo>
                <a:lnTo>
                  <a:pt x="68631" y="215944"/>
                </a:lnTo>
                <a:lnTo>
                  <a:pt x="45309" y="215944"/>
                </a:lnTo>
                <a:lnTo>
                  <a:pt x="33074" y="211244"/>
                </a:lnTo>
                <a:lnTo>
                  <a:pt x="26481" y="199560"/>
                </a:lnTo>
                <a:lnTo>
                  <a:pt x="23876" y="184717"/>
                </a:lnTo>
                <a:lnTo>
                  <a:pt x="24300" y="168190"/>
                </a:lnTo>
                <a:lnTo>
                  <a:pt x="29978" y="128973"/>
                </a:lnTo>
                <a:lnTo>
                  <a:pt x="104828" y="118460"/>
                </a:lnTo>
                <a:lnTo>
                  <a:pt x="132700" y="118460"/>
                </a:lnTo>
                <a:lnTo>
                  <a:pt x="135631" y="107121"/>
                </a:lnTo>
                <a:lnTo>
                  <a:pt x="35181" y="107121"/>
                </a:lnTo>
                <a:lnTo>
                  <a:pt x="40756" y="85983"/>
                </a:lnTo>
                <a:lnTo>
                  <a:pt x="60660" y="38419"/>
                </a:lnTo>
                <a:lnTo>
                  <a:pt x="88974" y="9603"/>
                </a:lnTo>
                <a:lnTo>
                  <a:pt x="95362" y="8151"/>
                </a:lnTo>
                <a:lnTo>
                  <a:pt x="118984" y="8151"/>
                </a:lnTo>
                <a:lnTo>
                  <a:pt x="114282" y="4173"/>
                </a:lnTo>
                <a:lnTo>
                  <a:pt x="102086" y="0"/>
                </a:lnTo>
                <a:close/>
              </a:path>
              <a:path w="140334" h="224789">
                <a:moveTo>
                  <a:pt x="132700" y="118460"/>
                </a:moveTo>
                <a:lnTo>
                  <a:pt x="104828" y="118460"/>
                </a:lnTo>
                <a:lnTo>
                  <a:pt x="100272" y="135207"/>
                </a:lnTo>
                <a:lnTo>
                  <a:pt x="95885" y="149189"/>
                </a:lnTo>
                <a:lnTo>
                  <a:pt x="73384" y="193998"/>
                </a:lnTo>
                <a:lnTo>
                  <a:pt x="45309" y="215944"/>
                </a:lnTo>
                <a:lnTo>
                  <a:pt x="68631" y="215944"/>
                </a:lnTo>
                <a:lnTo>
                  <a:pt x="98810" y="187939"/>
                </a:lnTo>
                <a:lnTo>
                  <a:pt x="121185" y="150153"/>
                </a:lnTo>
                <a:lnTo>
                  <a:pt x="131958" y="121333"/>
                </a:lnTo>
                <a:lnTo>
                  <a:pt x="132700" y="118460"/>
                </a:lnTo>
                <a:close/>
              </a:path>
              <a:path w="140334" h="224789">
                <a:moveTo>
                  <a:pt x="118984" y="8151"/>
                </a:moveTo>
                <a:lnTo>
                  <a:pt x="95362" y="8151"/>
                </a:lnTo>
                <a:lnTo>
                  <a:pt x="108286" y="14748"/>
                </a:lnTo>
                <a:lnTo>
                  <a:pt x="114373" y="29286"/>
                </a:lnTo>
                <a:lnTo>
                  <a:pt x="116198" y="43816"/>
                </a:lnTo>
                <a:lnTo>
                  <a:pt x="115949" y="54703"/>
                </a:lnTo>
                <a:lnTo>
                  <a:pt x="115011" y="66048"/>
                </a:lnTo>
                <a:lnTo>
                  <a:pt x="113316" y="78221"/>
                </a:lnTo>
                <a:lnTo>
                  <a:pt x="110796" y="91592"/>
                </a:lnTo>
                <a:lnTo>
                  <a:pt x="107381" y="106532"/>
                </a:lnTo>
                <a:lnTo>
                  <a:pt x="35181" y="107121"/>
                </a:lnTo>
                <a:lnTo>
                  <a:pt x="135631" y="107121"/>
                </a:lnTo>
                <a:lnTo>
                  <a:pt x="135812" y="106421"/>
                </a:lnTo>
                <a:lnTo>
                  <a:pt x="138517" y="91437"/>
                </a:lnTo>
                <a:lnTo>
                  <a:pt x="139977" y="76577"/>
                </a:lnTo>
                <a:lnTo>
                  <a:pt x="140215" y="67985"/>
                </a:lnTo>
                <a:lnTo>
                  <a:pt x="139265" y="52394"/>
                </a:lnTo>
                <a:lnTo>
                  <a:pt x="136327" y="37348"/>
                </a:lnTo>
                <a:lnTo>
                  <a:pt x="131272" y="23716"/>
                </a:lnTo>
                <a:lnTo>
                  <a:pt x="123967" y="12368"/>
                </a:lnTo>
                <a:lnTo>
                  <a:pt x="118984" y="8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9857561" y="2307403"/>
            <a:ext cx="147918" cy="124946"/>
          </a:xfrm>
          <a:custGeom>
            <a:avLst/>
            <a:gdLst/>
            <a:ahLst/>
            <a:cxnLst/>
            <a:rect l="l" t="t" r="r" b="b"/>
            <a:pathLst>
              <a:path w="167640" h="141605">
                <a:moveTo>
                  <a:pt x="25493" y="98943"/>
                </a:moveTo>
                <a:lnTo>
                  <a:pt x="18147" y="98943"/>
                </a:lnTo>
                <a:lnTo>
                  <a:pt x="6141" y="103783"/>
                </a:lnTo>
                <a:lnTo>
                  <a:pt x="0" y="116775"/>
                </a:lnTo>
                <a:lnTo>
                  <a:pt x="4405" y="130030"/>
                </a:lnTo>
                <a:lnTo>
                  <a:pt x="15382" y="138028"/>
                </a:lnTo>
                <a:lnTo>
                  <a:pt x="29440" y="141254"/>
                </a:lnTo>
                <a:lnTo>
                  <a:pt x="43407" y="139206"/>
                </a:lnTo>
                <a:lnTo>
                  <a:pt x="54966" y="133339"/>
                </a:lnTo>
                <a:lnTo>
                  <a:pt x="55416" y="132898"/>
                </a:lnTo>
                <a:lnTo>
                  <a:pt x="22780" y="132898"/>
                </a:lnTo>
                <a:lnTo>
                  <a:pt x="16196" y="128418"/>
                </a:lnTo>
                <a:lnTo>
                  <a:pt x="29912" y="124242"/>
                </a:lnTo>
                <a:lnTo>
                  <a:pt x="30888" y="112720"/>
                </a:lnTo>
                <a:lnTo>
                  <a:pt x="30888" y="103759"/>
                </a:lnTo>
                <a:lnTo>
                  <a:pt x="25493" y="98943"/>
                </a:lnTo>
                <a:close/>
              </a:path>
              <a:path w="167640" h="141605">
                <a:moveTo>
                  <a:pt x="91818" y="124373"/>
                </a:moveTo>
                <a:lnTo>
                  <a:pt x="64111" y="124373"/>
                </a:lnTo>
                <a:lnTo>
                  <a:pt x="75003" y="132682"/>
                </a:lnTo>
                <a:lnTo>
                  <a:pt x="87315" y="138242"/>
                </a:lnTo>
                <a:lnTo>
                  <a:pt x="99548" y="141028"/>
                </a:lnTo>
                <a:lnTo>
                  <a:pt x="118171" y="138323"/>
                </a:lnTo>
                <a:lnTo>
                  <a:pt x="130934" y="132218"/>
                </a:lnTo>
                <a:lnTo>
                  <a:pt x="112427" y="132218"/>
                </a:lnTo>
                <a:lnTo>
                  <a:pt x="95856" y="129221"/>
                </a:lnTo>
                <a:lnTo>
                  <a:pt x="91818" y="124373"/>
                </a:lnTo>
                <a:close/>
              </a:path>
              <a:path w="167640" h="141605">
                <a:moveTo>
                  <a:pt x="91065" y="8947"/>
                </a:moveTo>
                <a:lnTo>
                  <a:pt x="55634" y="8947"/>
                </a:lnTo>
                <a:lnTo>
                  <a:pt x="70790" y="11402"/>
                </a:lnTo>
                <a:lnTo>
                  <a:pt x="78746" y="20790"/>
                </a:lnTo>
                <a:lnTo>
                  <a:pt x="74105" y="58946"/>
                </a:lnTo>
                <a:lnTo>
                  <a:pt x="62648" y="105161"/>
                </a:lnTo>
                <a:lnTo>
                  <a:pt x="35928" y="132725"/>
                </a:lnTo>
                <a:lnTo>
                  <a:pt x="32198" y="132898"/>
                </a:lnTo>
                <a:lnTo>
                  <a:pt x="55416" y="132898"/>
                </a:lnTo>
                <a:lnTo>
                  <a:pt x="64111" y="124373"/>
                </a:lnTo>
                <a:lnTo>
                  <a:pt x="91818" y="124373"/>
                </a:lnTo>
                <a:lnTo>
                  <a:pt x="88202" y="120033"/>
                </a:lnTo>
                <a:lnTo>
                  <a:pt x="94451" y="76957"/>
                </a:lnTo>
                <a:lnTo>
                  <a:pt x="108778" y="27990"/>
                </a:lnTo>
                <a:lnTo>
                  <a:pt x="116085" y="17655"/>
                </a:lnTo>
                <a:lnTo>
                  <a:pt x="102306" y="17655"/>
                </a:lnTo>
                <a:lnTo>
                  <a:pt x="93637" y="10365"/>
                </a:lnTo>
                <a:lnTo>
                  <a:pt x="91065" y="8947"/>
                </a:lnTo>
                <a:close/>
              </a:path>
              <a:path w="167640" h="141605">
                <a:moveTo>
                  <a:pt x="160214" y="89312"/>
                </a:moveTo>
                <a:lnTo>
                  <a:pt x="150827" y="89312"/>
                </a:lnTo>
                <a:lnTo>
                  <a:pt x="150491" y="90897"/>
                </a:lnTo>
                <a:lnTo>
                  <a:pt x="149242" y="94676"/>
                </a:lnTo>
                <a:lnTo>
                  <a:pt x="143219" y="108210"/>
                </a:lnTo>
                <a:lnTo>
                  <a:pt x="134496" y="119452"/>
                </a:lnTo>
                <a:lnTo>
                  <a:pt x="123942" y="127692"/>
                </a:lnTo>
                <a:lnTo>
                  <a:pt x="112427" y="132218"/>
                </a:lnTo>
                <a:lnTo>
                  <a:pt x="130934" y="132218"/>
                </a:lnTo>
                <a:lnTo>
                  <a:pt x="158311" y="100751"/>
                </a:lnTo>
                <a:lnTo>
                  <a:pt x="160197" y="93885"/>
                </a:lnTo>
                <a:lnTo>
                  <a:pt x="160214" y="89312"/>
                </a:lnTo>
                <a:close/>
              </a:path>
              <a:path w="167640" h="141605">
                <a:moveTo>
                  <a:pt x="68907" y="427"/>
                </a:moveTo>
                <a:lnTo>
                  <a:pt x="23045" y="19375"/>
                </a:lnTo>
                <a:lnTo>
                  <a:pt x="6778" y="51760"/>
                </a:lnTo>
                <a:lnTo>
                  <a:pt x="16196" y="51760"/>
                </a:lnTo>
                <a:lnTo>
                  <a:pt x="16501" y="50480"/>
                </a:lnTo>
                <a:lnTo>
                  <a:pt x="18086" y="46426"/>
                </a:lnTo>
                <a:lnTo>
                  <a:pt x="24867" y="31810"/>
                </a:lnTo>
                <a:lnTo>
                  <a:pt x="34095" y="20578"/>
                </a:lnTo>
                <a:lnTo>
                  <a:pt x="44706" y="12901"/>
                </a:lnTo>
                <a:lnTo>
                  <a:pt x="55634" y="8947"/>
                </a:lnTo>
                <a:lnTo>
                  <a:pt x="91065" y="8947"/>
                </a:lnTo>
                <a:lnTo>
                  <a:pt x="82362" y="4149"/>
                </a:lnTo>
                <a:lnTo>
                  <a:pt x="68907" y="427"/>
                </a:lnTo>
                <a:close/>
              </a:path>
              <a:path w="167640" h="141605">
                <a:moveTo>
                  <a:pt x="160803" y="9143"/>
                </a:moveTo>
                <a:lnTo>
                  <a:pt x="139209" y="9143"/>
                </a:lnTo>
                <a:lnTo>
                  <a:pt x="150827" y="12492"/>
                </a:lnTo>
                <a:lnTo>
                  <a:pt x="141408" y="15581"/>
                </a:lnTo>
                <a:lnTo>
                  <a:pt x="137781" y="24633"/>
                </a:lnTo>
                <a:lnTo>
                  <a:pt x="137781" y="37526"/>
                </a:lnTo>
                <a:lnTo>
                  <a:pt x="142993" y="42373"/>
                </a:lnTo>
                <a:lnTo>
                  <a:pt x="150065" y="42373"/>
                </a:lnTo>
                <a:lnTo>
                  <a:pt x="161141" y="37877"/>
                </a:lnTo>
                <a:lnTo>
                  <a:pt x="167305" y="23817"/>
                </a:lnTo>
                <a:lnTo>
                  <a:pt x="162223" y="10038"/>
                </a:lnTo>
                <a:lnTo>
                  <a:pt x="160803" y="9143"/>
                </a:lnTo>
                <a:close/>
              </a:path>
              <a:path w="167640" h="141605">
                <a:moveTo>
                  <a:pt x="136935" y="0"/>
                </a:moveTo>
                <a:lnTo>
                  <a:pt x="122554" y="2368"/>
                </a:lnTo>
                <a:lnTo>
                  <a:pt x="110999" y="8691"/>
                </a:lnTo>
                <a:lnTo>
                  <a:pt x="102306" y="17655"/>
                </a:lnTo>
                <a:lnTo>
                  <a:pt x="116085" y="17655"/>
                </a:lnTo>
                <a:lnTo>
                  <a:pt x="117176" y="16112"/>
                </a:lnTo>
                <a:lnTo>
                  <a:pt x="126024" y="10066"/>
                </a:lnTo>
                <a:lnTo>
                  <a:pt x="139209" y="9143"/>
                </a:lnTo>
                <a:lnTo>
                  <a:pt x="160803" y="9143"/>
                </a:lnTo>
                <a:lnTo>
                  <a:pt x="150384" y="2575"/>
                </a:lnTo>
                <a:lnTo>
                  <a:pt x="136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10040560" y="2336076"/>
            <a:ext cx="70037" cy="134471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64312" y="0"/>
                </a:moveTo>
                <a:lnTo>
                  <a:pt x="52242" y="0"/>
                </a:lnTo>
                <a:lnTo>
                  <a:pt x="44836" y="5943"/>
                </a:lnTo>
                <a:lnTo>
                  <a:pt x="44836" y="19324"/>
                </a:lnTo>
                <a:lnTo>
                  <a:pt x="49773" y="22616"/>
                </a:lnTo>
                <a:lnTo>
                  <a:pt x="61874" y="22616"/>
                </a:lnTo>
                <a:lnTo>
                  <a:pt x="68366" y="16032"/>
                </a:lnTo>
                <a:lnTo>
                  <a:pt x="68366" y="4145"/>
                </a:lnTo>
                <a:lnTo>
                  <a:pt x="64312" y="0"/>
                </a:lnTo>
                <a:close/>
              </a:path>
              <a:path w="79375" h="152400">
                <a:moveTo>
                  <a:pt x="53464" y="58003"/>
                </a:moveTo>
                <a:lnTo>
                  <a:pt x="39044" y="58003"/>
                </a:lnTo>
                <a:lnTo>
                  <a:pt x="41450" y="60500"/>
                </a:lnTo>
                <a:lnTo>
                  <a:pt x="41452" y="70439"/>
                </a:lnTo>
                <a:lnTo>
                  <a:pt x="40172" y="74736"/>
                </a:lnTo>
                <a:lnTo>
                  <a:pt x="36586" y="83984"/>
                </a:lnTo>
                <a:lnTo>
                  <a:pt x="26188" y="110374"/>
                </a:lnTo>
                <a:lnTo>
                  <a:pt x="24536" y="114543"/>
                </a:lnTo>
                <a:lnTo>
                  <a:pt x="24536" y="115001"/>
                </a:lnTo>
                <a:lnTo>
                  <a:pt x="21335" y="122681"/>
                </a:lnTo>
                <a:lnTo>
                  <a:pt x="20269" y="125851"/>
                </a:lnTo>
                <a:lnTo>
                  <a:pt x="18958" y="129021"/>
                </a:lnTo>
                <a:lnTo>
                  <a:pt x="18958" y="132862"/>
                </a:lnTo>
                <a:lnTo>
                  <a:pt x="23758" y="145080"/>
                </a:lnTo>
                <a:lnTo>
                  <a:pt x="35911" y="151920"/>
                </a:lnTo>
                <a:lnTo>
                  <a:pt x="53924" y="148452"/>
                </a:lnTo>
                <a:lnTo>
                  <a:pt x="57888" y="145663"/>
                </a:lnTo>
                <a:lnTo>
                  <a:pt x="38801" y="145663"/>
                </a:lnTo>
                <a:lnTo>
                  <a:pt x="37246" y="142036"/>
                </a:lnTo>
                <a:lnTo>
                  <a:pt x="37246" y="132344"/>
                </a:lnTo>
                <a:lnTo>
                  <a:pt x="38313" y="129844"/>
                </a:lnTo>
                <a:lnTo>
                  <a:pt x="40050" y="125547"/>
                </a:lnTo>
                <a:lnTo>
                  <a:pt x="41757" y="121005"/>
                </a:lnTo>
                <a:lnTo>
                  <a:pt x="43464" y="116494"/>
                </a:lnTo>
                <a:lnTo>
                  <a:pt x="44531" y="113324"/>
                </a:lnTo>
                <a:lnTo>
                  <a:pt x="48037" y="104571"/>
                </a:lnTo>
                <a:lnTo>
                  <a:pt x="53813" y="89849"/>
                </a:lnTo>
                <a:lnTo>
                  <a:pt x="58460" y="77602"/>
                </a:lnTo>
                <a:lnTo>
                  <a:pt x="59714" y="74736"/>
                </a:lnTo>
                <a:lnTo>
                  <a:pt x="59740" y="70835"/>
                </a:lnTo>
                <a:lnTo>
                  <a:pt x="55132" y="58988"/>
                </a:lnTo>
                <a:lnTo>
                  <a:pt x="53464" y="58003"/>
                </a:lnTo>
                <a:close/>
              </a:path>
              <a:path w="79375" h="152400">
                <a:moveTo>
                  <a:pt x="78882" y="114269"/>
                </a:moveTo>
                <a:lnTo>
                  <a:pt x="70408" y="114269"/>
                </a:lnTo>
                <a:lnTo>
                  <a:pt x="70195" y="115214"/>
                </a:lnTo>
                <a:lnTo>
                  <a:pt x="68854" y="119633"/>
                </a:lnTo>
                <a:lnTo>
                  <a:pt x="62757" y="132713"/>
                </a:lnTo>
                <a:lnTo>
                  <a:pt x="53358" y="142549"/>
                </a:lnTo>
                <a:lnTo>
                  <a:pt x="38801" y="145663"/>
                </a:lnTo>
                <a:lnTo>
                  <a:pt x="57888" y="145663"/>
                </a:lnTo>
                <a:lnTo>
                  <a:pt x="66771" y="139414"/>
                </a:lnTo>
                <a:lnTo>
                  <a:pt x="74845" y="128580"/>
                </a:lnTo>
                <a:lnTo>
                  <a:pt x="78541" y="119722"/>
                </a:lnTo>
                <a:lnTo>
                  <a:pt x="78882" y="117469"/>
                </a:lnTo>
                <a:lnTo>
                  <a:pt x="78882" y="114269"/>
                </a:lnTo>
                <a:close/>
              </a:path>
              <a:path w="79375" h="152400">
                <a:moveTo>
                  <a:pt x="43030" y="51839"/>
                </a:moveTo>
                <a:lnTo>
                  <a:pt x="3877" y="74564"/>
                </a:lnTo>
                <a:lnTo>
                  <a:pt x="0" y="88391"/>
                </a:lnTo>
                <a:lnTo>
                  <a:pt x="8412" y="88391"/>
                </a:lnTo>
                <a:lnTo>
                  <a:pt x="8656" y="87264"/>
                </a:lnTo>
                <a:lnTo>
                  <a:pt x="9753" y="83880"/>
                </a:lnTo>
                <a:lnTo>
                  <a:pt x="16763" y="69437"/>
                </a:lnTo>
                <a:lnTo>
                  <a:pt x="26271" y="60500"/>
                </a:lnTo>
                <a:lnTo>
                  <a:pt x="39044" y="58003"/>
                </a:lnTo>
                <a:lnTo>
                  <a:pt x="53464" y="58003"/>
                </a:lnTo>
                <a:lnTo>
                  <a:pt x="43030" y="51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10167527" y="2224285"/>
            <a:ext cx="70037" cy="275665"/>
          </a:xfrm>
          <a:custGeom>
            <a:avLst/>
            <a:gdLst/>
            <a:ahLst/>
            <a:cxnLst/>
            <a:rect l="l" t="t" r="r" b="b"/>
            <a:pathLst>
              <a:path w="79375" h="312419">
                <a:moveTo>
                  <a:pt x="10574" y="0"/>
                </a:moveTo>
                <a:lnTo>
                  <a:pt x="0" y="0"/>
                </a:lnTo>
                <a:lnTo>
                  <a:pt x="0" y="1941"/>
                </a:lnTo>
                <a:lnTo>
                  <a:pt x="975" y="2886"/>
                </a:lnTo>
                <a:lnTo>
                  <a:pt x="2865" y="5111"/>
                </a:lnTo>
                <a:lnTo>
                  <a:pt x="28814" y="34923"/>
                </a:lnTo>
                <a:lnTo>
                  <a:pt x="50196" y="79527"/>
                </a:lnTo>
                <a:lnTo>
                  <a:pt x="59332" y="125138"/>
                </a:lnTo>
                <a:lnTo>
                  <a:pt x="60522" y="142998"/>
                </a:lnTo>
                <a:lnTo>
                  <a:pt x="60208" y="160088"/>
                </a:lnTo>
                <a:lnTo>
                  <a:pt x="55129" y="205929"/>
                </a:lnTo>
                <a:lnTo>
                  <a:pt x="44239" y="244084"/>
                </a:lnTo>
                <a:lnTo>
                  <a:pt x="21562" y="284021"/>
                </a:lnTo>
                <a:lnTo>
                  <a:pt x="0" y="306589"/>
                </a:lnTo>
                <a:lnTo>
                  <a:pt x="0" y="309759"/>
                </a:lnTo>
                <a:lnTo>
                  <a:pt x="944" y="311953"/>
                </a:lnTo>
                <a:lnTo>
                  <a:pt x="4114" y="311953"/>
                </a:lnTo>
                <a:lnTo>
                  <a:pt x="44062" y="274932"/>
                </a:lnTo>
                <a:lnTo>
                  <a:pt x="65868" y="235176"/>
                </a:lnTo>
                <a:lnTo>
                  <a:pt x="77138" y="198776"/>
                </a:lnTo>
                <a:lnTo>
                  <a:pt x="78821" y="189554"/>
                </a:lnTo>
                <a:lnTo>
                  <a:pt x="78821" y="121341"/>
                </a:lnTo>
                <a:lnTo>
                  <a:pt x="67908" y="77764"/>
                </a:lnTo>
                <a:lnTo>
                  <a:pt x="49767" y="41670"/>
                </a:lnTo>
                <a:lnTo>
                  <a:pt x="21383" y="8791"/>
                </a:lnTo>
                <a:lnTo>
                  <a:pt x="1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4321239" y="3602332"/>
            <a:ext cx="0" cy="41910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0"/>
                </a:moveTo>
                <a:lnTo>
                  <a:pt x="0" y="474634"/>
                </a:lnTo>
              </a:path>
            </a:pathLst>
          </a:custGeom>
          <a:ln w="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4265898" y="4007573"/>
            <a:ext cx="114860" cy="115421"/>
          </a:xfrm>
          <a:custGeom>
            <a:avLst/>
            <a:gdLst/>
            <a:ahLst/>
            <a:cxnLst/>
            <a:rect l="l" t="t" r="r" b="b"/>
            <a:pathLst>
              <a:path w="130175" h="130810">
                <a:moveTo>
                  <a:pt x="129643" y="0"/>
                </a:moveTo>
                <a:lnTo>
                  <a:pt x="0" y="1249"/>
                </a:lnTo>
                <a:lnTo>
                  <a:pt x="66056" y="130271"/>
                </a:lnTo>
                <a:lnTo>
                  <a:pt x="129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 txBox="1"/>
          <p:nvPr/>
        </p:nvSpPr>
        <p:spPr>
          <a:xfrm>
            <a:off x="2566151" y="3753503"/>
            <a:ext cx="2283759" cy="73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83" algn="r"/>
            <a:r>
              <a:rPr sz="1632" dirty="0">
                <a:latin typeface="Arial"/>
                <a:cs typeface="Arial"/>
              </a:rPr>
              <a:t>log</a:t>
            </a:r>
            <a:endParaRPr sz="1632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500">
              <a:latin typeface="Times New Roman"/>
              <a:cs typeface="Times New Roman"/>
            </a:endParaRPr>
          </a:p>
          <a:p>
            <a:pPr marL="11206"/>
            <a:r>
              <a:rPr sz="1632" dirty="0">
                <a:latin typeface="Arial"/>
                <a:cs typeface="Arial"/>
              </a:rPr>
              <a:t>log-likelihood</a:t>
            </a:r>
            <a:endParaRPr sz="1632">
              <a:latin typeface="Arial"/>
              <a:cs typeface="Arial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19983"/>
          </a:xfrm>
          <a:prstGeom prst="rect">
            <a:avLst/>
          </a:prstGeom>
        </p:spPr>
        <p:txBody>
          <a:bodyPr vert="horz" wrap="square" lIns="0" tIns="165323" rIns="0" bIns="0" rtlCol="0">
            <a:spAutoFit/>
          </a:bodyPr>
          <a:lstStyle/>
          <a:p>
            <a:pPr marL="57152"/>
            <a:r>
              <a:rPr sz="2294" spc="9" dirty="0">
                <a:latin typeface="Arial"/>
                <a:cs typeface="Arial"/>
              </a:rPr>
              <a:t>Likelihood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unc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ion:</a:t>
            </a:r>
            <a:endParaRPr sz="2294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169464" y="490262"/>
            <a:ext cx="2021541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9" dirty="0">
                <a:latin typeface="Arial"/>
                <a:cs typeface="Arial"/>
              </a:rPr>
              <a:t>as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unc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of</a:t>
            </a:r>
            <a:endParaRPr sz="2294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376782" y="491141"/>
            <a:ext cx="158563" cy="287991"/>
          </a:xfrm>
          <a:custGeom>
            <a:avLst/>
            <a:gdLst/>
            <a:ahLst/>
            <a:cxnLst/>
            <a:rect l="l" t="t" r="r" b="b"/>
            <a:pathLst>
              <a:path w="179704" h="326390">
                <a:moveTo>
                  <a:pt x="134148" y="0"/>
                </a:moveTo>
                <a:lnTo>
                  <a:pt x="94410" y="13986"/>
                </a:lnTo>
                <a:lnTo>
                  <a:pt x="66561" y="40418"/>
                </a:lnTo>
                <a:lnTo>
                  <a:pt x="41891" y="77060"/>
                </a:lnTo>
                <a:lnTo>
                  <a:pt x="21755" y="120799"/>
                </a:lnTo>
                <a:lnTo>
                  <a:pt x="7504" y="168526"/>
                </a:lnTo>
                <a:lnTo>
                  <a:pt x="494" y="217129"/>
                </a:lnTo>
                <a:lnTo>
                  <a:pt x="0" y="232988"/>
                </a:lnTo>
                <a:lnTo>
                  <a:pt x="554" y="248484"/>
                </a:lnTo>
                <a:lnTo>
                  <a:pt x="10016" y="293057"/>
                </a:lnTo>
                <a:lnTo>
                  <a:pt x="34171" y="322523"/>
                </a:lnTo>
                <a:lnTo>
                  <a:pt x="46154" y="326270"/>
                </a:lnTo>
                <a:lnTo>
                  <a:pt x="56240" y="325365"/>
                </a:lnTo>
                <a:lnTo>
                  <a:pt x="66259" y="322607"/>
                </a:lnTo>
                <a:lnTo>
                  <a:pt x="76162" y="318116"/>
                </a:lnTo>
                <a:lnTo>
                  <a:pt x="79375" y="316103"/>
                </a:lnTo>
                <a:lnTo>
                  <a:pt x="57335" y="316103"/>
                </a:lnTo>
                <a:lnTo>
                  <a:pt x="46840" y="314660"/>
                </a:lnTo>
                <a:lnTo>
                  <a:pt x="38777" y="309140"/>
                </a:lnTo>
                <a:lnTo>
                  <a:pt x="33086" y="298802"/>
                </a:lnTo>
                <a:lnTo>
                  <a:pt x="29710" y="282905"/>
                </a:lnTo>
                <a:lnTo>
                  <a:pt x="28590" y="260708"/>
                </a:lnTo>
                <a:lnTo>
                  <a:pt x="28755" y="252235"/>
                </a:lnTo>
                <a:lnTo>
                  <a:pt x="34301" y="206651"/>
                </a:lnTo>
                <a:lnTo>
                  <a:pt x="133289" y="169498"/>
                </a:lnTo>
                <a:lnTo>
                  <a:pt x="169086" y="169498"/>
                </a:lnTo>
                <a:lnTo>
                  <a:pt x="172231" y="156760"/>
                </a:lnTo>
                <a:lnTo>
                  <a:pt x="172538" y="155203"/>
                </a:lnTo>
                <a:lnTo>
                  <a:pt x="46512" y="155203"/>
                </a:lnTo>
                <a:lnTo>
                  <a:pt x="49302" y="144159"/>
                </a:lnTo>
                <a:lnTo>
                  <a:pt x="63283" y="95926"/>
                </a:lnTo>
                <a:lnTo>
                  <a:pt x="79013" y="59037"/>
                </a:lnTo>
                <a:lnTo>
                  <a:pt x="102999" y="22464"/>
                </a:lnTo>
                <a:lnTo>
                  <a:pt x="122497" y="9970"/>
                </a:lnTo>
                <a:lnTo>
                  <a:pt x="153665" y="9970"/>
                </a:lnTo>
                <a:lnTo>
                  <a:pt x="147141" y="4585"/>
                </a:lnTo>
                <a:lnTo>
                  <a:pt x="134148" y="0"/>
                </a:lnTo>
                <a:close/>
              </a:path>
              <a:path w="179704" h="326390">
                <a:moveTo>
                  <a:pt x="169086" y="169498"/>
                </a:moveTo>
                <a:lnTo>
                  <a:pt x="133289" y="169498"/>
                </a:lnTo>
                <a:lnTo>
                  <a:pt x="131198" y="178557"/>
                </a:lnTo>
                <a:lnTo>
                  <a:pt x="128632" y="189101"/>
                </a:lnTo>
                <a:lnTo>
                  <a:pt x="117690" y="226552"/>
                </a:lnTo>
                <a:lnTo>
                  <a:pt x="98506" y="270536"/>
                </a:lnTo>
                <a:lnTo>
                  <a:pt x="73705" y="306370"/>
                </a:lnTo>
                <a:lnTo>
                  <a:pt x="57335" y="316103"/>
                </a:lnTo>
                <a:lnTo>
                  <a:pt x="79375" y="316103"/>
                </a:lnTo>
                <a:lnTo>
                  <a:pt x="113646" y="285228"/>
                </a:lnTo>
                <a:lnTo>
                  <a:pt x="138159" y="248260"/>
                </a:lnTo>
                <a:lnTo>
                  <a:pt x="158125" y="204355"/>
                </a:lnTo>
                <a:lnTo>
                  <a:pt x="168262" y="172835"/>
                </a:lnTo>
                <a:lnTo>
                  <a:pt x="169086" y="169498"/>
                </a:lnTo>
                <a:close/>
              </a:path>
              <a:path w="179704" h="326390">
                <a:moveTo>
                  <a:pt x="153665" y="9970"/>
                </a:moveTo>
                <a:lnTo>
                  <a:pt x="122497" y="9970"/>
                </a:lnTo>
                <a:lnTo>
                  <a:pt x="135578" y="13065"/>
                </a:lnTo>
                <a:lnTo>
                  <a:pt x="143939" y="21849"/>
                </a:lnTo>
                <a:lnTo>
                  <a:pt x="148615" y="34670"/>
                </a:lnTo>
                <a:lnTo>
                  <a:pt x="150642" y="49877"/>
                </a:lnTo>
                <a:lnTo>
                  <a:pt x="150618" y="62625"/>
                </a:lnTo>
                <a:lnTo>
                  <a:pt x="146557" y="109065"/>
                </a:lnTo>
                <a:lnTo>
                  <a:pt x="138496" y="149355"/>
                </a:lnTo>
                <a:lnTo>
                  <a:pt x="46512" y="155203"/>
                </a:lnTo>
                <a:lnTo>
                  <a:pt x="172538" y="155203"/>
                </a:lnTo>
                <a:lnTo>
                  <a:pt x="175403" y="140637"/>
                </a:lnTo>
                <a:lnTo>
                  <a:pt x="177729" y="124585"/>
                </a:lnTo>
                <a:lnTo>
                  <a:pt x="179161" y="108725"/>
                </a:lnTo>
                <a:lnTo>
                  <a:pt x="179649" y="93176"/>
                </a:lnTo>
                <a:lnTo>
                  <a:pt x="179270" y="81218"/>
                </a:lnTo>
                <a:lnTo>
                  <a:pt x="171316" y="38162"/>
                </a:lnTo>
                <a:lnTo>
                  <a:pt x="157477" y="13117"/>
                </a:lnTo>
                <a:lnTo>
                  <a:pt x="153665" y="9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4615049" y="500795"/>
            <a:ext cx="243728" cy="234203"/>
          </a:xfrm>
          <a:custGeom>
            <a:avLst/>
            <a:gdLst/>
            <a:ahLst/>
            <a:cxnLst/>
            <a:rect l="l" t="t" r="r" b="b"/>
            <a:pathLst>
              <a:path w="276225" h="265430">
                <a:moveTo>
                  <a:pt x="63154" y="0"/>
                </a:moveTo>
                <a:lnTo>
                  <a:pt x="63154" y="11369"/>
                </a:lnTo>
                <a:lnTo>
                  <a:pt x="79461" y="11369"/>
                </a:lnTo>
                <a:lnTo>
                  <a:pt x="86441" y="11826"/>
                </a:lnTo>
                <a:lnTo>
                  <a:pt x="91074" y="12191"/>
                </a:lnTo>
                <a:lnTo>
                  <a:pt x="97292" y="12984"/>
                </a:lnTo>
                <a:lnTo>
                  <a:pt x="99608" y="14173"/>
                </a:lnTo>
                <a:lnTo>
                  <a:pt x="99608" y="19994"/>
                </a:lnTo>
                <a:lnTo>
                  <a:pt x="99212" y="21183"/>
                </a:lnTo>
                <a:lnTo>
                  <a:pt x="98084" y="25847"/>
                </a:lnTo>
                <a:lnTo>
                  <a:pt x="46116" y="235214"/>
                </a:lnTo>
                <a:lnTo>
                  <a:pt x="0" y="253532"/>
                </a:lnTo>
                <a:lnTo>
                  <a:pt x="0" y="264901"/>
                </a:lnTo>
                <a:lnTo>
                  <a:pt x="5821" y="264901"/>
                </a:lnTo>
                <a:lnTo>
                  <a:pt x="16973" y="264710"/>
                </a:lnTo>
                <a:lnTo>
                  <a:pt x="45509" y="263894"/>
                </a:lnTo>
                <a:lnTo>
                  <a:pt x="112806" y="263894"/>
                </a:lnTo>
                <a:lnTo>
                  <a:pt x="112806" y="253532"/>
                </a:lnTo>
                <a:lnTo>
                  <a:pt x="101955" y="253532"/>
                </a:lnTo>
                <a:lnTo>
                  <a:pt x="84387" y="252725"/>
                </a:lnTo>
                <a:lnTo>
                  <a:pt x="76777" y="247074"/>
                </a:lnTo>
                <a:lnTo>
                  <a:pt x="76748" y="244083"/>
                </a:lnTo>
                <a:lnTo>
                  <a:pt x="77541" y="242102"/>
                </a:lnTo>
                <a:lnTo>
                  <a:pt x="77937" y="239755"/>
                </a:lnTo>
                <a:lnTo>
                  <a:pt x="101925" y="141396"/>
                </a:lnTo>
                <a:lnTo>
                  <a:pt x="167853" y="141396"/>
                </a:lnTo>
                <a:lnTo>
                  <a:pt x="183074" y="140394"/>
                </a:lnTo>
                <a:lnTo>
                  <a:pt x="197986" y="137503"/>
                </a:lnTo>
                <a:lnTo>
                  <a:pt x="212338" y="132902"/>
                </a:lnTo>
                <a:lnTo>
                  <a:pt x="215119" y="131643"/>
                </a:lnTo>
                <a:lnTo>
                  <a:pt x="103631" y="131643"/>
                </a:lnTo>
                <a:lnTo>
                  <a:pt x="130027" y="26121"/>
                </a:lnTo>
                <a:lnTo>
                  <a:pt x="135493" y="13704"/>
                </a:lnTo>
                <a:lnTo>
                  <a:pt x="150501" y="11338"/>
                </a:lnTo>
                <a:lnTo>
                  <a:pt x="247203" y="11338"/>
                </a:lnTo>
                <a:lnTo>
                  <a:pt x="234635" y="5379"/>
                </a:lnTo>
                <a:lnTo>
                  <a:pt x="219470" y="1495"/>
                </a:lnTo>
                <a:lnTo>
                  <a:pt x="201978" y="9"/>
                </a:lnTo>
                <a:lnTo>
                  <a:pt x="63154" y="0"/>
                </a:lnTo>
                <a:close/>
              </a:path>
              <a:path w="276225" h="265430">
                <a:moveTo>
                  <a:pt x="112806" y="263894"/>
                </a:moveTo>
                <a:lnTo>
                  <a:pt x="45509" y="263894"/>
                </a:lnTo>
                <a:lnTo>
                  <a:pt x="61806" y="263903"/>
                </a:lnTo>
                <a:lnTo>
                  <a:pt x="88621" y="264393"/>
                </a:lnTo>
                <a:lnTo>
                  <a:pt x="100041" y="264820"/>
                </a:lnTo>
                <a:lnTo>
                  <a:pt x="107777" y="264901"/>
                </a:lnTo>
                <a:lnTo>
                  <a:pt x="112806" y="264901"/>
                </a:lnTo>
                <a:lnTo>
                  <a:pt x="112806" y="263894"/>
                </a:lnTo>
                <a:close/>
              </a:path>
              <a:path w="276225" h="265430">
                <a:moveTo>
                  <a:pt x="247203" y="11338"/>
                </a:moveTo>
                <a:lnTo>
                  <a:pt x="188244" y="11338"/>
                </a:lnTo>
                <a:lnTo>
                  <a:pt x="205821" y="12600"/>
                </a:lnTo>
                <a:lnTo>
                  <a:pt x="220293" y="16559"/>
                </a:lnTo>
                <a:lnTo>
                  <a:pt x="231254" y="23477"/>
                </a:lnTo>
                <a:lnTo>
                  <a:pt x="238298" y="33614"/>
                </a:lnTo>
                <a:lnTo>
                  <a:pt x="241017" y="47231"/>
                </a:lnTo>
                <a:lnTo>
                  <a:pt x="240211" y="58042"/>
                </a:lnTo>
                <a:lnTo>
                  <a:pt x="228135" y="97451"/>
                </a:lnTo>
                <a:lnTo>
                  <a:pt x="195550" y="124688"/>
                </a:lnTo>
                <a:lnTo>
                  <a:pt x="103631" y="131643"/>
                </a:lnTo>
                <a:lnTo>
                  <a:pt x="215119" y="131643"/>
                </a:lnTo>
                <a:lnTo>
                  <a:pt x="249510" y="110602"/>
                </a:lnTo>
                <a:lnTo>
                  <a:pt x="272564" y="79265"/>
                </a:lnTo>
                <a:lnTo>
                  <a:pt x="275935" y="67636"/>
                </a:lnTo>
                <a:lnTo>
                  <a:pt x="275039" y="53643"/>
                </a:lnTo>
                <a:lnTo>
                  <a:pt x="271729" y="40824"/>
                </a:lnTo>
                <a:lnTo>
                  <a:pt x="266020" y="29385"/>
                </a:lnTo>
                <a:lnTo>
                  <a:pt x="257924" y="19528"/>
                </a:lnTo>
                <a:lnTo>
                  <a:pt x="247458" y="11459"/>
                </a:lnTo>
                <a:lnTo>
                  <a:pt x="247203" y="1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4902292" y="477828"/>
            <a:ext cx="79001" cy="342900"/>
          </a:xfrm>
          <a:custGeom>
            <a:avLst/>
            <a:gdLst/>
            <a:ahLst/>
            <a:cxnLst/>
            <a:rect l="l" t="t" r="r" b="b"/>
            <a:pathLst>
              <a:path w="89535" h="388619">
                <a:moveTo>
                  <a:pt x="87949" y="0"/>
                </a:moveTo>
                <a:lnTo>
                  <a:pt x="85633" y="0"/>
                </a:lnTo>
                <a:lnTo>
                  <a:pt x="82642" y="1337"/>
                </a:lnTo>
                <a:lnTo>
                  <a:pt x="50614" y="32666"/>
                </a:lnTo>
                <a:lnTo>
                  <a:pt x="23735" y="78585"/>
                </a:lnTo>
                <a:lnTo>
                  <a:pt x="9355" y="120755"/>
                </a:lnTo>
                <a:lnTo>
                  <a:pt x="1029" y="168398"/>
                </a:lnTo>
                <a:lnTo>
                  <a:pt x="0" y="188687"/>
                </a:lnTo>
                <a:lnTo>
                  <a:pt x="122" y="199564"/>
                </a:lnTo>
                <a:lnTo>
                  <a:pt x="4535" y="247909"/>
                </a:lnTo>
                <a:lnTo>
                  <a:pt x="13986" y="286962"/>
                </a:lnTo>
                <a:lnTo>
                  <a:pt x="34183" y="331483"/>
                </a:lnTo>
                <a:lnTo>
                  <a:pt x="64209" y="371278"/>
                </a:lnTo>
                <a:lnTo>
                  <a:pt x="87949" y="388498"/>
                </a:lnTo>
                <a:lnTo>
                  <a:pt x="89504" y="387339"/>
                </a:lnTo>
                <a:lnTo>
                  <a:pt x="89534" y="384627"/>
                </a:lnTo>
                <a:lnTo>
                  <a:pt x="89534" y="382676"/>
                </a:lnTo>
                <a:lnTo>
                  <a:pt x="83011" y="376062"/>
                </a:lnTo>
                <a:lnTo>
                  <a:pt x="73926" y="366013"/>
                </a:lnTo>
                <a:lnTo>
                  <a:pt x="51909" y="332664"/>
                </a:lnTo>
                <a:lnTo>
                  <a:pt x="36895" y="295929"/>
                </a:lnTo>
                <a:lnTo>
                  <a:pt x="27779" y="257625"/>
                </a:lnTo>
                <a:lnTo>
                  <a:pt x="23456" y="219571"/>
                </a:lnTo>
                <a:lnTo>
                  <a:pt x="22692" y="195238"/>
                </a:lnTo>
                <a:lnTo>
                  <a:pt x="22883" y="181845"/>
                </a:lnTo>
                <a:lnTo>
                  <a:pt x="25990" y="142115"/>
                </a:lnTo>
                <a:lnTo>
                  <a:pt x="33529" y="103687"/>
                </a:lnTo>
                <a:lnTo>
                  <a:pt x="46308" y="67374"/>
                </a:lnTo>
                <a:lnTo>
                  <a:pt x="65138" y="33988"/>
                </a:lnTo>
                <a:lnTo>
                  <a:pt x="89534" y="5852"/>
                </a:lnTo>
                <a:lnTo>
                  <a:pt x="89534" y="1158"/>
                </a:lnTo>
                <a:lnTo>
                  <a:pt x="87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5013162" y="500768"/>
            <a:ext cx="249331" cy="234203"/>
          </a:xfrm>
          <a:custGeom>
            <a:avLst/>
            <a:gdLst/>
            <a:ahLst/>
            <a:cxnLst/>
            <a:rect l="l" t="t" r="r" b="b"/>
            <a:pathLst>
              <a:path w="282575" h="265430">
                <a:moveTo>
                  <a:pt x="73365" y="11369"/>
                </a:moveTo>
                <a:lnTo>
                  <a:pt x="8930" y="11369"/>
                </a:lnTo>
                <a:lnTo>
                  <a:pt x="28117" y="13311"/>
                </a:lnTo>
                <a:lnTo>
                  <a:pt x="35338" y="19814"/>
                </a:lnTo>
                <a:lnTo>
                  <a:pt x="85039" y="152979"/>
                </a:lnTo>
                <a:lnTo>
                  <a:pt x="85435" y="154137"/>
                </a:lnTo>
                <a:lnTo>
                  <a:pt x="86615" y="158404"/>
                </a:lnTo>
                <a:lnTo>
                  <a:pt x="86624" y="159593"/>
                </a:lnTo>
                <a:lnTo>
                  <a:pt x="85369" y="165171"/>
                </a:lnTo>
                <a:lnTo>
                  <a:pt x="73884" y="211901"/>
                </a:lnTo>
                <a:lnTo>
                  <a:pt x="59717" y="250047"/>
                </a:lnTo>
                <a:lnTo>
                  <a:pt x="27005" y="254286"/>
                </a:lnTo>
                <a:lnTo>
                  <a:pt x="22151" y="259915"/>
                </a:lnTo>
                <a:lnTo>
                  <a:pt x="22128" y="264932"/>
                </a:lnTo>
                <a:lnTo>
                  <a:pt x="27553" y="264932"/>
                </a:lnTo>
                <a:lnTo>
                  <a:pt x="38742" y="264738"/>
                </a:lnTo>
                <a:lnTo>
                  <a:pt x="67209" y="263919"/>
                </a:lnTo>
                <a:lnTo>
                  <a:pt x="133593" y="263919"/>
                </a:lnTo>
                <a:lnTo>
                  <a:pt x="133593" y="253563"/>
                </a:lnTo>
                <a:lnTo>
                  <a:pt x="114543" y="253563"/>
                </a:lnTo>
                <a:lnTo>
                  <a:pt x="107960" y="252770"/>
                </a:lnTo>
                <a:lnTo>
                  <a:pt x="99791" y="252008"/>
                </a:lnTo>
                <a:lnTo>
                  <a:pt x="97444" y="251216"/>
                </a:lnTo>
                <a:lnTo>
                  <a:pt x="97444" y="243809"/>
                </a:lnTo>
                <a:lnTo>
                  <a:pt x="100949" y="230154"/>
                </a:lnTo>
                <a:lnTo>
                  <a:pt x="102900" y="221985"/>
                </a:lnTo>
                <a:lnTo>
                  <a:pt x="106640" y="207241"/>
                </a:lnTo>
                <a:lnTo>
                  <a:pt x="109419" y="195968"/>
                </a:lnTo>
                <a:lnTo>
                  <a:pt x="111921" y="185637"/>
                </a:lnTo>
                <a:lnTo>
                  <a:pt x="114831" y="173714"/>
                </a:lnTo>
                <a:lnTo>
                  <a:pt x="118445" y="159593"/>
                </a:lnTo>
                <a:lnTo>
                  <a:pt x="118841" y="158404"/>
                </a:lnTo>
                <a:lnTo>
                  <a:pt x="121919" y="154899"/>
                </a:lnTo>
                <a:lnTo>
                  <a:pt x="132301" y="142920"/>
                </a:lnTo>
                <a:lnTo>
                  <a:pt x="118384" y="142920"/>
                </a:lnTo>
                <a:lnTo>
                  <a:pt x="75681" y="27371"/>
                </a:lnTo>
                <a:lnTo>
                  <a:pt x="73365" y="21915"/>
                </a:lnTo>
                <a:lnTo>
                  <a:pt x="73365" y="11369"/>
                </a:lnTo>
                <a:close/>
              </a:path>
              <a:path w="282575" h="265430">
                <a:moveTo>
                  <a:pt x="133593" y="263919"/>
                </a:moveTo>
                <a:lnTo>
                  <a:pt x="67209" y="263919"/>
                </a:lnTo>
                <a:lnTo>
                  <a:pt x="81065" y="263982"/>
                </a:lnTo>
                <a:lnTo>
                  <a:pt x="120743" y="264871"/>
                </a:lnTo>
                <a:lnTo>
                  <a:pt x="128930" y="264932"/>
                </a:lnTo>
                <a:lnTo>
                  <a:pt x="133593" y="264932"/>
                </a:lnTo>
                <a:lnTo>
                  <a:pt x="133593" y="263919"/>
                </a:lnTo>
                <a:close/>
              </a:path>
              <a:path w="282575" h="265430">
                <a:moveTo>
                  <a:pt x="204215" y="0"/>
                </a:moveTo>
                <a:lnTo>
                  <a:pt x="199156" y="0"/>
                </a:lnTo>
                <a:lnTo>
                  <a:pt x="199156" y="11003"/>
                </a:lnTo>
                <a:lnTo>
                  <a:pt x="203057" y="11369"/>
                </a:lnTo>
                <a:lnTo>
                  <a:pt x="207721" y="11369"/>
                </a:lnTo>
                <a:lnTo>
                  <a:pt x="218968" y="12191"/>
                </a:lnTo>
                <a:lnTo>
                  <a:pt x="218968" y="26974"/>
                </a:lnTo>
                <a:lnTo>
                  <a:pt x="210068" y="37063"/>
                </a:lnTo>
                <a:lnTo>
                  <a:pt x="208483" y="39044"/>
                </a:lnTo>
                <a:lnTo>
                  <a:pt x="118384" y="142920"/>
                </a:lnTo>
                <a:lnTo>
                  <a:pt x="132301" y="142920"/>
                </a:lnTo>
                <a:lnTo>
                  <a:pt x="218206" y="43799"/>
                </a:lnTo>
                <a:lnTo>
                  <a:pt x="223662" y="38343"/>
                </a:lnTo>
                <a:lnTo>
                  <a:pt x="265752" y="12521"/>
                </a:lnTo>
                <a:lnTo>
                  <a:pt x="278800" y="11033"/>
                </a:lnTo>
                <a:lnTo>
                  <a:pt x="282275" y="11033"/>
                </a:lnTo>
                <a:lnTo>
                  <a:pt x="282275" y="1463"/>
                </a:lnTo>
                <a:lnTo>
                  <a:pt x="281704" y="1035"/>
                </a:lnTo>
                <a:lnTo>
                  <a:pt x="251839" y="1035"/>
                </a:lnTo>
                <a:lnTo>
                  <a:pt x="236873" y="890"/>
                </a:lnTo>
                <a:lnTo>
                  <a:pt x="212585" y="78"/>
                </a:lnTo>
                <a:lnTo>
                  <a:pt x="204215" y="0"/>
                </a:lnTo>
                <a:close/>
              </a:path>
              <a:path w="282575" h="265430">
                <a:moveTo>
                  <a:pt x="0" y="0"/>
                </a:moveTo>
                <a:lnTo>
                  <a:pt x="0" y="11369"/>
                </a:lnTo>
                <a:lnTo>
                  <a:pt x="105613" y="11369"/>
                </a:lnTo>
                <a:lnTo>
                  <a:pt x="105613" y="1012"/>
                </a:lnTo>
                <a:lnTo>
                  <a:pt x="60136" y="1012"/>
                </a:lnTo>
                <a:lnTo>
                  <a:pt x="45815" y="925"/>
                </a:lnTo>
                <a:lnTo>
                  <a:pt x="8524" y="4"/>
                </a:lnTo>
                <a:lnTo>
                  <a:pt x="0" y="0"/>
                </a:lnTo>
                <a:close/>
              </a:path>
              <a:path w="282575" h="265430">
                <a:moveTo>
                  <a:pt x="280324" y="0"/>
                </a:moveTo>
                <a:lnTo>
                  <a:pt x="277215" y="0"/>
                </a:lnTo>
                <a:lnTo>
                  <a:pt x="264726" y="405"/>
                </a:lnTo>
                <a:lnTo>
                  <a:pt x="251839" y="1035"/>
                </a:lnTo>
                <a:lnTo>
                  <a:pt x="281704" y="1035"/>
                </a:lnTo>
                <a:lnTo>
                  <a:pt x="280324" y="0"/>
                </a:lnTo>
                <a:close/>
              </a:path>
              <a:path w="282575" h="265430">
                <a:moveTo>
                  <a:pt x="105613" y="0"/>
                </a:moveTo>
                <a:lnTo>
                  <a:pt x="99791" y="0"/>
                </a:lnTo>
                <a:lnTo>
                  <a:pt x="88602" y="193"/>
                </a:lnTo>
                <a:lnTo>
                  <a:pt x="60136" y="1012"/>
                </a:lnTo>
                <a:lnTo>
                  <a:pt x="105613" y="1012"/>
                </a:lnTo>
                <a:lnTo>
                  <a:pt x="105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5323587" y="477828"/>
            <a:ext cx="0" cy="34290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498"/>
                </a:lnTo>
              </a:path>
            </a:pathLst>
          </a:custGeom>
          <a:ln w="17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5381531" y="500795"/>
            <a:ext cx="282388" cy="234203"/>
          </a:xfrm>
          <a:custGeom>
            <a:avLst/>
            <a:gdLst/>
            <a:ahLst/>
            <a:cxnLst/>
            <a:rect l="l" t="t" r="r" b="b"/>
            <a:pathLst>
              <a:path w="320039" h="265430">
                <a:moveTo>
                  <a:pt x="68732" y="0"/>
                </a:moveTo>
                <a:lnTo>
                  <a:pt x="68732" y="11369"/>
                </a:lnTo>
                <a:lnTo>
                  <a:pt x="77663" y="11369"/>
                </a:lnTo>
                <a:lnTo>
                  <a:pt x="96982" y="13307"/>
                </a:lnTo>
                <a:lnTo>
                  <a:pt x="104670" y="19309"/>
                </a:lnTo>
                <a:lnTo>
                  <a:pt x="152613" y="132679"/>
                </a:lnTo>
                <a:lnTo>
                  <a:pt x="70652" y="221193"/>
                </a:lnTo>
                <a:lnTo>
                  <a:pt x="68336" y="223144"/>
                </a:lnTo>
                <a:lnTo>
                  <a:pt x="67939" y="223540"/>
                </a:lnTo>
                <a:lnTo>
                  <a:pt x="65623" y="225491"/>
                </a:lnTo>
                <a:lnTo>
                  <a:pt x="54305" y="236217"/>
                </a:lnTo>
                <a:lnTo>
                  <a:pt x="43059" y="243942"/>
                </a:lnTo>
                <a:lnTo>
                  <a:pt x="31773" y="249110"/>
                </a:lnTo>
                <a:lnTo>
                  <a:pt x="20339" y="252166"/>
                </a:lnTo>
                <a:lnTo>
                  <a:pt x="8644" y="253556"/>
                </a:lnTo>
                <a:lnTo>
                  <a:pt x="3474" y="253928"/>
                </a:lnTo>
                <a:lnTo>
                  <a:pt x="0" y="253928"/>
                </a:lnTo>
                <a:lnTo>
                  <a:pt x="0" y="264932"/>
                </a:lnTo>
                <a:lnTo>
                  <a:pt x="5029" y="264932"/>
                </a:lnTo>
                <a:lnTo>
                  <a:pt x="17533" y="264609"/>
                </a:lnTo>
                <a:lnTo>
                  <a:pt x="30378" y="264031"/>
                </a:lnTo>
                <a:lnTo>
                  <a:pt x="92049" y="264031"/>
                </a:lnTo>
                <a:lnTo>
                  <a:pt x="92049" y="253928"/>
                </a:lnTo>
                <a:lnTo>
                  <a:pt x="88148" y="253532"/>
                </a:lnTo>
                <a:lnTo>
                  <a:pt x="87355" y="253532"/>
                </a:lnTo>
                <a:lnTo>
                  <a:pt x="83880" y="253166"/>
                </a:lnTo>
                <a:lnTo>
                  <a:pt x="71841" y="252374"/>
                </a:lnTo>
                <a:lnTo>
                  <a:pt x="71841" y="235183"/>
                </a:lnTo>
                <a:lnTo>
                  <a:pt x="77663" y="228935"/>
                </a:lnTo>
                <a:lnTo>
                  <a:pt x="82326" y="223845"/>
                </a:lnTo>
                <a:lnTo>
                  <a:pt x="121919" y="181630"/>
                </a:lnTo>
                <a:lnTo>
                  <a:pt x="130949" y="171738"/>
                </a:lnTo>
                <a:lnTo>
                  <a:pt x="149099" y="152000"/>
                </a:lnTo>
                <a:lnTo>
                  <a:pt x="156358" y="143886"/>
                </a:lnTo>
                <a:lnTo>
                  <a:pt x="193803" y="143886"/>
                </a:lnTo>
                <a:lnTo>
                  <a:pt x="189740" y="134035"/>
                </a:lnTo>
                <a:lnTo>
                  <a:pt x="186090" y="125028"/>
                </a:lnTo>
                <a:lnTo>
                  <a:pt x="183132" y="117526"/>
                </a:lnTo>
                <a:lnTo>
                  <a:pt x="194118" y="105186"/>
                </a:lnTo>
                <a:lnTo>
                  <a:pt x="177881" y="105186"/>
                </a:lnTo>
                <a:lnTo>
                  <a:pt x="145267" y="27736"/>
                </a:lnTo>
                <a:lnTo>
                  <a:pt x="144109" y="24627"/>
                </a:lnTo>
                <a:lnTo>
                  <a:pt x="143316" y="23042"/>
                </a:lnTo>
                <a:lnTo>
                  <a:pt x="143316" y="22677"/>
                </a:lnTo>
                <a:lnTo>
                  <a:pt x="148582" y="16780"/>
                </a:lnTo>
                <a:lnTo>
                  <a:pt x="165934" y="11399"/>
                </a:lnTo>
                <a:lnTo>
                  <a:pt x="173979" y="10637"/>
                </a:lnTo>
                <a:lnTo>
                  <a:pt x="173979" y="985"/>
                </a:lnTo>
                <a:lnTo>
                  <a:pt x="130110" y="985"/>
                </a:lnTo>
                <a:lnTo>
                  <a:pt x="115347" y="908"/>
                </a:lnTo>
                <a:lnTo>
                  <a:pt x="77834" y="14"/>
                </a:lnTo>
                <a:lnTo>
                  <a:pt x="68732" y="0"/>
                </a:lnTo>
                <a:close/>
              </a:path>
              <a:path w="320039" h="265430">
                <a:moveTo>
                  <a:pt x="92049" y="264031"/>
                </a:moveTo>
                <a:lnTo>
                  <a:pt x="30378" y="264031"/>
                </a:lnTo>
                <a:lnTo>
                  <a:pt x="46611" y="264048"/>
                </a:lnTo>
                <a:lnTo>
                  <a:pt x="82041" y="264915"/>
                </a:lnTo>
                <a:lnTo>
                  <a:pt x="92049" y="264932"/>
                </a:lnTo>
                <a:lnTo>
                  <a:pt x="92049" y="264031"/>
                </a:lnTo>
                <a:close/>
              </a:path>
              <a:path w="320039" h="265430">
                <a:moveTo>
                  <a:pt x="193803" y="143886"/>
                </a:moveTo>
                <a:lnTo>
                  <a:pt x="156358" y="143886"/>
                </a:lnTo>
                <a:lnTo>
                  <a:pt x="196108" y="236768"/>
                </a:lnTo>
                <a:lnTo>
                  <a:pt x="197662" y="241035"/>
                </a:lnTo>
                <a:lnTo>
                  <a:pt x="198059" y="241462"/>
                </a:lnTo>
                <a:lnTo>
                  <a:pt x="198059" y="245363"/>
                </a:lnTo>
                <a:lnTo>
                  <a:pt x="190682" y="252008"/>
                </a:lnTo>
                <a:lnTo>
                  <a:pt x="175534" y="253563"/>
                </a:lnTo>
                <a:lnTo>
                  <a:pt x="171236" y="253928"/>
                </a:lnTo>
                <a:lnTo>
                  <a:pt x="167761" y="254294"/>
                </a:lnTo>
                <a:lnTo>
                  <a:pt x="167761" y="264932"/>
                </a:lnTo>
                <a:lnTo>
                  <a:pt x="173583" y="264932"/>
                </a:lnTo>
                <a:lnTo>
                  <a:pt x="184775" y="264738"/>
                </a:lnTo>
                <a:lnTo>
                  <a:pt x="213236" y="263919"/>
                </a:lnTo>
                <a:lnTo>
                  <a:pt x="272978" y="263919"/>
                </a:lnTo>
                <a:lnTo>
                  <a:pt x="272978" y="253563"/>
                </a:lnTo>
                <a:lnTo>
                  <a:pt x="265998" y="253563"/>
                </a:lnTo>
                <a:lnTo>
                  <a:pt x="247048" y="252368"/>
                </a:lnTo>
                <a:lnTo>
                  <a:pt x="220911" y="207687"/>
                </a:lnTo>
                <a:lnTo>
                  <a:pt x="203902" y="167946"/>
                </a:lnTo>
                <a:lnTo>
                  <a:pt x="198740" y="155709"/>
                </a:lnTo>
                <a:lnTo>
                  <a:pt x="193803" y="143886"/>
                </a:lnTo>
                <a:close/>
              </a:path>
              <a:path w="320039" h="265430">
                <a:moveTo>
                  <a:pt x="272978" y="263919"/>
                </a:moveTo>
                <a:lnTo>
                  <a:pt x="213236" y="263919"/>
                </a:lnTo>
                <a:lnTo>
                  <a:pt x="227610" y="264008"/>
                </a:lnTo>
                <a:lnTo>
                  <a:pt x="264686" y="264929"/>
                </a:lnTo>
                <a:lnTo>
                  <a:pt x="272978" y="264932"/>
                </a:lnTo>
                <a:lnTo>
                  <a:pt x="272978" y="263919"/>
                </a:lnTo>
                <a:close/>
              </a:path>
              <a:path w="320039" h="265430">
                <a:moveTo>
                  <a:pt x="227929" y="0"/>
                </a:moveTo>
                <a:lnTo>
                  <a:pt x="227929" y="9905"/>
                </a:lnTo>
                <a:lnTo>
                  <a:pt x="229880" y="11003"/>
                </a:lnTo>
                <a:lnTo>
                  <a:pt x="232592" y="11369"/>
                </a:lnTo>
                <a:lnTo>
                  <a:pt x="236098" y="11765"/>
                </a:lnTo>
                <a:lnTo>
                  <a:pt x="248137" y="12557"/>
                </a:lnTo>
                <a:lnTo>
                  <a:pt x="248137" y="28925"/>
                </a:lnTo>
                <a:lnTo>
                  <a:pt x="243839" y="33954"/>
                </a:lnTo>
                <a:lnTo>
                  <a:pt x="240761" y="37459"/>
                </a:lnTo>
                <a:lnTo>
                  <a:pt x="177881" y="105186"/>
                </a:lnTo>
                <a:lnTo>
                  <a:pt x="194118" y="105186"/>
                </a:lnTo>
                <a:lnTo>
                  <a:pt x="221667" y="74298"/>
                </a:lnTo>
                <a:lnTo>
                  <a:pt x="248891" y="44545"/>
                </a:lnTo>
                <a:lnTo>
                  <a:pt x="280602" y="19126"/>
                </a:lnTo>
                <a:lnTo>
                  <a:pt x="316473" y="11003"/>
                </a:lnTo>
                <a:lnTo>
                  <a:pt x="319979" y="11003"/>
                </a:lnTo>
                <a:lnTo>
                  <a:pt x="319979" y="877"/>
                </a:lnTo>
                <a:lnTo>
                  <a:pt x="289588" y="877"/>
                </a:lnTo>
                <a:lnTo>
                  <a:pt x="273310" y="858"/>
                </a:lnTo>
                <a:lnTo>
                  <a:pt x="238023" y="13"/>
                </a:lnTo>
                <a:lnTo>
                  <a:pt x="227929" y="0"/>
                </a:lnTo>
                <a:close/>
              </a:path>
              <a:path w="320039" h="265430">
                <a:moveTo>
                  <a:pt x="173979" y="0"/>
                </a:moveTo>
                <a:lnTo>
                  <a:pt x="168158" y="0"/>
                </a:lnTo>
                <a:lnTo>
                  <a:pt x="155633" y="188"/>
                </a:lnTo>
                <a:lnTo>
                  <a:pt x="130110" y="985"/>
                </a:lnTo>
                <a:lnTo>
                  <a:pt x="173979" y="985"/>
                </a:lnTo>
                <a:lnTo>
                  <a:pt x="173979" y="0"/>
                </a:lnTo>
                <a:close/>
              </a:path>
              <a:path w="320039" h="265430">
                <a:moveTo>
                  <a:pt x="319979" y="0"/>
                </a:moveTo>
                <a:lnTo>
                  <a:pt x="314919" y="0"/>
                </a:lnTo>
                <a:lnTo>
                  <a:pt x="302435" y="314"/>
                </a:lnTo>
                <a:lnTo>
                  <a:pt x="289588" y="877"/>
                </a:lnTo>
                <a:lnTo>
                  <a:pt x="319979" y="877"/>
                </a:lnTo>
                <a:lnTo>
                  <a:pt x="319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5694524" y="700194"/>
            <a:ext cx="37540" cy="100853"/>
          </a:xfrm>
          <a:custGeom>
            <a:avLst/>
            <a:gdLst/>
            <a:ahLst/>
            <a:cxnLst/>
            <a:rect l="l" t="t" r="r" b="b"/>
            <a:pathLst>
              <a:path w="42545" h="114300">
                <a:moveTo>
                  <a:pt x="41818" y="32759"/>
                </a:moveTo>
                <a:lnTo>
                  <a:pt x="33954" y="32759"/>
                </a:lnTo>
                <a:lnTo>
                  <a:pt x="34292" y="33124"/>
                </a:lnTo>
                <a:lnTo>
                  <a:pt x="34320" y="38946"/>
                </a:lnTo>
                <a:lnTo>
                  <a:pt x="24568" y="80210"/>
                </a:lnTo>
                <a:lnTo>
                  <a:pt x="4115" y="107556"/>
                </a:lnTo>
                <a:lnTo>
                  <a:pt x="4115" y="112189"/>
                </a:lnTo>
                <a:lnTo>
                  <a:pt x="6004" y="113744"/>
                </a:lnTo>
                <a:lnTo>
                  <a:pt x="7925" y="113744"/>
                </a:lnTo>
                <a:lnTo>
                  <a:pt x="32250" y="83225"/>
                </a:lnTo>
                <a:lnTo>
                  <a:pt x="42489" y="38946"/>
                </a:lnTo>
                <a:lnTo>
                  <a:pt x="41818" y="32759"/>
                </a:lnTo>
                <a:close/>
              </a:path>
              <a:path w="42545" h="114300">
                <a:moveTo>
                  <a:pt x="26205" y="0"/>
                </a:moveTo>
                <a:lnTo>
                  <a:pt x="8906" y="1984"/>
                </a:lnTo>
                <a:lnTo>
                  <a:pt x="0" y="9771"/>
                </a:lnTo>
                <a:lnTo>
                  <a:pt x="1138" y="26338"/>
                </a:lnTo>
                <a:lnTo>
                  <a:pt x="8068" y="36110"/>
                </a:lnTo>
                <a:lnTo>
                  <a:pt x="22829" y="38946"/>
                </a:lnTo>
                <a:lnTo>
                  <a:pt x="27797" y="37392"/>
                </a:lnTo>
                <a:lnTo>
                  <a:pt x="31638" y="33917"/>
                </a:lnTo>
                <a:lnTo>
                  <a:pt x="32796" y="33124"/>
                </a:lnTo>
                <a:lnTo>
                  <a:pt x="33192" y="32759"/>
                </a:lnTo>
                <a:lnTo>
                  <a:pt x="41818" y="32759"/>
                </a:lnTo>
                <a:lnTo>
                  <a:pt x="40517" y="20754"/>
                </a:lnTo>
                <a:lnTo>
                  <a:pt x="34926" y="7592"/>
                </a:lnTo>
                <a:lnTo>
                  <a:pt x="26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5830921" y="492402"/>
            <a:ext cx="142315" cy="245969"/>
          </a:xfrm>
          <a:custGeom>
            <a:avLst/>
            <a:gdLst/>
            <a:ahLst/>
            <a:cxnLst/>
            <a:rect l="l" t="t" r="r" b="b"/>
            <a:pathLst>
              <a:path w="161289" h="278765">
                <a:moveTo>
                  <a:pt x="118753" y="0"/>
                </a:moveTo>
                <a:lnTo>
                  <a:pt x="80653" y="14268"/>
                </a:lnTo>
                <a:lnTo>
                  <a:pt x="46059" y="51959"/>
                </a:lnTo>
                <a:lnTo>
                  <a:pt x="24714" y="90660"/>
                </a:lnTo>
                <a:lnTo>
                  <a:pt x="9104" y="134457"/>
                </a:lnTo>
                <a:lnTo>
                  <a:pt x="842" y="179887"/>
                </a:lnTo>
                <a:lnTo>
                  <a:pt x="0" y="194795"/>
                </a:lnTo>
                <a:lnTo>
                  <a:pt x="598" y="211055"/>
                </a:lnTo>
                <a:lnTo>
                  <a:pt x="11197" y="254950"/>
                </a:lnTo>
                <a:lnTo>
                  <a:pt x="38654" y="278518"/>
                </a:lnTo>
                <a:lnTo>
                  <a:pt x="48830" y="277678"/>
                </a:lnTo>
                <a:lnTo>
                  <a:pt x="58888" y="274984"/>
                </a:lnTo>
                <a:lnTo>
                  <a:pt x="68774" y="270567"/>
                </a:lnTo>
                <a:lnTo>
                  <a:pt x="69148" y="270335"/>
                </a:lnTo>
                <a:lnTo>
                  <a:pt x="52959" y="270335"/>
                </a:lnTo>
                <a:lnTo>
                  <a:pt x="41674" y="268871"/>
                </a:lnTo>
                <a:lnTo>
                  <a:pt x="33564" y="262664"/>
                </a:lnTo>
                <a:lnTo>
                  <a:pt x="28446" y="250797"/>
                </a:lnTo>
                <a:lnTo>
                  <a:pt x="26132" y="232354"/>
                </a:lnTo>
                <a:lnTo>
                  <a:pt x="26227" y="221421"/>
                </a:lnTo>
                <a:lnTo>
                  <a:pt x="31733" y="174222"/>
                </a:lnTo>
                <a:lnTo>
                  <a:pt x="118852" y="146063"/>
                </a:lnTo>
                <a:lnTo>
                  <a:pt x="151028" y="146063"/>
                </a:lnTo>
                <a:lnTo>
                  <a:pt x="151138" y="145703"/>
                </a:lnTo>
                <a:lnTo>
                  <a:pt x="153894" y="134663"/>
                </a:lnTo>
                <a:lnTo>
                  <a:pt x="41189" y="134663"/>
                </a:lnTo>
                <a:lnTo>
                  <a:pt x="44057" y="123612"/>
                </a:lnTo>
                <a:lnTo>
                  <a:pt x="59127" y="75188"/>
                </a:lnTo>
                <a:lnTo>
                  <a:pt x="77783" y="37802"/>
                </a:lnTo>
                <a:lnTo>
                  <a:pt x="105027" y="9530"/>
                </a:lnTo>
                <a:lnTo>
                  <a:pt x="138213" y="9530"/>
                </a:lnTo>
                <a:lnTo>
                  <a:pt x="132270" y="4431"/>
                </a:lnTo>
                <a:lnTo>
                  <a:pt x="118753" y="0"/>
                </a:lnTo>
                <a:close/>
              </a:path>
              <a:path w="161289" h="278765">
                <a:moveTo>
                  <a:pt x="151028" y="146063"/>
                </a:moveTo>
                <a:lnTo>
                  <a:pt x="118852" y="146063"/>
                </a:lnTo>
                <a:lnTo>
                  <a:pt x="116651" y="155209"/>
                </a:lnTo>
                <a:lnTo>
                  <a:pt x="113857" y="166030"/>
                </a:lnTo>
                <a:lnTo>
                  <a:pt x="101364" y="204312"/>
                </a:lnTo>
                <a:lnTo>
                  <a:pt x="78116" y="248020"/>
                </a:lnTo>
                <a:lnTo>
                  <a:pt x="52959" y="270335"/>
                </a:lnTo>
                <a:lnTo>
                  <a:pt x="69148" y="270335"/>
                </a:lnTo>
                <a:lnTo>
                  <a:pt x="105554" y="238289"/>
                </a:lnTo>
                <a:lnTo>
                  <a:pt x="128756" y="202403"/>
                </a:lnTo>
                <a:lnTo>
                  <a:pt x="146618" y="160433"/>
                </a:lnTo>
                <a:lnTo>
                  <a:pt x="151028" y="146063"/>
                </a:lnTo>
                <a:close/>
              </a:path>
              <a:path w="161289" h="278765">
                <a:moveTo>
                  <a:pt x="138213" y="9530"/>
                </a:moveTo>
                <a:lnTo>
                  <a:pt x="105027" y="9530"/>
                </a:lnTo>
                <a:lnTo>
                  <a:pt x="119682" y="12013"/>
                </a:lnTo>
                <a:lnTo>
                  <a:pt x="128539" y="20425"/>
                </a:lnTo>
                <a:lnTo>
                  <a:pt x="133037" y="32869"/>
                </a:lnTo>
                <a:lnTo>
                  <a:pt x="134617" y="47448"/>
                </a:lnTo>
                <a:lnTo>
                  <a:pt x="134466" y="59069"/>
                </a:lnTo>
                <a:lnTo>
                  <a:pt x="128735" y="105657"/>
                </a:lnTo>
                <a:lnTo>
                  <a:pt x="41189" y="134663"/>
                </a:lnTo>
                <a:lnTo>
                  <a:pt x="153894" y="134663"/>
                </a:lnTo>
                <a:lnTo>
                  <a:pt x="160647" y="86564"/>
                </a:lnTo>
                <a:lnTo>
                  <a:pt x="160762" y="79799"/>
                </a:lnTo>
                <a:lnTo>
                  <a:pt x="160300" y="67813"/>
                </a:lnTo>
                <a:lnTo>
                  <a:pt x="158650" y="53894"/>
                </a:lnTo>
                <a:lnTo>
                  <a:pt x="155418" y="39321"/>
                </a:lnTo>
                <a:lnTo>
                  <a:pt x="150207" y="25368"/>
                </a:lnTo>
                <a:lnTo>
                  <a:pt x="142622" y="13313"/>
                </a:lnTo>
                <a:lnTo>
                  <a:pt x="138213" y="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6005178" y="477828"/>
            <a:ext cx="79562" cy="342900"/>
          </a:xfrm>
          <a:custGeom>
            <a:avLst/>
            <a:gdLst/>
            <a:ahLst/>
            <a:cxnLst/>
            <a:rect l="l" t="t" r="r" b="b"/>
            <a:pathLst>
              <a:path w="90170" h="388619">
                <a:moveTo>
                  <a:pt x="1584" y="0"/>
                </a:moveTo>
                <a:lnTo>
                  <a:pt x="0" y="1554"/>
                </a:lnTo>
                <a:lnTo>
                  <a:pt x="0" y="5852"/>
                </a:lnTo>
                <a:lnTo>
                  <a:pt x="7345" y="12862"/>
                </a:lnTo>
                <a:lnTo>
                  <a:pt x="14683" y="20836"/>
                </a:lnTo>
                <a:lnTo>
                  <a:pt x="39615" y="58783"/>
                </a:lnTo>
                <a:lnTo>
                  <a:pt x="56954" y="106082"/>
                </a:lnTo>
                <a:lnTo>
                  <a:pt x="64558" y="147426"/>
                </a:lnTo>
                <a:lnTo>
                  <a:pt x="67207" y="193593"/>
                </a:lnTo>
                <a:lnTo>
                  <a:pt x="67020" y="206743"/>
                </a:lnTo>
                <a:lnTo>
                  <a:pt x="63944" y="246039"/>
                </a:lnTo>
                <a:lnTo>
                  <a:pt x="56424" y="284380"/>
                </a:lnTo>
                <a:lnTo>
                  <a:pt x="43593" y="320837"/>
                </a:lnTo>
                <a:lnTo>
                  <a:pt x="24581" y="354480"/>
                </a:lnTo>
                <a:lnTo>
                  <a:pt x="0" y="382706"/>
                </a:lnTo>
                <a:lnTo>
                  <a:pt x="0" y="386943"/>
                </a:lnTo>
                <a:lnTo>
                  <a:pt x="1554" y="388528"/>
                </a:lnTo>
                <a:lnTo>
                  <a:pt x="3901" y="388528"/>
                </a:lnTo>
                <a:lnTo>
                  <a:pt x="38973" y="355975"/>
                </a:lnTo>
                <a:lnTo>
                  <a:pt x="65963" y="310142"/>
                </a:lnTo>
                <a:lnTo>
                  <a:pt x="80444" y="267944"/>
                </a:lnTo>
                <a:lnTo>
                  <a:pt x="88847" y="220308"/>
                </a:lnTo>
                <a:lnTo>
                  <a:pt x="89946" y="194279"/>
                </a:lnTo>
                <a:lnTo>
                  <a:pt x="89798" y="184448"/>
                </a:lnTo>
                <a:lnTo>
                  <a:pt x="84859" y="137171"/>
                </a:lnTo>
                <a:lnTo>
                  <a:pt x="74277" y="96940"/>
                </a:lnTo>
                <a:lnTo>
                  <a:pt x="48424" y="47043"/>
                </a:lnTo>
                <a:lnTo>
                  <a:pt x="20394" y="12567"/>
                </a:lnTo>
                <a:lnTo>
                  <a:pt x="4483" y="115"/>
                </a:lnTo>
                <a:lnTo>
                  <a:pt x="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 txBox="1"/>
          <p:nvPr/>
        </p:nvSpPr>
        <p:spPr>
          <a:xfrm>
            <a:off x="4818531" y="1120119"/>
            <a:ext cx="291409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Because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da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a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are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independent:</a:t>
            </a:r>
            <a:endParaRPr sz="1632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146915" y="3455000"/>
            <a:ext cx="131669" cy="220195"/>
          </a:xfrm>
          <a:custGeom>
            <a:avLst/>
            <a:gdLst/>
            <a:ahLst/>
            <a:cxnLst/>
            <a:rect l="l" t="t" r="r" b="b"/>
            <a:pathLst>
              <a:path w="149225" h="249554">
                <a:moveTo>
                  <a:pt x="120382" y="0"/>
                </a:moveTo>
                <a:lnTo>
                  <a:pt x="98064" y="0"/>
                </a:lnTo>
                <a:lnTo>
                  <a:pt x="94773" y="863"/>
                </a:lnTo>
                <a:lnTo>
                  <a:pt x="56113" y="28353"/>
                </a:lnTo>
                <a:lnTo>
                  <a:pt x="31808" y="62314"/>
                </a:lnTo>
                <a:lnTo>
                  <a:pt x="13337" y="103358"/>
                </a:lnTo>
                <a:lnTo>
                  <a:pt x="2352" y="147547"/>
                </a:lnTo>
                <a:lnTo>
                  <a:pt x="0" y="176811"/>
                </a:lnTo>
                <a:lnTo>
                  <a:pt x="725" y="192323"/>
                </a:lnTo>
                <a:lnTo>
                  <a:pt x="13480" y="234157"/>
                </a:lnTo>
                <a:lnTo>
                  <a:pt x="33124" y="249407"/>
                </a:lnTo>
                <a:lnTo>
                  <a:pt x="43741" y="248609"/>
                </a:lnTo>
                <a:lnTo>
                  <a:pt x="54173" y="245828"/>
                </a:lnTo>
                <a:lnTo>
                  <a:pt x="61857" y="242350"/>
                </a:lnTo>
                <a:lnTo>
                  <a:pt x="49819" y="242350"/>
                </a:lnTo>
                <a:lnTo>
                  <a:pt x="38202" y="240866"/>
                </a:lnTo>
                <a:lnTo>
                  <a:pt x="30224" y="234192"/>
                </a:lnTo>
                <a:lnTo>
                  <a:pt x="25592" y="221304"/>
                </a:lnTo>
                <a:lnTo>
                  <a:pt x="24016" y="201177"/>
                </a:lnTo>
                <a:lnTo>
                  <a:pt x="24237" y="192215"/>
                </a:lnTo>
                <a:lnTo>
                  <a:pt x="32246" y="142001"/>
                </a:lnTo>
                <a:lnTo>
                  <a:pt x="109880" y="129302"/>
                </a:lnTo>
                <a:lnTo>
                  <a:pt x="139544" y="129302"/>
                </a:lnTo>
                <a:lnTo>
                  <a:pt x="139976" y="127913"/>
                </a:lnTo>
                <a:lnTo>
                  <a:pt x="142206" y="118908"/>
                </a:lnTo>
                <a:lnTo>
                  <a:pt x="38109" y="118908"/>
                </a:lnTo>
                <a:lnTo>
                  <a:pt x="41027" y="107846"/>
                </a:lnTo>
                <a:lnTo>
                  <a:pt x="56914" y="59318"/>
                </a:lnTo>
                <a:lnTo>
                  <a:pt x="79060" y="20579"/>
                </a:lnTo>
                <a:lnTo>
                  <a:pt x="97066" y="4902"/>
                </a:lnTo>
                <a:lnTo>
                  <a:pt x="128375" y="4902"/>
                </a:lnTo>
                <a:lnTo>
                  <a:pt x="127724" y="4099"/>
                </a:lnTo>
                <a:lnTo>
                  <a:pt x="120382" y="0"/>
                </a:lnTo>
                <a:close/>
              </a:path>
              <a:path w="149225" h="249554">
                <a:moveTo>
                  <a:pt x="139544" y="129302"/>
                </a:moveTo>
                <a:lnTo>
                  <a:pt x="109880" y="129302"/>
                </a:lnTo>
                <a:lnTo>
                  <a:pt x="107618" y="138520"/>
                </a:lnTo>
                <a:lnTo>
                  <a:pt x="104695" y="149524"/>
                </a:lnTo>
                <a:lnTo>
                  <a:pt x="91285" y="188196"/>
                </a:lnTo>
                <a:lnTo>
                  <a:pt x="68127" y="228202"/>
                </a:lnTo>
                <a:lnTo>
                  <a:pt x="49819" y="242350"/>
                </a:lnTo>
                <a:lnTo>
                  <a:pt x="61857" y="242350"/>
                </a:lnTo>
                <a:lnTo>
                  <a:pt x="92888" y="217919"/>
                </a:lnTo>
                <a:lnTo>
                  <a:pt x="117112" y="183628"/>
                </a:lnTo>
                <a:lnTo>
                  <a:pt x="135447" y="142456"/>
                </a:lnTo>
                <a:lnTo>
                  <a:pt x="139544" y="129302"/>
                </a:lnTo>
                <a:close/>
              </a:path>
              <a:path w="149225" h="249554">
                <a:moveTo>
                  <a:pt x="128375" y="4902"/>
                </a:moveTo>
                <a:lnTo>
                  <a:pt x="97066" y="4902"/>
                </a:lnTo>
                <a:lnTo>
                  <a:pt x="111582" y="7654"/>
                </a:lnTo>
                <a:lnTo>
                  <a:pt x="119846" y="16670"/>
                </a:lnTo>
                <a:lnTo>
                  <a:pt x="123593" y="29698"/>
                </a:lnTo>
                <a:lnTo>
                  <a:pt x="124559" y="44484"/>
                </a:lnTo>
                <a:lnTo>
                  <a:pt x="124304" y="54668"/>
                </a:lnTo>
                <a:lnTo>
                  <a:pt x="116717" y="103296"/>
                </a:lnTo>
                <a:lnTo>
                  <a:pt x="38109" y="118908"/>
                </a:lnTo>
                <a:lnTo>
                  <a:pt x="142206" y="118908"/>
                </a:lnTo>
                <a:lnTo>
                  <a:pt x="143616" y="113215"/>
                </a:lnTo>
                <a:lnTo>
                  <a:pt x="146307" y="98513"/>
                </a:lnTo>
                <a:lnTo>
                  <a:pt x="147991" y="83961"/>
                </a:lnTo>
                <a:lnTo>
                  <a:pt x="148609" y="69710"/>
                </a:lnTo>
                <a:lnTo>
                  <a:pt x="148587" y="68921"/>
                </a:lnTo>
                <a:lnTo>
                  <a:pt x="148071" y="56868"/>
                </a:lnTo>
                <a:lnTo>
                  <a:pt x="146204" y="42839"/>
                </a:lnTo>
                <a:lnTo>
                  <a:pt x="142506" y="28347"/>
                </a:lnTo>
                <a:lnTo>
                  <a:pt x="136508" y="14933"/>
                </a:lnTo>
                <a:lnTo>
                  <a:pt x="128375" y="4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1841728" y="2693376"/>
            <a:ext cx="205068" cy="212351"/>
          </a:xfrm>
          <a:custGeom>
            <a:avLst/>
            <a:gdLst/>
            <a:ahLst/>
            <a:cxnLst/>
            <a:rect l="l" t="t" r="r" b="b"/>
            <a:pathLst>
              <a:path w="232409" h="240664">
                <a:moveTo>
                  <a:pt x="132033" y="153667"/>
                </a:moveTo>
                <a:lnTo>
                  <a:pt x="17514" y="153667"/>
                </a:lnTo>
                <a:lnTo>
                  <a:pt x="18538" y="154003"/>
                </a:lnTo>
                <a:lnTo>
                  <a:pt x="205823" y="200149"/>
                </a:lnTo>
                <a:lnTo>
                  <a:pt x="216590" y="204187"/>
                </a:lnTo>
                <a:lnTo>
                  <a:pt x="221135" y="214533"/>
                </a:lnTo>
                <a:lnTo>
                  <a:pt x="222422" y="235114"/>
                </a:lnTo>
                <a:lnTo>
                  <a:pt x="227176" y="240207"/>
                </a:lnTo>
                <a:lnTo>
                  <a:pt x="231813" y="240231"/>
                </a:lnTo>
                <a:lnTo>
                  <a:pt x="231812" y="235114"/>
                </a:lnTo>
                <a:lnTo>
                  <a:pt x="231596" y="223705"/>
                </a:lnTo>
                <a:lnTo>
                  <a:pt x="231159" y="209122"/>
                </a:lnTo>
                <a:lnTo>
                  <a:pt x="230823" y="195978"/>
                </a:lnTo>
                <a:lnTo>
                  <a:pt x="230789" y="185336"/>
                </a:lnTo>
                <a:lnTo>
                  <a:pt x="231137" y="177899"/>
                </a:lnTo>
                <a:lnTo>
                  <a:pt x="231137" y="173540"/>
                </a:lnTo>
                <a:lnTo>
                  <a:pt x="213586" y="173540"/>
                </a:lnTo>
                <a:lnTo>
                  <a:pt x="211858" y="172839"/>
                </a:lnTo>
                <a:lnTo>
                  <a:pt x="209801" y="172504"/>
                </a:lnTo>
                <a:lnTo>
                  <a:pt x="132033" y="153667"/>
                </a:lnTo>
                <a:close/>
              </a:path>
              <a:path w="232409" h="240664">
                <a:moveTo>
                  <a:pt x="55764" y="0"/>
                </a:moveTo>
                <a:lnTo>
                  <a:pt x="11540" y="22509"/>
                </a:lnTo>
                <a:lnTo>
                  <a:pt x="24" y="172504"/>
                </a:lnTo>
                <a:lnTo>
                  <a:pt x="0" y="185336"/>
                </a:lnTo>
                <a:lnTo>
                  <a:pt x="9953" y="185336"/>
                </a:lnTo>
                <a:lnTo>
                  <a:pt x="9953" y="171193"/>
                </a:lnTo>
                <a:lnTo>
                  <a:pt x="10346" y="165128"/>
                </a:lnTo>
                <a:lnTo>
                  <a:pt x="10691" y="161074"/>
                </a:lnTo>
                <a:lnTo>
                  <a:pt x="11370" y="155679"/>
                </a:lnTo>
                <a:lnTo>
                  <a:pt x="12394" y="153667"/>
                </a:lnTo>
                <a:lnTo>
                  <a:pt x="132033" y="153667"/>
                </a:lnTo>
                <a:lnTo>
                  <a:pt x="123728" y="151656"/>
                </a:lnTo>
                <a:lnTo>
                  <a:pt x="123728" y="150162"/>
                </a:lnTo>
                <a:lnTo>
                  <a:pt x="115194" y="150162"/>
                </a:lnTo>
                <a:lnTo>
                  <a:pt x="10989" y="124193"/>
                </a:lnTo>
                <a:lnTo>
                  <a:pt x="9929" y="123523"/>
                </a:lnTo>
                <a:lnTo>
                  <a:pt x="9929" y="76644"/>
                </a:lnTo>
                <a:lnTo>
                  <a:pt x="11392" y="59345"/>
                </a:lnTo>
                <a:lnTo>
                  <a:pt x="16013" y="45662"/>
                </a:lnTo>
                <a:lnTo>
                  <a:pt x="24141" y="36134"/>
                </a:lnTo>
                <a:lnTo>
                  <a:pt x="36123" y="31302"/>
                </a:lnTo>
                <a:lnTo>
                  <a:pt x="102780" y="31302"/>
                </a:lnTo>
                <a:lnTo>
                  <a:pt x="98860" y="25847"/>
                </a:lnTo>
                <a:lnTo>
                  <a:pt x="89319" y="15977"/>
                </a:lnTo>
                <a:lnTo>
                  <a:pt x="78800" y="8159"/>
                </a:lnTo>
                <a:lnTo>
                  <a:pt x="67537" y="2723"/>
                </a:lnTo>
                <a:lnTo>
                  <a:pt x="55764" y="0"/>
                </a:lnTo>
                <a:close/>
              </a:path>
              <a:path w="232409" h="240664">
                <a:moveTo>
                  <a:pt x="231813" y="142207"/>
                </a:moveTo>
                <a:lnTo>
                  <a:pt x="221849" y="142207"/>
                </a:lnTo>
                <a:lnTo>
                  <a:pt x="221849" y="173540"/>
                </a:lnTo>
                <a:lnTo>
                  <a:pt x="231137" y="173540"/>
                </a:lnTo>
                <a:lnTo>
                  <a:pt x="231137" y="163421"/>
                </a:lnTo>
                <a:lnTo>
                  <a:pt x="231813" y="156014"/>
                </a:lnTo>
                <a:lnTo>
                  <a:pt x="231813" y="142207"/>
                </a:lnTo>
                <a:close/>
              </a:path>
              <a:path w="232409" h="240664">
                <a:moveTo>
                  <a:pt x="102780" y="31302"/>
                </a:moveTo>
                <a:lnTo>
                  <a:pt x="36123" y="31302"/>
                </a:lnTo>
                <a:lnTo>
                  <a:pt x="48669" y="31847"/>
                </a:lnTo>
                <a:lnTo>
                  <a:pt x="62217" y="34047"/>
                </a:lnTo>
                <a:lnTo>
                  <a:pt x="105579" y="62426"/>
                </a:lnTo>
                <a:lnTo>
                  <a:pt x="115194" y="150162"/>
                </a:lnTo>
                <a:lnTo>
                  <a:pt x="123728" y="150162"/>
                </a:lnTo>
                <a:lnTo>
                  <a:pt x="123728" y="94414"/>
                </a:lnTo>
                <a:lnTo>
                  <a:pt x="122578" y="79239"/>
                </a:lnTo>
                <a:lnTo>
                  <a:pt x="119282" y="64465"/>
                </a:lnTo>
                <a:lnTo>
                  <a:pt x="114075" y="50421"/>
                </a:lnTo>
                <a:lnTo>
                  <a:pt x="107190" y="37438"/>
                </a:lnTo>
                <a:lnTo>
                  <a:pt x="102780" y="31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1821632" y="2587133"/>
            <a:ext cx="300318" cy="68916"/>
          </a:xfrm>
          <a:custGeom>
            <a:avLst/>
            <a:gdLst/>
            <a:ahLst/>
            <a:cxnLst/>
            <a:rect l="l" t="t" r="r" b="b"/>
            <a:pathLst>
              <a:path w="340359" h="78105">
                <a:moveTo>
                  <a:pt x="5119" y="0"/>
                </a:moveTo>
                <a:lnTo>
                  <a:pt x="1035" y="0"/>
                </a:lnTo>
                <a:lnTo>
                  <a:pt x="0" y="1371"/>
                </a:lnTo>
                <a:lnTo>
                  <a:pt x="0" y="3383"/>
                </a:lnTo>
                <a:lnTo>
                  <a:pt x="1535" y="6554"/>
                </a:lnTo>
                <a:lnTo>
                  <a:pt x="37372" y="40248"/>
                </a:lnTo>
                <a:lnTo>
                  <a:pt x="83761" y="62723"/>
                </a:lnTo>
                <a:lnTo>
                  <a:pt x="123316" y="73541"/>
                </a:lnTo>
                <a:lnTo>
                  <a:pt x="166017" y="77788"/>
                </a:lnTo>
                <a:lnTo>
                  <a:pt x="176754" y="77640"/>
                </a:lnTo>
                <a:lnTo>
                  <a:pt x="225566" y="72283"/>
                </a:lnTo>
                <a:lnTo>
                  <a:pt x="265069" y="60560"/>
                </a:lnTo>
                <a:lnTo>
                  <a:pt x="269879" y="58057"/>
                </a:lnTo>
                <a:lnTo>
                  <a:pt x="172215" y="58057"/>
                </a:lnTo>
                <a:lnTo>
                  <a:pt x="158635" y="57844"/>
                </a:lnTo>
                <a:lnTo>
                  <a:pt x="118682" y="54324"/>
                </a:lnTo>
                <a:lnTo>
                  <a:pt x="80646" y="45682"/>
                </a:lnTo>
                <a:lnTo>
                  <a:pt x="45477" y="30893"/>
                </a:lnTo>
                <a:lnTo>
                  <a:pt x="14124" y="8928"/>
                </a:lnTo>
                <a:lnTo>
                  <a:pt x="5119" y="0"/>
                </a:lnTo>
                <a:close/>
              </a:path>
              <a:path w="340359" h="78105">
                <a:moveTo>
                  <a:pt x="336554" y="0"/>
                </a:moveTo>
                <a:lnTo>
                  <a:pt x="334838" y="0"/>
                </a:lnTo>
                <a:lnTo>
                  <a:pt x="329065" y="5669"/>
                </a:lnTo>
                <a:lnTo>
                  <a:pt x="318967" y="14634"/>
                </a:lnTo>
                <a:lnTo>
                  <a:pt x="285122" y="35635"/>
                </a:lnTo>
                <a:lnTo>
                  <a:pt x="247797" y="48912"/>
                </a:lnTo>
                <a:lnTo>
                  <a:pt x="209369" y="55906"/>
                </a:lnTo>
                <a:lnTo>
                  <a:pt x="172215" y="58057"/>
                </a:lnTo>
                <a:lnTo>
                  <a:pt x="269879" y="58057"/>
                </a:lnTo>
                <a:lnTo>
                  <a:pt x="314612" y="30288"/>
                </a:lnTo>
                <a:lnTo>
                  <a:pt x="339934" y="1371"/>
                </a:lnTo>
                <a:lnTo>
                  <a:pt x="338922" y="30"/>
                </a:lnTo>
                <a:lnTo>
                  <a:pt x="336541" y="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1913346" y="2424021"/>
            <a:ext cx="192741" cy="137272"/>
          </a:xfrm>
          <a:custGeom>
            <a:avLst/>
            <a:gdLst/>
            <a:ahLst/>
            <a:cxnLst/>
            <a:rect l="l" t="t" r="r" b="b"/>
            <a:pathLst>
              <a:path w="218440" h="155575">
                <a:moveTo>
                  <a:pt x="29176" y="83468"/>
                </a:moveTo>
                <a:lnTo>
                  <a:pt x="14925" y="86524"/>
                </a:lnTo>
                <a:lnTo>
                  <a:pt x="4643" y="95130"/>
                </a:lnTo>
                <a:lnTo>
                  <a:pt x="0" y="108408"/>
                </a:lnTo>
                <a:lnTo>
                  <a:pt x="4190" y="124955"/>
                </a:lnTo>
                <a:lnTo>
                  <a:pt x="41062" y="152298"/>
                </a:lnTo>
                <a:lnTo>
                  <a:pt x="56113" y="155508"/>
                </a:lnTo>
                <a:lnTo>
                  <a:pt x="56113" y="148010"/>
                </a:lnTo>
                <a:lnTo>
                  <a:pt x="55421" y="147675"/>
                </a:lnTo>
                <a:lnTo>
                  <a:pt x="49886" y="145999"/>
                </a:lnTo>
                <a:lnTo>
                  <a:pt x="30738" y="139004"/>
                </a:lnTo>
                <a:lnTo>
                  <a:pt x="17818" y="131073"/>
                </a:lnTo>
                <a:lnTo>
                  <a:pt x="10255" y="122687"/>
                </a:lnTo>
                <a:lnTo>
                  <a:pt x="7178" y="114328"/>
                </a:lnTo>
                <a:lnTo>
                  <a:pt x="6999" y="108965"/>
                </a:lnTo>
                <a:lnTo>
                  <a:pt x="6999" y="103205"/>
                </a:lnTo>
                <a:lnTo>
                  <a:pt x="93243" y="103205"/>
                </a:lnTo>
                <a:lnTo>
                  <a:pt x="92302" y="103014"/>
                </a:lnTo>
                <a:lnTo>
                  <a:pt x="79949" y="99646"/>
                </a:lnTo>
                <a:lnTo>
                  <a:pt x="66628" y="95288"/>
                </a:lnTo>
                <a:lnTo>
                  <a:pt x="46583" y="87857"/>
                </a:lnTo>
                <a:lnTo>
                  <a:pt x="35798" y="84404"/>
                </a:lnTo>
                <a:lnTo>
                  <a:pt x="29176" y="83468"/>
                </a:lnTo>
                <a:close/>
              </a:path>
              <a:path w="218440" h="155575">
                <a:moveTo>
                  <a:pt x="187485" y="117043"/>
                </a:moveTo>
                <a:lnTo>
                  <a:pt x="170508" y="117043"/>
                </a:lnTo>
                <a:lnTo>
                  <a:pt x="169157" y="126034"/>
                </a:lnTo>
                <a:lnTo>
                  <a:pt x="169139" y="129539"/>
                </a:lnTo>
                <a:lnTo>
                  <a:pt x="172741" y="140476"/>
                </a:lnTo>
                <a:lnTo>
                  <a:pt x="185485" y="147965"/>
                </a:lnTo>
                <a:lnTo>
                  <a:pt x="200515" y="145538"/>
                </a:lnTo>
                <a:lnTo>
                  <a:pt x="211499" y="138141"/>
                </a:lnTo>
                <a:lnTo>
                  <a:pt x="214563" y="132892"/>
                </a:lnTo>
                <a:lnTo>
                  <a:pt x="199022" y="132892"/>
                </a:lnTo>
                <a:lnTo>
                  <a:pt x="199022" y="128503"/>
                </a:lnTo>
                <a:lnTo>
                  <a:pt x="194950" y="123779"/>
                </a:lnTo>
                <a:lnTo>
                  <a:pt x="191892" y="120395"/>
                </a:lnTo>
                <a:lnTo>
                  <a:pt x="187485" y="117043"/>
                </a:lnTo>
                <a:close/>
              </a:path>
              <a:path w="218440" h="155575">
                <a:moveTo>
                  <a:pt x="196210" y="61128"/>
                </a:moveTo>
                <a:lnTo>
                  <a:pt x="155951" y="61128"/>
                </a:lnTo>
                <a:lnTo>
                  <a:pt x="166736" y="62503"/>
                </a:lnTo>
                <a:lnTo>
                  <a:pt x="179180" y="67550"/>
                </a:lnTo>
                <a:lnTo>
                  <a:pt x="193357" y="78322"/>
                </a:lnTo>
                <a:lnTo>
                  <a:pt x="203512" y="88351"/>
                </a:lnTo>
                <a:lnTo>
                  <a:pt x="209941" y="98095"/>
                </a:lnTo>
                <a:lnTo>
                  <a:pt x="212940" y="108007"/>
                </a:lnTo>
                <a:lnTo>
                  <a:pt x="212136" y="120303"/>
                </a:lnTo>
                <a:lnTo>
                  <a:pt x="206669" y="132633"/>
                </a:lnTo>
                <a:lnTo>
                  <a:pt x="199022" y="132892"/>
                </a:lnTo>
                <a:lnTo>
                  <a:pt x="214563" y="132892"/>
                </a:lnTo>
                <a:lnTo>
                  <a:pt x="218189" y="126679"/>
                </a:lnTo>
                <a:lnTo>
                  <a:pt x="217765" y="111340"/>
                </a:lnTo>
                <a:lnTo>
                  <a:pt x="215203" y="97079"/>
                </a:lnTo>
                <a:lnTo>
                  <a:pt x="210704" y="83976"/>
                </a:lnTo>
                <a:lnTo>
                  <a:pt x="204461" y="72117"/>
                </a:lnTo>
                <a:lnTo>
                  <a:pt x="196671" y="61587"/>
                </a:lnTo>
                <a:lnTo>
                  <a:pt x="196210" y="61128"/>
                </a:lnTo>
                <a:close/>
              </a:path>
              <a:path w="218440" h="155575">
                <a:moveTo>
                  <a:pt x="93243" y="103205"/>
                </a:moveTo>
                <a:lnTo>
                  <a:pt x="26584" y="103205"/>
                </a:lnTo>
                <a:lnTo>
                  <a:pt x="35503" y="106588"/>
                </a:lnTo>
                <a:lnTo>
                  <a:pt x="73829" y="120244"/>
                </a:lnTo>
                <a:lnTo>
                  <a:pt x="106567" y="128179"/>
                </a:lnTo>
                <a:lnTo>
                  <a:pt x="126165" y="126034"/>
                </a:lnTo>
                <a:lnTo>
                  <a:pt x="139970" y="119827"/>
                </a:lnTo>
                <a:lnTo>
                  <a:pt x="148813" y="110649"/>
                </a:lnTo>
                <a:lnTo>
                  <a:pt x="150346" y="107051"/>
                </a:lnTo>
                <a:lnTo>
                  <a:pt x="126301" y="107051"/>
                </a:lnTo>
                <a:lnTo>
                  <a:pt x="115204" y="106730"/>
                </a:lnTo>
                <a:lnTo>
                  <a:pt x="103962" y="105379"/>
                </a:lnTo>
                <a:lnTo>
                  <a:pt x="93243" y="103205"/>
                </a:lnTo>
                <a:close/>
              </a:path>
              <a:path w="218440" h="155575">
                <a:moveTo>
                  <a:pt x="16346" y="0"/>
                </a:moveTo>
                <a:lnTo>
                  <a:pt x="7177" y="0"/>
                </a:lnTo>
                <a:lnTo>
                  <a:pt x="4070" y="4724"/>
                </a:lnTo>
                <a:lnTo>
                  <a:pt x="4070" y="13167"/>
                </a:lnTo>
                <a:lnTo>
                  <a:pt x="6142" y="18592"/>
                </a:lnTo>
                <a:lnTo>
                  <a:pt x="11285" y="21610"/>
                </a:lnTo>
                <a:lnTo>
                  <a:pt x="12988" y="22280"/>
                </a:lnTo>
                <a:lnTo>
                  <a:pt x="23597" y="24993"/>
                </a:lnTo>
                <a:lnTo>
                  <a:pt x="29763" y="26334"/>
                </a:lnTo>
                <a:lnTo>
                  <a:pt x="41954" y="29513"/>
                </a:lnTo>
                <a:lnTo>
                  <a:pt x="118728" y="48280"/>
                </a:lnTo>
                <a:lnTo>
                  <a:pt x="125955" y="52025"/>
                </a:lnTo>
                <a:lnTo>
                  <a:pt x="136335" y="60693"/>
                </a:lnTo>
                <a:lnTo>
                  <a:pt x="145121" y="73695"/>
                </a:lnTo>
                <a:lnTo>
                  <a:pt x="143654" y="93188"/>
                </a:lnTo>
                <a:lnTo>
                  <a:pt x="136499" y="103323"/>
                </a:lnTo>
                <a:lnTo>
                  <a:pt x="126301" y="107051"/>
                </a:lnTo>
                <a:lnTo>
                  <a:pt x="150346" y="107051"/>
                </a:lnTo>
                <a:lnTo>
                  <a:pt x="153524" y="99593"/>
                </a:lnTo>
                <a:lnTo>
                  <a:pt x="154935" y="87750"/>
                </a:lnTo>
                <a:lnTo>
                  <a:pt x="152973" y="74937"/>
                </a:lnTo>
                <a:lnTo>
                  <a:pt x="147410" y="63430"/>
                </a:lnTo>
                <a:lnTo>
                  <a:pt x="155951" y="61128"/>
                </a:lnTo>
                <a:lnTo>
                  <a:pt x="196210" y="61128"/>
                </a:lnTo>
                <a:lnTo>
                  <a:pt x="187527" y="52473"/>
                </a:lnTo>
                <a:lnTo>
                  <a:pt x="177224" y="44861"/>
                </a:lnTo>
                <a:lnTo>
                  <a:pt x="165959" y="38836"/>
                </a:lnTo>
                <a:lnTo>
                  <a:pt x="153924" y="34484"/>
                </a:lnTo>
                <a:lnTo>
                  <a:pt x="21107" y="1341"/>
                </a:lnTo>
                <a:lnTo>
                  <a:pt x="16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1821632" y="2371913"/>
            <a:ext cx="300318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39946" y="0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1913291" y="2174033"/>
            <a:ext cx="136712" cy="148478"/>
          </a:xfrm>
          <a:custGeom>
            <a:avLst/>
            <a:gdLst/>
            <a:ahLst/>
            <a:cxnLst/>
            <a:rect l="l" t="t" r="r" b="b"/>
            <a:pathLst>
              <a:path w="154940" h="168275">
                <a:moveTo>
                  <a:pt x="133469" y="136771"/>
                </a:moveTo>
                <a:lnTo>
                  <a:pt x="115001" y="136771"/>
                </a:lnTo>
                <a:lnTo>
                  <a:pt x="112325" y="144208"/>
                </a:lnTo>
                <a:lnTo>
                  <a:pt x="112325" y="149268"/>
                </a:lnTo>
                <a:lnTo>
                  <a:pt x="117457" y="161635"/>
                </a:lnTo>
                <a:lnTo>
                  <a:pt x="130066" y="167714"/>
                </a:lnTo>
                <a:lnTo>
                  <a:pt x="143899" y="163386"/>
                </a:lnTo>
                <a:lnTo>
                  <a:pt x="151794" y="152712"/>
                </a:lnTo>
                <a:lnTo>
                  <a:pt x="142208" y="152712"/>
                </a:lnTo>
                <a:lnTo>
                  <a:pt x="140519" y="144239"/>
                </a:lnTo>
                <a:lnTo>
                  <a:pt x="133469" y="136771"/>
                </a:lnTo>
                <a:close/>
              </a:path>
              <a:path w="154940" h="168275">
                <a:moveTo>
                  <a:pt x="25084" y="0"/>
                </a:moveTo>
                <a:lnTo>
                  <a:pt x="10099" y="4972"/>
                </a:lnTo>
                <a:lnTo>
                  <a:pt x="2418" y="16515"/>
                </a:lnTo>
                <a:lnTo>
                  <a:pt x="0" y="29241"/>
                </a:lnTo>
                <a:lnTo>
                  <a:pt x="3624" y="44891"/>
                </a:lnTo>
                <a:lnTo>
                  <a:pt x="12070" y="56346"/>
                </a:lnTo>
                <a:lnTo>
                  <a:pt x="21607" y="63833"/>
                </a:lnTo>
                <a:lnTo>
                  <a:pt x="9423" y="74653"/>
                </a:lnTo>
                <a:lnTo>
                  <a:pt x="2813" y="86795"/>
                </a:lnTo>
                <a:lnTo>
                  <a:pt x="230" y="98117"/>
                </a:lnTo>
                <a:lnTo>
                  <a:pt x="3174" y="115708"/>
                </a:lnTo>
                <a:lnTo>
                  <a:pt x="33243" y="149817"/>
                </a:lnTo>
                <a:lnTo>
                  <a:pt x="56187" y="157467"/>
                </a:lnTo>
                <a:lnTo>
                  <a:pt x="56187" y="150700"/>
                </a:lnTo>
                <a:lnTo>
                  <a:pt x="55495" y="149695"/>
                </a:lnTo>
                <a:lnTo>
                  <a:pt x="52377" y="149024"/>
                </a:lnTo>
                <a:lnTo>
                  <a:pt x="33715" y="141092"/>
                </a:lnTo>
                <a:lnTo>
                  <a:pt x="20760" y="131618"/>
                </a:lnTo>
                <a:lnTo>
                  <a:pt x="12606" y="121617"/>
                </a:lnTo>
                <a:lnTo>
                  <a:pt x="8346" y="112103"/>
                </a:lnTo>
                <a:lnTo>
                  <a:pt x="7074" y="104091"/>
                </a:lnTo>
                <a:lnTo>
                  <a:pt x="9884" y="93981"/>
                </a:lnTo>
                <a:lnTo>
                  <a:pt x="22660" y="86255"/>
                </a:lnTo>
                <a:lnTo>
                  <a:pt x="148692" y="86255"/>
                </a:lnTo>
                <a:lnTo>
                  <a:pt x="148813" y="86114"/>
                </a:lnTo>
                <a:lnTo>
                  <a:pt x="150500" y="81899"/>
                </a:lnTo>
                <a:lnTo>
                  <a:pt x="129935" y="81899"/>
                </a:lnTo>
                <a:lnTo>
                  <a:pt x="117982" y="81374"/>
                </a:lnTo>
                <a:lnTo>
                  <a:pt x="47695" y="65021"/>
                </a:lnTo>
                <a:lnTo>
                  <a:pt x="13158" y="47747"/>
                </a:lnTo>
                <a:lnTo>
                  <a:pt x="7061" y="21831"/>
                </a:lnTo>
                <a:lnTo>
                  <a:pt x="12752" y="14729"/>
                </a:lnTo>
                <a:lnTo>
                  <a:pt x="41358" y="14729"/>
                </a:lnTo>
                <a:lnTo>
                  <a:pt x="38391" y="6875"/>
                </a:lnTo>
                <a:lnTo>
                  <a:pt x="25084" y="0"/>
                </a:lnTo>
                <a:close/>
              </a:path>
              <a:path w="154940" h="168275">
                <a:moveTo>
                  <a:pt x="148692" y="86255"/>
                </a:moveTo>
                <a:lnTo>
                  <a:pt x="22660" y="86255"/>
                </a:lnTo>
                <a:lnTo>
                  <a:pt x="30572" y="86351"/>
                </a:lnTo>
                <a:lnTo>
                  <a:pt x="39377" y="87194"/>
                </a:lnTo>
                <a:lnTo>
                  <a:pt x="108191" y="102813"/>
                </a:lnTo>
                <a:lnTo>
                  <a:pt x="144974" y="124841"/>
                </a:lnTo>
                <a:lnTo>
                  <a:pt x="147898" y="145641"/>
                </a:lnTo>
                <a:lnTo>
                  <a:pt x="142208" y="152712"/>
                </a:lnTo>
                <a:lnTo>
                  <a:pt x="151794" y="152712"/>
                </a:lnTo>
                <a:lnTo>
                  <a:pt x="151923" y="152538"/>
                </a:lnTo>
                <a:lnTo>
                  <a:pt x="154928" y="138703"/>
                </a:lnTo>
                <a:lnTo>
                  <a:pt x="150441" y="121101"/>
                </a:lnTo>
                <a:lnTo>
                  <a:pt x="140717" y="109041"/>
                </a:lnTo>
                <a:lnTo>
                  <a:pt x="131532" y="102327"/>
                </a:lnTo>
                <a:lnTo>
                  <a:pt x="140475" y="95907"/>
                </a:lnTo>
                <a:lnTo>
                  <a:pt x="148692" y="86255"/>
                </a:lnTo>
                <a:close/>
              </a:path>
              <a:path w="154940" h="168275">
                <a:moveTo>
                  <a:pt x="98691" y="10370"/>
                </a:moveTo>
                <a:lnTo>
                  <a:pt x="98691" y="17442"/>
                </a:lnTo>
                <a:lnTo>
                  <a:pt x="100084" y="18112"/>
                </a:lnTo>
                <a:lnTo>
                  <a:pt x="102501" y="18783"/>
                </a:lnTo>
                <a:lnTo>
                  <a:pt x="121379" y="26651"/>
                </a:lnTo>
                <a:lnTo>
                  <a:pt x="134391" y="36185"/>
                </a:lnTo>
                <a:lnTo>
                  <a:pt x="142504" y="46254"/>
                </a:lnTo>
                <a:lnTo>
                  <a:pt x="146685" y="55730"/>
                </a:lnTo>
                <a:lnTo>
                  <a:pt x="147898" y="63483"/>
                </a:lnTo>
                <a:lnTo>
                  <a:pt x="142578" y="76507"/>
                </a:lnTo>
                <a:lnTo>
                  <a:pt x="129935" y="81899"/>
                </a:lnTo>
                <a:lnTo>
                  <a:pt x="150500" y="81899"/>
                </a:lnTo>
                <a:lnTo>
                  <a:pt x="154173" y="72726"/>
                </a:lnTo>
                <a:lnTo>
                  <a:pt x="151627" y="54451"/>
                </a:lnTo>
                <a:lnTo>
                  <a:pt x="144416" y="39487"/>
                </a:lnTo>
                <a:lnTo>
                  <a:pt x="134321" y="27731"/>
                </a:lnTo>
                <a:lnTo>
                  <a:pt x="123128" y="19081"/>
                </a:lnTo>
                <a:lnTo>
                  <a:pt x="112620" y="13435"/>
                </a:lnTo>
                <a:lnTo>
                  <a:pt x="104579" y="10689"/>
                </a:lnTo>
                <a:lnTo>
                  <a:pt x="98691" y="10370"/>
                </a:lnTo>
                <a:close/>
              </a:path>
              <a:path w="154940" h="168275">
                <a:moveTo>
                  <a:pt x="41358" y="14729"/>
                </a:moveTo>
                <a:lnTo>
                  <a:pt x="12752" y="14729"/>
                </a:lnTo>
                <a:lnTo>
                  <a:pt x="14431" y="24178"/>
                </a:lnTo>
                <a:lnTo>
                  <a:pt x="22824" y="30944"/>
                </a:lnTo>
                <a:lnTo>
                  <a:pt x="36265" y="30944"/>
                </a:lnTo>
                <a:lnTo>
                  <a:pt x="42636" y="27226"/>
                </a:lnTo>
                <a:lnTo>
                  <a:pt x="42636" y="18112"/>
                </a:lnTo>
                <a:lnTo>
                  <a:pt x="41358" y="14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2015111" y="2100485"/>
            <a:ext cx="89087" cy="34178"/>
          </a:xfrm>
          <a:custGeom>
            <a:avLst/>
            <a:gdLst/>
            <a:ahLst/>
            <a:cxnLst/>
            <a:rect l="l" t="t" r="r" b="b"/>
            <a:pathLst>
              <a:path w="100965" h="38735">
                <a:moveTo>
                  <a:pt x="35325" y="0"/>
                </a:moveTo>
                <a:lnTo>
                  <a:pt x="17448" y="2233"/>
                </a:lnTo>
                <a:lnTo>
                  <a:pt x="5438" y="8508"/>
                </a:lnTo>
                <a:lnTo>
                  <a:pt x="0" y="18185"/>
                </a:lnTo>
                <a:lnTo>
                  <a:pt x="4484" y="32918"/>
                </a:lnTo>
                <a:lnTo>
                  <a:pt x="15572" y="38610"/>
                </a:lnTo>
                <a:lnTo>
                  <a:pt x="29116" y="34386"/>
                </a:lnTo>
                <a:lnTo>
                  <a:pt x="35276" y="22472"/>
                </a:lnTo>
                <a:lnTo>
                  <a:pt x="35325" y="17068"/>
                </a:lnTo>
                <a:lnTo>
                  <a:pt x="33957" y="12740"/>
                </a:lnTo>
                <a:lnTo>
                  <a:pt x="30909" y="9418"/>
                </a:lnTo>
                <a:lnTo>
                  <a:pt x="30217" y="8412"/>
                </a:lnTo>
                <a:lnTo>
                  <a:pt x="29897" y="8077"/>
                </a:lnTo>
                <a:lnTo>
                  <a:pt x="29897" y="7406"/>
                </a:lnTo>
                <a:lnTo>
                  <a:pt x="30253" y="7071"/>
                </a:lnTo>
                <a:lnTo>
                  <a:pt x="69455" y="7071"/>
                </a:lnTo>
                <a:lnTo>
                  <a:pt x="66356" y="5608"/>
                </a:lnTo>
                <a:lnTo>
                  <a:pt x="48713" y="1021"/>
                </a:lnTo>
                <a:lnTo>
                  <a:pt x="35325" y="0"/>
                </a:lnTo>
                <a:close/>
              </a:path>
              <a:path w="100965" h="38735">
                <a:moveTo>
                  <a:pt x="69455" y="7071"/>
                </a:moveTo>
                <a:lnTo>
                  <a:pt x="35325" y="7071"/>
                </a:lnTo>
                <a:lnTo>
                  <a:pt x="50338" y="8484"/>
                </a:lnTo>
                <a:lnTo>
                  <a:pt x="63865" y="12275"/>
                </a:lnTo>
                <a:lnTo>
                  <a:pt x="75668" y="17770"/>
                </a:lnTo>
                <a:lnTo>
                  <a:pt x="85507" y="24295"/>
                </a:lnTo>
                <a:lnTo>
                  <a:pt x="95368" y="33314"/>
                </a:lnTo>
                <a:lnTo>
                  <a:pt x="99406" y="33314"/>
                </a:lnTo>
                <a:lnTo>
                  <a:pt x="100763" y="31668"/>
                </a:lnTo>
                <a:lnTo>
                  <a:pt x="100763" y="30022"/>
                </a:lnTo>
                <a:lnTo>
                  <a:pt x="98407" y="26247"/>
                </a:lnTo>
                <a:lnTo>
                  <a:pt x="91613" y="19841"/>
                </a:lnTo>
                <a:lnTo>
                  <a:pt x="80793" y="12421"/>
                </a:lnTo>
                <a:lnTo>
                  <a:pt x="69455" y="7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1834600" y="1891278"/>
            <a:ext cx="215153" cy="123265"/>
          </a:xfrm>
          <a:custGeom>
            <a:avLst/>
            <a:gdLst/>
            <a:ahLst/>
            <a:cxnLst/>
            <a:rect l="l" t="t" r="r" b="b"/>
            <a:pathLst>
              <a:path w="243840" h="139700">
                <a:moveTo>
                  <a:pt x="70838" y="0"/>
                </a:moveTo>
                <a:lnTo>
                  <a:pt x="28722" y="6408"/>
                </a:lnTo>
                <a:lnTo>
                  <a:pt x="0" y="34811"/>
                </a:lnTo>
                <a:lnTo>
                  <a:pt x="1007" y="44648"/>
                </a:lnTo>
                <a:lnTo>
                  <a:pt x="24208" y="82345"/>
                </a:lnTo>
                <a:lnTo>
                  <a:pt x="57088" y="106803"/>
                </a:lnTo>
                <a:lnTo>
                  <a:pt x="98250" y="125765"/>
                </a:lnTo>
                <a:lnTo>
                  <a:pt x="143210" y="137227"/>
                </a:lnTo>
                <a:lnTo>
                  <a:pt x="173077" y="139712"/>
                </a:lnTo>
                <a:lnTo>
                  <a:pt x="188700" y="138965"/>
                </a:lnTo>
                <a:lnTo>
                  <a:pt x="230122" y="125731"/>
                </a:lnTo>
                <a:lnTo>
                  <a:pt x="239025" y="116584"/>
                </a:lnTo>
                <a:lnTo>
                  <a:pt x="197635" y="116584"/>
                </a:lnTo>
                <a:lnTo>
                  <a:pt x="185630" y="116234"/>
                </a:lnTo>
                <a:lnTo>
                  <a:pt x="136285" y="108565"/>
                </a:lnTo>
                <a:lnTo>
                  <a:pt x="135721" y="103901"/>
                </a:lnTo>
                <a:lnTo>
                  <a:pt x="117579" y="103901"/>
                </a:lnTo>
                <a:lnTo>
                  <a:pt x="70160" y="90050"/>
                </a:lnTo>
                <a:lnTo>
                  <a:pt x="32218" y="71662"/>
                </a:lnTo>
                <a:lnTo>
                  <a:pt x="6883" y="44260"/>
                </a:lnTo>
                <a:lnTo>
                  <a:pt x="11019" y="31996"/>
                </a:lnTo>
                <a:lnTo>
                  <a:pt x="21946" y="25494"/>
                </a:lnTo>
                <a:lnTo>
                  <a:pt x="36798" y="22969"/>
                </a:lnTo>
                <a:lnTo>
                  <a:pt x="166915" y="22969"/>
                </a:lnTo>
                <a:lnTo>
                  <a:pt x="159206" y="19438"/>
                </a:lnTo>
                <a:lnTo>
                  <a:pt x="115181" y="5335"/>
                </a:lnTo>
                <a:lnTo>
                  <a:pt x="85366" y="686"/>
                </a:lnTo>
                <a:lnTo>
                  <a:pt x="70838" y="0"/>
                </a:lnTo>
                <a:close/>
              </a:path>
              <a:path w="243840" h="139700">
                <a:moveTo>
                  <a:pt x="191895" y="36418"/>
                </a:moveTo>
                <a:lnTo>
                  <a:pt x="127558" y="36418"/>
                </a:lnTo>
                <a:lnTo>
                  <a:pt x="136846" y="38650"/>
                </a:lnTo>
                <a:lnTo>
                  <a:pt x="147978" y="41564"/>
                </a:lnTo>
                <a:lnTo>
                  <a:pt x="186901" y="55123"/>
                </a:lnTo>
                <a:lnTo>
                  <a:pt x="227858" y="80890"/>
                </a:lnTo>
                <a:lnTo>
                  <a:pt x="236969" y="96949"/>
                </a:lnTo>
                <a:lnTo>
                  <a:pt x="234572" y="106338"/>
                </a:lnTo>
                <a:lnTo>
                  <a:pt x="226229" y="112888"/>
                </a:lnTo>
                <a:lnTo>
                  <a:pt x="210489" y="116475"/>
                </a:lnTo>
                <a:lnTo>
                  <a:pt x="197635" y="116584"/>
                </a:lnTo>
                <a:lnTo>
                  <a:pt x="239025" y="116584"/>
                </a:lnTo>
                <a:lnTo>
                  <a:pt x="243647" y="105229"/>
                </a:lnTo>
                <a:lnTo>
                  <a:pt x="242633" y="95238"/>
                </a:lnTo>
                <a:lnTo>
                  <a:pt x="239506" y="85373"/>
                </a:lnTo>
                <a:lnTo>
                  <a:pt x="209333" y="48576"/>
                </a:lnTo>
                <a:lnTo>
                  <a:pt x="198239" y="40397"/>
                </a:lnTo>
                <a:lnTo>
                  <a:pt x="191895" y="36418"/>
                </a:lnTo>
                <a:close/>
              </a:path>
              <a:path w="243840" h="139700">
                <a:moveTo>
                  <a:pt x="166915" y="22969"/>
                </a:moveTo>
                <a:lnTo>
                  <a:pt x="36798" y="22969"/>
                </a:lnTo>
                <a:lnTo>
                  <a:pt x="49540" y="23034"/>
                </a:lnTo>
                <a:lnTo>
                  <a:pt x="61295" y="23598"/>
                </a:lnTo>
                <a:lnTo>
                  <a:pt x="111030" y="31907"/>
                </a:lnTo>
                <a:lnTo>
                  <a:pt x="117579" y="103901"/>
                </a:lnTo>
                <a:lnTo>
                  <a:pt x="135721" y="103901"/>
                </a:lnTo>
                <a:lnTo>
                  <a:pt x="127558" y="36418"/>
                </a:lnTo>
                <a:lnTo>
                  <a:pt x="191895" y="36418"/>
                </a:lnTo>
                <a:lnTo>
                  <a:pt x="186071" y="32767"/>
                </a:lnTo>
                <a:lnTo>
                  <a:pt x="173003" y="25757"/>
                </a:lnTo>
                <a:lnTo>
                  <a:pt x="166915" y="22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1821641" y="1794160"/>
            <a:ext cx="300318" cy="69476"/>
          </a:xfrm>
          <a:custGeom>
            <a:avLst/>
            <a:gdLst/>
            <a:ahLst/>
            <a:cxnLst/>
            <a:rect l="l" t="t" r="r" b="b"/>
            <a:pathLst>
              <a:path w="340359" h="78739">
                <a:moveTo>
                  <a:pt x="169975" y="0"/>
                </a:moveTo>
                <a:lnTo>
                  <a:pt x="124830" y="3594"/>
                </a:lnTo>
                <a:lnTo>
                  <a:pt x="84775" y="13635"/>
                </a:lnTo>
                <a:lnTo>
                  <a:pt x="36087" y="39365"/>
                </a:lnTo>
                <a:lnTo>
                  <a:pt x="6010" y="65800"/>
                </a:lnTo>
                <a:lnTo>
                  <a:pt x="0" y="76809"/>
                </a:lnTo>
                <a:lnTo>
                  <a:pt x="1357" y="78181"/>
                </a:lnTo>
                <a:lnTo>
                  <a:pt x="5119" y="78181"/>
                </a:lnTo>
                <a:lnTo>
                  <a:pt x="11239" y="71780"/>
                </a:lnTo>
                <a:lnTo>
                  <a:pt x="19266" y="64520"/>
                </a:lnTo>
                <a:lnTo>
                  <a:pt x="58270" y="40540"/>
                </a:lnTo>
                <a:lnTo>
                  <a:pt x="94513" y="28260"/>
                </a:lnTo>
                <a:lnTo>
                  <a:pt x="136476" y="21294"/>
                </a:lnTo>
                <a:lnTo>
                  <a:pt x="167510" y="19789"/>
                </a:lnTo>
                <a:lnTo>
                  <a:pt x="268109" y="19789"/>
                </a:lnTo>
                <a:lnTo>
                  <a:pt x="256351" y="15249"/>
                </a:lnTo>
                <a:lnTo>
                  <a:pt x="216787" y="4334"/>
                </a:lnTo>
                <a:lnTo>
                  <a:pt x="174111" y="29"/>
                </a:lnTo>
                <a:lnTo>
                  <a:pt x="169975" y="0"/>
                </a:lnTo>
                <a:close/>
              </a:path>
              <a:path w="340359" h="78739">
                <a:moveTo>
                  <a:pt x="268109" y="19789"/>
                </a:moveTo>
                <a:lnTo>
                  <a:pt x="167510" y="19789"/>
                </a:lnTo>
                <a:lnTo>
                  <a:pt x="180920" y="19997"/>
                </a:lnTo>
                <a:lnTo>
                  <a:pt x="194264" y="20652"/>
                </a:lnTo>
                <a:lnTo>
                  <a:pt x="233517" y="25703"/>
                </a:lnTo>
                <a:lnTo>
                  <a:pt x="270775" y="36235"/>
                </a:lnTo>
                <a:lnTo>
                  <a:pt x="304979" y="53343"/>
                </a:lnTo>
                <a:lnTo>
                  <a:pt x="334862" y="78181"/>
                </a:lnTo>
                <a:lnTo>
                  <a:pt x="338590" y="78181"/>
                </a:lnTo>
                <a:lnTo>
                  <a:pt x="339958" y="76809"/>
                </a:lnTo>
                <a:lnTo>
                  <a:pt x="339958" y="74797"/>
                </a:lnTo>
                <a:lnTo>
                  <a:pt x="302718" y="37854"/>
                </a:lnTo>
                <a:lnTo>
                  <a:pt x="271111" y="20948"/>
                </a:lnTo>
                <a:lnTo>
                  <a:pt x="268109" y="19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2235582" y="3225577"/>
            <a:ext cx="2068046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6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2235582" y="1594432"/>
            <a:ext cx="2068046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6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2235581" y="1594432"/>
            <a:ext cx="0" cy="1631576"/>
          </a:xfrm>
          <a:custGeom>
            <a:avLst/>
            <a:gdLst/>
            <a:ahLst/>
            <a:cxnLst/>
            <a:rect l="l" t="t" r="r" b="b"/>
            <a:pathLst>
              <a:path h="1849120">
                <a:moveTo>
                  <a:pt x="0" y="1848631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4303518" y="1594432"/>
            <a:ext cx="0" cy="1631576"/>
          </a:xfrm>
          <a:custGeom>
            <a:avLst/>
            <a:gdLst/>
            <a:ahLst/>
            <a:cxnLst/>
            <a:rect l="l" t="t" r="r" b="b"/>
            <a:pathLst>
              <a:path h="1849120">
                <a:moveTo>
                  <a:pt x="0" y="1848631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 txBox="1"/>
          <p:nvPr/>
        </p:nvSpPr>
        <p:spPr>
          <a:xfrm>
            <a:off x="2190410" y="3249478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0</a:t>
            </a:r>
            <a:endParaRPr sz="1147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2752309" y="3203985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72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2752309" y="1594432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14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3269037" y="3203985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72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3269037" y="1594432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14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 txBox="1"/>
          <p:nvPr/>
        </p:nvSpPr>
        <p:spPr>
          <a:xfrm>
            <a:off x="3223855" y="3249478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1</a:t>
            </a:r>
            <a:endParaRPr sz="1147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785763" y="3203985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72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3785763" y="1594432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14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 txBox="1"/>
          <p:nvPr/>
        </p:nvSpPr>
        <p:spPr>
          <a:xfrm>
            <a:off x="4258327" y="3249478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2</a:t>
            </a:r>
            <a:endParaRPr sz="1147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2235582" y="2914795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4281899" y="2914795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2235582" y="2604012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4281899" y="2604012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2235582" y="2293203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4281899" y="2293203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2235582" y="1982419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4281899" y="1982419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2235582" y="1671637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8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4281899" y="1671637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3796059" y="3225066"/>
            <a:ext cx="508747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275" y="0"/>
                </a:lnTo>
              </a:path>
            </a:pathLst>
          </a:custGeom>
          <a:ln w="317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3284479" y="1768365"/>
            <a:ext cx="512109" cy="1456204"/>
          </a:xfrm>
          <a:custGeom>
            <a:avLst/>
            <a:gdLst/>
            <a:ahLst/>
            <a:cxnLst/>
            <a:rect l="l" t="t" r="r" b="b"/>
            <a:pathLst>
              <a:path w="580389" h="1650364">
                <a:moveTo>
                  <a:pt x="0" y="0"/>
                </a:moveTo>
                <a:lnTo>
                  <a:pt x="5834" y="50134"/>
                </a:lnTo>
                <a:lnTo>
                  <a:pt x="11656" y="107278"/>
                </a:lnTo>
                <a:lnTo>
                  <a:pt x="17491" y="170273"/>
                </a:lnTo>
                <a:lnTo>
                  <a:pt x="23338" y="239090"/>
                </a:lnTo>
                <a:lnTo>
                  <a:pt x="29160" y="311411"/>
                </a:lnTo>
                <a:lnTo>
                  <a:pt x="34991" y="387207"/>
                </a:lnTo>
                <a:lnTo>
                  <a:pt x="40826" y="466508"/>
                </a:lnTo>
                <a:lnTo>
                  <a:pt x="46660" y="545839"/>
                </a:lnTo>
                <a:lnTo>
                  <a:pt x="52495" y="625140"/>
                </a:lnTo>
                <a:lnTo>
                  <a:pt x="58329" y="703282"/>
                </a:lnTo>
                <a:lnTo>
                  <a:pt x="64152" y="781425"/>
                </a:lnTo>
                <a:lnTo>
                  <a:pt x="69998" y="856062"/>
                </a:lnTo>
                <a:lnTo>
                  <a:pt x="75830" y="928384"/>
                </a:lnTo>
                <a:lnTo>
                  <a:pt x="81652" y="998358"/>
                </a:lnTo>
                <a:lnTo>
                  <a:pt x="87487" y="1063670"/>
                </a:lnTo>
                <a:lnTo>
                  <a:pt x="93333" y="1125508"/>
                </a:lnTo>
                <a:lnTo>
                  <a:pt x="99156" y="1182652"/>
                </a:lnTo>
                <a:lnTo>
                  <a:pt x="104990" y="1236291"/>
                </a:lnTo>
                <a:lnTo>
                  <a:pt x="110825" y="1285267"/>
                </a:lnTo>
                <a:lnTo>
                  <a:pt x="117824" y="1329611"/>
                </a:lnTo>
                <a:lnTo>
                  <a:pt x="123646" y="1370419"/>
                </a:lnTo>
                <a:lnTo>
                  <a:pt x="135327" y="1439236"/>
                </a:lnTo>
                <a:lnTo>
                  <a:pt x="146984" y="1495222"/>
                </a:lnTo>
                <a:lnTo>
                  <a:pt x="158650" y="1537188"/>
                </a:lnTo>
                <a:lnTo>
                  <a:pt x="176141" y="1583879"/>
                </a:lnTo>
                <a:lnTo>
                  <a:pt x="199480" y="1618866"/>
                </a:lnTo>
                <a:lnTo>
                  <a:pt x="222815" y="1636360"/>
                </a:lnTo>
                <a:lnTo>
                  <a:pt x="228637" y="1639865"/>
                </a:lnTo>
                <a:lnTo>
                  <a:pt x="234484" y="1642181"/>
                </a:lnTo>
                <a:lnTo>
                  <a:pt x="240318" y="1643339"/>
                </a:lnTo>
                <a:lnTo>
                  <a:pt x="246140" y="1644497"/>
                </a:lnTo>
                <a:lnTo>
                  <a:pt x="251972" y="1646844"/>
                </a:lnTo>
                <a:lnTo>
                  <a:pt x="257819" y="1646844"/>
                </a:lnTo>
                <a:lnTo>
                  <a:pt x="263641" y="1648002"/>
                </a:lnTo>
                <a:lnTo>
                  <a:pt x="269475" y="1649191"/>
                </a:lnTo>
                <a:lnTo>
                  <a:pt x="281144" y="1649191"/>
                </a:lnTo>
                <a:lnTo>
                  <a:pt x="286979" y="1650349"/>
                </a:lnTo>
                <a:lnTo>
                  <a:pt x="579790" y="1650349"/>
                </a:lnTo>
              </a:path>
            </a:pathLst>
          </a:custGeom>
          <a:ln w="27997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2772899" y="1671638"/>
            <a:ext cx="512109" cy="1554255"/>
          </a:xfrm>
          <a:custGeom>
            <a:avLst/>
            <a:gdLst/>
            <a:ahLst/>
            <a:cxnLst/>
            <a:rect l="l" t="t" r="r" b="b"/>
            <a:pathLst>
              <a:path w="580389" h="1761489">
                <a:moveTo>
                  <a:pt x="0" y="1761132"/>
                </a:moveTo>
                <a:lnTo>
                  <a:pt x="17491" y="1761132"/>
                </a:lnTo>
                <a:lnTo>
                  <a:pt x="23325" y="1759974"/>
                </a:lnTo>
                <a:lnTo>
                  <a:pt x="286967" y="1759974"/>
                </a:lnTo>
                <a:lnTo>
                  <a:pt x="292813" y="1758816"/>
                </a:lnTo>
                <a:lnTo>
                  <a:pt x="298648" y="1758816"/>
                </a:lnTo>
                <a:lnTo>
                  <a:pt x="306220" y="1757627"/>
                </a:lnTo>
                <a:lnTo>
                  <a:pt x="310302" y="1756469"/>
                </a:lnTo>
                <a:lnTo>
                  <a:pt x="316148" y="1754122"/>
                </a:lnTo>
                <a:lnTo>
                  <a:pt x="321971" y="1752964"/>
                </a:lnTo>
                <a:lnTo>
                  <a:pt x="327805" y="1749490"/>
                </a:lnTo>
                <a:lnTo>
                  <a:pt x="333640" y="1745985"/>
                </a:lnTo>
                <a:lnTo>
                  <a:pt x="341224" y="1742480"/>
                </a:lnTo>
                <a:lnTo>
                  <a:pt x="345309" y="1736659"/>
                </a:lnTo>
                <a:lnTo>
                  <a:pt x="351140" y="1729649"/>
                </a:lnTo>
                <a:lnTo>
                  <a:pt x="356963" y="1720323"/>
                </a:lnTo>
                <a:lnTo>
                  <a:pt x="362809" y="1709809"/>
                </a:lnTo>
                <a:lnTo>
                  <a:pt x="368644" y="1696978"/>
                </a:lnTo>
                <a:lnTo>
                  <a:pt x="376216" y="1681801"/>
                </a:lnTo>
                <a:lnTo>
                  <a:pt x="380301" y="1663149"/>
                </a:lnTo>
                <a:lnTo>
                  <a:pt x="386147" y="1640992"/>
                </a:lnTo>
                <a:lnTo>
                  <a:pt x="391970" y="1615331"/>
                </a:lnTo>
                <a:lnTo>
                  <a:pt x="397801" y="1585006"/>
                </a:lnTo>
                <a:lnTo>
                  <a:pt x="403636" y="1550050"/>
                </a:lnTo>
                <a:lnTo>
                  <a:pt x="411208" y="1510369"/>
                </a:lnTo>
                <a:lnTo>
                  <a:pt x="415305" y="1466055"/>
                </a:lnTo>
                <a:lnTo>
                  <a:pt x="421139" y="1415891"/>
                </a:lnTo>
                <a:lnTo>
                  <a:pt x="426962" y="1361093"/>
                </a:lnTo>
                <a:lnTo>
                  <a:pt x="433961" y="1300445"/>
                </a:lnTo>
                <a:lnTo>
                  <a:pt x="439795" y="1235133"/>
                </a:lnTo>
                <a:lnTo>
                  <a:pt x="445642" y="1165158"/>
                </a:lnTo>
                <a:lnTo>
                  <a:pt x="453214" y="1090490"/>
                </a:lnTo>
                <a:lnTo>
                  <a:pt x="457299" y="1011189"/>
                </a:lnTo>
                <a:lnTo>
                  <a:pt x="463133" y="928384"/>
                </a:lnTo>
                <a:lnTo>
                  <a:pt x="468955" y="844390"/>
                </a:lnTo>
                <a:lnTo>
                  <a:pt x="474799" y="758079"/>
                </a:lnTo>
                <a:lnTo>
                  <a:pt x="480634" y="670611"/>
                </a:lnTo>
                <a:lnTo>
                  <a:pt x="488206" y="584301"/>
                </a:lnTo>
                <a:lnTo>
                  <a:pt x="492290" y="500337"/>
                </a:lnTo>
                <a:lnTo>
                  <a:pt x="498137" y="418690"/>
                </a:lnTo>
                <a:lnTo>
                  <a:pt x="503959" y="341705"/>
                </a:lnTo>
                <a:lnTo>
                  <a:pt x="509794" y="269414"/>
                </a:lnTo>
                <a:lnTo>
                  <a:pt x="515628" y="205261"/>
                </a:lnTo>
                <a:lnTo>
                  <a:pt x="523201" y="146959"/>
                </a:lnTo>
                <a:lnTo>
                  <a:pt x="527294" y="97952"/>
                </a:lnTo>
                <a:lnTo>
                  <a:pt x="533129" y="58302"/>
                </a:lnTo>
                <a:lnTo>
                  <a:pt x="538951" y="27977"/>
                </a:lnTo>
                <a:lnTo>
                  <a:pt x="544786" y="9295"/>
                </a:lnTo>
                <a:lnTo>
                  <a:pt x="550632" y="0"/>
                </a:lnTo>
                <a:lnTo>
                  <a:pt x="556455" y="1127"/>
                </a:lnTo>
                <a:lnTo>
                  <a:pt x="562289" y="13988"/>
                </a:lnTo>
                <a:lnTo>
                  <a:pt x="568121" y="36145"/>
                </a:lnTo>
                <a:lnTo>
                  <a:pt x="573943" y="68786"/>
                </a:lnTo>
                <a:lnTo>
                  <a:pt x="579790" y="109625"/>
                </a:lnTo>
              </a:path>
            </a:pathLst>
          </a:custGeom>
          <a:ln w="27997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2235582" y="3225577"/>
            <a:ext cx="537322" cy="0"/>
          </a:xfrm>
          <a:custGeom>
            <a:avLst/>
            <a:gdLst/>
            <a:ahLst/>
            <a:cxnLst/>
            <a:rect l="l" t="t" r="r" b="b"/>
            <a:pathLst>
              <a:path w="608965">
                <a:moveTo>
                  <a:pt x="0" y="0"/>
                </a:moveTo>
                <a:lnTo>
                  <a:pt x="608959" y="0"/>
                </a:lnTo>
              </a:path>
            </a:pathLst>
          </a:custGeom>
          <a:ln w="27991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 txBox="1"/>
          <p:nvPr/>
        </p:nvSpPr>
        <p:spPr>
          <a:xfrm>
            <a:off x="2790266" y="1220972"/>
            <a:ext cx="890307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likelihood</a:t>
            </a:r>
            <a:endParaRPr sz="163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4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9746" y="2631361"/>
            <a:ext cx="244849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98" y="0"/>
                </a:lnTo>
              </a:path>
            </a:pathLst>
          </a:custGeom>
          <a:ln w="18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6699718" y="2702657"/>
            <a:ext cx="244849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428" y="0"/>
                </a:lnTo>
              </a:path>
            </a:pathLst>
          </a:custGeom>
          <a:ln w="18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078226" y="2504783"/>
            <a:ext cx="81803" cy="254934"/>
          </a:xfrm>
          <a:custGeom>
            <a:avLst/>
            <a:gdLst/>
            <a:ahLst/>
            <a:cxnLst/>
            <a:rect l="l" t="t" r="r" b="b"/>
            <a:pathLst>
              <a:path w="92710" h="288925">
                <a:moveTo>
                  <a:pt x="60137" y="0"/>
                </a:moveTo>
                <a:lnTo>
                  <a:pt x="0" y="4754"/>
                </a:lnTo>
                <a:lnTo>
                  <a:pt x="0" y="18105"/>
                </a:lnTo>
                <a:lnTo>
                  <a:pt x="20607" y="19472"/>
                </a:lnTo>
                <a:lnTo>
                  <a:pt x="29898" y="25462"/>
                </a:lnTo>
                <a:lnTo>
                  <a:pt x="32228" y="38906"/>
                </a:lnTo>
                <a:lnTo>
                  <a:pt x="32247" y="257129"/>
                </a:lnTo>
                <a:lnTo>
                  <a:pt x="29919" y="270442"/>
                </a:lnTo>
                <a:lnTo>
                  <a:pt x="19998" y="275182"/>
                </a:lnTo>
                <a:lnTo>
                  <a:pt x="0" y="288310"/>
                </a:lnTo>
                <a:lnTo>
                  <a:pt x="39737" y="287130"/>
                </a:lnTo>
                <a:lnTo>
                  <a:pt x="90894" y="287130"/>
                </a:lnTo>
                <a:lnTo>
                  <a:pt x="92445" y="275783"/>
                </a:lnTo>
                <a:lnTo>
                  <a:pt x="71443" y="275046"/>
                </a:lnTo>
                <a:lnTo>
                  <a:pt x="62144" y="269888"/>
                </a:lnTo>
                <a:lnTo>
                  <a:pt x="60137" y="0"/>
                </a:lnTo>
                <a:close/>
              </a:path>
              <a:path w="92710" h="288925">
                <a:moveTo>
                  <a:pt x="90894" y="287130"/>
                </a:moveTo>
                <a:lnTo>
                  <a:pt x="39737" y="287130"/>
                </a:lnTo>
                <a:lnTo>
                  <a:pt x="52439" y="287217"/>
                </a:lnTo>
                <a:lnTo>
                  <a:pt x="90740" y="288262"/>
                </a:lnTo>
                <a:lnTo>
                  <a:pt x="90894" y="287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177980" y="2594836"/>
            <a:ext cx="163606" cy="168088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100937" y="0"/>
                </a:moveTo>
                <a:lnTo>
                  <a:pt x="56594" y="9000"/>
                </a:lnTo>
                <a:lnTo>
                  <a:pt x="23481" y="33500"/>
                </a:lnTo>
                <a:lnTo>
                  <a:pt x="4083" y="68822"/>
                </a:lnTo>
                <a:lnTo>
                  <a:pt x="0" y="96072"/>
                </a:lnTo>
                <a:lnTo>
                  <a:pt x="1170" y="111351"/>
                </a:lnTo>
                <a:lnTo>
                  <a:pt x="17126" y="151000"/>
                </a:lnTo>
                <a:lnTo>
                  <a:pt x="47487" y="178528"/>
                </a:lnTo>
                <a:lnTo>
                  <a:pt x="86779" y="190278"/>
                </a:lnTo>
                <a:lnTo>
                  <a:pt x="102153" y="189281"/>
                </a:lnTo>
                <a:lnTo>
                  <a:pt x="116656" y="186283"/>
                </a:lnTo>
                <a:lnTo>
                  <a:pt x="130151" y="181425"/>
                </a:lnTo>
                <a:lnTo>
                  <a:pt x="131564" y="180673"/>
                </a:lnTo>
                <a:lnTo>
                  <a:pt x="92838" y="180673"/>
                </a:lnTo>
                <a:lnTo>
                  <a:pt x="80467" y="179263"/>
                </a:lnTo>
                <a:lnTo>
                  <a:pt x="48052" y="157107"/>
                </a:lnTo>
                <a:lnTo>
                  <a:pt x="35728" y="116773"/>
                </a:lnTo>
                <a:lnTo>
                  <a:pt x="34835" y="94755"/>
                </a:lnTo>
                <a:lnTo>
                  <a:pt x="34938" y="83106"/>
                </a:lnTo>
                <a:lnTo>
                  <a:pt x="41439" y="44554"/>
                </a:lnTo>
                <a:lnTo>
                  <a:pt x="72303" y="13768"/>
                </a:lnTo>
                <a:lnTo>
                  <a:pt x="83181" y="10276"/>
                </a:lnTo>
                <a:lnTo>
                  <a:pt x="134039" y="10276"/>
                </a:lnTo>
                <a:lnTo>
                  <a:pt x="127728" y="6933"/>
                </a:lnTo>
                <a:lnTo>
                  <a:pt x="114700" y="2422"/>
                </a:lnTo>
                <a:lnTo>
                  <a:pt x="100937" y="0"/>
                </a:lnTo>
                <a:close/>
              </a:path>
              <a:path w="185420" h="190500">
                <a:moveTo>
                  <a:pt x="134039" y="10276"/>
                </a:moveTo>
                <a:lnTo>
                  <a:pt x="83181" y="10276"/>
                </a:lnTo>
                <a:lnTo>
                  <a:pt x="98733" y="10947"/>
                </a:lnTo>
                <a:lnTo>
                  <a:pt x="112053" y="14006"/>
                </a:lnTo>
                <a:lnTo>
                  <a:pt x="140647" y="41618"/>
                </a:lnTo>
                <a:lnTo>
                  <a:pt x="150095" y="79719"/>
                </a:lnTo>
                <a:lnTo>
                  <a:pt x="150434" y="89908"/>
                </a:lnTo>
                <a:lnTo>
                  <a:pt x="150355" y="102347"/>
                </a:lnTo>
                <a:lnTo>
                  <a:pt x="145070" y="140661"/>
                </a:lnTo>
                <a:lnTo>
                  <a:pt x="117649" y="173983"/>
                </a:lnTo>
                <a:lnTo>
                  <a:pt x="92838" y="180673"/>
                </a:lnTo>
                <a:lnTo>
                  <a:pt x="131564" y="180673"/>
                </a:lnTo>
                <a:lnTo>
                  <a:pt x="163203" y="157107"/>
                </a:lnTo>
                <a:lnTo>
                  <a:pt x="182203" y="121136"/>
                </a:lnTo>
                <a:lnTo>
                  <a:pt x="185314" y="96914"/>
                </a:lnTo>
                <a:lnTo>
                  <a:pt x="184218" y="82083"/>
                </a:lnTo>
                <a:lnTo>
                  <a:pt x="169125" y="42314"/>
                </a:lnTo>
                <a:lnTo>
                  <a:pt x="139852" y="13355"/>
                </a:lnTo>
                <a:lnTo>
                  <a:pt x="134039" y="10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362761" y="2593422"/>
            <a:ext cx="168088" cy="242047"/>
          </a:xfrm>
          <a:custGeom>
            <a:avLst/>
            <a:gdLst/>
            <a:ahLst/>
            <a:cxnLst/>
            <a:rect l="l" t="t" r="r" b="b"/>
            <a:pathLst>
              <a:path w="190500" h="274319">
                <a:moveTo>
                  <a:pt x="88178" y="4270"/>
                </a:moveTo>
                <a:lnTo>
                  <a:pt x="42524" y="15952"/>
                </a:lnTo>
                <a:lnTo>
                  <a:pt x="17221" y="45300"/>
                </a:lnTo>
                <a:lnTo>
                  <a:pt x="14041" y="57364"/>
                </a:lnTo>
                <a:lnTo>
                  <a:pt x="15150" y="73903"/>
                </a:lnTo>
                <a:lnTo>
                  <a:pt x="18792" y="87379"/>
                </a:lnTo>
                <a:lnTo>
                  <a:pt x="24320" y="98016"/>
                </a:lnTo>
                <a:lnTo>
                  <a:pt x="31085" y="106040"/>
                </a:lnTo>
                <a:lnTo>
                  <a:pt x="26733" y="115842"/>
                </a:lnTo>
                <a:lnTo>
                  <a:pt x="22233" y="128376"/>
                </a:lnTo>
                <a:lnTo>
                  <a:pt x="22008" y="145328"/>
                </a:lnTo>
                <a:lnTo>
                  <a:pt x="24168" y="158979"/>
                </a:lnTo>
                <a:lnTo>
                  <a:pt x="28713" y="169600"/>
                </a:lnTo>
                <a:lnTo>
                  <a:pt x="35642" y="177464"/>
                </a:lnTo>
                <a:lnTo>
                  <a:pt x="22071" y="184830"/>
                </a:lnTo>
                <a:lnTo>
                  <a:pt x="11347" y="194158"/>
                </a:lnTo>
                <a:lnTo>
                  <a:pt x="3860" y="204768"/>
                </a:lnTo>
                <a:lnTo>
                  <a:pt x="0" y="215980"/>
                </a:lnTo>
                <a:lnTo>
                  <a:pt x="1478" y="227723"/>
                </a:lnTo>
                <a:lnTo>
                  <a:pt x="35078" y="262796"/>
                </a:lnTo>
                <a:lnTo>
                  <a:pt x="80936" y="273836"/>
                </a:lnTo>
                <a:lnTo>
                  <a:pt x="99956" y="273207"/>
                </a:lnTo>
                <a:lnTo>
                  <a:pt x="117581" y="271135"/>
                </a:lnTo>
                <a:lnTo>
                  <a:pt x="133607" y="267698"/>
                </a:lnTo>
                <a:lnTo>
                  <a:pt x="143392" y="264450"/>
                </a:lnTo>
                <a:lnTo>
                  <a:pt x="92421" y="264450"/>
                </a:lnTo>
                <a:lnTo>
                  <a:pt x="74140" y="263022"/>
                </a:lnTo>
                <a:lnTo>
                  <a:pt x="33835" y="245145"/>
                </a:lnTo>
                <a:lnTo>
                  <a:pt x="22407" y="226324"/>
                </a:lnTo>
                <a:lnTo>
                  <a:pt x="24566" y="210555"/>
                </a:lnTo>
                <a:lnTo>
                  <a:pt x="31087" y="198215"/>
                </a:lnTo>
                <a:lnTo>
                  <a:pt x="40879" y="189706"/>
                </a:lnTo>
                <a:lnTo>
                  <a:pt x="52849" y="185430"/>
                </a:lnTo>
                <a:lnTo>
                  <a:pt x="80382" y="185080"/>
                </a:lnTo>
                <a:lnTo>
                  <a:pt x="172016" y="185080"/>
                </a:lnTo>
                <a:lnTo>
                  <a:pt x="163977" y="177029"/>
                </a:lnTo>
                <a:lnTo>
                  <a:pt x="125504" y="163582"/>
                </a:lnTo>
                <a:lnTo>
                  <a:pt x="59768" y="161367"/>
                </a:lnTo>
                <a:lnTo>
                  <a:pt x="44912" y="156513"/>
                </a:lnTo>
                <a:lnTo>
                  <a:pt x="35916" y="146726"/>
                </a:lnTo>
                <a:lnTo>
                  <a:pt x="32587" y="134217"/>
                </a:lnTo>
                <a:lnTo>
                  <a:pt x="32558" y="121407"/>
                </a:lnTo>
                <a:lnTo>
                  <a:pt x="39660" y="112903"/>
                </a:lnTo>
                <a:lnTo>
                  <a:pt x="65259" y="112903"/>
                </a:lnTo>
                <a:lnTo>
                  <a:pt x="63013" y="112350"/>
                </a:lnTo>
                <a:lnTo>
                  <a:pt x="52088" y="101382"/>
                </a:lnTo>
                <a:lnTo>
                  <a:pt x="46509" y="87497"/>
                </a:lnTo>
                <a:lnTo>
                  <a:pt x="44479" y="74293"/>
                </a:lnTo>
                <a:lnTo>
                  <a:pt x="44531" y="58635"/>
                </a:lnTo>
                <a:lnTo>
                  <a:pt x="65910" y="17391"/>
                </a:lnTo>
                <a:lnTo>
                  <a:pt x="80099" y="13765"/>
                </a:lnTo>
                <a:lnTo>
                  <a:pt x="123397" y="13765"/>
                </a:lnTo>
                <a:lnTo>
                  <a:pt x="112944" y="9355"/>
                </a:lnTo>
                <a:lnTo>
                  <a:pt x="99361" y="5770"/>
                </a:lnTo>
                <a:lnTo>
                  <a:pt x="88178" y="4270"/>
                </a:lnTo>
                <a:close/>
              </a:path>
              <a:path w="190500" h="274319">
                <a:moveTo>
                  <a:pt x="172016" y="185080"/>
                </a:moveTo>
                <a:lnTo>
                  <a:pt x="80382" y="185080"/>
                </a:lnTo>
                <a:lnTo>
                  <a:pt x="96036" y="185182"/>
                </a:lnTo>
                <a:lnTo>
                  <a:pt x="112011" y="185896"/>
                </a:lnTo>
                <a:lnTo>
                  <a:pt x="152107" y="197822"/>
                </a:lnTo>
                <a:lnTo>
                  <a:pt x="162575" y="220044"/>
                </a:lnTo>
                <a:lnTo>
                  <a:pt x="160577" y="230597"/>
                </a:lnTo>
                <a:lnTo>
                  <a:pt x="119050" y="261222"/>
                </a:lnTo>
                <a:lnTo>
                  <a:pt x="92421" y="264450"/>
                </a:lnTo>
                <a:lnTo>
                  <a:pt x="143392" y="264450"/>
                </a:lnTo>
                <a:lnTo>
                  <a:pt x="177665" y="241896"/>
                </a:lnTo>
                <a:lnTo>
                  <a:pt x="184819" y="222874"/>
                </a:lnTo>
                <a:lnTo>
                  <a:pt x="183875" y="211016"/>
                </a:lnTo>
                <a:lnTo>
                  <a:pt x="180513" y="198801"/>
                </a:lnTo>
                <a:lnTo>
                  <a:pt x="174094" y="187161"/>
                </a:lnTo>
                <a:lnTo>
                  <a:pt x="172016" y="185080"/>
                </a:lnTo>
                <a:close/>
              </a:path>
              <a:path w="190500" h="274319">
                <a:moveTo>
                  <a:pt x="65259" y="112903"/>
                </a:moveTo>
                <a:lnTo>
                  <a:pt x="39660" y="112903"/>
                </a:lnTo>
                <a:lnTo>
                  <a:pt x="53891" y="121144"/>
                </a:lnTo>
                <a:lnTo>
                  <a:pt x="67041" y="125177"/>
                </a:lnTo>
                <a:lnTo>
                  <a:pt x="77624" y="126479"/>
                </a:lnTo>
                <a:lnTo>
                  <a:pt x="93995" y="124982"/>
                </a:lnTo>
                <a:lnTo>
                  <a:pt x="108665" y="120680"/>
                </a:lnTo>
                <a:lnTo>
                  <a:pt x="116005" y="116805"/>
                </a:lnTo>
                <a:lnTo>
                  <a:pt x="81083" y="116805"/>
                </a:lnTo>
                <a:lnTo>
                  <a:pt x="65259" y="112903"/>
                </a:lnTo>
                <a:close/>
              </a:path>
              <a:path w="190500" h="274319">
                <a:moveTo>
                  <a:pt x="123397" y="13765"/>
                </a:moveTo>
                <a:lnTo>
                  <a:pt x="80099" y="13765"/>
                </a:lnTo>
                <a:lnTo>
                  <a:pt x="98510" y="18137"/>
                </a:lnTo>
                <a:lnTo>
                  <a:pt x="109709" y="28938"/>
                </a:lnTo>
                <a:lnTo>
                  <a:pt x="115490" y="42671"/>
                </a:lnTo>
                <a:lnTo>
                  <a:pt x="117643" y="55839"/>
                </a:lnTo>
                <a:lnTo>
                  <a:pt x="117963" y="64946"/>
                </a:lnTo>
                <a:lnTo>
                  <a:pt x="117558" y="77594"/>
                </a:lnTo>
                <a:lnTo>
                  <a:pt x="98775" y="111439"/>
                </a:lnTo>
                <a:lnTo>
                  <a:pt x="81083" y="116805"/>
                </a:lnTo>
                <a:lnTo>
                  <a:pt x="116005" y="116805"/>
                </a:lnTo>
                <a:lnTo>
                  <a:pt x="145720" y="83037"/>
                </a:lnTo>
                <a:lnTo>
                  <a:pt x="148425" y="70419"/>
                </a:lnTo>
                <a:lnTo>
                  <a:pt x="147239" y="55482"/>
                </a:lnTo>
                <a:lnTo>
                  <a:pt x="143547" y="42660"/>
                </a:lnTo>
                <a:lnTo>
                  <a:pt x="137686" y="32042"/>
                </a:lnTo>
                <a:lnTo>
                  <a:pt x="147621" y="16635"/>
                </a:lnTo>
                <a:lnTo>
                  <a:pt x="148890" y="15877"/>
                </a:lnTo>
                <a:lnTo>
                  <a:pt x="128402" y="15877"/>
                </a:lnTo>
                <a:lnTo>
                  <a:pt x="123397" y="13765"/>
                </a:lnTo>
                <a:close/>
              </a:path>
              <a:path w="190500" h="274319">
                <a:moveTo>
                  <a:pt x="186849" y="8479"/>
                </a:moveTo>
                <a:lnTo>
                  <a:pt x="171639" y="8479"/>
                </a:lnTo>
                <a:lnTo>
                  <a:pt x="172888" y="8906"/>
                </a:lnTo>
                <a:lnTo>
                  <a:pt x="168316" y="10552"/>
                </a:lnTo>
                <a:lnTo>
                  <a:pt x="166244" y="15185"/>
                </a:lnTo>
                <a:lnTo>
                  <a:pt x="166244" y="27316"/>
                </a:lnTo>
                <a:lnTo>
                  <a:pt x="171669" y="32345"/>
                </a:lnTo>
                <a:lnTo>
                  <a:pt x="182490" y="32345"/>
                </a:lnTo>
                <a:lnTo>
                  <a:pt x="190384" y="29419"/>
                </a:lnTo>
                <a:lnTo>
                  <a:pt x="190384" y="19787"/>
                </a:lnTo>
                <a:lnTo>
                  <a:pt x="187111" y="8671"/>
                </a:lnTo>
                <a:lnTo>
                  <a:pt x="186849" y="8479"/>
                </a:lnTo>
                <a:close/>
              </a:path>
              <a:path w="190500" h="274319">
                <a:moveTo>
                  <a:pt x="175309" y="0"/>
                </a:moveTo>
                <a:lnTo>
                  <a:pt x="164584" y="175"/>
                </a:lnTo>
                <a:lnTo>
                  <a:pt x="152951" y="2300"/>
                </a:lnTo>
                <a:lnTo>
                  <a:pt x="140771" y="7244"/>
                </a:lnTo>
                <a:lnTo>
                  <a:pt x="128402" y="15877"/>
                </a:lnTo>
                <a:lnTo>
                  <a:pt x="148890" y="15877"/>
                </a:lnTo>
                <a:lnTo>
                  <a:pt x="158763" y="9975"/>
                </a:lnTo>
                <a:lnTo>
                  <a:pt x="168222" y="8482"/>
                </a:lnTo>
                <a:lnTo>
                  <a:pt x="186849" y="8479"/>
                </a:lnTo>
                <a:lnTo>
                  <a:pt x="175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617259" y="2501361"/>
            <a:ext cx="152400" cy="261097"/>
          </a:xfrm>
          <a:custGeom>
            <a:avLst/>
            <a:gdLst/>
            <a:ahLst/>
            <a:cxnLst/>
            <a:rect l="l" t="t" r="r" b="b"/>
            <a:pathLst>
              <a:path w="172720" h="295910">
                <a:moveTo>
                  <a:pt x="134164" y="0"/>
                </a:moveTo>
                <a:lnTo>
                  <a:pt x="93087" y="12203"/>
                </a:lnTo>
                <a:lnTo>
                  <a:pt x="56249" y="46336"/>
                </a:lnTo>
                <a:lnTo>
                  <a:pt x="33110" y="82211"/>
                </a:lnTo>
                <a:lnTo>
                  <a:pt x="15149" y="123687"/>
                </a:lnTo>
                <a:lnTo>
                  <a:pt x="3564" y="167877"/>
                </a:lnTo>
                <a:lnTo>
                  <a:pt x="0" y="198701"/>
                </a:lnTo>
                <a:lnTo>
                  <a:pt x="339" y="215180"/>
                </a:lnTo>
                <a:lnTo>
                  <a:pt x="8534" y="261852"/>
                </a:lnTo>
                <a:lnTo>
                  <a:pt x="40486" y="295392"/>
                </a:lnTo>
                <a:lnTo>
                  <a:pt x="50796" y="294639"/>
                </a:lnTo>
                <a:lnTo>
                  <a:pt x="60988" y="292151"/>
                </a:lnTo>
                <a:lnTo>
                  <a:pt x="71018" y="288042"/>
                </a:lnTo>
                <a:lnTo>
                  <a:pt x="74031" y="286319"/>
                </a:lnTo>
                <a:lnTo>
                  <a:pt x="53913" y="286319"/>
                </a:lnTo>
                <a:lnTo>
                  <a:pt x="43438" y="284560"/>
                </a:lnTo>
                <a:lnTo>
                  <a:pt x="35592" y="278240"/>
                </a:lnTo>
                <a:lnTo>
                  <a:pt x="30365" y="266438"/>
                </a:lnTo>
                <a:lnTo>
                  <a:pt x="27744" y="248230"/>
                </a:lnTo>
                <a:lnTo>
                  <a:pt x="27776" y="236667"/>
                </a:lnTo>
                <a:lnTo>
                  <a:pt x="32558" y="189932"/>
                </a:lnTo>
                <a:lnTo>
                  <a:pt x="127748" y="154297"/>
                </a:lnTo>
                <a:lnTo>
                  <a:pt x="161869" y="154297"/>
                </a:lnTo>
                <a:lnTo>
                  <a:pt x="162042" y="153733"/>
                </a:lnTo>
                <a:lnTo>
                  <a:pt x="165078" y="141739"/>
                </a:lnTo>
                <a:lnTo>
                  <a:pt x="44446" y="141739"/>
                </a:lnTo>
                <a:lnTo>
                  <a:pt x="47354" y="130715"/>
                </a:lnTo>
                <a:lnTo>
                  <a:pt x="62288" y="82491"/>
                </a:lnTo>
                <a:lnTo>
                  <a:pt x="81161" y="43878"/>
                </a:lnTo>
                <a:lnTo>
                  <a:pt x="107164" y="12749"/>
                </a:lnTo>
                <a:lnTo>
                  <a:pt x="116782" y="8549"/>
                </a:lnTo>
                <a:lnTo>
                  <a:pt x="148354" y="8549"/>
                </a:lnTo>
                <a:lnTo>
                  <a:pt x="146390" y="6430"/>
                </a:lnTo>
                <a:lnTo>
                  <a:pt x="134164" y="0"/>
                </a:lnTo>
                <a:close/>
              </a:path>
              <a:path w="172720" h="295910">
                <a:moveTo>
                  <a:pt x="161869" y="154297"/>
                </a:moveTo>
                <a:lnTo>
                  <a:pt x="127748" y="154297"/>
                </a:lnTo>
                <a:lnTo>
                  <a:pt x="125512" y="163381"/>
                </a:lnTo>
                <a:lnTo>
                  <a:pt x="122714" y="174060"/>
                </a:lnTo>
                <a:lnTo>
                  <a:pt x="110435" y="211913"/>
                </a:lnTo>
                <a:lnTo>
                  <a:pt x="90225" y="252995"/>
                </a:lnTo>
                <a:lnTo>
                  <a:pt x="63539" y="282788"/>
                </a:lnTo>
                <a:lnTo>
                  <a:pt x="53913" y="286319"/>
                </a:lnTo>
                <a:lnTo>
                  <a:pt x="74031" y="286319"/>
                </a:lnTo>
                <a:lnTo>
                  <a:pt x="108597" y="257674"/>
                </a:lnTo>
                <a:lnTo>
                  <a:pt x="132833" y="223455"/>
                </a:lnTo>
                <a:lnTo>
                  <a:pt x="152310" y="182843"/>
                </a:lnTo>
                <a:lnTo>
                  <a:pt x="157532" y="168416"/>
                </a:lnTo>
                <a:lnTo>
                  <a:pt x="161869" y="154297"/>
                </a:lnTo>
                <a:close/>
              </a:path>
              <a:path w="172720" h="295910">
                <a:moveTo>
                  <a:pt x="148354" y="8549"/>
                </a:moveTo>
                <a:lnTo>
                  <a:pt x="116782" y="8549"/>
                </a:lnTo>
                <a:lnTo>
                  <a:pt x="130235" y="11799"/>
                </a:lnTo>
                <a:lnTo>
                  <a:pt x="138466" y="20977"/>
                </a:lnTo>
                <a:lnTo>
                  <a:pt x="142732" y="34186"/>
                </a:lnTo>
                <a:lnTo>
                  <a:pt x="144291" y="49532"/>
                </a:lnTo>
                <a:lnTo>
                  <a:pt x="144155" y="61221"/>
                </a:lnTo>
                <a:lnTo>
                  <a:pt x="138770" y="107406"/>
                </a:lnTo>
                <a:lnTo>
                  <a:pt x="44446" y="141739"/>
                </a:lnTo>
                <a:lnTo>
                  <a:pt x="165078" y="141739"/>
                </a:lnTo>
                <a:lnTo>
                  <a:pt x="172050" y="94729"/>
                </a:lnTo>
                <a:lnTo>
                  <a:pt x="172340" y="83644"/>
                </a:lnTo>
                <a:lnTo>
                  <a:pt x="171911" y="71757"/>
                </a:lnTo>
                <a:lnTo>
                  <a:pt x="170385" y="57968"/>
                </a:lnTo>
                <a:lnTo>
                  <a:pt x="167426" y="43455"/>
                </a:lnTo>
                <a:lnTo>
                  <a:pt x="162671" y="29274"/>
                </a:lnTo>
                <a:lnTo>
                  <a:pt x="155775" y="16560"/>
                </a:lnTo>
                <a:lnTo>
                  <a:pt x="148354" y="8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22187" y="2483887"/>
            <a:ext cx="85165" cy="367552"/>
          </a:xfrm>
          <a:custGeom>
            <a:avLst/>
            <a:gdLst/>
            <a:ahLst/>
            <a:cxnLst/>
            <a:rect l="l" t="t" r="r" b="b"/>
            <a:pathLst>
              <a:path w="96520" h="416560">
                <a:moveTo>
                  <a:pt x="94348" y="0"/>
                </a:moveTo>
                <a:lnTo>
                  <a:pt x="91879" y="0"/>
                </a:lnTo>
                <a:lnTo>
                  <a:pt x="88986" y="1248"/>
                </a:lnTo>
                <a:lnTo>
                  <a:pt x="57983" y="30524"/>
                </a:lnTo>
                <a:lnTo>
                  <a:pt x="28148" y="76800"/>
                </a:lnTo>
                <a:lnTo>
                  <a:pt x="12496" y="118400"/>
                </a:lnTo>
                <a:lnTo>
                  <a:pt x="3828" y="157061"/>
                </a:lnTo>
                <a:lnTo>
                  <a:pt x="0" y="202341"/>
                </a:lnTo>
                <a:lnTo>
                  <a:pt x="113" y="213187"/>
                </a:lnTo>
                <a:lnTo>
                  <a:pt x="4151" y="261200"/>
                </a:lnTo>
                <a:lnTo>
                  <a:pt x="12697" y="300091"/>
                </a:lnTo>
                <a:lnTo>
                  <a:pt x="32185" y="346067"/>
                </a:lnTo>
                <a:lnTo>
                  <a:pt x="62238" y="389956"/>
                </a:lnTo>
                <a:lnTo>
                  <a:pt x="94348" y="416448"/>
                </a:lnTo>
                <a:lnTo>
                  <a:pt x="96025" y="415198"/>
                </a:lnTo>
                <a:lnTo>
                  <a:pt x="96025" y="410199"/>
                </a:lnTo>
                <a:lnTo>
                  <a:pt x="88953" y="403128"/>
                </a:lnTo>
                <a:lnTo>
                  <a:pt x="79757" y="393113"/>
                </a:lnTo>
                <a:lnTo>
                  <a:pt x="57120" y="360045"/>
                </a:lnTo>
                <a:lnTo>
                  <a:pt x="41161" y="323667"/>
                </a:lnTo>
                <a:lnTo>
                  <a:pt x="30912" y="285552"/>
                </a:lnTo>
                <a:lnTo>
                  <a:pt x="25405" y="247277"/>
                </a:lnTo>
                <a:lnTo>
                  <a:pt x="23670" y="210416"/>
                </a:lnTo>
                <a:lnTo>
                  <a:pt x="23847" y="196909"/>
                </a:lnTo>
                <a:lnTo>
                  <a:pt x="26719" y="156915"/>
                </a:lnTo>
                <a:lnTo>
                  <a:pt x="33644" y="118222"/>
                </a:lnTo>
                <a:lnTo>
                  <a:pt x="45321" y="81483"/>
                </a:lnTo>
                <a:lnTo>
                  <a:pt x="62449" y="47350"/>
                </a:lnTo>
                <a:lnTo>
                  <a:pt x="85725" y="16477"/>
                </a:lnTo>
                <a:lnTo>
                  <a:pt x="96025" y="6278"/>
                </a:lnTo>
                <a:lnTo>
                  <a:pt x="96025" y="1310"/>
                </a:lnTo>
                <a:lnTo>
                  <a:pt x="94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7948467" y="2483860"/>
            <a:ext cx="346822" cy="367552"/>
          </a:xfrm>
          <a:custGeom>
            <a:avLst/>
            <a:gdLst/>
            <a:ahLst/>
            <a:cxnLst/>
            <a:rect l="l" t="t" r="r" b="b"/>
            <a:pathLst>
              <a:path w="393065" h="416560">
                <a:moveTo>
                  <a:pt x="356890" y="0"/>
                </a:moveTo>
                <a:lnTo>
                  <a:pt x="426" y="0"/>
                </a:lnTo>
                <a:lnTo>
                  <a:pt x="0" y="518"/>
                </a:lnTo>
                <a:lnTo>
                  <a:pt x="0" y="13411"/>
                </a:lnTo>
                <a:lnTo>
                  <a:pt x="152003" y="222443"/>
                </a:lnTo>
                <a:lnTo>
                  <a:pt x="822" y="409407"/>
                </a:lnTo>
                <a:lnTo>
                  <a:pt x="426" y="410260"/>
                </a:lnTo>
                <a:lnTo>
                  <a:pt x="426" y="416509"/>
                </a:lnTo>
                <a:lnTo>
                  <a:pt x="356890" y="416509"/>
                </a:lnTo>
                <a:lnTo>
                  <a:pt x="364585" y="394197"/>
                </a:lnTo>
                <a:lnTo>
                  <a:pt x="34991" y="394197"/>
                </a:lnTo>
                <a:lnTo>
                  <a:pt x="179496" y="215310"/>
                </a:lnTo>
                <a:lnTo>
                  <a:pt x="182392" y="211531"/>
                </a:lnTo>
                <a:lnTo>
                  <a:pt x="183245" y="210311"/>
                </a:lnTo>
                <a:lnTo>
                  <a:pt x="183245" y="206959"/>
                </a:lnTo>
                <a:lnTo>
                  <a:pt x="182819" y="206532"/>
                </a:lnTo>
                <a:lnTo>
                  <a:pt x="180319" y="202783"/>
                </a:lnTo>
                <a:lnTo>
                  <a:pt x="44957" y="16763"/>
                </a:lnTo>
                <a:lnTo>
                  <a:pt x="363051" y="16763"/>
                </a:lnTo>
                <a:lnTo>
                  <a:pt x="356890" y="0"/>
                </a:lnTo>
                <a:close/>
              </a:path>
              <a:path w="393065" h="416560">
                <a:moveTo>
                  <a:pt x="392704" y="312663"/>
                </a:moveTo>
                <a:lnTo>
                  <a:pt x="382280" y="312663"/>
                </a:lnTo>
                <a:lnTo>
                  <a:pt x="377550" y="324244"/>
                </a:lnTo>
                <a:lnTo>
                  <a:pt x="371290" y="335177"/>
                </a:lnTo>
                <a:lnTo>
                  <a:pt x="344498" y="363198"/>
                </a:lnTo>
                <a:lnTo>
                  <a:pt x="306096" y="382215"/>
                </a:lnTo>
                <a:lnTo>
                  <a:pt x="260282" y="391669"/>
                </a:lnTo>
                <a:lnTo>
                  <a:pt x="34991" y="394197"/>
                </a:lnTo>
                <a:lnTo>
                  <a:pt x="364585" y="394197"/>
                </a:lnTo>
                <a:lnTo>
                  <a:pt x="392704" y="312663"/>
                </a:lnTo>
                <a:close/>
              </a:path>
              <a:path w="393065" h="416560">
                <a:moveTo>
                  <a:pt x="363051" y="16763"/>
                </a:moveTo>
                <a:lnTo>
                  <a:pt x="209885" y="16763"/>
                </a:lnTo>
                <a:lnTo>
                  <a:pt x="219996" y="16824"/>
                </a:lnTo>
                <a:lnTo>
                  <a:pt x="231193" y="17089"/>
                </a:lnTo>
                <a:lnTo>
                  <a:pt x="269253" y="20403"/>
                </a:lnTo>
                <a:lnTo>
                  <a:pt x="309711" y="30188"/>
                </a:lnTo>
                <a:lnTo>
                  <a:pt x="347033" y="49907"/>
                </a:lnTo>
                <a:lnTo>
                  <a:pt x="375685" y="83025"/>
                </a:lnTo>
                <a:lnTo>
                  <a:pt x="392704" y="97444"/>
                </a:lnTo>
                <a:lnTo>
                  <a:pt x="36305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8387298" y="2598775"/>
            <a:ext cx="169769" cy="235324"/>
          </a:xfrm>
          <a:custGeom>
            <a:avLst/>
            <a:gdLst/>
            <a:ahLst/>
            <a:cxnLst/>
            <a:rect l="l" t="t" r="r" b="b"/>
            <a:pathLst>
              <a:path w="192404" h="266700">
                <a:moveTo>
                  <a:pt x="36240" y="204005"/>
                </a:moveTo>
                <a:lnTo>
                  <a:pt x="32095" y="204005"/>
                </a:lnTo>
                <a:lnTo>
                  <a:pt x="21060" y="206855"/>
                </a:lnTo>
                <a:lnTo>
                  <a:pt x="11728" y="216681"/>
                </a:lnTo>
                <a:lnTo>
                  <a:pt x="12184" y="233992"/>
                </a:lnTo>
                <a:lnTo>
                  <a:pt x="16478" y="247466"/>
                </a:lnTo>
                <a:lnTo>
                  <a:pt x="24088" y="257263"/>
                </a:lnTo>
                <a:lnTo>
                  <a:pt x="34491" y="263543"/>
                </a:lnTo>
                <a:lnTo>
                  <a:pt x="47167" y="266467"/>
                </a:lnTo>
                <a:lnTo>
                  <a:pt x="60853" y="265537"/>
                </a:lnTo>
                <a:lnTo>
                  <a:pt x="74095" y="262694"/>
                </a:lnTo>
                <a:lnTo>
                  <a:pt x="86763" y="258088"/>
                </a:lnTo>
                <a:lnTo>
                  <a:pt x="89224" y="256808"/>
                </a:lnTo>
                <a:lnTo>
                  <a:pt x="56868" y="256808"/>
                </a:lnTo>
                <a:lnTo>
                  <a:pt x="45297" y="256115"/>
                </a:lnTo>
                <a:lnTo>
                  <a:pt x="32303" y="251963"/>
                </a:lnTo>
                <a:lnTo>
                  <a:pt x="22014" y="241742"/>
                </a:lnTo>
                <a:lnTo>
                  <a:pt x="27919" y="240246"/>
                </a:lnTo>
                <a:lnTo>
                  <a:pt x="33345" y="240246"/>
                </a:lnTo>
                <a:lnTo>
                  <a:pt x="39166" y="235308"/>
                </a:lnTo>
                <a:lnTo>
                  <a:pt x="43342" y="231620"/>
                </a:lnTo>
                <a:lnTo>
                  <a:pt x="47487" y="226255"/>
                </a:lnTo>
                <a:lnTo>
                  <a:pt x="47487" y="205681"/>
                </a:lnTo>
                <a:lnTo>
                  <a:pt x="36240" y="204005"/>
                </a:lnTo>
                <a:close/>
              </a:path>
              <a:path w="192404" h="266700">
                <a:moveTo>
                  <a:pt x="153052" y="170419"/>
                </a:moveTo>
                <a:lnTo>
                  <a:pt x="122724" y="170419"/>
                </a:lnTo>
                <a:lnTo>
                  <a:pt x="120979" y="181474"/>
                </a:lnTo>
                <a:lnTo>
                  <a:pt x="118235" y="192891"/>
                </a:lnTo>
                <a:lnTo>
                  <a:pt x="100002" y="229329"/>
                </a:lnTo>
                <a:lnTo>
                  <a:pt x="69351" y="253936"/>
                </a:lnTo>
                <a:lnTo>
                  <a:pt x="56868" y="256808"/>
                </a:lnTo>
                <a:lnTo>
                  <a:pt x="89224" y="256808"/>
                </a:lnTo>
                <a:lnTo>
                  <a:pt x="129075" y="225001"/>
                </a:lnTo>
                <a:lnTo>
                  <a:pt x="148365" y="188955"/>
                </a:lnTo>
                <a:lnTo>
                  <a:pt x="153052" y="170419"/>
                </a:lnTo>
                <a:close/>
              </a:path>
              <a:path w="192404" h="266700">
                <a:moveTo>
                  <a:pt x="79845" y="7683"/>
                </a:moveTo>
                <a:lnTo>
                  <a:pt x="64556" y="7683"/>
                </a:lnTo>
                <a:lnTo>
                  <a:pt x="64556" y="20973"/>
                </a:lnTo>
                <a:lnTo>
                  <a:pt x="62663" y="34147"/>
                </a:lnTo>
                <a:lnTo>
                  <a:pt x="58697" y="46232"/>
                </a:lnTo>
                <a:lnTo>
                  <a:pt x="51801" y="64180"/>
                </a:lnTo>
                <a:lnTo>
                  <a:pt x="46038" y="79813"/>
                </a:lnTo>
                <a:lnTo>
                  <a:pt x="33388" y="125003"/>
                </a:lnTo>
                <a:lnTo>
                  <a:pt x="32596" y="133416"/>
                </a:lnTo>
                <a:lnTo>
                  <a:pt x="34790" y="151874"/>
                </a:lnTo>
                <a:lnTo>
                  <a:pt x="40866" y="165806"/>
                </a:lnTo>
                <a:lnTo>
                  <a:pt x="49948" y="175694"/>
                </a:lnTo>
                <a:lnTo>
                  <a:pt x="61160" y="182018"/>
                </a:lnTo>
                <a:lnTo>
                  <a:pt x="73627" y="185261"/>
                </a:lnTo>
                <a:lnTo>
                  <a:pt x="89842" y="184582"/>
                </a:lnTo>
                <a:lnTo>
                  <a:pt x="102978" y="181733"/>
                </a:lnTo>
                <a:lnTo>
                  <a:pt x="113713" y="176938"/>
                </a:lnTo>
                <a:lnTo>
                  <a:pt x="116767" y="174728"/>
                </a:lnTo>
                <a:lnTo>
                  <a:pt x="95735" y="174728"/>
                </a:lnTo>
                <a:lnTo>
                  <a:pt x="76415" y="172514"/>
                </a:lnTo>
                <a:lnTo>
                  <a:pt x="65287" y="165023"/>
                </a:lnTo>
                <a:lnTo>
                  <a:pt x="60193" y="154378"/>
                </a:lnTo>
                <a:lnTo>
                  <a:pt x="60160" y="142381"/>
                </a:lnTo>
                <a:lnTo>
                  <a:pt x="61016" y="130693"/>
                </a:lnTo>
                <a:lnTo>
                  <a:pt x="72988" y="82599"/>
                </a:lnTo>
                <a:lnTo>
                  <a:pt x="85310" y="50785"/>
                </a:lnTo>
                <a:lnTo>
                  <a:pt x="88737" y="40195"/>
                </a:lnTo>
                <a:lnTo>
                  <a:pt x="89638" y="32474"/>
                </a:lnTo>
                <a:lnTo>
                  <a:pt x="87010" y="18456"/>
                </a:lnTo>
                <a:lnTo>
                  <a:pt x="79845" y="7683"/>
                </a:lnTo>
                <a:close/>
              </a:path>
              <a:path w="192404" h="266700">
                <a:moveTo>
                  <a:pt x="186110" y="2380"/>
                </a:moveTo>
                <a:lnTo>
                  <a:pt x="175625" y="2380"/>
                </a:lnTo>
                <a:lnTo>
                  <a:pt x="168950" y="4879"/>
                </a:lnTo>
                <a:lnTo>
                  <a:pt x="165171" y="11097"/>
                </a:lnTo>
                <a:lnTo>
                  <a:pt x="164348" y="13170"/>
                </a:lnTo>
                <a:lnTo>
                  <a:pt x="160995" y="26002"/>
                </a:lnTo>
                <a:lnTo>
                  <a:pt x="159349" y="33469"/>
                </a:lnTo>
                <a:lnTo>
                  <a:pt x="156096" y="45620"/>
                </a:lnTo>
                <a:lnTo>
                  <a:pt x="152969" y="57987"/>
                </a:lnTo>
                <a:lnTo>
                  <a:pt x="132161" y="141064"/>
                </a:lnTo>
                <a:lnTo>
                  <a:pt x="128869" y="147727"/>
                </a:lnTo>
                <a:lnTo>
                  <a:pt x="121432" y="157635"/>
                </a:lnTo>
                <a:lnTo>
                  <a:pt x="110253" y="167674"/>
                </a:lnTo>
                <a:lnTo>
                  <a:pt x="95735" y="174728"/>
                </a:lnTo>
                <a:lnTo>
                  <a:pt x="116767" y="174728"/>
                </a:lnTo>
                <a:lnTo>
                  <a:pt x="122724" y="170419"/>
                </a:lnTo>
                <a:lnTo>
                  <a:pt x="153052" y="170419"/>
                </a:lnTo>
                <a:lnTo>
                  <a:pt x="190286" y="23167"/>
                </a:lnTo>
                <a:lnTo>
                  <a:pt x="191963" y="17345"/>
                </a:lnTo>
                <a:lnTo>
                  <a:pt x="191963" y="6129"/>
                </a:lnTo>
                <a:lnTo>
                  <a:pt x="186110" y="2380"/>
                </a:lnTo>
                <a:close/>
              </a:path>
              <a:path w="192404" h="266700">
                <a:moveTo>
                  <a:pt x="67848" y="0"/>
                </a:moveTo>
                <a:lnTo>
                  <a:pt x="21157" y="20022"/>
                </a:lnTo>
                <a:lnTo>
                  <a:pt x="1930" y="54136"/>
                </a:lnTo>
                <a:lnTo>
                  <a:pt x="0" y="66052"/>
                </a:lnTo>
                <a:lnTo>
                  <a:pt x="9235" y="66052"/>
                </a:lnTo>
                <a:lnTo>
                  <a:pt x="9631" y="65229"/>
                </a:lnTo>
                <a:lnTo>
                  <a:pt x="11734" y="58646"/>
                </a:lnTo>
                <a:lnTo>
                  <a:pt x="18783" y="39236"/>
                </a:lnTo>
                <a:lnTo>
                  <a:pt x="43782" y="9875"/>
                </a:lnTo>
                <a:lnTo>
                  <a:pt x="57424" y="7683"/>
                </a:lnTo>
                <a:lnTo>
                  <a:pt x="79845" y="7683"/>
                </a:lnTo>
                <a:lnTo>
                  <a:pt x="79538" y="7222"/>
                </a:lnTo>
                <a:lnTo>
                  <a:pt x="67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569452" y="2644848"/>
            <a:ext cx="78441" cy="169769"/>
          </a:xfrm>
          <a:custGeom>
            <a:avLst/>
            <a:gdLst/>
            <a:ahLst/>
            <a:cxnLst/>
            <a:rect l="l" t="t" r="r" b="b"/>
            <a:pathLst>
              <a:path w="88900" h="192405">
                <a:moveTo>
                  <a:pt x="77236" y="0"/>
                </a:moveTo>
                <a:lnTo>
                  <a:pt x="61203" y="0"/>
                </a:lnTo>
                <a:lnTo>
                  <a:pt x="52730" y="7437"/>
                </a:lnTo>
                <a:lnTo>
                  <a:pt x="52730" y="20513"/>
                </a:lnTo>
                <a:lnTo>
                  <a:pt x="56540" y="26487"/>
                </a:lnTo>
                <a:lnTo>
                  <a:pt x="72877" y="26487"/>
                </a:lnTo>
                <a:lnTo>
                  <a:pt x="80711" y="18531"/>
                </a:lnTo>
                <a:lnTo>
                  <a:pt x="80711" y="10850"/>
                </a:lnTo>
                <a:lnTo>
                  <a:pt x="80741" y="6278"/>
                </a:lnTo>
                <a:lnTo>
                  <a:pt x="77236" y="0"/>
                </a:lnTo>
                <a:close/>
              </a:path>
              <a:path w="88900" h="192405">
                <a:moveTo>
                  <a:pt x="61988" y="72481"/>
                </a:moveTo>
                <a:lnTo>
                  <a:pt x="46360" y="72481"/>
                </a:lnTo>
                <a:lnTo>
                  <a:pt x="48981" y="74797"/>
                </a:lnTo>
                <a:lnTo>
                  <a:pt x="48981" y="82631"/>
                </a:lnTo>
                <a:lnTo>
                  <a:pt x="47708" y="90872"/>
                </a:lnTo>
                <a:lnTo>
                  <a:pt x="42717" y="103585"/>
                </a:lnTo>
                <a:lnTo>
                  <a:pt x="20939" y="158221"/>
                </a:lnTo>
                <a:lnTo>
                  <a:pt x="19751" y="162001"/>
                </a:lnTo>
                <a:lnTo>
                  <a:pt x="18318" y="165475"/>
                </a:lnTo>
                <a:lnTo>
                  <a:pt x="18318" y="170413"/>
                </a:lnTo>
                <a:lnTo>
                  <a:pt x="22132" y="183136"/>
                </a:lnTo>
                <a:lnTo>
                  <a:pt x="32402" y="192008"/>
                </a:lnTo>
                <a:lnTo>
                  <a:pt x="52109" y="190113"/>
                </a:lnTo>
                <a:lnTo>
                  <a:pt x="59166" y="186689"/>
                </a:lnTo>
                <a:lnTo>
                  <a:pt x="40690" y="186689"/>
                </a:lnTo>
                <a:lnTo>
                  <a:pt x="39227" y="182940"/>
                </a:lnTo>
                <a:lnTo>
                  <a:pt x="39227" y="169895"/>
                </a:lnTo>
                <a:lnTo>
                  <a:pt x="41300" y="164378"/>
                </a:lnTo>
                <a:lnTo>
                  <a:pt x="43982" y="158008"/>
                </a:lnTo>
                <a:lnTo>
                  <a:pt x="46969" y="150174"/>
                </a:lnTo>
                <a:lnTo>
                  <a:pt x="50231" y="142372"/>
                </a:lnTo>
                <a:lnTo>
                  <a:pt x="53492" y="134813"/>
                </a:lnTo>
                <a:lnTo>
                  <a:pt x="57978" y="123524"/>
                </a:lnTo>
                <a:lnTo>
                  <a:pt x="63949" y="108627"/>
                </a:lnTo>
                <a:lnTo>
                  <a:pt x="67919" y="98507"/>
                </a:lnTo>
                <a:lnTo>
                  <a:pt x="68976" y="95128"/>
                </a:lnTo>
                <a:lnTo>
                  <a:pt x="69890" y="91653"/>
                </a:lnTo>
                <a:lnTo>
                  <a:pt x="69890" y="88757"/>
                </a:lnTo>
                <a:lnTo>
                  <a:pt x="66070" y="76007"/>
                </a:lnTo>
                <a:lnTo>
                  <a:pt x="61988" y="72481"/>
                </a:lnTo>
                <a:close/>
              </a:path>
              <a:path w="88900" h="192405">
                <a:moveTo>
                  <a:pt x="88300" y="146791"/>
                </a:moveTo>
                <a:lnTo>
                  <a:pt x="79430" y="146791"/>
                </a:lnTo>
                <a:lnTo>
                  <a:pt x="79126" y="148529"/>
                </a:lnTo>
                <a:lnTo>
                  <a:pt x="77937" y="151729"/>
                </a:lnTo>
                <a:lnTo>
                  <a:pt x="71213" y="167998"/>
                </a:lnTo>
                <a:lnTo>
                  <a:pt x="62678" y="179256"/>
                </a:lnTo>
                <a:lnTo>
                  <a:pt x="53236" y="185430"/>
                </a:lnTo>
                <a:lnTo>
                  <a:pt x="40690" y="186689"/>
                </a:lnTo>
                <a:lnTo>
                  <a:pt x="59166" y="186689"/>
                </a:lnTo>
                <a:lnTo>
                  <a:pt x="66945" y="182916"/>
                </a:lnTo>
                <a:lnTo>
                  <a:pt x="77443" y="172872"/>
                </a:lnTo>
                <a:lnTo>
                  <a:pt x="84136" y="162439"/>
                </a:lnTo>
                <a:lnTo>
                  <a:pt x="87559" y="154073"/>
                </a:lnTo>
                <a:lnTo>
                  <a:pt x="88300" y="146791"/>
                </a:lnTo>
                <a:close/>
              </a:path>
              <a:path w="88900" h="192405">
                <a:moveTo>
                  <a:pt x="55795" y="67132"/>
                </a:moveTo>
                <a:lnTo>
                  <a:pt x="10920" y="86063"/>
                </a:lnTo>
                <a:lnTo>
                  <a:pt x="0" y="112135"/>
                </a:lnTo>
                <a:lnTo>
                  <a:pt x="9083" y="112135"/>
                </a:lnTo>
                <a:lnTo>
                  <a:pt x="9387" y="110703"/>
                </a:lnTo>
                <a:lnTo>
                  <a:pt x="10271" y="107533"/>
                </a:lnTo>
                <a:lnTo>
                  <a:pt x="17453" y="90590"/>
                </a:lnTo>
                <a:lnTo>
                  <a:pt x="26077" y="79445"/>
                </a:lnTo>
                <a:lnTo>
                  <a:pt x="35280" y="73630"/>
                </a:lnTo>
                <a:lnTo>
                  <a:pt x="46360" y="72481"/>
                </a:lnTo>
                <a:lnTo>
                  <a:pt x="61988" y="72481"/>
                </a:lnTo>
                <a:lnTo>
                  <a:pt x="55795" y="67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699995" y="2483887"/>
            <a:ext cx="85165" cy="367552"/>
          </a:xfrm>
          <a:custGeom>
            <a:avLst/>
            <a:gdLst/>
            <a:ahLst/>
            <a:cxnLst/>
            <a:rect l="l" t="t" r="r" b="b"/>
            <a:pathLst>
              <a:path w="96520" h="416560">
                <a:moveTo>
                  <a:pt x="1645" y="0"/>
                </a:moveTo>
                <a:lnTo>
                  <a:pt x="0" y="1706"/>
                </a:lnTo>
                <a:lnTo>
                  <a:pt x="0" y="6309"/>
                </a:lnTo>
                <a:lnTo>
                  <a:pt x="7924" y="13807"/>
                </a:lnTo>
                <a:lnTo>
                  <a:pt x="15311" y="21759"/>
                </a:lnTo>
                <a:lnTo>
                  <a:pt x="40731" y="59210"/>
                </a:lnTo>
                <a:lnTo>
                  <a:pt x="59094" y="105405"/>
                </a:lnTo>
                <a:lnTo>
                  <a:pt x="67868" y="145561"/>
                </a:lnTo>
                <a:lnTo>
                  <a:pt x="72073" y="190259"/>
                </a:lnTo>
                <a:lnTo>
                  <a:pt x="72415" y="206140"/>
                </a:lnTo>
                <a:lnTo>
                  <a:pt x="72243" y="219435"/>
                </a:lnTo>
                <a:lnTo>
                  <a:pt x="69423" y="259038"/>
                </a:lnTo>
                <a:lnTo>
                  <a:pt x="62571" y="297641"/>
                </a:lnTo>
                <a:lnTo>
                  <a:pt x="50940" y="334500"/>
                </a:lnTo>
                <a:lnTo>
                  <a:pt x="33788" y="368874"/>
                </a:lnTo>
                <a:lnTo>
                  <a:pt x="10367" y="400022"/>
                </a:lnTo>
                <a:lnTo>
                  <a:pt x="0" y="410230"/>
                </a:lnTo>
                <a:lnTo>
                  <a:pt x="0" y="414802"/>
                </a:lnTo>
                <a:lnTo>
                  <a:pt x="1676" y="416448"/>
                </a:lnTo>
                <a:lnTo>
                  <a:pt x="4145" y="416448"/>
                </a:lnTo>
                <a:lnTo>
                  <a:pt x="38063" y="385967"/>
                </a:lnTo>
                <a:lnTo>
                  <a:pt x="67910" y="339676"/>
                </a:lnTo>
                <a:lnTo>
                  <a:pt x="83560" y="298108"/>
                </a:lnTo>
                <a:lnTo>
                  <a:pt x="92227" y="259447"/>
                </a:lnTo>
                <a:lnTo>
                  <a:pt x="96055" y="214140"/>
                </a:lnTo>
                <a:lnTo>
                  <a:pt x="96073" y="206140"/>
                </a:lnTo>
                <a:lnTo>
                  <a:pt x="95965" y="198449"/>
                </a:lnTo>
                <a:lnTo>
                  <a:pt x="91473" y="151680"/>
                </a:lnTo>
                <a:lnTo>
                  <a:pt x="81961" y="111738"/>
                </a:lnTo>
                <a:lnTo>
                  <a:pt x="61586" y="65505"/>
                </a:lnTo>
                <a:lnTo>
                  <a:pt x="31397" y="23329"/>
                </a:lnTo>
                <a:lnTo>
                  <a:pt x="5227" y="295"/>
                </a:lnTo>
                <a:lnTo>
                  <a:pt x="1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8934755" y="2667022"/>
            <a:ext cx="225238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117" y="0"/>
                </a:lnTo>
              </a:path>
            </a:pathLst>
          </a:custGeom>
          <a:ln w="18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9286765" y="2501361"/>
            <a:ext cx="152400" cy="261097"/>
          </a:xfrm>
          <a:custGeom>
            <a:avLst/>
            <a:gdLst/>
            <a:ahLst/>
            <a:cxnLst/>
            <a:rect l="l" t="t" r="r" b="b"/>
            <a:pathLst>
              <a:path w="172720" h="295910">
                <a:moveTo>
                  <a:pt x="134156" y="0"/>
                </a:moveTo>
                <a:lnTo>
                  <a:pt x="93082" y="12204"/>
                </a:lnTo>
                <a:lnTo>
                  <a:pt x="56247" y="46337"/>
                </a:lnTo>
                <a:lnTo>
                  <a:pt x="33109" y="82213"/>
                </a:lnTo>
                <a:lnTo>
                  <a:pt x="15148" y="123690"/>
                </a:lnTo>
                <a:lnTo>
                  <a:pt x="3563" y="167881"/>
                </a:lnTo>
                <a:lnTo>
                  <a:pt x="0" y="198701"/>
                </a:lnTo>
                <a:lnTo>
                  <a:pt x="340" y="215186"/>
                </a:lnTo>
                <a:lnTo>
                  <a:pt x="8534" y="261861"/>
                </a:lnTo>
                <a:lnTo>
                  <a:pt x="40478" y="295395"/>
                </a:lnTo>
                <a:lnTo>
                  <a:pt x="50789" y="294641"/>
                </a:lnTo>
                <a:lnTo>
                  <a:pt x="60982" y="292153"/>
                </a:lnTo>
                <a:lnTo>
                  <a:pt x="71013" y="288044"/>
                </a:lnTo>
                <a:lnTo>
                  <a:pt x="74030" y="286319"/>
                </a:lnTo>
                <a:lnTo>
                  <a:pt x="53908" y="286319"/>
                </a:lnTo>
                <a:lnTo>
                  <a:pt x="43435" y="284560"/>
                </a:lnTo>
                <a:lnTo>
                  <a:pt x="35591" y="278240"/>
                </a:lnTo>
                <a:lnTo>
                  <a:pt x="30364" y="266436"/>
                </a:lnTo>
                <a:lnTo>
                  <a:pt x="27744" y="248226"/>
                </a:lnTo>
                <a:lnTo>
                  <a:pt x="27775" y="236664"/>
                </a:lnTo>
                <a:lnTo>
                  <a:pt x="32537" y="189926"/>
                </a:lnTo>
                <a:lnTo>
                  <a:pt x="127748" y="154297"/>
                </a:lnTo>
                <a:lnTo>
                  <a:pt x="161869" y="154297"/>
                </a:lnTo>
                <a:lnTo>
                  <a:pt x="162042" y="153735"/>
                </a:lnTo>
                <a:lnTo>
                  <a:pt x="165079" y="141739"/>
                </a:lnTo>
                <a:lnTo>
                  <a:pt x="44446" y="141739"/>
                </a:lnTo>
                <a:lnTo>
                  <a:pt x="47354" y="130715"/>
                </a:lnTo>
                <a:lnTo>
                  <a:pt x="62289" y="82491"/>
                </a:lnTo>
                <a:lnTo>
                  <a:pt x="81164" y="43874"/>
                </a:lnTo>
                <a:lnTo>
                  <a:pt x="107163" y="12741"/>
                </a:lnTo>
                <a:lnTo>
                  <a:pt x="116774" y="8546"/>
                </a:lnTo>
                <a:lnTo>
                  <a:pt x="148338" y="8546"/>
                </a:lnTo>
                <a:lnTo>
                  <a:pt x="146377" y="6430"/>
                </a:lnTo>
                <a:lnTo>
                  <a:pt x="134156" y="0"/>
                </a:lnTo>
                <a:close/>
              </a:path>
              <a:path w="172720" h="295910">
                <a:moveTo>
                  <a:pt x="161869" y="154297"/>
                </a:moveTo>
                <a:lnTo>
                  <a:pt x="127748" y="154297"/>
                </a:lnTo>
                <a:lnTo>
                  <a:pt x="125512" y="163381"/>
                </a:lnTo>
                <a:lnTo>
                  <a:pt x="122714" y="174060"/>
                </a:lnTo>
                <a:lnTo>
                  <a:pt x="110435" y="211913"/>
                </a:lnTo>
                <a:lnTo>
                  <a:pt x="90223" y="252995"/>
                </a:lnTo>
                <a:lnTo>
                  <a:pt x="63526" y="282788"/>
                </a:lnTo>
                <a:lnTo>
                  <a:pt x="53908" y="286319"/>
                </a:lnTo>
                <a:lnTo>
                  <a:pt x="74030" y="286319"/>
                </a:lnTo>
                <a:lnTo>
                  <a:pt x="108595" y="257675"/>
                </a:lnTo>
                <a:lnTo>
                  <a:pt x="132832" y="223456"/>
                </a:lnTo>
                <a:lnTo>
                  <a:pt x="152310" y="182844"/>
                </a:lnTo>
                <a:lnTo>
                  <a:pt x="157532" y="168417"/>
                </a:lnTo>
                <a:lnTo>
                  <a:pt x="161869" y="154297"/>
                </a:lnTo>
                <a:close/>
              </a:path>
              <a:path w="172720" h="295910">
                <a:moveTo>
                  <a:pt x="148338" y="8546"/>
                </a:moveTo>
                <a:lnTo>
                  <a:pt x="116774" y="8546"/>
                </a:lnTo>
                <a:lnTo>
                  <a:pt x="130231" y="11799"/>
                </a:lnTo>
                <a:lnTo>
                  <a:pt x="138455" y="20981"/>
                </a:lnTo>
                <a:lnTo>
                  <a:pt x="142712" y="34196"/>
                </a:lnTo>
                <a:lnTo>
                  <a:pt x="144263" y="49547"/>
                </a:lnTo>
                <a:lnTo>
                  <a:pt x="144126" y="61233"/>
                </a:lnTo>
                <a:lnTo>
                  <a:pt x="138747" y="107420"/>
                </a:lnTo>
                <a:lnTo>
                  <a:pt x="44446" y="141739"/>
                </a:lnTo>
                <a:lnTo>
                  <a:pt x="165079" y="141739"/>
                </a:lnTo>
                <a:lnTo>
                  <a:pt x="172050" y="94730"/>
                </a:lnTo>
                <a:lnTo>
                  <a:pt x="172340" y="83644"/>
                </a:lnTo>
                <a:lnTo>
                  <a:pt x="171910" y="71757"/>
                </a:lnTo>
                <a:lnTo>
                  <a:pt x="170381" y="57968"/>
                </a:lnTo>
                <a:lnTo>
                  <a:pt x="167418" y="43455"/>
                </a:lnTo>
                <a:lnTo>
                  <a:pt x="162660" y="29274"/>
                </a:lnTo>
                <a:lnTo>
                  <a:pt x="155762" y="16560"/>
                </a:lnTo>
                <a:lnTo>
                  <a:pt x="148338" y="8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9490456" y="2483887"/>
            <a:ext cx="85165" cy="367552"/>
          </a:xfrm>
          <a:custGeom>
            <a:avLst/>
            <a:gdLst/>
            <a:ahLst/>
            <a:cxnLst/>
            <a:rect l="l" t="t" r="r" b="b"/>
            <a:pathLst>
              <a:path w="96520" h="416560">
                <a:moveTo>
                  <a:pt x="94348" y="0"/>
                </a:moveTo>
                <a:lnTo>
                  <a:pt x="91879" y="0"/>
                </a:lnTo>
                <a:lnTo>
                  <a:pt x="88986" y="1248"/>
                </a:lnTo>
                <a:lnTo>
                  <a:pt x="57983" y="30524"/>
                </a:lnTo>
                <a:lnTo>
                  <a:pt x="28148" y="76800"/>
                </a:lnTo>
                <a:lnTo>
                  <a:pt x="12496" y="118400"/>
                </a:lnTo>
                <a:lnTo>
                  <a:pt x="3828" y="157061"/>
                </a:lnTo>
                <a:lnTo>
                  <a:pt x="0" y="202341"/>
                </a:lnTo>
                <a:lnTo>
                  <a:pt x="113" y="213187"/>
                </a:lnTo>
                <a:lnTo>
                  <a:pt x="4151" y="261200"/>
                </a:lnTo>
                <a:lnTo>
                  <a:pt x="12697" y="300091"/>
                </a:lnTo>
                <a:lnTo>
                  <a:pt x="32185" y="346067"/>
                </a:lnTo>
                <a:lnTo>
                  <a:pt x="62238" y="389956"/>
                </a:lnTo>
                <a:lnTo>
                  <a:pt x="94348" y="416448"/>
                </a:lnTo>
                <a:lnTo>
                  <a:pt x="96025" y="415198"/>
                </a:lnTo>
                <a:lnTo>
                  <a:pt x="96025" y="410199"/>
                </a:lnTo>
                <a:lnTo>
                  <a:pt x="88953" y="403128"/>
                </a:lnTo>
                <a:lnTo>
                  <a:pt x="79757" y="393113"/>
                </a:lnTo>
                <a:lnTo>
                  <a:pt x="57120" y="360045"/>
                </a:lnTo>
                <a:lnTo>
                  <a:pt x="41161" y="323667"/>
                </a:lnTo>
                <a:lnTo>
                  <a:pt x="30912" y="285552"/>
                </a:lnTo>
                <a:lnTo>
                  <a:pt x="25405" y="247277"/>
                </a:lnTo>
                <a:lnTo>
                  <a:pt x="23670" y="210416"/>
                </a:lnTo>
                <a:lnTo>
                  <a:pt x="23847" y="196909"/>
                </a:lnTo>
                <a:lnTo>
                  <a:pt x="26719" y="156915"/>
                </a:lnTo>
                <a:lnTo>
                  <a:pt x="33644" y="118222"/>
                </a:lnTo>
                <a:lnTo>
                  <a:pt x="45321" y="81483"/>
                </a:lnTo>
                <a:lnTo>
                  <a:pt x="62449" y="47350"/>
                </a:lnTo>
                <a:lnTo>
                  <a:pt x="85725" y="16477"/>
                </a:lnTo>
                <a:lnTo>
                  <a:pt x="96025" y="6278"/>
                </a:lnTo>
                <a:lnTo>
                  <a:pt x="96025" y="1310"/>
                </a:lnTo>
                <a:lnTo>
                  <a:pt x="94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9617973" y="2483860"/>
            <a:ext cx="346822" cy="367552"/>
          </a:xfrm>
          <a:custGeom>
            <a:avLst/>
            <a:gdLst/>
            <a:ahLst/>
            <a:cxnLst/>
            <a:rect l="l" t="t" r="r" b="b"/>
            <a:pathLst>
              <a:path w="393065" h="416560">
                <a:moveTo>
                  <a:pt x="356890" y="0"/>
                </a:moveTo>
                <a:lnTo>
                  <a:pt x="426" y="0"/>
                </a:lnTo>
                <a:lnTo>
                  <a:pt x="0" y="518"/>
                </a:lnTo>
                <a:lnTo>
                  <a:pt x="0" y="13411"/>
                </a:lnTo>
                <a:lnTo>
                  <a:pt x="152003" y="222443"/>
                </a:lnTo>
                <a:lnTo>
                  <a:pt x="822" y="409407"/>
                </a:lnTo>
                <a:lnTo>
                  <a:pt x="426" y="410260"/>
                </a:lnTo>
                <a:lnTo>
                  <a:pt x="426" y="416509"/>
                </a:lnTo>
                <a:lnTo>
                  <a:pt x="356890" y="416509"/>
                </a:lnTo>
                <a:lnTo>
                  <a:pt x="364578" y="394197"/>
                </a:lnTo>
                <a:lnTo>
                  <a:pt x="34991" y="394197"/>
                </a:lnTo>
                <a:lnTo>
                  <a:pt x="179496" y="215310"/>
                </a:lnTo>
                <a:lnTo>
                  <a:pt x="182392" y="211531"/>
                </a:lnTo>
                <a:lnTo>
                  <a:pt x="183215" y="210311"/>
                </a:lnTo>
                <a:lnTo>
                  <a:pt x="183215" y="206959"/>
                </a:lnTo>
                <a:lnTo>
                  <a:pt x="182819" y="206532"/>
                </a:lnTo>
                <a:lnTo>
                  <a:pt x="180319" y="202783"/>
                </a:lnTo>
                <a:lnTo>
                  <a:pt x="44957" y="16763"/>
                </a:lnTo>
                <a:lnTo>
                  <a:pt x="363046" y="16763"/>
                </a:lnTo>
                <a:lnTo>
                  <a:pt x="356890" y="0"/>
                </a:lnTo>
                <a:close/>
              </a:path>
              <a:path w="393065" h="416560">
                <a:moveTo>
                  <a:pt x="392673" y="312663"/>
                </a:moveTo>
                <a:lnTo>
                  <a:pt x="382280" y="312663"/>
                </a:lnTo>
                <a:lnTo>
                  <a:pt x="377550" y="324244"/>
                </a:lnTo>
                <a:lnTo>
                  <a:pt x="371290" y="335177"/>
                </a:lnTo>
                <a:lnTo>
                  <a:pt x="344498" y="363198"/>
                </a:lnTo>
                <a:lnTo>
                  <a:pt x="306096" y="382215"/>
                </a:lnTo>
                <a:lnTo>
                  <a:pt x="260282" y="391669"/>
                </a:lnTo>
                <a:lnTo>
                  <a:pt x="34991" y="394197"/>
                </a:lnTo>
                <a:lnTo>
                  <a:pt x="364578" y="394197"/>
                </a:lnTo>
                <a:lnTo>
                  <a:pt x="392673" y="312663"/>
                </a:lnTo>
                <a:close/>
              </a:path>
              <a:path w="393065" h="416560">
                <a:moveTo>
                  <a:pt x="363046" y="16763"/>
                </a:moveTo>
                <a:lnTo>
                  <a:pt x="209885" y="16763"/>
                </a:lnTo>
                <a:lnTo>
                  <a:pt x="219996" y="16824"/>
                </a:lnTo>
                <a:lnTo>
                  <a:pt x="231193" y="17089"/>
                </a:lnTo>
                <a:lnTo>
                  <a:pt x="269253" y="20403"/>
                </a:lnTo>
                <a:lnTo>
                  <a:pt x="309711" y="30188"/>
                </a:lnTo>
                <a:lnTo>
                  <a:pt x="347033" y="49907"/>
                </a:lnTo>
                <a:lnTo>
                  <a:pt x="375685" y="83025"/>
                </a:lnTo>
                <a:lnTo>
                  <a:pt x="392673" y="97444"/>
                </a:lnTo>
                <a:lnTo>
                  <a:pt x="363046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10058519" y="2597012"/>
            <a:ext cx="179294" cy="165847"/>
          </a:xfrm>
          <a:custGeom>
            <a:avLst/>
            <a:gdLst/>
            <a:ahLst/>
            <a:cxnLst/>
            <a:rect l="l" t="t" r="r" b="b"/>
            <a:pathLst>
              <a:path w="203200" h="187960">
                <a:moveTo>
                  <a:pt x="27133" y="136388"/>
                </a:moveTo>
                <a:lnTo>
                  <a:pt x="20976" y="136388"/>
                </a:lnTo>
                <a:lnTo>
                  <a:pt x="8171" y="140726"/>
                </a:lnTo>
                <a:lnTo>
                  <a:pt x="0" y="151832"/>
                </a:lnTo>
                <a:lnTo>
                  <a:pt x="2278" y="168284"/>
                </a:lnTo>
                <a:lnTo>
                  <a:pt x="9970" y="179192"/>
                </a:lnTo>
                <a:lnTo>
                  <a:pt x="21171" y="185418"/>
                </a:lnTo>
                <a:lnTo>
                  <a:pt x="33973" y="187823"/>
                </a:lnTo>
                <a:lnTo>
                  <a:pt x="52423" y="184161"/>
                </a:lnTo>
                <a:lnTo>
                  <a:pt x="62935" y="177562"/>
                </a:lnTo>
                <a:lnTo>
                  <a:pt x="33584" y="177562"/>
                </a:lnTo>
                <a:lnTo>
                  <a:pt x="21723" y="175926"/>
                </a:lnTo>
                <a:lnTo>
                  <a:pt x="29919" y="167888"/>
                </a:lnTo>
                <a:lnTo>
                  <a:pt x="35800" y="155080"/>
                </a:lnTo>
                <a:lnTo>
                  <a:pt x="36125" y="139802"/>
                </a:lnTo>
                <a:lnTo>
                  <a:pt x="27133" y="136388"/>
                </a:lnTo>
                <a:close/>
              </a:path>
              <a:path w="203200" h="187960">
                <a:moveTo>
                  <a:pt x="105405" y="158229"/>
                </a:moveTo>
                <a:lnTo>
                  <a:pt x="80319" y="158229"/>
                </a:lnTo>
                <a:lnTo>
                  <a:pt x="85886" y="167950"/>
                </a:lnTo>
                <a:lnTo>
                  <a:pt x="94490" y="177031"/>
                </a:lnTo>
                <a:lnTo>
                  <a:pt x="106197" y="184082"/>
                </a:lnTo>
                <a:lnTo>
                  <a:pt x="121075" y="187714"/>
                </a:lnTo>
                <a:lnTo>
                  <a:pt x="138777" y="185204"/>
                </a:lnTo>
                <a:lnTo>
                  <a:pt x="153956" y="178400"/>
                </a:lnTo>
                <a:lnTo>
                  <a:pt x="154212" y="178202"/>
                </a:lnTo>
                <a:lnTo>
                  <a:pt x="127186" y="178202"/>
                </a:lnTo>
                <a:lnTo>
                  <a:pt x="113061" y="173797"/>
                </a:lnTo>
                <a:lnTo>
                  <a:pt x="105586" y="162765"/>
                </a:lnTo>
                <a:lnTo>
                  <a:pt x="105405" y="158229"/>
                </a:lnTo>
                <a:close/>
              </a:path>
              <a:path w="203200" h="187960">
                <a:moveTo>
                  <a:pt x="192518" y="120081"/>
                </a:moveTo>
                <a:lnTo>
                  <a:pt x="183770" y="120081"/>
                </a:lnTo>
                <a:lnTo>
                  <a:pt x="182917" y="121697"/>
                </a:lnTo>
                <a:lnTo>
                  <a:pt x="182094" y="124562"/>
                </a:lnTo>
                <a:lnTo>
                  <a:pt x="174247" y="143549"/>
                </a:lnTo>
                <a:lnTo>
                  <a:pt x="144405" y="173812"/>
                </a:lnTo>
                <a:lnTo>
                  <a:pt x="127186" y="178202"/>
                </a:lnTo>
                <a:lnTo>
                  <a:pt x="154212" y="178202"/>
                </a:lnTo>
                <a:lnTo>
                  <a:pt x="184391" y="145692"/>
                </a:lnTo>
                <a:lnTo>
                  <a:pt x="192140" y="127107"/>
                </a:lnTo>
                <a:lnTo>
                  <a:pt x="192518" y="120081"/>
                </a:lnTo>
                <a:close/>
              </a:path>
              <a:path w="203200" h="187960">
                <a:moveTo>
                  <a:pt x="108538" y="9692"/>
                </a:moveTo>
                <a:lnTo>
                  <a:pt x="76436" y="9692"/>
                </a:lnTo>
                <a:lnTo>
                  <a:pt x="86877" y="11787"/>
                </a:lnTo>
                <a:lnTo>
                  <a:pt x="96356" y="20962"/>
                </a:lnTo>
                <a:lnTo>
                  <a:pt x="97063" y="30407"/>
                </a:lnTo>
                <a:lnTo>
                  <a:pt x="97056" y="39985"/>
                </a:lnTo>
                <a:lnTo>
                  <a:pt x="96351" y="49939"/>
                </a:lnTo>
                <a:lnTo>
                  <a:pt x="86859" y="98331"/>
                </a:lnTo>
                <a:lnTo>
                  <a:pt x="72729" y="147699"/>
                </a:lnTo>
                <a:lnTo>
                  <a:pt x="47359" y="176467"/>
                </a:lnTo>
                <a:lnTo>
                  <a:pt x="33584" y="177562"/>
                </a:lnTo>
                <a:lnTo>
                  <a:pt x="62935" y="177562"/>
                </a:lnTo>
                <a:lnTo>
                  <a:pt x="66190" y="175519"/>
                </a:lnTo>
                <a:lnTo>
                  <a:pt x="75436" y="165630"/>
                </a:lnTo>
                <a:lnTo>
                  <a:pt x="80319" y="158229"/>
                </a:lnTo>
                <a:lnTo>
                  <a:pt x="105405" y="158229"/>
                </a:lnTo>
                <a:lnTo>
                  <a:pt x="125035" y="58329"/>
                </a:lnTo>
                <a:lnTo>
                  <a:pt x="137143" y="28290"/>
                </a:lnTo>
                <a:lnTo>
                  <a:pt x="124983" y="28290"/>
                </a:lnTo>
                <a:lnTo>
                  <a:pt x="115097" y="14479"/>
                </a:lnTo>
                <a:lnTo>
                  <a:pt x="108538" y="9692"/>
                </a:lnTo>
                <a:close/>
              </a:path>
              <a:path w="203200" h="187960">
                <a:moveTo>
                  <a:pt x="80928" y="0"/>
                </a:moveTo>
                <a:lnTo>
                  <a:pt x="36198" y="19604"/>
                </a:lnTo>
                <a:lnTo>
                  <a:pt x="13699" y="53493"/>
                </a:lnTo>
                <a:lnTo>
                  <a:pt x="10948" y="68021"/>
                </a:lnTo>
                <a:lnTo>
                  <a:pt x="19269" y="68021"/>
                </a:lnTo>
                <a:lnTo>
                  <a:pt x="20550" y="67229"/>
                </a:lnTo>
                <a:lnTo>
                  <a:pt x="21373" y="63510"/>
                </a:lnTo>
                <a:lnTo>
                  <a:pt x="29290" y="44696"/>
                </a:lnTo>
                <a:lnTo>
                  <a:pt x="58868" y="14297"/>
                </a:lnTo>
                <a:lnTo>
                  <a:pt x="76436" y="9692"/>
                </a:lnTo>
                <a:lnTo>
                  <a:pt x="108538" y="9692"/>
                </a:lnTo>
                <a:lnTo>
                  <a:pt x="103418" y="5955"/>
                </a:lnTo>
                <a:lnTo>
                  <a:pt x="91508" y="1526"/>
                </a:lnTo>
                <a:lnTo>
                  <a:pt x="80928" y="0"/>
                </a:lnTo>
                <a:close/>
              </a:path>
              <a:path w="203200" h="187960">
                <a:moveTo>
                  <a:pt x="193562" y="9683"/>
                </a:moveTo>
                <a:lnTo>
                  <a:pt x="178345" y="9683"/>
                </a:lnTo>
                <a:lnTo>
                  <a:pt x="187092" y="13858"/>
                </a:lnTo>
                <a:lnTo>
                  <a:pt x="174557" y="20305"/>
                </a:lnTo>
                <a:lnTo>
                  <a:pt x="167715" y="31713"/>
                </a:lnTo>
                <a:lnTo>
                  <a:pt x="170741" y="45935"/>
                </a:lnTo>
                <a:lnTo>
                  <a:pt x="182424" y="51470"/>
                </a:lnTo>
                <a:lnTo>
                  <a:pt x="193866" y="48020"/>
                </a:lnTo>
                <a:lnTo>
                  <a:pt x="202896" y="37272"/>
                </a:lnTo>
                <a:lnTo>
                  <a:pt x="200415" y="19125"/>
                </a:lnTo>
                <a:lnTo>
                  <a:pt x="193562" y="9683"/>
                </a:lnTo>
                <a:close/>
              </a:path>
              <a:path w="203200" h="187960">
                <a:moveTo>
                  <a:pt x="169867" y="8"/>
                </a:moveTo>
                <a:lnTo>
                  <a:pt x="153454" y="2921"/>
                </a:lnTo>
                <a:lnTo>
                  <a:pt x="140628" y="10185"/>
                </a:lnTo>
                <a:lnTo>
                  <a:pt x="131201" y="19432"/>
                </a:lnTo>
                <a:lnTo>
                  <a:pt x="124983" y="28290"/>
                </a:lnTo>
                <a:lnTo>
                  <a:pt x="137143" y="28290"/>
                </a:lnTo>
                <a:lnTo>
                  <a:pt x="139757" y="23870"/>
                </a:lnTo>
                <a:lnTo>
                  <a:pt x="150800" y="13842"/>
                </a:lnTo>
                <a:lnTo>
                  <a:pt x="165899" y="9685"/>
                </a:lnTo>
                <a:lnTo>
                  <a:pt x="193562" y="9683"/>
                </a:lnTo>
                <a:lnTo>
                  <a:pt x="192255" y="7881"/>
                </a:lnTo>
                <a:lnTo>
                  <a:pt x="181159" y="2017"/>
                </a:lnTo>
                <a:lnTo>
                  <a:pt x="169867" y="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0268460" y="2644848"/>
            <a:ext cx="78441" cy="169769"/>
          </a:xfrm>
          <a:custGeom>
            <a:avLst/>
            <a:gdLst/>
            <a:ahLst/>
            <a:cxnLst/>
            <a:rect l="l" t="t" r="r" b="b"/>
            <a:pathLst>
              <a:path w="88900" h="192405">
                <a:moveTo>
                  <a:pt x="77236" y="0"/>
                </a:moveTo>
                <a:lnTo>
                  <a:pt x="61203" y="0"/>
                </a:lnTo>
                <a:lnTo>
                  <a:pt x="52730" y="7437"/>
                </a:lnTo>
                <a:lnTo>
                  <a:pt x="52730" y="20513"/>
                </a:lnTo>
                <a:lnTo>
                  <a:pt x="56509" y="26487"/>
                </a:lnTo>
                <a:lnTo>
                  <a:pt x="72847" y="26487"/>
                </a:lnTo>
                <a:lnTo>
                  <a:pt x="80711" y="18531"/>
                </a:lnTo>
                <a:lnTo>
                  <a:pt x="80741" y="10850"/>
                </a:lnTo>
                <a:lnTo>
                  <a:pt x="80741" y="6278"/>
                </a:lnTo>
                <a:lnTo>
                  <a:pt x="77236" y="0"/>
                </a:lnTo>
                <a:close/>
              </a:path>
              <a:path w="88900" h="192405">
                <a:moveTo>
                  <a:pt x="61988" y="72481"/>
                </a:moveTo>
                <a:lnTo>
                  <a:pt x="46329" y="72481"/>
                </a:lnTo>
                <a:lnTo>
                  <a:pt x="48981" y="74797"/>
                </a:lnTo>
                <a:lnTo>
                  <a:pt x="48981" y="82631"/>
                </a:lnTo>
                <a:lnTo>
                  <a:pt x="47708" y="90872"/>
                </a:lnTo>
                <a:lnTo>
                  <a:pt x="42717" y="103585"/>
                </a:lnTo>
                <a:lnTo>
                  <a:pt x="20909" y="158221"/>
                </a:lnTo>
                <a:lnTo>
                  <a:pt x="19751" y="162001"/>
                </a:lnTo>
                <a:lnTo>
                  <a:pt x="18318" y="165475"/>
                </a:lnTo>
                <a:lnTo>
                  <a:pt x="18318" y="170413"/>
                </a:lnTo>
                <a:lnTo>
                  <a:pt x="22132" y="183136"/>
                </a:lnTo>
                <a:lnTo>
                  <a:pt x="32402" y="192008"/>
                </a:lnTo>
                <a:lnTo>
                  <a:pt x="52120" y="190113"/>
                </a:lnTo>
                <a:lnTo>
                  <a:pt x="59178" y="186689"/>
                </a:lnTo>
                <a:lnTo>
                  <a:pt x="40690" y="186689"/>
                </a:lnTo>
                <a:lnTo>
                  <a:pt x="39227" y="182940"/>
                </a:lnTo>
                <a:lnTo>
                  <a:pt x="39227" y="169895"/>
                </a:lnTo>
                <a:lnTo>
                  <a:pt x="41300" y="164378"/>
                </a:lnTo>
                <a:lnTo>
                  <a:pt x="43982" y="158008"/>
                </a:lnTo>
                <a:lnTo>
                  <a:pt x="46939" y="150174"/>
                </a:lnTo>
                <a:lnTo>
                  <a:pt x="50231" y="142372"/>
                </a:lnTo>
                <a:lnTo>
                  <a:pt x="53492" y="134813"/>
                </a:lnTo>
                <a:lnTo>
                  <a:pt x="57978" y="123524"/>
                </a:lnTo>
                <a:lnTo>
                  <a:pt x="63949" y="108627"/>
                </a:lnTo>
                <a:lnTo>
                  <a:pt x="67919" y="98507"/>
                </a:lnTo>
                <a:lnTo>
                  <a:pt x="68976" y="95128"/>
                </a:lnTo>
                <a:lnTo>
                  <a:pt x="69890" y="91653"/>
                </a:lnTo>
                <a:lnTo>
                  <a:pt x="69890" y="88757"/>
                </a:lnTo>
                <a:lnTo>
                  <a:pt x="66070" y="76007"/>
                </a:lnTo>
                <a:lnTo>
                  <a:pt x="61988" y="72481"/>
                </a:lnTo>
                <a:close/>
              </a:path>
              <a:path w="88900" h="192405">
                <a:moveTo>
                  <a:pt x="88300" y="146791"/>
                </a:moveTo>
                <a:lnTo>
                  <a:pt x="79430" y="146791"/>
                </a:lnTo>
                <a:lnTo>
                  <a:pt x="79126" y="148529"/>
                </a:lnTo>
                <a:lnTo>
                  <a:pt x="77937" y="151729"/>
                </a:lnTo>
                <a:lnTo>
                  <a:pt x="71213" y="167998"/>
                </a:lnTo>
                <a:lnTo>
                  <a:pt x="62678" y="179256"/>
                </a:lnTo>
                <a:lnTo>
                  <a:pt x="53236" y="185430"/>
                </a:lnTo>
                <a:lnTo>
                  <a:pt x="40690" y="186689"/>
                </a:lnTo>
                <a:lnTo>
                  <a:pt x="59178" y="186689"/>
                </a:lnTo>
                <a:lnTo>
                  <a:pt x="66958" y="182916"/>
                </a:lnTo>
                <a:lnTo>
                  <a:pt x="77454" y="172872"/>
                </a:lnTo>
                <a:lnTo>
                  <a:pt x="84142" y="162439"/>
                </a:lnTo>
                <a:lnTo>
                  <a:pt x="87560" y="154073"/>
                </a:lnTo>
                <a:lnTo>
                  <a:pt x="88300" y="146791"/>
                </a:lnTo>
                <a:close/>
              </a:path>
              <a:path w="88900" h="192405">
                <a:moveTo>
                  <a:pt x="55795" y="67132"/>
                </a:moveTo>
                <a:lnTo>
                  <a:pt x="10920" y="86063"/>
                </a:lnTo>
                <a:lnTo>
                  <a:pt x="0" y="112135"/>
                </a:lnTo>
                <a:lnTo>
                  <a:pt x="9083" y="112135"/>
                </a:lnTo>
                <a:lnTo>
                  <a:pt x="9387" y="110703"/>
                </a:lnTo>
                <a:lnTo>
                  <a:pt x="10241" y="107533"/>
                </a:lnTo>
                <a:lnTo>
                  <a:pt x="17422" y="90602"/>
                </a:lnTo>
                <a:lnTo>
                  <a:pt x="26053" y="79459"/>
                </a:lnTo>
                <a:lnTo>
                  <a:pt x="35269" y="73639"/>
                </a:lnTo>
                <a:lnTo>
                  <a:pt x="46329" y="72481"/>
                </a:lnTo>
                <a:lnTo>
                  <a:pt x="61988" y="72481"/>
                </a:lnTo>
                <a:lnTo>
                  <a:pt x="55795" y="67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0399004" y="2483887"/>
            <a:ext cx="85165" cy="367552"/>
          </a:xfrm>
          <a:custGeom>
            <a:avLst/>
            <a:gdLst/>
            <a:ahLst/>
            <a:cxnLst/>
            <a:rect l="l" t="t" r="r" b="b"/>
            <a:pathLst>
              <a:path w="96520" h="416560">
                <a:moveTo>
                  <a:pt x="1645" y="0"/>
                </a:moveTo>
                <a:lnTo>
                  <a:pt x="0" y="1706"/>
                </a:lnTo>
                <a:lnTo>
                  <a:pt x="0" y="6309"/>
                </a:lnTo>
                <a:lnTo>
                  <a:pt x="7924" y="13807"/>
                </a:lnTo>
                <a:lnTo>
                  <a:pt x="15311" y="21759"/>
                </a:lnTo>
                <a:lnTo>
                  <a:pt x="40731" y="59210"/>
                </a:lnTo>
                <a:lnTo>
                  <a:pt x="59094" y="105405"/>
                </a:lnTo>
                <a:lnTo>
                  <a:pt x="67868" y="145561"/>
                </a:lnTo>
                <a:lnTo>
                  <a:pt x="72073" y="190259"/>
                </a:lnTo>
                <a:lnTo>
                  <a:pt x="72415" y="206140"/>
                </a:lnTo>
                <a:lnTo>
                  <a:pt x="72243" y="219435"/>
                </a:lnTo>
                <a:lnTo>
                  <a:pt x="69423" y="259036"/>
                </a:lnTo>
                <a:lnTo>
                  <a:pt x="62569" y="297637"/>
                </a:lnTo>
                <a:lnTo>
                  <a:pt x="50936" y="334494"/>
                </a:lnTo>
                <a:lnTo>
                  <a:pt x="33777" y="368868"/>
                </a:lnTo>
                <a:lnTo>
                  <a:pt x="10346" y="400014"/>
                </a:lnTo>
                <a:lnTo>
                  <a:pt x="0" y="410230"/>
                </a:lnTo>
                <a:lnTo>
                  <a:pt x="0" y="414802"/>
                </a:lnTo>
                <a:lnTo>
                  <a:pt x="1676" y="416448"/>
                </a:lnTo>
                <a:lnTo>
                  <a:pt x="4145" y="416448"/>
                </a:lnTo>
                <a:lnTo>
                  <a:pt x="38063" y="385967"/>
                </a:lnTo>
                <a:lnTo>
                  <a:pt x="67910" y="339676"/>
                </a:lnTo>
                <a:lnTo>
                  <a:pt x="83566" y="298110"/>
                </a:lnTo>
                <a:lnTo>
                  <a:pt x="92244" y="259451"/>
                </a:lnTo>
                <a:lnTo>
                  <a:pt x="96085" y="214145"/>
                </a:lnTo>
                <a:lnTo>
                  <a:pt x="96073" y="206140"/>
                </a:lnTo>
                <a:lnTo>
                  <a:pt x="93331" y="164290"/>
                </a:lnTo>
                <a:lnTo>
                  <a:pt x="85860" y="125292"/>
                </a:lnTo>
                <a:lnTo>
                  <a:pt x="71620" y="84467"/>
                </a:lnTo>
                <a:lnTo>
                  <a:pt x="51280" y="49012"/>
                </a:lnTo>
                <a:lnTo>
                  <a:pt x="22581" y="14073"/>
                </a:lnTo>
                <a:lnTo>
                  <a:pt x="5227" y="295"/>
                </a:lnTo>
                <a:lnTo>
                  <a:pt x="1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144243" y="4698980"/>
            <a:ext cx="141194" cy="193862"/>
          </a:xfrm>
          <a:custGeom>
            <a:avLst/>
            <a:gdLst/>
            <a:ahLst/>
            <a:cxnLst/>
            <a:rect l="l" t="t" r="r" b="b"/>
            <a:pathLst>
              <a:path w="160019" h="219710">
                <a:moveTo>
                  <a:pt x="113837" y="201895"/>
                </a:moveTo>
                <a:lnTo>
                  <a:pt x="86649" y="201895"/>
                </a:lnTo>
                <a:lnTo>
                  <a:pt x="98138" y="212336"/>
                </a:lnTo>
                <a:lnTo>
                  <a:pt x="110903" y="217627"/>
                </a:lnTo>
                <a:lnTo>
                  <a:pt x="121642" y="219292"/>
                </a:lnTo>
                <a:lnTo>
                  <a:pt x="135032" y="216131"/>
                </a:lnTo>
                <a:lnTo>
                  <a:pt x="140895" y="210942"/>
                </a:lnTo>
                <a:lnTo>
                  <a:pt x="116016" y="210942"/>
                </a:lnTo>
                <a:lnTo>
                  <a:pt x="113837" y="204084"/>
                </a:lnTo>
                <a:lnTo>
                  <a:pt x="113837" y="201895"/>
                </a:lnTo>
                <a:close/>
              </a:path>
              <a:path w="160019" h="219710">
                <a:moveTo>
                  <a:pt x="92747" y="81697"/>
                </a:moveTo>
                <a:lnTo>
                  <a:pt x="50355" y="90618"/>
                </a:lnTo>
                <a:lnTo>
                  <a:pt x="18514" y="116444"/>
                </a:lnTo>
                <a:lnTo>
                  <a:pt x="1579" y="152325"/>
                </a:lnTo>
                <a:lnTo>
                  <a:pt x="0" y="165335"/>
                </a:lnTo>
                <a:lnTo>
                  <a:pt x="1811" y="181575"/>
                </a:lnTo>
                <a:lnTo>
                  <a:pt x="6987" y="195353"/>
                </a:lnTo>
                <a:lnTo>
                  <a:pt x="15069" y="206329"/>
                </a:lnTo>
                <a:lnTo>
                  <a:pt x="25600" y="214165"/>
                </a:lnTo>
                <a:lnTo>
                  <a:pt x="38120" y="218520"/>
                </a:lnTo>
                <a:lnTo>
                  <a:pt x="53618" y="217626"/>
                </a:lnTo>
                <a:lnTo>
                  <a:pt x="66515" y="214221"/>
                </a:lnTo>
                <a:lnTo>
                  <a:pt x="75359" y="209803"/>
                </a:lnTo>
                <a:lnTo>
                  <a:pt x="55775" y="209803"/>
                </a:lnTo>
                <a:lnTo>
                  <a:pt x="40992" y="208328"/>
                </a:lnTo>
                <a:lnTo>
                  <a:pt x="30818" y="201515"/>
                </a:lnTo>
                <a:lnTo>
                  <a:pt x="25673" y="188659"/>
                </a:lnTo>
                <a:lnTo>
                  <a:pt x="26187" y="175195"/>
                </a:lnTo>
                <a:lnTo>
                  <a:pt x="34541" y="134097"/>
                </a:lnTo>
                <a:lnTo>
                  <a:pt x="60833" y="95329"/>
                </a:lnTo>
                <a:lnTo>
                  <a:pt x="78082" y="88067"/>
                </a:lnTo>
                <a:lnTo>
                  <a:pt x="103942" y="88067"/>
                </a:lnTo>
                <a:lnTo>
                  <a:pt x="92747" y="81697"/>
                </a:lnTo>
                <a:close/>
              </a:path>
              <a:path w="160019" h="219710">
                <a:moveTo>
                  <a:pt x="158627" y="167902"/>
                </a:moveTo>
                <a:lnTo>
                  <a:pt x="149294" y="167902"/>
                </a:lnTo>
                <a:lnTo>
                  <a:pt x="146794" y="177616"/>
                </a:lnTo>
                <a:lnTo>
                  <a:pt x="142478" y="192053"/>
                </a:lnTo>
                <a:lnTo>
                  <a:pt x="135931" y="204479"/>
                </a:lnTo>
                <a:lnTo>
                  <a:pt x="126228" y="210775"/>
                </a:lnTo>
                <a:lnTo>
                  <a:pt x="116016" y="210942"/>
                </a:lnTo>
                <a:lnTo>
                  <a:pt x="140895" y="210942"/>
                </a:lnTo>
                <a:lnTo>
                  <a:pt x="144551" y="207706"/>
                </a:lnTo>
                <a:lnTo>
                  <a:pt x="152597" y="191350"/>
                </a:lnTo>
                <a:lnTo>
                  <a:pt x="157152" y="178196"/>
                </a:lnTo>
                <a:lnTo>
                  <a:pt x="158626" y="171974"/>
                </a:lnTo>
                <a:lnTo>
                  <a:pt x="158627" y="167902"/>
                </a:lnTo>
                <a:close/>
              </a:path>
              <a:path w="160019" h="219710">
                <a:moveTo>
                  <a:pt x="103942" y="88067"/>
                </a:moveTo>
                <a:lnTo>
                  <a:pt x="78082" y="88067"/>
                </a:lnTo>
                <a:lnTo>
                  <a:pt x="95602" y="93710"/>
                </a:lnTo>
                <a:lnTo>
                  <a:pt x="104720" y="105251"/>
                </a:lnTo>
                <a:lnTo>
                  <a:pt x="107678" y="114381"/>
                </a:lnTo>
                <a:lnTo>
                  <a:pt x="107729" y="116323"/>
                </a:lnTo>
                <a:lnTo>
                  <a:pt x="107073" y="118503"/>
                </a:lnTo>
                <a:lnTo>
                  <a:pt x="106775" y="119441"/>
                </a:lnTo>
                <a:lnTo>
                  <a:pt x="92178" y="177616"/>
                </a:lnTo>
                <a:lnTo>
                  <a:pt x="86258" y="188791"/>
                </a:lnTo>
                <a:lnTo>
                  <a:pt x="76953" y="197935"/>
                </a:lnTo>
                <a:lnTo>
                  <a:pt x="69114" y="203766"/>
                </a:lnTo>
                <a:lnTo>
                  <a:pt x="55775" y="209803"/>
                </a:lnTo>
                <a:lnTo>
                  <a:pt x="75359" y="209803"/>
                </a:lnTo>
                <a:lnTo>
                  <a:pt x="77351" y="208808"/>
                </a:lnTo>
                <a:lnTo>
                  <a:pt x="86649" y="201895"/>
                </a:lnTo>
                <a:lnTo>
                  <a:pt x="113837" y="201895"/>
                </a:lnTo>
                <a:lnTo>
                  <a:pt x="113837" y="189725"/>
                </a:lnTo>
                <a:lnTo>
                  <a:pt x="115385" y="182855"/>
                </a:lnTo>
                <a:lnTo>
                  <a:pt x="136662" y="97450"/>
                </a:lnTo>
                <a:lnTo>
                  <a:pt x="112252" y="97450"/>
                </a:lnTo>
                <a:lnTo>
                  <a:pt x="103994" y="88097"/>
                </a:lnTo>
                <a:close/>
              </a:path>
              <a:path w="160019" h="219710">
                <a:moveTo>
                  <a:pt x="158603" y="0"/>
                </a:moveTo>
                <a:lnTo>
                  <a:pt x="154866" y="0"/>
                </a:lnTo>
                <a:lnTo>
                  <a:pt x="144199" y="643"/>
                </a:lnTo>
                <a:lnTo>
                  <a:pt x="116238" y="3157"/>
                </a:lnTo>
                <a:lnTo>
                  <a:pt x="112551" y="3584"/>
                </a:lnTo>
                <a:lnTo>
                  <a:pt x="108192" y="3916"/>
                </a:lnTo>
                <a:lnTo>
                  <a:pt x="108192" y="15358"/>
                </a:lnTo>
                <a:lnTo>
                  <a:pt x="131232" y="15358"/>
                </a:lnTo>
                <a:lnTo>
                  <a:pt x="131232" y="22180"/>
                </a:lnTo>
                <a:lnTo>
                  <a:pt x="130613" y="24039"/>
                </a:lnTo>
                <a:lnTo>
                  <a:pt x="129994" y="26825"/>
                </a:lnTo>
                <a:lnTo>
                  <a:pt x="112252" y="97450"/>
                </a:lnTo>
                <a:lnTo>
                  <a:pt x="136662" y="97450"/>
                </a:lnTo>
                <a:lnTo>
                  <a:pt x="158603" y="9381"/>
                </a:lnTo>
                <a:lnTo>
                  <a:pt x="158914" y="8750"/>
                </a:lnTo>
                <a:lnTo>
                  <a:pt x="159843" y="4703"/>
                </a:lnTo>
                <a:lnTo>
                  <a:pt x="159843" y="2843"/>
                </a:lnTo>
                <a:lnTo>
                  <a:pt x="158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3047294" y="4946299"/>
            <a:ext cx="322729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2" y="0"/>
                </a:lnTo>
              </a:path>
            </a:pathLst>
          </a:custGeom>
          <a:ln w="17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064002" y="4988649"/>
            <a:ext cx="141194" cy="193862"/>
          </a:xfrm>
          <a:custGeom>
            <a:avLst/>
            <a:gdLst/>
            <a:ahLst/>
            <a:cxnLst/>
            <a:rect l="l" t="t" r="r" b="b"/>
            <a:pathLst>
              <a:path w="160019" h="219710">
                <a:moveTo>
                  <a:pt x="113849" y="201904"/>
                </a:moveTo>
                <a:lnTo>
                  <a:pt x="86652" y="201904"/>
                </a:lnTo>
                <a:lnTo>
                  <a:pt x="98146" y="212338"/>
                </a:lnTo>
                <a:lnTo>
                  <a:pt x="110905" y="217626"/>
                </a:lnTo>
                <a:lnTo>
                  <a:pt x="121652" y="219292"/>
                </a:lnTo>
                <a:lnTo>
                  <a:pt x="135039" y="216129"/>
                </a:lnTo>
                <a:lnTo>
                  <a:pt x="140899" y="210942"/>
                </a:lnTo>
                <a:lnTo>
                  <a:pt x="116028" y="210942"/>
                </a:lnTo>
                <a:lnTo>
                  <a:pt x="113849" y="204084"/>
                </a:lnTo>
                <a:lnTo>
                  <a:pt x="113849" y="201904"/>
                </a:lnTo>
                <a:close/>
              </a:path>
              <a:path w="160019" h="219710">
                <a:moveTo>
                  <a:pt x="92760" y="81699"/>
                </a:moveTo>
                <a:lnTo>
                  <a:pt x="50368" y="90617"/>
                </a:lnTo>
                <a:lnTo>
                  <a:pt x="18523" y="116439"/>
                </a:lnTo>
                <a:lnTo>
                  <a:pt x="1581" y="152314"/>
                </a:lnTo>
                <a:lnTo>
                  <a:pt x="0" y="165323"/>
                </a:lnTo>
                <a:lnTo>
                  <a:pt x="1811" y="181565"/>
                </a:lnTo>
                <a:lnTo>
                  <a:pt x="6987" y="195344"/>
                </a:lnTo>
                <a:lnTo>
                  <a:pt x="15069" y="206321"/>
                </a:lnTo>
                <a:lnTo>
                  <a:pt x="25598" y="214159"/>
                </a:lnTo>
                <a:lnTo>
                  <a:pt x="38115" y="218517"/>
                </a:lnTo>
                <a:lnTo>
                  <a:pt x="53618" y="217626"/>
                </a:lnTo>
                <a:lnTo>
                  <a:pt x="66523" y="214221"/>
                </a:lnTo>
                <a:lnTo>
                  <a:pt x="75354" y="209812"/>
                </a:lnTo>
                <a:lnTo>
                  <a:pt x="55787" y="209812"/>
                </a:lnTo>
                <a:lnTo>
                  <a:pt x="41007" y="208338"/>
                </a:lnTo>
                <a:lnTo>
                  <a:pt x="30834" y="201525"/>
                </a:lnTo>
                <a:lnTo>
                  <a:pt x="25686" y="188671"/>
                </a:lnTo>
                <a:lnTo>
                  <a:pt x="26200" y="175206"/>
                </a:lnTo>
                <a:lnTo>
                  <a:pt x="34553" y="134104"/>
                </a:lnTo>
                <a:lnTo>
                  <a:pt x="60843" y="95333"/>
                </a:lnTo>
                <a:lnTo>
                  <a:pt x="78090" y="88079"/>
                </a:lnTo>
                <a:lnTo>
                  <a:pt x="103963" y="88079"/>
                </a:lnTo>
                <a:lnTo>
                  <a:pt x="92760" y="81699"/>
                </a:lnTo>
                <a:close/>
              </a:path>
              <a:path w="160019" h="219710">
                <a:moveTo>
                  <a:pt x="158639" y="167902"/>
                </a:moveTo>
                <a:lnTo>
                  <a:pt x="149306" y="167902"/>
                </a:lnTo>
                <a:lnTo>
                  <a:pt x="146802" y="177628"/>
                </a:lnTo>
                <a:lnTo>
                  <a:pt x="142490" y="192051"/>
                </a:lnTo>
                <a:lnTo>
                  <a:pt x="135943" y="204475"/>
                </a:lnTo>
                <a:lnTo>
                  <a:pt x="126235" y="210774"/>
                </a:lnTo>
                <a:lnTo>
                  <a:pt x="116028" y="210942"/>
                </a:lnTo>
                <a:lnTo>
                  <a:pt x="140899" y="210942"/>
                </a:lnTo>
                <a:lnTo>
                  <a:pt x="144558" y="207703"/>
                </a:lnTo>
                <a:lnTo>
                  <a:pt x="152607" y="191351"/>
                </a:lnTo>
                <a:lnTo>
                  <a:pt x="157164" y="178200"/>
                </a:lnTo>
                <a:lnTo>
                  <a:pt x="158638" y="171974"/>
                </a:lnTo>
                <a:lnTo>
                  <a:pt x="158639" y="167902"/>
                </a:lnTo>
                <a:close/>
              </a:path>
              <a:path w="160019" h="219710">
                <a:moveTo>
                  <a:pt x="103963" y="88079"/>
                </a:moveTo>
                <a:lnTo>
                  <a:pt x="78090" y="88079"/>
                </a:lnTo>
                <a:lnTo>
                  <a:pt x="95614" y="93725"/>
                </a:lnTo>
                <a:lnTo>
                  <a:pt x="104728" y="105268"/>
                </a:lnTo>
                <a:lnTo>
                  <a:pt x="107678" y="114388"/>
                </a:lnTo>
                <a:lnTo>
                  <a:pt x="107728" y="116323"/>
                </a:lnTo>
                <a:lnTo>
                  <a:pt x="107085" y="118503"/>
                </a:lnTo>
                <a:lnTo>
                  <a:pt x="106774" y="119441"/>
                </a:lnTo>
                <a:lnTo>
                  <a:pt x="92190" y="177628"/>
                </a:lnTo>
                <a:lnTo>
                  <a:pt x="86267" y="188797"/>
                </a:lnTo>
                <a:lnTo>
                  <a:pt x="76957" y="197942"/>
                </a:lnTo>
                <a:lnTo>
                  <a:pt x="69126" y="203771"/>
                </a:lnTo>
                <a:lnTo>
                  <a:pt x="55787" y="209812"/>
                </a:lnTo>
                <a:lnTo>
                  <a:pt x="75354" y="209812"/>
                </a:lnTo>
                <a:lnTo>
                  <a:pt x="77358" y="208811"/>
                </a:lnTo>
                <a:lnTo>
                  <a:pt x="86652" y="201904"/>
                </a:lnTo>
                <a:lnTo>
                  <a:pt x="113849" y="201904"/>
                </a:lnTo>
                <a:lnTo>
                  <a:pt x="113849" y="189725"/>
                </a:lnTo>
                <a:lnTo>
                  <a:pt x="114468" y="186915"/>
                </a:lnTo>
                <a:lnTo>
                  <a:pt x="115397" y="182867"/>
                </a:lnTo>
                <a:lnTo>
                  <a:pt x="136675" y="97453"/>
                </a:lnTo>
                <a:lnTo>
                  <a:pt x="112264" y="97453"/>
                </a:lnTo>
                <a:lnTo>
                  <a:pt x="104006" y="88103"/>
                </a:lnTo>
                <a:close/>
              </a:path>
              <a:path w="160019" h="219710">
                <a:moveTo>
                  <a:pt x="158615" y="0"/>
                </a:moveTo>
                <a:lnTo>
                  <a:pt x="154878" y="0"/>
                </a:lnTo>
                <a:lnTo>
                  <a:pt x="144211" y="643"/>
                </a:lnTo>
                <a:lnTo>
                  <a:pt x="116251" y="3168"/>
                </a:lnTo>
                <a:lnTo>
                  <a:pt x="112550" y="3584"/>
                </a:lnTo>
                <a:lnTo>
                  <a:pt x="108204" y="3928"/>
                </a:lnTo>
                <a:lnTo>
                  <a:pt x="108204" y="15371"/>
                </a:lnTo>
                <a:lnTo>
                  <a:pt x="131244" y="15371"/>
                </a:lnTo>
                <a:lnTo>
                  <a:pt x="131244" y="22180"/>
                </a:lnTo>
                <a:lnTo>
                  <a:pt x="130613" y="24039"/>
                </a:lnTo>
                <a:lnTo>
                  <a:pt x="129994" y="26837"/>
                </a:lnTo>
                <a:lnTo>
                  <a:pt x="112264" y="97453"/>
                </a:lnTo>
                <a:lnTo>
                  <a:pt x="136675" y="97453"/>
                </a:lnTo>
                <a:lnTo>
                  <a:pt x="158615" y="9381"/>
                </a:lnTo>
                <a:lnTo>
                  <a:pt x="158913" y="8762"/>
                </a:lnTo>
                <a:lnTo>
                  <a:pt x="159855" y="4703"/>
                </a:lnTo>
                <a:lnTo>
                  <a:pt x="159855" y="2843"/>
                </a:lnTo>
                <a:lnTo>
                  <a:pt x="158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228315" y="4986393"/>
            <a:ext cx="123265" cy="194981"/>
          </a:xfrm>
          <a:custGeom>
            <a:avLst/>
            <a:gdLst/>
            <a:ahLst/>
            <a:cxnLst/>
            <a:rect l="l" t="t" r="r" b="b"/>
            <a:pathLst>
              <a:path w="139700" h="220979">
                <a:moveTo>
                  <a:pt x="100876" y="0"/>
                </a:moveTo>
                <a:lnTo>
                  <a:pt x="60010" y="16746"/>
                </a:lnTo>
                <a:lnTo>
                  <a:pt x="33361" y="46986"/>
                </a:lnTo>
                <a:lnTo>
                  <a:pt x="12986" y="86797"/>
                </a:lnTo>
                <a:lnTo>
                  <a:pt x="1442" y="131153"/>
                </a:lnTo>
                <a:lnTo>
                  <a:pt x="0" y="146080"/>
                </a:lnTo>
                <a:lnTo>
                  <a:pt x="829" y="164866"/>
                </a:lnTo>
                <a:lnTo>
                  <a:pt x="14391" y="207033"/>
                </a:lnTo>
                <a:lnTo>
                  <a:pt x="32616" y="220425"/>
                </a:lnTo>
                <a:lnTo>
                  <a:pt x="44108" y="219580"/>
                </a:lnTo>
                <a:lnTo>
                  <a:pt x="55298" y="216584"/>
                </a:lnTo>
                <a:lnTo>
                  <a:pt x="62139" y="213447"/>
                </a:lnTo>
                <a:lnTo>
                  <a:pt x="44501" y="213447"/>
                </a:lnTo>
                <a:lnTo>
                  <a:pt x="32606" y="208606"/>
                </a:lnTo>
                <a:lnTo>
                  <a:pt x="26263" y="196692"/>
                </a:lnTo>
                <a:lnTo>
                  <a:pt x="23826" y="181693"/>
                </a:lnTo>
                <a:lnTo>
                  <a:pt x="24304" y="165386"/>
                </a:lnTo>
                <a:lnTo>
                  <a:pt x="30198" y="126499"/>
                </a:lnTo>
                <a:lnTo>
                  <a:pt x="104445" y="117094"/>
                </a:lnTo>
                <a:lnTo>
                  <a:pt x="132015" y="117094"/>
                </a:lnTo>
                <a:lnTo>
                  <a:pt x="134346" y="108935"/>
                </a:lnTo>
                <a:lnTo>
                  <a:pt x="134968" y="105914"/>
                </a:lnTo>
                <a:lnTo>
                  <a:pt x="35140" y="105914"/>
                </a:lnTo>
                <a:lnTo>
                  <a:pt x="40752" y="84829"/>
                </a:lnTo>
                <a:lnTo>
                  <a:pt x="60792" y="37559"/>
                </a:lnTo>
                <a:lnTo>
                  <a:pt x="89209" y="9388"/>
                </a:lnTo>
                <a:lnTo>
                  <a:pt x="95583" y="8133"/>
                </a:lnTo>
                <a:lnTo>
                  <a:pt x="118475" y="8133"/>
                </a:lnTo>
                <a:lnTo>
                  <a:pt x="113283" y="3910"/>
                </a:lnTo>
                <a:lnTo>
                  <a:pt x="100876" y="0"/>
                </a:lnTo>
                <a:close/>
              </a:path>
              <a:path w="139700" h="220979">
                <a:moveTo>
                  <a:pt x="132015" y="117094"/>
                </a:moveTo>
                <a:lnTo>
                  <a:pt x="104445" y="117094"/>
                </a:lnTo>
                <a:lnTo>
                  <a:pt x="99856" y="133809"/>
                </a:lnTo>
                <a:lnTo>
                  <a:pt x="95440" y="147740"/>
                </a:lnTo>
                <a:lnTo>
                  <a:pt x="72871" y="192163"/>
                </a:lnTo>
                <a:lnTo>
                  <a:pt x="44501" y="213447"/>
                </a:lnTo>
                <a:lnTo>
                  <a:pt x="62139" y="213447"/>
                </a:lnTo>
                <a:lnTo>
                  <a:pt x="95574" y="186791"/>
                </a:lnTo>
                <a:lnTo>
                  <a:pt x="118986" y="150903"/>
                </a:lnTo>
                <a:lnTo>
                  <a:pt x="130244" y="123293"/>
                </a:lnTo>
                <a:lnTo>
                  <a:pt x="132015" y="117094"/>
                </a:lnTo>
                <a:close/>
              </a:path>
              <a:path w="139700" h="220979">
                <a:moveTo>
                  <a:pt x="118475" y="8133"/>
                </a:moveTo>
                <a:lnTo>
                  <a:pt x="95583" y="8133"/>
                </a:lnTo>
                <a:lnTo>
                  <a:pt x="108245" y="14861"/>
                </a:lnTo>
                <a:lnTo>
                  <a:pt x="114104" y="29554"/>
                </a:lnTo>
                <a:lnTo>
                  <a:pt x="115783" y="43964"/>
                </a:lnTo>
                <a:lnTo>
                  <a:pt x="115507" y="54668"/>
                </a:lnTo>
                <a:lnTo>
                  <a:pt x="114520" y="65965"/>
                </a:lnTo>
                <a:lnTo>
                  <a:pt x="112750" y="78217"/>
                </a:lnTo>
                <a:lnTo>
                  <a:pt x="110126" y="91787"/>
                </a:lnTo>
                <a:lnTo>
                  <a:pt x="35140" y="105914"/>
                </a:lnTo>
                <a:lnTo>
                  <a:pt x="134968" y="105914"/>
                </a:lnTo>
                <a:lnTo>
                  <a:pt x="137329" y="94454"/>
                </a:lnTo>
                <a:lnTo>
                  <a:pt x="139121" y="80035"/>
                </a:lnTo>
                <a:lnTo>
                  <a:pt x="139652" y="67253"/>
                </a:lnTo>
                <a:lnTo>
                  <a:pt x="138687" y="51699"/>
                </a:lnTo>
                <a:lnTo>
                  <a:pt x="135701" y="36702"/>
                </a:lnTo>
                <a:lnTo>
                  <a:pt x="130561" y="23148"/>
                </a:lnTo>
                <a:lnTo>
                  <a:pt x="123133" y="11922"/>
                </a:lnTo>
                <a:lnTo>
                  <a:pt x="118475" y="8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495381" y="4771700"/>
            <a:ext cx="87406" cy="272863"/>
          </a:xfrm>
          <a:custGeom>
            <a:avLst/>
            <a:gdLst/>
            <a:ahLst/>
            <a:cxnLst/>
            <a:rect l="l" t="t" r="r" b="b"/>
            <a:pathLst>
              <a:path w="99060" h="309245">
                <a:moveTo>
                  <a:pt x="63648" y="0"/>
                </a:moveTo>
                <a:lnTo>
                  <a:pt x="0" y="4760"/>
                </a:lnTo>
                <a:lnTo>
                  <a:pt x="0" y="18169"/>
                </a:lnTo>
                <a:lnTo>
                  <a:pt x="20941" y="19428"/>
                </a:lnTo>
                <a:lnTo>
                  <a:pt x="31044" y="24884"/>
                </a:lnTo>
                <a:lnTo>
                  <a:pt x="34133" y="37053"/>
                </a:lnTo>
                <a:lnTo>
                  <a:pt x="34265" y="274700"/>
                </a:lnTo>
                <a:lnTo>
                  <a:pt x="32134" y="288443"/>
                </a:lnTo>
                <a:lnTo>
                  <a:pt x="23153" y="293813"/>
                </a:lnTo>
                <a:lnTo>
                  <a:pt x="3440" y="294750"/>
                </a:lnTo>
                <a:lnTo>
                  <a:pt x="0" y="308728"/>
                </a:lnTo>
                <a:lnTo>
                  <a:pt x="40057" y="307511"/>
                </a:lnTo>
                <a:lnTo>
                  <a:pt x="92383" y="307511"/>
                </a:lnTo>
                <a:lnTo>
                  <a:pt x="99023" y="294750"/>
                </a:lnTo>
                <a:lnTo>
                  <a:pt x="77353" y="294140"/>
                </a:lnTo>
                <a:lnTo>
                  <a:pt x="66828" y="289866"/>
                </a:lnTo>
                <a:lnTo>
                  <a:pt x="63711" y="278267"/>
                </a:lnTo>
                <a:lnTo>
                  <a:pt x="63648" y="0"/>
                </a:lnTo>
                <a:close/>
              </a:path>
              <a:path w="99060" h="309245">
                <a:moveTo>
                  <a:pt x="92383" y="307511"/>
                </a:moveTo>
                <a:lnTo>
                  <a:pt x="40057" y="307511"/>
                </a:lnTo>
                <a:lnTo>
                  <a:pt x="53473" y="307556"/>
                </a:lnTo>
                <a:lnTo>
                  <a:pt x="66842" y="307798"/>
                </a:lnTo>
                <a:lnTo>
                  <a:pt x="91859" y="308519"/>
                </a:lnTo>
                <a:lnTo>
                  <a:pt x="92383" y="307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603670" y="4867932"/>
            <a:ext cx="174251" cy="180974"/>
          </a:xfrm>
          <a:custGeom>
            <a:avLst/>
            <a:gdLst/>
            <a:ahLst/>
            <a:cxnLst/>
            <a:rect l="l" t="t" r="r" b="b"/>
            <a:pathLst>
              <a:path w="197485" h="205104">
                <a:moveTo>
                  <a:pt x="102975" y="0"/>
                </a:moveTo>
                <a:lnTo>
                  <a:pt x="60138" y="9025"/>
                </a:lnTo>
                <a:lnTo>
                  <a:pt x="26850" y="33369"/>
                </a:lnTo>
                <a:lnTo>
                  <a:pt x="5839" y="68674"/>
                </a:lnTo>
                <a:lnTo>
                  <a:pt x="0" y="96149"/>
                </a:lnTo>
                <a:lnTo>
                  <a:pt x="930" y="112748"/>
                </a:lnTo>
                <a:lnTo>
                  <a:pt x="14652" y="155558"/>
                </a:lnTo>
                <a:lnTo>
                  <a:pt x="41462" y="186290"/>
                </a:lnTo>
                <a:lnTo>
                  <a:pt x="77105" y="202887"/>
                </a:lnTo>
                <a:lnTo>
                  <a:pt x="90213" y="204923"/>
                </a:lnTo>
                <a:lnTo>
                  <a:pt x="105828" y="204037"/>
                </a:lnTo>
                <a:lnTo>
                  <a:pt x="120583" y="201292"/>
                </a:lnTo>
                <a:lnTo>
                  <a:pt x="134367" y="196808"/>
                </a:lnTo>
                <a:lnTo>
                  <a:pt x="140070" y="194069"/>
                </a:lnTo>
                <a:lnTo>
                  <a:pt x="98503" y="194069"/>
                </a:lnTo>
                <a:lnTo>
                  <a:pt x="86120" y="192761"/>
                </a:lnTo>
                <a:lnTo>
                  <a:pt x="52974" y="172295"/>
                </a:lnTo>
                <a:lnTo>
                  <a:pt x="37914" y="130754"/>
                </a:lnTo>
                <a:lnTo>
                  <a:pt x="36081" y="108016"/>
                </a:lnTo>
                <a:lnTo>
                  <a:pt x="36129" y="94596"/>
                </a:lnTo>
                <a:lnTo>
                  <a:pt x="40312" y="56253"/>
                </a:lnTo>
                <a:lnTo>
                  <a:pt x="64207" y="21435"/>
                </a:lnTo>
                <a:lnTo>
                  <a:pt x="97589" y="9667"/>
                </a:lnTo>
                <a:lnTo>
                  <a:pt x="139254" y="9667"/>
                </a:lnTo>
                <a:lnTo>
                  <a:pt x="130092" y="5526"/>
                </a:lnTo>
                <a:lnTo>
                  <a:pt x="116848" y="1753"/>
                </a:lnTo>
                <a:lnTo>
                  <a:pt x="102975" y="0"/>
                </a:lnTo>
                <a:close/>
              </a:path>
              <a:path w="197485" h="205104">
                <a:moveTo>
                  <a:pt x="139254" y="9667"/>
                </a:moveTo>
                <a:lnTo>
                  <a:pt x="97589" y="9667"/>
                </a:lnTo>
                <a:lnTo>
                  <a:pt x="110476" y="11037"/>
                </a:lnTo>
                <a:lnTo>
                  <a:pt x="122706" y="15127"/>
                </a:lnTo>
                <a:lnTo>
                  <a:pt x="151096" y="45416"/>
                </a:lnTo>
                <a:lnTo>
                  <a:pt x="160137" y="84051"/>
                </a:lnTo>
                <a:lnTo>
                  <a:pt x="160527" y="96149"/>
                </a:lnTo>
                <a:lnTo>
                  <a:pt x="160490" y="104604"/>
                </a:lnTo>
                <a:lnTo>
                  <a:pt x="156212" y="146067"/>
                </a:lnTo>
                <a:lnTo>
                  <a:pt x="135154" y="180363"/>
                </a:lnTo>
                <a:lnTo>
                  <a:pt x="98503" y="194069"/>
                </a:lnTo>
                <a:lnTo>
                  <a:pt x="140070" y="194069"/>
                </a:lnTo>
                <a:lnTo>
                  <a:pt x="177614" y="163904"/>
                </a:lnTo>
                <a:lnTo>
                  <a:pt x="194503" y="126897"/>
                </a:lnTo>
                <a:lnTo>
                  <a:pt x="196908" y="104604"/>
                </a:lnTo>
                <a:lnTo>
                  <a:pt x="195889" y="89679"/>
                </a:lnTo>
                <a:lnTo>
                  <a:pt x="181766" y="49217"/>
                </a:lnTo>
                <a:lnTo>
                  <a:pt x="154108" y="18505"/>
                </a:lnTo>
                <a:lnTo>
                  <a:pt x="142560" y="11162"/>
                </a:lnTo>
                <a:lnTo>
                  <a:pt x="139254" y="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800713" y="4867111"/>
            <a:ext cx="178734" cy="258296"/>
          </a:xfrm>
          <a:custGeom>
            <a:avLst/>
            <a:gdLst/>
            <a:ahLst/>
            <a:cxnLst/>
            <a:rect l="l" t="t" r="r" b="b"/>
            <a:pathLst>
              <a:path w="202564" h="292735">
                <a:moveTo>
                  <a:pt x="88570" y="3670"/>
                </a:moveTo>
                <a:lnTo>
                  <a:pt x="44253" y="15548"/>
                </a:lnTo>
                <a:lnTo>
                  <a:pt x="17799" y="45248"/>
                </a:lnTo>
                <a:lnTo>
                  <a:pt x="13904" y="57539"/>
                </a:lnTo>
                <a:lnTo>
                  <a:pt x="14530" y="74996"/>
                </a:lnTo>
                <a:lnTo>
                  <a:pt x="17457" y="89205"/>
                </a:lnTo>
                <a:lnTo>
                  <a:pt x="22173" y="100504"/>
                </a:lnTo>
                <a:lnTo>
                  <a:pt x="28167" y="109232"/>
                </a:lnTo>
                <a:lnTo>
                  <a:pt x="26367" y="120582"/>
                </a:lnTo>
                <a:lnTo>
                  <a:pt x="22933" y="132976"/>
                </a:lnTo>
                <a:lnTo>
                  <a:pt x="20255" y="146166"/>
                </a:lnTo>
                <a:lnTo>
                  <a:pt x="21244" y="160545"/>
                </a:lnTo>
                <a:lnTo>
                  <a:pt x="24841" y="173378"/>
                </a:lnTo>
                <a:lnTo>
                  <a:pt x="31243" y="184106"/>
                </a:lnTo>
                <a:lnTo>
                  <a:pt x="20439" y="193905"/>
                </a:lnTo>
                <a:lnTo>
                  <a:pt x="11291" y="204495"/>
                </a:lnTo>
                <a:lnTo>
                  <a:pt x="4306" y="215582"/>
                </a:lnTo>
                <a:lnTo>
                  <a:pt x="0" y="226858"/>
                </a:lnTo>
                <a:lnTo>
                  <a:pt x="1117" y="239477"/>
                </a:lnTo>
                <a:lnTo>
                  <a:pt x="31251" y="277412"/>
                </a:lnTo>
                <a:lnTo>
                  <a:pt x="73721" y="291140"/>
                </a:lnTo>
                <a:lnTo>
                  <a:pt x="90315" y="292615"/>
                </a:lnTo>
                <a:lnTo>
                  <a:pt x="108662" y="291909"/>
                </a:lnTo>
                <a:lnTo>
                  <a:pt x="125897" y="289759"/>
                </a:lnTo>
                <a:lnTo>
                  <a:pt x="141786" y="286239"/>
                </a:lnTo>
                <a:lnTo>
                  <a:pt x="151424" y="282998"/>
                </a:lnTo>
                <a:lnTo>
                  <a:pt x="97595" y="282998"/>
                </a:lnTo>
                <a:lnTo>
                  <a:pt x="79293" y="281646"/>
                </a:lnTo>
                <a:lnTo>
                  <a:pt x="37804" y="264498"/>
                </a:lnTo>
                <a:lnTo>
                  <a:pt x="24237" y="246065"/>
                </a:lnTo>
                <a:lnTo>
                  <a:pt x="25422" y="229020"/>
                </a:lnTo>
                <a:lnTo>
                  <a:pt x="30515" y="215578"/>
                </a:lnTo>
                <a:lnTo>
                  <a:pt x="38663" y="205832"/>
                </a:lnTo>
                <a:lnTo>
                  <a:pt x="49036" y="199848"/>
                </a:lnTo>
                <a:lnTo>
                  <a:pt x="84796" y="197797"/>
                </a:lnTo>
                <a:lnTo>
                  <a:pt x="182090" y="197797"/>
                </a:lnTo>
                <a:lnTo>
                  <a:pt x="178388" y="193214"/>
                </a:lnTo>
                <a:lnTo>
                  <a:pt x="138263" y="176610"/>
                </a:lnTo>
                <a:lnTo>
                  <a:pt x="62582" y="172639"/>
                </a:lnTo>
                <a:lnTo>
                  <a:pt x="47592" y="167963"/>
                </a:lnTo>
                <a:lnTo>
                  <a:pt x="38046" y="158527"/>
                </a:lnTo>
                <a:lnTo>
                  <a:pt x="33781" y="146266"/>
                </a:lnTo>
                <a:lnTo>
                  <a:pt x="34329" y="135266"/>
                </a:lnTo>
                <a:lnTo>
                  <a:pt x="39776" y="122063"/>
                </a:lnTo>
                <a:lnTo>
                  <a:pt x="40993" y="120430"/>
                </a:lnTo>
                <a:lnTo>
                  <a:pt x="70714" y="120430"/>
                </a:lnTo>
                <a:lnTo>
                  <a:pt x="66835" y="119508"/>
                </a:lnTo>
                <a:lnTo>
                  <a:pt x="55569" y="108852"/>
                </a:lnTo>
                <a:lnTo>
                  <a:pt x="49442" y="95026"/>
                </a:lnTo>
                <a:lnTo>
                  <a:pt x="46890" y="81251"/>
                </a:lnTo>
                <a:lnTo>
                  <a:pt x="46345" y="70747"/>
                </a:lnTo>
                <a:lnTo>
                  <a:pt x="46654" y="57464"/>
                </a:lnTo>
                <a:lnTo>
                  <a:pt x="48323" y="44656"/>
                </a:lnTo>
                <a:lnTo>
                  <a:pt x="52453" y="32970"/>
                </a:lnTo>
                <a:lnTo>
                  <a:pt x="58968" y="24687"/>
                </a:lnTo>
                <a:lnTo>
                  <a:pt x="69749" y="16801"/>
                </a:lnTo>
                <a:lnTo>
                  <a:pt x="154833" y="16801"/>
                </a:lnTo>
                <a:lnTo>
                  <a:pt x="163714" y="12116"/>
                </a:lnTo>
                <a:lnTo>
                  <a:pt x="141381" y="12116"/>
                </a:lnTo>
                <a:lnTo>
                  <a:pt x="124168" y="8141"/>
                </a:lnTo>
                <a:lnTo>
                  <a:pt x="109631" y="5609"/>
                </a:lnTo>
                <a:lnTo>
                  <a:pt x="97765" y="4218"/>
                </a:lnTo>
                <a:lnTo>
                  <a:pt x="88570" y="3670"/>
                </a:lnTo>
                <a:close/>
              </a:path>
              <a:path w="202564" h="292735">
                <a:moveTo>
                  <a:pt x="182090" y="197797"/>
                </a:moveTo>
                <a:lnTo>
                  <a:pt x="84796" y="197797"/>
                </a:lnTo>
                <a:lnTo>
                  <a:pt x="100401" y="197887"/>
                </a:lnTo>
                <a:lnTo>
                  <a:pt x="116365" y="198521"/>
                </a:lnTo>
                <a:lnTo>
                  <a:pt x="157827" y="209114"/>
                </a:lnTo>
                <a:lnTo>
                  <a:pt x="171525" y="228850"/>
                </a:lnTo>
                <a:lnTo>
                  <a:pt x="170061" y="241324"/>
                </a:lnTo>
                <a:lnTo>
                  <a:pt x="134351" y="276707"/>
                </a:lnTo>
                <a:lnTo>
                  <a:pt x="97595" y="282998"/>
                </a:lnTo>
                <a:lnTo>
                  <a:pt x="151424" y="282998"/>
                </a:lnTo>
                <a:lnTo>
                  <a:pt x="187187" y="259992"/>
                </a:lnTo>
                <a:lnTo>
                  <a:pt x="195710" y="240630"/>
                </a:lnTo>
                <a:lnTo>
                  <a:pt x="195026" y="228008"/>
                </a:lnTo>
                <a:lnTo>
                  <a:pt x="192236" y="215495"/>
                </a:lnTo>
                <a:lnTo>
                  <a:pt x="186854" y="203694"/>
                </a:lnTo>
                <a:lnTo>
                  <a:pt x="182090" y="197797"/>
                </a:lnTo>
                <a:close/>
              </a:path>
              <a:path w="202564" h="292735">
                <a:moveTo>
                  <a:pt x="70714" y="120430"/>
                </a:moveTo>
                <a:lnTo>
                  <a:pt x="40993" y="120430"/>
                </a:lnTo>
                <a:lnTo>
                  <a:pt x="55357" y="128037"/>
                </a:lnTo>
                <a:lnTo>
                  <a:pt x="68766" y="131964"/>
                </a:lnTo>
                <a:lnTo>
                  <a:pt x="79867" y="133397"/>
                </a:lnTo>
                <a:lnTo>
                  <a:pt x="96627" y="132042"/>
                </a:lnTo>
                <a:lnTo>
                  <a:pt x="111708" y="128081"/>
                </a:lnTo>
                <a:lnTo>
                  <a:pt x="120826" y="123776"/>
                </a:lnTo>
                <a:lnTo>
                  <a:pt x="84808" y="123776"/>
                </a:lnTo>
                <a:lnTo>
                  <a:pt x="70714" y="120430"/>
                </a:lnTo>
                <a:close/>
              </a:path>
              <a:path w="202564" h="292735">
                <a:moveTo>
                  <a:pt x="154833" y="16801"/>
                </a:moveTo>
                <a:lnTo>
                  <a:pt x="69749" y="16801"/>
                </a:lnTo>
                <a:lnTo>
                  <a:pt x="91592" y="18531"/>
                </a:lnTo>
                <a:lnTo>
                  <a:pt x="106500" y="25641"/>
                </a:lnTo>
                <a:lnTo>
                  <a:pt x="115798" y="36088"/>
                </a:lnTo>
                <a:lnTo>
                  <a:pt x="120810" y="47832"/>
                </a:lnTo>
                <a:lnTo>
                  <a:pt x="122860" y="58830"/>
                </a:lnTo>
                <a:lnTo>
                  <a:pt x="123274" y="67042"/>
                </a:lnTo>
                <a:lnTo>
                  <a:pt x="122948" y="80097"/>
                </a:lnTo>
                <a:lnTo>
                  <a:pt x="99471" y="120524"/>
                </a:lnTo>
                <a:lnTo>
                  <a:pt x="84808" y="123776"/>
                </a:lnTo>
                <a:lnTo>
                  <a:pt x="120826" y="123776"/>
                </a:lnTo>
                <a:lnTo>
                  <a:pt x="151638" y="92711"/>
                </a:lnTo>
                <a:lnTo>
                  <a:pt x="155622" y="80625"/>
                </a:lnTo>
                <a:lnTo>
                  <a:pt x="155304" y="63743"/>
                </a:lnTo>
                <a:lnTo>
                  <a:pt x="152908" y="49899"/>
                </a:lnTo>
                <a:lnTo>
                  <a:pt x="148703" y="38744"/>
                </a:lnTo>
                <a:lnTo>
                  <a:pt x="142960" y="29928"/>
                </a:lnTo>
                <a:lnTo>
                  <a:pt x="154747" y="16846"/>
                </a:lnTo>
                <a:close/>
              </a:path>
              <a:path w="202564" h="292735">
                <a:moveTo>
                  <a:pt x="198308" y="8583"/>
                </a:moveTo>
                <a:lnTo>
                  <a:pt x="182426" y="8583"/>
                </a:lnTo>
                <a:lnTo>
                  <a:pt x="183774" y="9034"/>
                </a:lnTo>
                <a:lnTo>
                  <a:pt x="178857" y="10808"/>
                </a:lnTo>
                <a:lnTo>
                  <a:pt x="176641" y="15691"/>
                </a:lnTo>
                <a:lnTo>
                  <a:pt x="176641" y="28526"/>
                </a:lnTo>
                <a:lnTo>
                  <a:pt x="182426" y="33848"/>
                </a:lnTo>
                <a:lnTo>
                  <a:pt x="194036" y="33848"/>
                </a:lnTo>
                <a:lnTo>
                  <a:pt x="202513" y="30739"/>
                </a:lnTo>
                <a:lnTo>
                  <a:pt x="202513" y="20550"/>
                </a:lnTo>
                <a:lnTo>
                  <a:pt x="199448" y="9552"/>
                </a:lnTo>
                <a:lnTo>
                  <a:pt x="198308" y="8583"/>
                </a:lnTo>
                <a:close/>
              </a:path>
              <a:path w="202564" h="292735">
                <a:moveTo>
                  <a:pt x="177106" y="0"/>
                </a:moveTo>
                <a:lnTo>
                  <a:pt x="165342" y="1457"/>
                </a:lnTo>
                <a:lnTo>
                  <a:pt x="153381" y="5281"/>
                </a:lnTo>
                <a:lnTo>
                  <a:pt x="141381" y="12116"/>
                </a:lnTo>
                <a:lnTo>
                  <a:pt x="163714" y="12116"/>
                </a:lnTo>
                <a:lnTo>
                  <a:pt x="166667" y="10558"/>
                </a:lnTo>
                <a:lnTo>
                  <a:pt x="176778" y="8658"/>
                </a:lnTo>
                <a:lnTo>
                  <a:pt x="180201" y="8583"/>
                </a:lnTo>
                <a:lnTo>
                  <a:pt x="198308" y="8583"/>
                </a:lnTo>
                <a:lnTo>
                  <a:pt x="188518" y="264"/>
                </a:lnTo>
                <a:lnTo>
                  <a:pt x="177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072134" y="4775386"/>
            <a:ext cx="280707" cy="268941"/>
          </a:xfrm>
          <a:custGeom>
            <a:avLst/>
            <a:gdLst/>
            <a:ahLst/>
            <a:cxnLst/>
            <a:rect l="l" t="t" r="r" b="b"/>
            <a:pathLst>
              <a:path w="318135" h="304800">
                <a:moveTo>
                  <a:pt x="215658" y="13965"/>
                </a:moveTo>
                <a:lnTo>
                  <a:pt x="91260" y="13965"/>
                </a:lnTo>
                <a:lnTo>
                  <a:pt x="99261" y="14441"/>
                </a:lnTo>
                <a:lnTo>
                  <a:pt x="104607" y="14895"/>
                </a:lnTo>
                <a:lnTo>
                  <a:pt x="111727" y="15788"/>
                </a:lnTo>
                <a:lnTo>
                  <a:pt x="114394" y="17108"/>
                </a:lnTo>
                <a:lnTo>
                  <a:pt x="114394" y="23801"/>
                </a:lnTo>
                <a:lnTo>
                  <a:pt x="113952" y="25133"/>
                </a:lnTo>
                <a:lnTo>
                  <a:pt x="52971" y="269653"/>
                </a:lnTo>
                <a:lnTo>
                  <a:pt x="49265" y="281169"/>
                </a:lnTo>
                <a:lnTo>
                  <a:pt x="42304" y="287588"/>
                </a:lnTo>
                <a:lnTo>
                  <a:pt x="27185" y="290238"/>
                </a:lnTo>
                <a:lnTo>
                  <a:pt x="6687" y="291263"/>
                </a:lnTo>
                <a:lnTo>
                  <a:pt x="201" y="296566"/>
                </a:lnTo>
                <a:lnTo>
                  <a:pt x="0" y="304550"/>
                </a:lnTo>
                <a:lnTo>
                  <a:pt x="6665" y="304550"/>
                </a:lnTo>
                <a:lnTo>
                  <a:pt x="17525" y="304377"/>
                </a:lnTo>
                <a:lnTo>
                  <a:pt x="58845" y="303244"/>
                </a:lnTo>
                <a:lnTo>
                  <a:pt x="129552" y="303244"/>
                </a:lnTo>
                <a:lnTo>
                  <a:pt x="129552" y="290571"/>
                </a:lnTo>
                <a:lnTo>
                  <a:pt x="117085" y="290571"/>
                </a:lnTo>
                <a:lnTo>
                  <a:pt x="98978" y="289965"/>
                </a:lnTo>
                <a:lnTo>
                  <a:pt x="89002" y="285718"/>
                </a:lnTo>
                <a:lnTo>
                  <a:pt x="88142" y="279879"/>
                </a:lnTo>
                <a:lnTo>
                  <a:pt x="89035" y="277642"/>
                </a:lnTo>
                <a:lnTo>
                  <a:pt x="89486" y="274963"/>
                </a:lnTo>
                <a:lnTo>
                  <a:pt x="117073" y="163461"/>
                </a:lnTo>
                <a:lnTo>
                  <a:pt x="192773" y="163461"/>
                </a:lnTo>
                <a:lnTo>
                  <a:pt x="207974" y="162583"/>
                </a:lnTo>
                <a:lnTo>
                  <a:pt x="222936" y="160041"/>
                </a:lnTo>
                <a:lnTo>
                  <a:pt x="237469" y="155966"/>
                </a:lnTo>
                <a:lnTo>
                  <a:pt x="246808" y="152293"/>
                </a:lnTo>
                <a:lnTo>
                  <a:pt x="119073" y="152293"/>
                </a:lnTo>
                <a:lnTo>
                  <a:pt x="149196" y="30943"/>
                </a:lnTo>
                <a:lnTo>
                  <a:pt x="154356" y="17630"/>
                </a:lnTo>
                <a:lnTo>
                  <a:pt x="166378" y="14070"/>
                </a:lnTo>
                <a:lnTo>
                  <a:pt x="215658" y="13965"/>
                </a:lnTo>
                <a:close/>
              </a:path>
              <a:path w="318135" h="304800">
                <a:moveTo>
                  <a:pt x="129552" y="303244"/>
                </a:moveTo>
                <a:lnTo>
                  <a:pt x="58845" y="303244"/>
                </a:lnTo>
                <a:lnTo>
                  <a:pt x="73184" y="303360"/>
                </a:lnTo>
                <a:lnTo>
                  <a:pt x="100500" y="303894"/>
                </a:lnTo>
                <a:lnTo>
                  <a:pt x="112455" y="304371"/>
                </a:lnTo>
                <a:lnTo>
                  <a:pt x="123776" y="304550"/>
                </a:lnTo>
                <a:lnTo>
                  <a:pt x="129552" y="304550"/>
                </a:lnTo>
                <a:lnTo>
                  <a:pt x="129552" y="303244"/>
                </a:lnTo>
                <a:close/>
              </a:path>
              <a:path w="318135" h="304800">
                <a:moveTo>
                  <a:pt x="85913" y="0"/>
                </a:moveTo>
                <a:lnTo>
                  <a:pt x="72554" y="0"/>
                </a:lnTo>
                <a:lnTo>
                  <a:pt x="72554" y="13965"/>
                </a:lnTo>
                <a:lnTo>
                  <a:pt x="215658" y="13965"/>
                </a:lnTo>
                <a:lnTo>
                  <a:pt x="233377" y="15067"/>
                </a:lnTo>
                <a:lnTo>
                  <a:pt x="248438" y="18506"/>
                </a:lnTo>
                <a:lnTo>
                  <a:pt x="260528" y="24484"/>
                </a:lnTo>
                <a:lnTo>
                  <a:pt x="269338" y="33202"/>
                </a:lnTo>
                <a:lnTo>
                  <a:pt x="274557" y="44863"/>
                </a:lnTo>
                <a:lnTo>
                  <a:pt x="274521" y="58013"/>
                </a:lnTo>
                <a:lnTo>
                  <a:pt x="267085" y="98575"/>
                </a:lnTo>
                <a:lnTo>
                  <a:pt x="243038" y="132284"/>
                </a:lnTo>
                <a:lnTo>
                  <a:pt x="206115" y="149718"/>
                </a:lnTo>
                <a:lnTo>
                  <a:pt x="119073" y="152293"/>
                </a:lnTo>
                <a:lnTo>
                  <a:pt x="246808" y="152293"/>
                </a:lnTo>
                <a:lnTo>
                  <a:pt x="287520" y="127021"/>
                </a:lnTo>
                <a:lnTo>
                  <a:pt x="311268" y="95773"/>
                </a:lnTo>
                <a:lnTo>
                  <a:pt x="317691" y="72403"/>
                </a:lnTo>
                <a:lnTo>
                  <a:pt x="316660" y="59493"/>
                </a:lnTo>
                <a:lnTo>
                  <a:pt x="290561" y="17081"/>
                </a:lnTo>
                <a:lnTo>
                  <a:pt x="248083" y="1125"/>
                </a:lnTo>
                <a:lnTo>
                  <a:pt x="85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403234" y="4749501"/>
            <a:ext cx="90768" cy="393326"/>
          </a:xfrm>
          <a:custGeom>
            <a:avLst/>
            <a:gdLst/>
            <a:ahLst/>
            <a:cxnLst/>
            <a:rect l="l" t="t" r="r" b="b"/>
            <a:pathLst>
              <a:path w="102869" h="445770">
                <a:moveTo>
                  <a:pt x="101067" y="0"/>
                </a:moveTo>
                <a:lnTo>
                  <a:pt x="98415" y="0"/>
                </a:lnTo>
                <a:lnTo>
                  <a:pt x="95603" y="1166"/>
                </a:lnTo>
                <a:lnTo>
                  <a:pt x="65601" y="28555"/>
                </a:lnTo>
                <a:lnTo>
                  <a:pt x="35475" y="71942"/>
                </a:lnTo>
                <a:lnTo>
                  <a:pt x="17442" y="116548"/>
                </a:lnTo>
                <a:lnTo>
                  <a:pt x="6680" y="156099"/>
                </a:lnTo>
                <a:lnTo>
                  <a:pt x="630" y="201362"/>
                </a:lnTo>
                <a:lnTo>
                  <a:pt x="0" y="220940"/>
                </a:lnTo>
                <a:lnTo>
                  <a:pt x="122" y="231033"/>
                </a:lnTo>
                <a:lnTo>
                  <a:pt x="4099" y="277745"/>
                </a:lnTo>
                <a:lnTo>
                  <a:pt x="12428" y="317039"/>
                </a:lnTo>
                <a:lnTo>
                  <a:pt x="27149" y="357414"/>
                </a:lnTo>
                <a:lnTo>
                  <a:pt x="47371" y="392684"/>
                </a:lnTo>
                <a:lnTo>
                  <a:pt x="76666" y="428690"/>
                </a:lnTo>
                <a:lnTo>
                  <a:pt x="101097" y="445638"/>
                </a:lnTo>
                <a:lnTo>
                  <a:pt x="102865" y="444306"/>
                </a:lnTo>
                <a:lnTo>
                  <a:pt x="102834" y="441185"/>
                </a:lnTo>
                <a:lnTo>
                  <a:pt x="102834" y="438960"/>
                </a:lnTo>
                <a:lnTo>
                  <a:pt x="69844" y="399908"/>
                </a:lnTo>
                <a:lnTo>
                  <a:pt x="51071" y="364765"/>
                </a:lnTo>
                <a:lnTo>
                  <a:pt x="38073" y="327319"/>
                </a:lnTo>
                <a:lnTo>
                  <a:pt x="30002" y="288945"/>
                </a:lnTo>
                <a:lnTo>
                  <a:pt x="26006" y="251019"/>
                </a:lnTo>
                <a:lnTo>
                  <a:pt x="25186" y="226662"/>
                </a:lnTo>
                <a:lnTo>
                  <a:pt x="25348" y="213006"/>
                </a:lnTo>
                <a:lnTo>
                  <a:pt x="27982" y="172660"/>
                </a:lnTo>
                <a:lnTo>
                  <a:pt x="34304" y="133651"/>
                </a:lnTo>
                <a:lnTo>
                  <a:pt x="44915" y="96494"/>
                </a:lnTo>
                <a:lnTo>
                  <a:pt x="66768" y="50726"/>
                </a:lnTo>
                <a:lnTo>
                  <a:pt x="89714" y="19899"/>
                </a:lnTo>
                <a:lnTo>
                  <a:pt x="102834" y="6739"/>
                </a:lnTo>
                <a:lnTo>
                  <a:pt x="102834" y="1392"/>
                </a:lnTo>
                <a:lnTo>
                  <a:pt x="101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530574" y="4775375"/>
            <a:ext cx="286310" cy="268941"/>
          </a:xfrm>
          <a:custGeom>
            <a:avLst/>
            <a:gdLst/>
            <a:ahLst/>
            <a:cxnLst/>
            <a:rect l="l" t="t" r="r" b="b"/>
            <a:pathLst>
              <a:path w="324485" h="304800">
                <a:moveTo>
                  <a:pt x="153405" y="290571"/>
                </a:moveTo>
                <a:lnTo>
                  <a:pt x="25420" y="290571"/>
                </a:lnTo>
                <a:lnTo>
                  <a:pt x="25420" y="304537"/>
                </a:lnTo>
                <a:lnTo>
                  <a:pt x="31638" y="304537"/>
                </a:lnTo>
                <a:lnTo>
                  <a:pt x="42540" y="304364"/>
                </a:lnTo>
                <a:lnTo>
                  <a:pt x="83740" y="303240"/>
                </a:lnTo>
                <a:lnTo>
                  <a:pt x="153405" y="303240"/>
                </a:lnTo>
                <a:lnTo>
                  <a:pt x="153405" y="290571"/>
                </a:lnTo>
                <a:close/>
              </a:path>
              <a:path w="324485" h="304800">
                <a:moveTo>
                  <a:pt x="153405" y="303240"/>
                </a:moveTo>
                <a:lnTo>
                  <a:pt x="83740" y="303240"/>
                </a:lnTo>
                <a:lnTo>
                  <a:pt x="95760" y="303371"/>
                </a:lnTo>
                <a:lnTo>
                  <a:pt x="137030" y="304435"/>
                </a:lnTo>
                <a:lnTo>
                  <a:pt x="148041" y="304537"/>
                </a:lnTo>
                <a:lnTo>
                  <a:pt x="153405" y="304537"/>
                </a:lnTo>
                <a:lnTo>
                  <a:pt x="153405" y="303240"/>
                </a:lnTo>
                <a:close/>
              </a:path>
              <a:path w="324485" h="304800">
                <a:moveTo>
                  <a:pt x="0" y="0"/>
                </a:moveTo>
                <a:lnTo>
                  <a:pt x="0" y="13965"/>
                </a:lnTo>
                <a:lnTo>
                  <a:pt x="10241" y="13965"/>
                </a:lnTo>
                <a:lnTo>
                  <a:pt x="30465" y="15615"/>
                </a:lnTo>
                <a:lnTo>
                  <a:pt x="97657" y="175665"/>
                </a:lnTo>
                <a:lnTo>
                  <a:pt x="99425" y="183236"/>
                </a:lnTo>
                <a:lnTo>
                  <a:pt x="98306" y="188262"/>
                </a:lnTo>
                <a:lnTo>
                  <a:pt x="87156" y="233633"/>
                </a:lnTo>
                <a:lnTo>
                  <a:pt x="75906" y="276888"/>
                </a:lnTo>
                <a:lnTo>
                  <a:pt x="40175" y="290534"/>
                </a:lnTo>
                <a:lnTo>
                  <a:pt x="28955" y="290571"/>
                </a:lnTo>
                <a:lnTo>
                  <a:pt x="131551" y="290571"/>
                </a:lnTo>
                <a:lnTo>
                  <a:pt x="123962" y="289678"/>
                </a:lnTo>
                <a:lnTo>
                  <a:pt x="114604" y="288785"/>
                </a:lnTo>
                <a:lnTo>
                  <a:pt x="111922" y="287892"/>
                </a:lnTo>
                <a:lnTo>
                  <a:pt x="111922" y="282558"/>
                </a:lnTo>
                <a:lnTo>
                  <a:pt x="113774" y="272740"/>
                </a:lnTo>
                <a:lnTo>
                  <a:pt x="117326" y="257991"/>
                </a:lnTo>
                <a:lnTo>
                  <a:pt x="121374" y="242067"/>
                </a:lnTo>
                <a:lnTo>
                  <a:pt x="124431" y="229795"/>
                </a:lnTo>
                <a:lnTo>
                  <a:pt x="126975" y="219391"/>
                </a:lnTo>
                <a:lnTo>
                  <a:pt x="129485" y="209073"/>
                </a:lnTo>
                <a:lnTo>
                  <a:pt x="132441" y="197056"/>
                </a:lnTo>
                <a:lnTo>
                  <a:pt x="136001" y="183224"/>
                </a:lnTo>
                <a:lnTo>
                  <a:pt x="136458" y="181892"/>
                </a:lnTo>
                <a:lnTo>
                  <a:pt x="140025" y="177890"/>
                </a:lnTo>
                <a:lnTo>
                  <a:pt x="151511" y="164710"/>
                </a:lnTo>
                <a:lnTo>
                  <a:pt x="136001" y="164710"/>
                </a:lnTo>
                <a:lnTo>
                  <a:pt x="86959" y="32266"/>
                </a:lnTo>
                <a:lnTo>
                  <a:pt x="84277" y="26026"/>
                </a:lnTo>
                <a:lnTo>
                  <a:pt x="84277" y="24682"/>
                </a:lnTo>
                <a:lnTo>
                  <a:pt x="93875" y="15777"/>
                </a:lnTo>
                <a:lnTo>
                  <a:pt x="108632" y="13978"/>
                </a:lnTo>
                <a:lnTo>
                  <a:pt x="121310" y="13965"/>
                </a:lnTo>
                <a:lnTo>
                  <a:pt x="121310" y="1288"/>
                </a:lnTo>
                <a:lnTo>
                  <a:pt x="62509" y="1288"/>
                </a:lnTo>
                <a:lnTo>
                  <a:pt x="50086" y="1122"/>
                </a:lnTo>
                <a:lnTo>
                  <a:pt x="35777" y="715"/>
                </a:lnTo>
                <a:lnTo>
                  <a:pt x="10655" y="13"/>
                </a:lnTo>
                <a:lnTo>
                  <a:pt x="0" y="0"/>
                </a:lnTo>
                <a:close/>
              </a:path>
              <a:path w="324485" h="304800">
                <a:moveTo>
                  <a:pt x="228782" y="12"/>
                </a:moveTo>
                <a:lnTo>
                  <a:pt x="228782" y="13536"/>
                </a:lnTo>
                <a:lnTo>
                  <a:pt x="233232" y="13978"/>
                </a:lnTo>
                <a:lnTo>
                  <a:pt x="238604" y="13978"/>
                </a:lnTo>
                <a:lnTo>
                  <a:pt x="251520" y="14883"/>
                </a:lnTo>
                <a:lnTo>
                  <a:pt x="251520" y="31836"/>
                </a:lnTo>
                <a:lnTo>
                  <a:pt x="241249" y="43421"/>
                </a:lnTo>
                <a:lnTo>
                  <a:pt x="239481" y="45649"/>
                </a:lnTo>
                <a:lnTo>
                  <a:pt x="136001" y="164710"/>
                </a:lnTo>
                <a:lnTo>
                  <a:pt x="151511" y="164710"/>
                </a:lnTo>
                <a:lnTo>
                  <a:pt x="250637" y="50971"/>
                </a:lnTo>
                <a:lnTo>
                  <a:pt x="256885" y="44744"/>
                </a:lnTo>
                <a:lnTo>
                  <a:pt x="296646" y="17418"/>
                </a:lnTo>
                <a:lnTo>
                  <a:pt x="320192" y="13536"/>
                </a:lnTo>
                <a:lnTo>
                  <a:pt x="324215" y="13536"/>
                </a:lnTo>
                <a:lnTo>
                  <a:pt x="324215" y="1810"/>
                </a:lnTo>
                <a:lnTo>
                  <a:pt x="323261" y="1039"/>
                </a:lnTo>
                <a:lnTo>
                  <a:pt x="293092" y="1039"/>
                </a:lnTo>
                <a:lnTo>
                  <a:pt x="276882" y="1024"/>
                </a:lnTo>
                <a:lnTo>
                  <a:pt x="263250" y="715"/>
                </a:lnTo>
                <a:lnTo>
                  <a:pt x="241172" y="42"/>
                </a:lnTo>
                <a:lnTo>
                  <a:pt x="228782" y="12"/>
                </a:lnTo>
                <a:close/>
              </a:path>
              <a:path w="324485" h="304800">
                <a:moveTo>
                  <a:pt x="121310" y="0"/>
                </a:moveTo>
                <a:lnTo>
                  <a:pt x="114604" y="0"/>
                </a:lnTo>
                <a:lnTo>
                  <a:pt x="103699" y="172"/>
                </a:lnTo>
                <a:lnTo>
                  <a:pt x="84622" y="715"/>
                </a:lnTo>
                <a:lnTo>
                  <a:pt x="62509" y="1288"/>
                </a:lnTo>
                <a:lnTo>
                  <a:pt x="121310" y="1288"/>
                </a:lnTo>
                <a:lnTo>
                  <a:pt x="121310" y="0"/>
                </a:lnTo>
                <a:close/>
              </a:path>
              <a:path w="324485" h="304800">
                <a:moveTo>
                  <a:pt x="321990" y="12"/>
                </a:moveTo>
                <a:lnTo>
                  <a:pt x="318424" y="12"/>
                </a:lnTo>
                <a:lnTo>
                  <a:pt x="305967" y="379"/>
                </a:lnTo>
                <a:lnTo>
                  <a:pt x="293092" y="1039"/>
                </a:lnTo>
                <a:lnTo>
                  <a:pt x="323261" y="1039"/>
                </a:lnTo>
                <a:lnTo>
                  <a:pt x="321990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887728" y="4749501"/>
            <a:ext cx="0" cy="393326"/>
          </a:xfrm>
          <a:custGeom>
            <a:avLst/>
            <a:gdLst/>
            <a:ahLst/>
            <a:cxnLst/>
            <a:rect l="l" t="t" r="r" b="b"/>
            <a:pathLst>
              <a:path h="445770">
                <a:moveTo>
                  <a:pt x="0" y="0"/>
                </a:moveTo>
                <a:lnTo>
                  <a:pt x="0" y="445663"/>
                </a:lnTo>
              </a:path>
            </a:pathLst>
          </a:custGeom>
          <a:ln w="19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952059" y="4775386"/>
            <a:ext cx="324410" cy="268941"/>
          </a:xfrm>
          <a:custGeom>
            <a:avLst/>
            <a:gdLst/>
            <a:ahLst/>
            <a:cxnLst/>
            <a:rect l="l" t="t" r="r" b="b"/>
            <a:pathLst>
              <a:path w="367664" h="304800">
                <a:moveTo>
                  <a:pt x="224595" y="170177"/>
                </a:moveTo>
                <a:lnTo>
                  <a:pt x="175730" y="170177"/>
                </a:lnTo>
                <a:lnTo>
                  <a:pt x="225216" y="271473"/>
                </a:lnTo>
                <a:lnTo>
                  <a:pt x="227015" y="276368"/>
                </a:lnTo>
                <a:lnTo>
                  <a:pt x="227441" y="276807"/>
                </a:lnTo>
                <a:lnTo>
                  <a:pt x="227441" y="277712"/>
                </a:lnTo>
                <a:lnTo>
                  <a:pt x="222501" y="283896"/>
                </a:lnTo>
                <a:lnTo>
                  <a:pt x="207504" y="289730"/>
                </a:lnTo>
                <a:lnTo>
                  <a:pt x="192664" y="291501"/>
                </a:lnTo>
                <a:lnTo>
                  <a:pt x="192664" y="304574"/>
                </a:lnTo>
                <a:lnTo>
                  <a:pt x="199369" y="304574"/>
                </a:lnTo>
                <a:lnTo>
                  <a:pt x="210268" y="304399"/>
                </a:lnTo>
                <a:lnTo>
                  <a:pt x="251464" y="303262"/>
                </a:lnTo>
                <a:lnTo>
                  <a:pt x="313547" y="303262"/>
                </a:lnTo>
                <a:lnTo>
                  <a:pt x="313547" y="290608"/>
                </a:lnTo>
                <a:lnTo>
                  <a:pt x="305531" y="290608"/>
                </a:lnTo>
                <a:lnTo>
                  <a:pt x="285742" y="289580"/>
                </a:lnTo>
                <a:lnTo>
                  <a:pt x="236627" y="198824"/>
                </a:lnTo>
                <a:lnTo>
                  <a:pt x="226057" y="173688"/>
                </a:lnTo>
                <a:lnTo>
                  <a:pt x="224595" y="170177"/>
                </a:lnTo>
                <a:close/>
              </a:path>
              <a:path w="367664" h="304800">
                <a:moveTo>
                  <a:pt x="313547" y="303262"/>
                </a:moveTo>
                <a:lnTo>
                  <a:pt x="251464" y="303262"/>
                </a:lnTo>
                <a:lnTo>
                  <a:pt x="263931" y="303433"/>
                </a:lnTo>
                <a:lnTo>
                  <a:pt x="303179" y="304563"/>
                </a:lnTo>
                <a:lnTo>
                  <a:pt x="313547" y="304574"/>
                </a:lnTo>
                <a:lnTo>
                  <a:pt x="313547" y="303262"/>
                </a:lnTo>
                <a:close/>
              </a:path>
              <a:path w="367664" h="304800">
                <a:moveTo>
                  <a:pt x="78943" y="0"/>
                </a:moveTo>
                <a:lnTo>
                  <a:pt x="78943" y="13965"/>
                </a:lnTo>
                <a:lnTo>
                  <a:pt x="89184" y="13965"/>
                </a:lnTo>
                <a:lnTo>
                  <a:pt x="109493" y="15643"/>
                </a:lnTo>
                <a:lnTo>
                  <a:pt x="118670" y="20819"/>
                </a:lnTo>
                <a:lnTo>
                  <a:pt x="175259" y="152518"/>
                </a:lnTo>
                <a:lnTo>
                  <a:pt x="81137" y="253627"/>
                </a:lnTo>
                <a:lnTo>
                  <a:pt x="78485" y="255852"/>
                </a:lnTo>
                <a:lnTo>
                  <a:pt x="78028" y="256294"/>
                </a:lnTo>
                <a:lnTo>
                  <a:pt x="75377" y="258531"/>
                </a:lnTo>
                <a:lnTo>
                  <a:pt x="64032" y="269407"/>
                </a:lnTo>
                <a:lnTo>
                  <a:pt x="52761" y="277631"/>
                </a:lnTo>
                <a:lnTo>
                  <a:pt x="41484" y="283540"/>
                </a:lnTo>
                <a:lnTo>
                  <a:pt x="30119" y="287470"/>
                </a:lnTo>
                <a:lnTo>
                  <a:pt x="18585" y="289758"/>
                </a:lnTo>
                <a:lnTo>
                  <a:pt x="4023" y="291035"/>
                </a:lnTo>
                <a:lnTo>
                  <a:pt x="0" y="291035"/>
                </a:lnTo>
                <a:lnTo>
                  <a:pt x="0" y="304562"/>
                </a:lnTo>
                <a:lnTo>
                  <a:pt x="5791" y="304562"/>
                </a:lnTo>
                <a:lnTo>
                  <a:pt x="18255" y="304266"/>
                </a:lnTo>
                <a:lnTo>
                  <a:pt x="31082" y="303678"/>
                </a:lnTo>
                <a:lnTo>
                  <a:pt x="43894" y="303246"/>
                </a:lnTo>
                <a:lnTo>
                  <a:pt x="105674" y="303246"/>
                </a:lnTo>
                <a:lnTo>
                  <a:pt x="105674" y="291035"/>
                </a:lnTo>
                <a:lnTo>
                  <a:pt x="101224" y="290596"/>
                </a:lnTo>
                <a:lnTo>
                  <a:pt x="100340" y="290596"/>
                </a:lnTo>
                <a:lnTo>
                  <a:pt x="96316" y="290142"/>
                </a:lnTo>
                <a:lnTo>
                  <a:pt x="82509" y="289261"/>
                </a:lnTo>
                <a:lnTo>
                  <a:pt x="82509" y="269687"/>
                </a:lnTo>
                <a:lnTo>
                  <a:pt x="89184" y="262569"/>
                </a:lnTo>
                <a:lnTo>
                  <a:pt x="94548" y="256793"/>
                </a:lnTo>
                <a:lnTo>
                  <a:pt x="140055" y="208763"/>
                </a:lnTo>
                <a:lnTo>
                  <a:pt x="149093" y="198953"/>
                </a:lnTo>
                <a:lnTo>
                  <a:pt x="167642" y="179005"/>
                </a:lnTo>
                <a:lnTo>
                  <a:pt x="175730" y="170177"/>
                </a:lnTo>
                <a:lnTo>
                  <a:pt x="224595" y="170177"/>
                </a:lnTo>
                <a:lnTo>
                  <a:pt x="221288" y="162232"/>
                </a:lnTo>
                <a:lnTo>
                  <a:pt x="216993" y="151802"/>
                </a:lnTo>
                <a:lnTo>
                  <a:pt x="213270" y="142613"/>
                </a:lnTo>
                <a:lnTo>
                  <a:pt x="210217" y="134880"/>
                </a:lnTo>
                <a:lnTo>
                  <a:pt x="222347" y="121490"/>
                </a:lnTo>
                <a:lnTo>
                  <a:pt x="204246" y="121490"/>
                </a:lnTo>
                <a:lnTo>
                  <a:pt x="166786" y="32717"/>
                </a:lnTo>
                <a:lnTo>
                  <a:pt x="165445" y="29157"/>
                </a:lnTo>
                <a:lnTo>
                  <a:pt x="164561" y="27371"/>
                </a:lnTo>
                <a:lnTo>
                  <a:pt x="164561" y="26919"/>
                </a:lnTo>
                <a:lnTo>
                  <a:pt x="169120" y="21198"/>
                </a:lnTo>
                <a:lnTo>
                  <a:pt x="183946" y="15020"/>
                </a:lnTo>
                <a:lnTo>
                  <a:pt x="195315" y="13523"/>
                </a:lnTo>
                <a:lnTo>
                  <a:pt x="199796" y="13060"/>
                </a:lnTo>
                <a:lnTo>
                  <a:pt x="199796" y="1288"/>
                </a:lnTo>
                <a:lnTo>
                  <a:pt x="142341" y="1288"/>
                </a:lnTo>
                <a:lnTo>
                  <a:pt x="129525" y="1130"/>
                </a:lnTo>
                <a:lnTo>
                  <a:pt x="90062" y="25"/>
                </a:lnTo>
                <a:lnTo>
                  <a:pt x="78943" y="0"/>
                </a:lnTo>
                <a:close/>
              </a:path>
              <a:path w="367664" h="304800">
                <a:moveTo>
                  <a:pt x="105674" y="303246"/>
                </a:moveTo>
                <a:lnTo>
                  <a:pt x="43894" y="303246"/>
                </a:lnTo>
                <a:lnTo>
                  <a:pt x="57809" y="303419"/>
                </a:lnTo>
                <a:lnTo>
                  <a:pt x="83227" y="304286"/>
                </a:lnTo>
                <a:lnTo>
                  <a:pt x="94974" y="304550"/>
                </a:lnTo>
                <a:lnTo>
                  <a:pt x="105674" y="304562"/>
                </a:lnTo>
                <a:lnTo>
                  <a:pt x="105674" y="303246"/>
                </a:lnTo>
                <a:close/>
              </a:path>
              <a:path w="367664" h="304800">
                <a:moveTo>
                  <a:pt x="261823" y="24"/>
                </a:moveTo>
                <a:lnTo>
                  <a:pt x="261823" y="12191"/>
                </a:lnTo>
                <a:lnTo>
                  <a:pt x="264048" y="13548"/>
                </a:lnTo>
                <a:lnTo>
                  <a:pt x="267157" y="14002"/>
                </a:lnTo>
                <a:lnTo>
                  <a:pt x="271180" y="14465"/>
                </a:lnTo>
                <a:lnTo>
                  <a:pt x="285018" y="15346"/>
                </a:lnTo>
                <a:lnTo>
                  <a:pt x="285018" y="34088"/>
                </a:lnTo>
                <a:lnTo>
                  <a:pt x="280111" y="39886"/>
                </a:lnTo>
                <a:lnTo>
                  <a:pt x="276545" y="43909"/>
                </a:lnTo>
                <a:lnTo>
                  <a:pt x="204246" y="121490"/>
                </a:lnTo>
                <a:lnTo>
                  <a:pt x="222347" y="121490"/>
                </a:lnTo>
                <a:lnTo>
                  <a:pt x="258828" y="81111"/>
                </a:lnTo>
                <a:lnTo>
                  <a:pt x="285827" y="51913"/>
                </a:lnTo>
                <a:lnTo>
                  <a:pt x="318176" y="25095"/>
                </a:lnTo>
                <a:lnTo>
                  <a:pt x="356984" y="14042"/>
                </a:lnTo>
                <a:lnTo>
                  <a:pt x="363504" y="13548"/>
                </a:lnTo>
                <a:lnTo>
                  <a:pt x="367527" y="13548"/>
                </a:lnTo>
                <a:lnTo>
                  <a:pt x="367527" y="1324"/>
                </a:lnTo>
                <a:lnTo>
                  <a:pt x="323637" y="1324"/>
                </a:lnTo>
                <a:lnTo>
                  <a:pt x="309661" y="1151"/>
                </a:lnTo>
                <a:lnTo>
                  <a:pt x="284351" y="288"/>
                </a:lnTo>
                <a:lnTo>
                  <a:pt x="272613" y="33"/>
                </a:lnTo>
                <a:lnTo>
                  <a:pt x="261823" y="24"/>
                </a:lnTo>
                <a:close/>
              </a:path>
              <a:path w="367664" h="304800">
                <a:moveTo>
                  <a:pt x="367527" y="24"/>
                </a:moveTo>
                <a:lnTo>
                  <a:pt x="361736" y="24"/>
                </a:lnTo>
                <a:lnTo>
                  <a:pt x="349280" y="316"/>
                </a:lnTo>
                <a:lnTo>
                  <a:pt x="336457" y="897"/>
                </a:lnTo>
                <a:lnTo>
                  <a:pt x="323637" y="1324"/>
                </a:lnTo>
                <a:lnTo>
                  <a:pt x="367527" y="1324"/>
                </a:lnTo>
                <a:lnTo>
                  <a:pt x="367527" y="24"/>
                </a:lnTo>
                <a:close/>
              </a:path>
              <a:path w="367664" h="304800">
                <a:moveTo>
                  <a:pt x="199796" y="0"/>
                </a:moveTo>
                <a:lnTo>
                  <a:pt x="193121" y="0"/>
                </a:lnTo>
                <a:lnTo>
                  <a:pt x="180603" y="172"/>
                </a:lnTo>
                <a:lnTo>
                  <a:pt x="155117" y="999"/>
                </a:lnTo>
                <a:lnTo>
                  <a:pt x="142341" y="1288"/>
                </a:lnTo>
                <a:lnTo>
                  <a:pt x="199796" y="1288"/>
                </a:lnTo>
                <a:lnTo>
                  <a:pt x="199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313409" y="5002528"/>
            <a:ext cx="44263" cy="118222"/>
          </a:xfrm>
          <a:custGeom>
            <a:avLst/>
            <a:gdLst/>
            <a:ahLst/>
            <a:cxnLst/>
            <a:rect l="l" t="t" r="r" b="b"/>
            <a:pathLst>
              <a:path w="50164" h="133985">
                <a:moveTo>
                  <a:pt x="49207" y="39991"/>
                </a:moveTo>
                <a:lnTo>
                  <a:pt x="39592" y="39991"/>
                </a:lnTo>
                <a:lnTo>
                  <a:pt x="40029" y="40445"/>
                </a:lnTo>
                <a:lnTo>
                  <a:pt x="40049" y="47123"/>
                </a:lnTo>
                <a:lnTo>
                  <a:pt x="31235" y="89168"/>
                </a:lnTo>
                <a:lnTo>
                  <a:pt x="4418" y="126609"/>
                </a:lnTo>
                <a:lnTo>
                  <a:pt x="4418" y="131955"/>
                </a:lnTo>
                <a:lnTo>
                  <a:pt x="6674" y="133754"/>
                </a:lnTo>
                <a:lnTo>
                  <a:pt x="8899" y="133754"/>
                </a:lnTo>
                <a:lnTo>
                  <a:pt x="40147" y="93267"/>
                </a:lnTo>
                <a:lnTo>
                  <a:pt x="49864" y="47123"/>
                </a:lnTo>
                <a:lnTo>
                  <a:pt x="49207" y="39991"/>
                </a:lnTo>
                <a:close/>
              </a:path>
              <a:path w="50164" h="133985">
                <a:moveTo>
                  <a:pt x="25438" y="0"/>
                </a:moveTo>
                <a:lnTo>
                  <a:pt x="9282" y="3273"/>
                </a:lnTo>
                <a:lnTo>
                  <a:pt x="0" y="12231"/>
                </a:lnTo>
                <a:lnTo>
                  <a:pt x="445" y="29501"/>
                </a:lnTo>
                <a:lnTo>
                  <a:pt x="5930" y="40934"/>
                </a:lnTo>
                <a:lnTo>
                  <a:pt x="15607" y="46520"/>
                </a:lnTo>
                <a:lnTo>
                  <a:pt x="26516" y="47123"/>
                </a:lnTo>
                <a:lnTo>
                  <a:pt x="32399" y="45349"/>
                </a:lnTo>
                <a:lnTo>
                  <a:pt x="36910" y="41338"/>
                </a:lnTo>
                <a:lnTo>
                  <a:pt x="38251" y="40445"/>
                </a:lnTo>
                <a:lnTo>
                  <a:pt x="38708" y="39991"/>
                </a:lnTo>
                <a:lnTo>
                  <a:pt x="49207" y="39991"/>
                </a:lnTo>
                <a:lnTo>
                  <a:pt x="48159" y="28620"/>
                </a:lnTo>
                <a:lnTo>
                  <a:pt x="43282" y="14339"/>
                </a:lnTo>
                <a:lnTo>
                  <a:pt x="35589" y="4669"/>
                </a:lnTo>
                <a:lnTo>
                  <a:pt x="25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467242" y="4767070"/>
            <a:ext cx="163046" cy="281828"/>
          </a:xfrm>
          <a:custGeom>
            <a:avLst/>
            <a:gdLst/>
            <a:ahLst/>
            <a:cxnLst/>
            <a:rect l="l" t="t" r="r" b="b"/>
            <a:pathLst>
              <a:path w="184785" h="319404">
                <a:moveTo>
                  <a:pt x="136677" y="0"/>
                </a:moveTo>
                <a:lnTo>
                  <a:pt x="96419" y="13758"/>
                </a:lnTo>
                <a:lnTo>
                  <a:pt x="68080" y="39644"/>
                </a:lnTo>
                <a:lnTo>
                  <a:pt x="42905" y="75497"/>
                </a:lnTo>
                <a:lnTo>
                  <a:pt x="22307" y="118280"/>
                </a:lnTo>
                <a:lnTo>
                  <a:pt x="7703" y="164954"/>
                </a:lnTo>
                <a:lnTo>
                  <a:pt x="507" y="212481"/>
                </a:lnTo>
                <a:lnTo>
                  <a:pt x="0" y="227988"/>
                </a:lnTo>
                <a:lnTo>
                  <a:pt x="581" y="243291"/>
                </a:lnTo>
                <a:lnTo>
                  <a:pt x="10523" y="287235"/>
                </a:lnTo>
                <a:lnTo>
                  <a:pt x="35950" y="315892"/>
                </a:lnTo>
                <a:lnTo>
                  <a:pt x="48576" y="319304"/>
                </a:lnTo>
                <a:lnTo>
                  <a:pt x="58782" y="318400"/>
                </a:lnTo>
                <a:lnTo>
                  <a:pt x="68935" y="315686"/>
                </a:lnTo>
                <a:lnTo>
                  <a:pt x="78986" y="311280"/>
                </a:lnTo>
                <a:lnTo>
                  <a:pt x="82041" y="309433"/>
                </a:lnTo>
                <a:lnTo>
                  <a:pt x="57886" y="309433"/>
                </a:lnTo>
                <a:lnTo>
                  <a:pt x="47395" y="307845"/>
                </a:lnTo>
                <a:lnTo>
                  <a:pt x="39319" y="302108"/>
                </a:lnTo>
                <a:lnTo>
                  <a:pt x="33643" y="291435"/>
                </a:lnTo>
                <a:lnTo>
                  <a:pt x="30350" y="275037"/>
                </a:lnTo>
                <a:lnTo>
                  <a:pt x="30178" y="262030"/>
                </a:lnTo>
                <a:lnTo>
                  <a:pt x="30341" y="249768"/>
                </a:lnTo>
                <a:lnTo>
                  <a:pt x="35348" y="202480"/>
                </a:lnTo>
                <a:lnTo>
                  <a:pt x="137038" y="165885"/>
                </a:lnTo>
                <a:lnTo>
                  <a:pt x="173835" y="165885"/>
                </a:lnTo>
                <a:lnTo>
                  <a:pt x="177061" y="153433"/>
                </a:lnTo>
                <a:lnTo>
                  <a:pt x="177373" y="151919"/>
                </a:lnTo>
                <a:lnTo>
                  <a:pt x="47823" y="151919"/>
                </a:lnTo>
                <a:lnTo>
                  <a:pt x="50744" y="140932"/>
                </a:lnTo>
                <a:lnTo>
                  <a:pt x="65450" y="92919"/>
                </a:lnTo>
                <a:lnTo>
                  <a:pt x="82126" y="56291"/>
                </a:lnTo>
                <a:lnTo>
                  <a:pt x="106616" y="21338"/>
                </a:lnTo>
                <a:lnTo>
                  <a:pt x="127201" y="9698"/>
                </a:lnTo>
                <a:lnTo>
                  <a:pt x="157743" y="9698"/>
                </a:lnTo>
                <a:lnTo>
                  <a:pt x="150397" y="4182"/>
                </a:lnTo>
                <a:lnTo>
                  <a:pt x="136677" y="0"/>
                </a:lnTo>
                <a:close/>
              </a:path>
              <a:path w="184785" h="319404">
                <a:moveTo>
                  <a:pt x="173835" y="165885"/>
                </a:moveTo>
                <a:lnTo>
                  <a:pt x="137038" y="165885"/>
                </a:lnTo>
                <a:lnTo>
                  <a:pt x="134849" y="174915"/>
                </a:lnTo>
                <a:lnTo>
                  <a:pt x="132153" y="185442"/>
                </a:lnTo>
                <a:lnTo>
                  <a:pt x="120589" y="222822"/>
                </a:lnTo>
                <a:lnTo>
                  <a:pt x="100645" y="265961"/>
                </a:lnTo>
                <a:lnTo>
                  <a:pt x="75058" y="300421"/>
                </a:lnTo>
                <a:lnTo>
                  <a:pt x="57886" y="309433"/>
                </a:lnTo>
                <a:lnTo>
                  <a:pt x="82041" y="309433"/>
                </a:lnTo>
                <a:lnTo>
                  <a:pt x="117134" y="279078"/>
                </a:lnTo>
                <a:lnTo>
                  <a:pt x="142165" y="242913"/>
                </a:lnTo>
                <a:lnTo>
                  <a:pt x="162599" y="199974"/>
                </a:lnTo>
                <a:lnTo>
                  <a:pt x="172989" y="169151"/>
                </a:lnTo>
                <a:lnTo>
                  <a:pt x="173835" y="165885"/>
                </a:lnTo>
                <a:close/>
              </a:path>
              <a:path w="184785" h="319404">
                <a:moveTo>
                  <a:pt x="157743" y="9698"/>
                </a:moveTo>
                <a:lnTo>
                  <a:pt x="127201" y="9698"/>
                </a:lnTo>
                <a:lnTo>
                  <a:pt x="140284" y="12989"/>
                </a:lnTo>
                <a:lnTo>
                  <a:pt x="148554" y="22036"/>
                </a:lnTo>
                <a:lnTo>
                  <a:pt x="153091" y="35109"/>
                </a:lnTo>
                <a:lnTo>
                  <a:pt x="154974" y="50480"/>
                </a:lnTo>
                <a:lnTo>
                  <a:pt x="154907" y="62877"/>
                </a:lnTo>
                <a:lnTo>
                  <a:pt x="150301" y="109062"/>
                </a:lnTo>
                <a:lnTo>
                  <a:pt x="141276" y="150780"/>
                </a:lnTo>
                <a:lnTo>
                  <a:pt x="47823" y="151919"/>
                </a:lnTo>
                <a:lnTo>
                  <a:pt x="177373" y="151919"/>
                </a:lnTo>
                <a:lnTo>
                  <a:pt x="180317" y="137667"/>
                </a:lnTo>
                <a:lnTo>
                  <a:pt x="182706" y="121971"/>
                </a:lnTo>
                <a:lnTo>
                  <a:pt x="184176" y="106462"/>
                </a:lnTo>
                <a:lnTo>
                  <a:pt x="184678" y="91258"/>
                </a:lnTo>
                <a:lnTo>
                  <a:pt x="184281" y="79436"/>
                </a:lnTo>
                <a:lnTo>
                  <a:pt x="175904" y="36898"/>
                </a:lnTo>
                <a:lnTo>
                  <a:pt x="161307" y="12375"/>
                </a:lnTo>
                <a:lnTo>
                  <a:pt x="157743" y="9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669917" y="4749501"/>
            <a:ext cx="91328" cy="393326"/>
          </a:xfrm>
          <a:custGeom>
            <a:avLst/>
            <a:gdLst/>
            <a:ahLst/>
            <a:cxnLst/>
            <a:rect l="l" t="t" r="r" b="b"/>
            <a:pathLst>
              <a:path w="103504" h="445770">
                <a:moveTo>
                  <a:pt x="1767" y="0"/>
                </a:moveTo>
                <a:lnTo>
                  <a:pt x="0" y="1844"/>
                </a:lnTo>
                <a:lnTo>
                  <a:pt x="0" y="6739"/>
                </a:lnTo>
                <a:lnTo>
                  <a:pt x="8503" y="14764"/>
                </a:lnTo>
                <a:lnTo>
                  <a:pt x="15955" y="22692"/>
                </a:lnTo>
                <a:lnTo>
                  <a:pt x="41897" y="59672"/>
                </a:lnTo>
                <a:lnTo>
                  <a:pt x="61256" y="104837"/>
                </a:lnTo>
                <a:lnTo>
                  <a:pt x="71130" y="143883"/>
                </a:lnTo>
                <a:lnTo>
                  <a:pt x="76772" y="187205"/>
                </a:lnTo>
                <a:lnTo>
                  <a:pt x="78070" y="218395"/>
                </a:lnTo>
                <a:lnTo>
                  <a:pt x="77913" y="231903"/>
                </a:lnTo>
                <a:lnTo>
                  <a:pt x="75334" y="271969"/>
                </a:lnTo>
                <a:lnTo>
                  <a:pt x="69097" y="310902"/>
                </a:lnTo>
                <a:lnTo>
                  <a:pt x="58567" y="348133"/>
                </a:lnTo>
                <a:lnTo>
                  <a:pt x="43108" y="383094"/>
                </a:lnTo>
                <a:lnTo>
                  <a:pt x="22085" y="415216"/>
                </a:lnTo>
                <a:lnTo>
                  <a:pt x="0" y="438960"/>
                </a:lnTo>
                <a:lnTo>
                  <a:pt x="0" y="443852"/>
                </a:lnTo>
                <a:lnTo>
                  <a:pt x="1767" y="445638"/>
                </a:lnTo>
                <a:lnTo>
                  <a:pt x="4419" y="445638"/>
                </a:lnTo>
                <a:lnTo>
                  <a:pt x="37303" y="417183"/>
                </a:lnTo>
                <a:lnTo>
                  <a:pt x="67518" y="373913"/>
                </a:lnTo>
                <a:lnTo>
                  <a:pt x="85657" y="329279"/>
                </a:lnTo>
                <a:lnTo>
                  <a:pt x="96499" y="289727"/>
                </a:lnTo>
                <a:lnTo>
                  <a:pt x="102614" y="244482"/>
                </a:lnTo>
                <a:lnTo>
                  <a:pt x="103266" y="222848"/>
                </a:lnTo>
                <a:lnTo>
                  <a:pt x="103138" y="213086"/>
                </a:lnTo>
                <a:lnTo>
                  <a:pt x="99017" y="166801"/>
                </a:lnTo>
                <a:lnTo>
                  <a:pt x="90378" y="127215"/>
                </a:lnTo>
                <a:lnTo>
                  <a:pt x="75100" y="86373"/>
                </a:lnTo>
                <a:lnTo>
                  <a:pt x="54946" y="51623"/>
                </a:lnTo>
                <a:lnTo>
                  <a:pt x="25515" y="16114"/>
                </a:lnTo>
                <a:lnTo>
                  <a:pt x="6426" y="697"/>
                </a:lnTo>
                <a:lnTo>
                  <a:pt x="1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932591" y="4907898"/>
            <a:ext cx="262218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00" y="0"/>
                </a:lnTo>
              </a:path>
            </a:pathLst>
          </a:custGeom>
          <a:ln w="19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932617" y="4984320"/>
            <a:ext cx="262218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570" y="0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403319" y="4707594"/>
            <a:ext cx="100292" cy="182656"/>
          </a:xfrm>
          <a:custGeom>
            <a:avLst/>
            <a:gdLst/>
            <a:ahLst/>
            <a:cxnLst/>
            <a:rect l="l" t="t" r="r" b="b"/>
            <a:pathLst>
              <a:path w="113664" h="207010">
                <a:moveTo>
                  <a:pt x="70915" y="26030"/>
                </a:moveTo>
                <a:lnTo>
                  <a:pt x="36056" y="26030"/>
                </a:lnTo>
                <a:lnTo>
                  <a:pt x="45719" y="181224"/>
                </a:lnTo>
                <a:lnTo>
                  <a:pt x="44167" y="190137"/>
                </a:lnTo>
                <a:lnTo>
                  <a:pt x="33299" y="194663"/>
                </a:lnTo>
                <a:lnTo>
                  <a:pt x="2164" y="195571"/>
                </a:lnTo>
                <a:lnTo>
                  <a:pt x="2164" y="206751"/>
                </a:lnTo>
                <a:lnTo>
                  <a:pt x="40724" y="205732"/>
                </a:lnTo>
                <a:lnTo>
                  <a:pt x="54192" y="205522"/>
                </a:lnTo>
                <a:lnTo>
                  <a:pt x="109221" y="205522"/>
                </a:lnTo>
                <a:lnTo>
                  <a:pt x="113629" y="195571"/>
                </a:lnTo>
                <a:lnTo>
                  <a:pt x="101833" y="195571"/>
                </a:lnTo>
                <a:lnTo>
                  <a:pt x="78525" y="193780"/>
                </a:lnTo>
                <a:lnTo>
                  <a:pt x="71382" y="187950"/>
                </a:lnTo>
                <a:lnTo>
                  <a:pt x="70915" y="26030"/>
                </a:lnTo>
                <a:close/>
              </a:path>
              <a:path w="113664" h="207010">
                <a:moveTo>
                  <a:pt x="109221" y="205522"/>
                </a:moveTo>
                <a:lnTo>
                  <a:pt x="54192" y="205522"/>
                </a:lnTo>
                <a:lnTo>
                  <a:pt x="65675" y="205625"/>
                </a:lnTo>
                <a:lnTo>
                  <a:pt x="108752" y="206581"/>
                </a:lnTo>
                <a:lnTo>
                  <a:pt x="109221" y="205522"/>
                </a:lnTo>
                <a:close/>
              </a:path>
              <a:path w="113664" h="207010">
                <a:moveTo>
                  <a:pt x="70256" y="0"/>
                </a:moveTo>
                <a:lnTo>
                  <a:pt x="61447" y="0"/>
                </a:lnTo>
                <a:lnTo>
                  <a:pt x="48793" y="9316"/>
                </a:lnTo>
                <a:lnTo>
                  <a:pt x="35270" y="15072"/>
                </a:lnTo>
                <a:lnTo>
                  <a:pt x="21989" y="18125"/>
                </a:lnTo>
                <a:lnTo>
                  <a:pt x="10061" y="19332"/>
                </a:lnTo>
                <a:lnTo>
                  <a:pt x="597" y="19549"/>
                </a:lnTo>
                <a:lnTo>
                  <a:pt x="0" y="30729"/>
                </a:lnTo>
                <a:lnTo>
                  <a:pt x="8811" y="30555"/>
                </a:lnTo>
                <a:lnTo>
                  <a:pt x="21508" y="29337"/>
                </a:lnTo>
                <a:lnTo>
                  <a:pt x="36056" y="26030"/>
                </a:lnTo>
                <a:lnTo>
                  <a:pt x="70915" y="26030"/>
                </a:lnTo>
                <a:lnTo>
                  <a:pt x="70893" y="18125"/>
                </a:lnTo>
                <a:lnTo>
                  <a:pt x="70865" y="344"/>
                </a:lnTo>
                <a:lnTo>
                  <a:pt x="70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372273" y="4946299"/>
            <a:ext cx="158563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469" y="0"/>
                </a:lnTo>
              </a:path>
            </a:pathLst>
          </a:custGeom>
          <a:ln w="17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389527" y="4986393"/>
            <a:ext cx="123265" cy="194981"/>
          </a:xfrm>
          <a:custGeom>
            <a:avLst/>
            <a:gdLst/>
            <a:ahLst/>
            <a:cxnLst/>
            <a:rect l="l" t="t" r="r" b="b"/>
            <a:pathLst>
              <a:path w="139700" h="220979">
                <a:moveTo>
                  <a:pt x="100877" y="0"/>
                </a:moveTo>
                <a:lnTo>
                  <a:pt x="60010" y="16746"/>
                </a:lnTo>
                <a:lnTo>
                  <a:pt x="33362" y="46986"/>
                </a:lnTo>
                <a:lnTo>
                  <a:pt x="12986" y="86796"/>
                </a:lnTo>
                <a:lnTo>
                  <a:pt x="1442" y="131153"/>
                </a:lnTo>
                <a:lnTo>
                  <a:pt x="0" y="146079"/>
                </a:lnTo>
                <a:lnTo>
                  <a:pt x="829" y="164868"/>
                </a:lnTo>
                <a:lnTo>
                  <a:pt x="14386" y="207037"/>
                </a:lnTo>
                <a:lnTo>
                  <a:pt x="32607" y="220427"/>
                </a:lnTo>
                <a:lnTo>
                  <a:pt x="44098" y="219581"/>
                </a:lnTo>
                <a:lnTo>
                  <a:pt x="55289" y="216586"/>
                </a:lnTo>
                <a:lnTo>
                  <a:pt x="62134" y="213447"/>
                </a:lnTo>
                <a:lnTo>
                  <a:pt x="44499" y="213447"/>
                </a:lnTo>
                <a:lnTo>
                  <a:pt x="32608" y="208605"/>
                </a:lnTo>
                <a:lnTo>
                  <a:pt x="26264" y="196692"/>
                </a:lnTo>
                <a:lnTo>
                  <a:pt x="23826" y="181692"/>
                </a:lnTo>
                <a:lnTo>
                  <a:pt x="24304" y="165385"/>
                </a:lnTo>
                <a:lnTo>
                  <a:pt x="30194" y="126498"/>
                </a:lnTo>
                <a:lnTo>
                  <a:pt x="104448" y="117094"/>
                </a:lnTo>
                <a:lnTo>
                  <a:pt x="132014" y="117094"/>
                </a:lnTo>
                <a:lnTo>
                  <a:pt x="134344" y="108938"/>
                </a:lnTo>
                <a:lnTo>
                  <a:pt x="134967" y="105914"/>
                </a:lnTo>
                <a:lnTo>
                  <a:pt x="35137" y="105914"/>
                </a:lnTo>
                <a:lnTo>
                  <a:pt x="40749" y="84829"/>
                </a:lnTo>
                <a:lnTo>
                  <a:pt x="60789" y="37560"/>
                </a:lnTo>
                <a:lnTo>
                  <a:pt x="89206" y="9388"/>
                </a:lnTo>
                <a:lnTo>
                  <a:pt x="95582" y="8133"/>
                </a:lnTo>
                <a:lnTo>
                  <a:pt x="118476" y="8133"/>
                </a:lnTo>
                <a:lnTo>
                  <a:pt x="113284" y="3910"/>
                </a:lnTo>
                <a:lnTo>
                  <a:pt x="100877" y="0"/>
                </a:lnTo>
                <a:close/>
              </a:path>
              <a:path w="139700" h="220979">
                <a:moveTo>
                  <a:pt x="132014" y="117094"/>
                </a:moveTo>
                <a:lnTo>
                  <a:pt x="104448" y="117094"/>
                </a:lnTo>
                <a:lnTo>
                  <a:pt x="99858" y="133808"/>
                </a:lnTo>
                <a:lnTo>
                  <a:pt x="95441" y="147739"/>
                </a:lnTo>
                <a:lnTo>
                  <a:pt x="72876" y="192162"/>
                </a:lnTo>
                <a:lnTo>
                  <a:pt x="44499" y="213447"/>
                </a:lnTo>
                <a:lnTo>
                  <a:pt x="62134" y="213447"/>
                </a:lnTo>
                <a:lnTo>
                  <a:pt x="95567" y="186792"/>
                </a:lnTo>
                <a:lnTo>
                  <a:pt x="118982" y="150905"/>
                </a:lnTo>
                <a:lnTo>
                  <a:pt x="130242" y="123296"/>
                </a:lnTo>
                <a:lnTo>
                  <a:pt x="132014" y="117094"/>
                </a:lnTo>
                <a:close/>
              </a:path>
              <a:path w="139700" h="220979">
                <a:moveTo>
                  <a:pt x="118476" y="8133"/>
                </a:moveTo>
                <a:lnTo>
                  <a:pt x="95582" y="8133"/>
                </a:lnTo>
                <a:lnTo>
                  <a:pt x="108246" y="14861"/>
                </a:lnTo>
                <a:lnTo>
                  <a:pt x="114106" y="29553"/>
                </a:lnTo>
                <a:lnTo>
                  <a:pt x="115786" y="43962"/>
                </a:lnTo>
                <a:lnTo>
                  <a:pt x="115510" y="54667"/>
                </a:lnTo>
                <a:lnTo>
                  <a:pt x="114523" y="65964"/>
                </a:lnTo>
                <a:lnTo>
                  <a:pt x="112753" y="78217"/>
                </a:lnTo>
                <a:lnTo>
                  <a:pt x="110129" y="91786"/>
                </a:lnTo>
                <a:lnTo>
                  <a:pt x="35137" y="105914"/>
                </a:lnTo>
                <a:lnTo>
                  <a:pt x="134967" y="105914"/>
                </a:lnTo>
                <a:lnTo>
                  <a:pt x="137328" y="94458"/>
                </a:lnTo>
                <a:lnTo>
                  <a:pt x="139120" y="80039"/>
                </a:lnTo>
                <a:lnTo>
                  <a:pt x="139652" y="67253"/>
                </a:lnTo>
                <a:lnTo>
                  <a:pt x="138687" y="51699"/>
                </a:lnTo>
                <a:lnTo>
                  <a:pt x="135702" y="36702"/>
                </a:lnTo>
                <a:lnTo>
                  <a:pt x="130562" y="23148"/>
                </a:lnTo>
                <a:lnTo>
                  <a:pt x="123135" y="11922"/>
                </a:lnTo>
                <a:lnTo>
                  <a:pt x="118476" y="8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665644" y="4749490"/>
            <a:ext cx="371475" cy="393326"/>
          </a:xfrm>
          <a:custGeom>
            <a:avLst/>
            <a:gdLst/>
            <a:ahLst/>
            <a:cxnLst/>
            <a:rect l="l" t="t" r="r" b="b"/>
            <a:pathLst>
              <a:path w="421004" h="445770">
                <a:moveTo>
                  <a:pt x="382219" y="0"/>
                </a:moveTo>
                <a:lnTo>
                  <a:pt x="457" y="0"/>
                </a:lnTo>
                <a:lnTo>
                  <a:pt x="0" y="499"/>
                </a:lnTo>
                <a:lnTo>
                  <a:pt x="0" y="14310"/>
                </a:lnTo>
                <a:lnTo>
                  <a:pt x="162763" y="238006"/>
                </a:lnTo>
                <a:lnTo>
                  <a:pt x="4450" y="433614"/>
                </a:lnTo>
                <a:lnTo>
                  <a:pt x="883" y="438067"/>
                </a:lnTo>
                <a:lnTo>
                  <a:pt x="426" y="438960"/>
                </a:lnTo>
                <a:lnTo>
                  <a:pt x="426" y="445638"/>
                </a:lnTo>
                <a:lnTo>
                  <a:pt x="382188" y="445638"/>
                </a:lnTo>
                <a:lnTo>
                  <a:pt x="390868" y="420492"/>
                </a:lnTo>
                <a:lnTo>
                  <a:pt x="37459" y="420492"/>
                </a:lnTo>
                <a:lnTo>
                  <a:pt x="192237" y="229816"/>
                </a:lnTo>
                <a:lnTo>
                  <a:pt x="195346" y="225826"/>
                </a:lnTo>
                <a:lnTo>
                  <a:pt x="196230" y="224482"/>
                </a:lnTo>
                <a:lnTo>
                  <a:pt x="196230" y="220931"/>
                </a:lnTo>
                <a:lnTo>
                  <a:pt x="195803" y="220492"/>
                </a:lnTo>
                <a:lnTo>
                  <a:pt x="193121" y="216481"/>
                </a:lnTo>
                <a:lnTo>
                  <a:pt x="48188" y="18156"/>
                </a:lnTo>
                <a:lnTo>
                  <a:pt x="388899" y="18156"/>
                </a:lnTo>
                <a:lnTo>
                  <a:pt x="382219" y="0"/>
                </a:lnTo>
                <a:close/>
              </a:path>
              <a:path w="421004" h="445770">
                <a:moveTo>
                  <a:pt x="420563" y="334469"/>
                </a:moveTo>
                <a:lnTo>
                  <a:pt x="409407" y="334469"/>
                </a:lnTo>
                <a:lnTo>
                  <a:pt x="404694" y="345969"/>
                </a:lnTo>
                <a:lnTo>
                  <a:pt x="398523" y="356871"/>
                </a:lnTo>
                <a:lnTo>
                  <a:pt x="372312" y="385209"/>
                </a:lnTo>
                <a:lnTo>
                  <a:pt x="336763" y="405338"/>
                </a:lnTo>
                <a:lnTo>
                  <a:pt x="293290" y="415980"/>
                </a:lnTo>
                <a:lnTo>
                  <a:pt x="242614" y="420282"/>
                </a:lnTo>
                <a:lnTo>
                  <a:pt x="37459" y="420492"/>
                </a:lnTo>
                <a:lnTo>
                  <a:pt x="390868" y="420492"/>
                </a:lnTo>
                <a:lnTo>
                  <a:pt x="420563" y="334469"/>
                </a:lnTo>
                <a:close/>
              </a:path>
              <a:path w="421004" h="445770">
                <a:moveTo>
                  <a:pt x="388899" y="18156"/>
                </a:moveTo>
                <a:lnTo>
                  <a:pt x="224789" y="18156"/>
                </a:lnTo>
                <a:lnTo>
                  <a:pt x="234871" y="18211"/>
                </a:lnTo>
                <a:lnTo>
                  <a:pt x="245980" y="18451"/>
                </a:lnTo>
                <a:lnTo>
                  <a:pt x="297111" y="23480"/>
                </a:lnTo>
                <a:lnTo>
                  <a:pt x="337481" y="34650"/>
                </a:lnTo>
                <a:lnTo>
                  <a:pt x="374217" y="55506"/>
                </a:lnTo>
                <a:lnTo>
                  <a:pt x="402489" y="89058"/>
                </a:lnTo>
                <a:lnTo>
                  <a:pt x="409198" y="103584"/>
                </a:lnTo>
                <a:lnTo>
                  <a:pt x="420563" y="104214"/>
                </a:lnTo>
                <a:lnTo>
                  <a:pt x="388899" y="18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7136425" y="4870474"/>
            <a:ext cx="181535" cy="252693"/>
          </a:xfrm>
          <a:custGeom>
            <a:avLst/>
            <a:gdLst/>
            <a:ahLst/>
            <a:cxnLst/>
            <a:rect l="l" t="t" r="r" b="b"/>
            <a:pathLst>
              <a:path w="205739" h="286385">
                <a:moveTo>
                  <a:pt x="38831" y="220525"/>
                </a:moveTo>
                <a:lnTo>
                  <a:pt x="34350" y="220525"/>
                </a:lnTo>
                <a:lnTo>
                  <a:pt x="23305" y="223170"/>
                </a:lnTo>
                <a:lnTo>
                  <a:pt x="13553" y="232218"/>
                </a:lnTo>
                <a:lnTo>
                  <a:pt x="13394" y="250009"/>
                </a:lnTo>
                <a:lnTo>
                  <a:pt x="16817" y="264131"/>
                </a:lnTo>
                <a:lnTo>
                  <a:pt x="23374" y="274766"/>
                </a:lnTo>
                <a:lnTo>
                  <a:pt x="32615" y="282097"/>
                </a:lnTo>
                <a:lnTo>
                  <a:pt x="44091" y="286306"/>
                </a:lnTo>
                <a:lnTo>
                  <a:pt x="58787" y="285741"/>
                </a:lnTo>
                <a:lnTo>
                  <a:pt x="72856" y="283470"/>
                </a:lnTo>
                <a:lnTo>
                  <a:pt x="86219" y="279614"/>
                </a:lnTo>
                <a:lnTo>
                  <a:pt x="92259" y="277058"/>
                </a:lnTo>
                <a:lnTo>
                  <a:pt x="65155" y="277058"/>
                </a:lnTo>
                <a:lnTo>
                  <a:pt x="52224" y="276936"/>
                </a:lnTo>
                <a:lnTo>
                  <a:pt x="39092" y="274233"/>
                </a:lnTo>
                <a:lnTo>
                  <a:pt x="27943" y="267288"/>
                </a:lnTo>
                <a:lnTo>
                  <a:pt x="29900" y="259650"/>
                </a:lnTo>
                <a:lnTo>
                  <a:pt x="35692" y="259650"/>
                </a:lnTo>
                <a:lnTo>
                  <a:pt x="41940" y="254303"/>
                </a:lnTo>
                <a:lnTo>
                  <a:pt x="46421" y="250314"/>
                </a:lnTo>
                <a:lnTo>
                  <a:pt x="50871" y="244528"/>
                </a:lnTo>
                <a:lnTo>
                  <a:pt x="50871" y="222324"/>
                </a:lnTo>
                <a:lnTo>
                  <a:pt x="38831" y="220525"/>
                </a:lnTo>
                <a:close/>
              </a:path>
              <a:path w="205739" h="286385">
                <a:moveTo>
                  <a:pt x="162500" y="189730"/>
                </a:moveTo>
                <a:lnTo>
                  <a:pt x="125689" y="189730"/>
                </a:lnTo>
                <a:lnTo>
                  <a:pt x="126576" y="199124"/>
                </a:lnTo>
                <a:lnTo>
                  <a:pt x="125368" y="209817"/>
                </a:lnTo>
                <a:lnTo>
                  <a:pt x="107499" y="247524"/>
                </a:lnTo>
                <a:lnTo>
                  <a:pt x="77220" y="273291"/>
                </a:lnTo>
                <a:lnTo>
                  <a:pt x="65155" y="277058"/>
                </a:lnTo>
                <a:lnTo>
                  <a:pt x="92259" y="277058"/>
                </a:lnTo>
                <a:lnTo>
                  <a:pt x="131058" y="250712"/>
                </a:lnTo>
                <a:lnTo>
                  <a:pt x="153461" y="218221"/>
                </a:lnTo>
                <a:lnTo>
                  <a:pt x="158375" y="205965"/>
                </a:lnTo>
                <a:lnTo>
                  <a:pt x="162500" y="189730"/>
                </a:lnTo>
                <a:close/>
              </a:path>
              <a:path w="205739" h="286385">
                <a:moveTo>
                  <a:pt x="82690" y="9582"/>
                </a:moveTo>
                <a:lnTo>
                  <a:pt x="68244" y="9582"/>
                </a:lnTo>
                <a:lnTo>
                  <a:pt x="68244" y="23929"/>
                </a:lnTo>
                <a:lnTo>
                  <a:pt x="66576" y="37166"/>
                </a:lnTo>
                <a:lnTo>
                  <a:pt x="62946" y="49500"/>
                </a:lnTo>
                <a:lnTo>
                  <a:pt x="56381" y="67897"/>
                </a:lnTo>
                <a:lnTo>
                  <a:pt x="50812" y="84044"/>
                </a:lnTo>
                <a:lnTo>
                  <a:pt x="39678" y="121573"/>
                </a:lnTo>
                <a:lnTo>
                  <a:pt x="36033" y="148159"/>
                </a:lnTo>
                <a:lnTo>
                  <a:pt x="38200" y="166275"/>
                </a:lnTo>
                <a:lnTo>
                  <a:pt x="64225" y="197295"/>
                </a:lnTo>
                <a:lnTo>
                  <a:pt x="89694" y="202368"/>
                </a:lnTo>
                <a:lnTo>
                  <a:pt x="102705" y="200871"/>
                </a:lnTo>
                <a:lnTo>
                  <a:pt x="114709" y="196565"/>
                </a:lnTo>
                <a:lnTo>
                  <a:pt x="125689" y="189730"/>
                </a:lnTo>
                <a:lnTo>
                  <a:pt x="162500" y="189730"/>
                </a:lnTo>
                <a:lnTo>
                  <a:pt x="162570" y="189455"/>
                </a:lnTo>
                <a:lnTo>
                  <a:pt x="107520" y="189455"/>
                </a:lnTo>
                <a:lnTo>
                  <a:pt x="86886" y="188551"/>
                </a:lnTo>
                <a:lnTo>
                  <a:pt x="73982" y="182812"/>
                </a:lnTo>
                <a:lnTo>
                  <a:pt x="67053" y="173817"/>
                </a:lnTo>
                <a:lnTo>
                  <a:pt x="64341" y="163140"/>
                </a:lnTo>
                <a:lnTo>
                  <a:pt x="64606" y="152361"/>
                </a:lnTo>
                <a:lnTo>
                  <a:pt x="73487" y="105826"/>
                </a:lnTo>
                <a:lnTo>
                  <a:pt x="89669" y="59128"/>
                </a:lnTo>
                <a:lnTo>
                  <a:pt x="93370" y="47594"/>
                </a:lnTo>
                <a:lnTo>
                  <a:pt x="94694" y="39776"/>
                </a:lnTo>
                <a:lnTo>
                  <a:pt x="92479" y="24553"/>
                </a:lnTo>
                <a:lnTo>
                  <a:pt x="86026" y="12343"/>
                </a:lnTo>
                <a:lnTo>
                  <a:pt x="82690" y="9582"/>
                </a:lnTo>
                <a:close/>
              </a:path>
              <a:path w="205739" h="286385">
                <a:moveTo>
                  <a:pt x="199369" y="4818"/>
                </a:moveTo>
                <a:lnTo>
                  <a:pt x="188213" y="4818"/>
                </a:lnTo>
                <a:lnTo>
                  <a:pt x="181081" y="7534"/>
                </a:lnTo>
                <a:lnTo>
                  <a:pt x="177088" y="14237"/>
                </a:lnTo>
                <a:lnTo>
                  <a:pt x="176204" y="16465"/>
                </a:lnTo>
                <a:lnTo>
                  <a:pt x="172638" y="30336"/>
                </a:lnTo>
                <a:lnTo>
                  <a:pt x="170840" y="38371"/>
                </a:lnTo>
                <a:lnTo>
                  <a:pt x="167644" y="50526"/>
                </a:lnTo>
                <a:lnTo>
                  <a:pt x="164552" y="62893"/>
                </a:lnTo>
                <a:lnTo>
                  <a:pt x="141914" y="154588"/>
                </a:lnTo>
                <a:lnTo>
                  <a:pt x="138787" y="161179"/>
                </a:lnTo>
                <a:lnTo>
                  <a:pt x="131778" y="171012"/>
                </a:lnTo>
                <a:lnTo>
                  <a:pt x="121238" y="181350"/>
                </a:lnTo>
                <a:lnTo>
                  <a:pt x="107520" y="189455"/>
                </a:lnTo>
                <a:lnTo>
                  <a:pt x="162570" y="189455"/>
                </a:lnTo>
                <a:lnTo>
                  <a:pt x="203819" y="27096"/>
                </a:lnTo>
                <a:lnTo>
                  <a:pt x="205618" y="20869"/>
                </a:lnTo>
                <a:lnTo>
                  <a:pt x="205618" y="8869"/>
                </a:lnTo>
                <a:lnTo>
                  <a:pt x="199369" y="4818"/>
                </a:lnTo>
                <a:close/>
              </a:path>
              <a:path w="205739" h="286385">
                <a:moveTo>
                  <a:pt x="62388" y="0"/>
                </a:moveTo>
                <a:lnTo>
                  <a:pt x="19820" y="23835"/>
                </a:lnTo>
                <a:lnTo>
                  <a:pt x="1667" y="61178"/>
                </a:lnTo>
                <a:lnTo>
                  <a:pt x="0" y="72972"/>
                </a:lnTo>
                <a:lnTo>
                  <a:pt x="9753" y="72972"/>
                </a:lnTo>
                <a:lnTo>
                  <a:pt x="10180" y="72066"/>
                </a:lnTo>
                <a:lnTo>
                  <a:pt x="12405" y="64934"/>
                </a:lnTo>
                <a:lnTo>
                  <a:pt x="19317" y="45117"/>
                </a:lnTo>
                <a:lnTo>
                  <a:pt x="43763" y="13232"/>
                </a:lnTo>
                <a:lnTo>
                  <a:pt x="60685" y="9582"/>
                </a:lnTo>
                <a:lnTo>
                  <a:pt x="82690" y="9582"/>
                </a:lnTo>
                <a:lnTo>
                  <a:pt x="75830" y="3906"/>
                </a:lnTo>
                <a:lnTo>
                  <a:pt x="62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330493" y="4920835"/>
            <a:ext cx="83484" cy="184897"/>
          </a:xfrm>
          <a:custGeom>
            <a:avLst/>
            <a:gdLst/>
            <a:ahLst/>
            <a:cxnLst/>
            <a:rect l="l" t="t" r="r" b="b"/>
            <a:pathLst>
              <a:path w="94615" h="209550">
                <a:moveTo>
                  <a:pt x="82753" y="0"/>
                </a:moveTo>
                <a:lnTo>
                  <a:pt x="65562" y="0"/>
                </a:lnTo>
                <a:lnTo>
                  <a:pt x="56509" y="8202"/>
                </a:lnTo>
                <a:lnTo>
                  <a:pt x="56509" y="22716"/>
                </a:lnTo>
                <a:lnTo>
                  <a:pt x="60563" y="29336"/>
                </a:lnTo>
                <a:lnTo>
                  <a:pt x="78059" y="29336"/>
                </a:lnTo>
                <a:lnTo>
                  <a:pt x="86502" y="20513"/>
                </a:lnTo>
                <a:lnTo>
                  <a:pt x="86502" y="6940"/>
                </a:lnTo>
                <a:lnTo>
                  <a:pt x="82753" y="0"/>
                </a:lnTo>
                <a:close/>
              </a:path>
              <a:path w="94615" h="209550">
                <a:moveTo>
                  <a:pt x="65942" y="78260"/>
                </a:moveTo>
                <a:lnTo>
                  <a:pt x="49651" y="78260"/>
                </a:lnTo>
                <a:lnTo>
                  <a:pt x="52456" y="80759"/>
                </a:lnTo>
                <a:lnTo>
                  <a:pt x="52456" y="89141"/>
                </a:lnTo>
                <a:lnTo>
                  <a:pt x="51349" y="97380"/>
                </a:lnTo>
                <a:lnTo>
                  <a:pt x="47051" y="109431"/>
                </a:lnTo>
                <a:lnTo>
                  <a:pt x="23103" y="170127"/>
                </a:lnTo>
                <a:lnTo>
                  <a:pt x="21884" y="174165"/>
                </a:lnTo>
                <a:lnTo>
                  <a:pt x="20299" y="177878"/>
                </a:lnTo>
                <a:lnTo>
                  <a:pt x="20299" y="183166"/>
                </a:lnTo>
                <a:lnTo>
                  <a:pt x="23883" y="196034"/>
                </a:lnTo>
                <a:lnTo>
                  <a:pt x="33602" y="205404"/>
                </a:lnTo>
                <a:lnTo>
                  <a:pt x="47910" y="209498"/>
                </a:lnTo>
                <a:lnTo>
                  <a:pt x="64734" y="205417"/>
                </a:lnTo>
                <a:lnTo>
                  <a:pt x="70160" y="201167"/>
                </a:lnTo>
                <a:lnTo>
                  <a:pt x="44256" y="201167"/>
                </a:lnTo>
                <a:lnTo>
                  <a:pt x="42671" y="197132"/>
                </a:lnTo>
                <a:lnTo>
                  <a:pt x="42671" y="183166"/>
                </a:lnTo>
                <a:lnTo>
                  <a:pt x="44866" y="177271"/>
                </a:lnTo>
                <a:lnTo>
                  <a:pt x="47670" y="170438"/>
                </a:lnTo>
                <a:lnTo>
                  <a:pt x="52287" y="158539"/>
                </a:lnTo>
                <a:lnTo>
                  <a:pt x="67483" y="120486"/>
                </a:lnTo>
                <a:lnTo>
                  <a:pt x="74858" y="99358"/>
                </a:lnTo>
                <a:lnTo>
                  <a:pt x="74845" y="96201"/>
                </a:lnTo>
                <a:lnTo>
                  <a:pt x="71274" y="83400"/>
                </a:lnTo>
                <a:lnTo>
                  <a:pt x="65942" y="78260"/>
                </a:lnTo>
                <a:close/>
              </a:path>
              <a:path w="94615" h="209550">
                <a:moveTo>
                  <a:pt x="94609" y="158127"/>
                </a:moveTo>
                <a:lnTo>
                  <a:pt x="85222" y="158127"/>
                </a:lnTo>
                <a:lnTo>
                  <a:pt x="84917" y="160007"/>
                </a:lnTo>
                <a:lnTo>
                  <a:pt x="83637" y="163436"/>
                </a:lnTo>
                <a:lnTo>
                  <a:pt x="77065" y="180025"/>
                </a:lnTo>
                <a:lnTo>
                  <a:pt x="68751" y="191881"/>
                </a:lnTo>
                <a:lnTo>
                  <a:pt x="59490" y="198946"/>
                </a:lnTo>
                <a:lnTo>
                  <a:pt x="44256" y="201167"/>
                </a:lnTo>
                <a:lnTo>
                  <a:pt x="70160" y="201167"/>
                </a:lnTo>
                <a:lnTo>
                  <a:pt x="77572" y="195362"/>
                </a:lnTo>
                <a:lnTo>
                  <a:pt x="86659" y="182701"/>
                </a:lnTo>
                <a:lnTo>
                  <a:pt x="92231" y="170804"/>
                </a:lnTo>
                <a:lnTo>
                  <a:pt x="94522" y="163040"/>
                </a:lnTo>
                <a:lnTo>
                  <a:pt x="94609" y="158127"/>
                </a:lnTo>
                <a:close/>
              </a:path>
              <a:path w="94615" h="209550">
                <a:moveTo>
                  <a:pt x="47245" y="69921"/>
                </a:moveTo>
                <a:lnTo>
                  <a:pt x="8279" y="96201"/>
                </a:lnTo>
                <a:lnTo>
                  <a:pt x="0" y="121039"/>
                </a:lnTo>
                <a:lnTo>
                  <a:pt x="9753" y="121039"/>
                </a:lnTo>
                <a:lnTo>
                  <a:pt x="10058" y="119490"/>
                </a:lnTo>
                <a:lnTo>
                  <a:pt x="11003" y="116086"/>
                </a:lnTo>
                <a:lnTo>
                  <a:pt x="18099" y="98874"/>
                </a:lnTo>
                <a:lnTo>
                  <a:pt x="26589" y="87106"/>
                </a:lnTo>
                <a:lnTo>
                  <a:pt x="35724" y="80371"/>
                </a:lnTo>
                <a:lnTo>
                  <a:pt x="49651" y="78260"/>
                </a:lnTo>
                <a:lnTo>
                  <a:pt x="65942" y="78260"/>
                </a:lnTo>
                <a:lnTo>
                  <a:pt x="61554" y="74030"/>
                </a:lnTo>
                <a:lnTo>
                  <a:pt x="47245" y="69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568157" y="4946106"/>
            <a:ext cx="240926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65" y="0"/>
                </a:lnTo>
              </a:path>
            </a:pathLst>
          </a:custGeom>
          <a:ln w="19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951855" y="4749490"/>
            <a:ext cx="371475" cy="393326"/>
          </a:xfrm>
          <a:custGeom>
            <a:avLst/>
            <a:gdLst/>
            <a:ahLst/>
            <a:cxnLst/>
            <a:rect l="l" t="t" r="r" b="b"/>
            <a:pathLst>
              <a:path w="421004" h="445770">
                <a:moveTo>
                  <a:pt x="382219" y="0"/>
                </a:moveTo>
                <a:lnTo>
                  <a:pt x="426" y="0"/>
                </a:lnTo>
                <a:lnTo>
                  <a:pt x="0" y="499"/>
                </a:lnTo>
                <a:lnTo>
                  <a:pt x="0" y="14310"/>
                </a:lnTo>
                <a:lnTo>
                  <a:pt x="162763" y="238006"/>
                </a:lnTo>
                <a:lnTo>
                  <a:pt x="4450" y="433614"/>
                </a:lnTo>
                <a:lnTo>
                  <a:pt x="883" y="438067"/>
                </a:lnTo>
                <a:lnTo>
                  <a:pt x="426" y="438960"/>
                </a:lnTo>
                <a:lnTo>
                  <a:pt x="426" y="445638"/>
                </a:lnTo>
                <a:lnTo>
                  <a:pt x="382188" y="445638"/>
                </a:lnTo>
                <a:lnTo>
                  <a:pt x="390868" y="420492"/>
                </a:lnTo>
                <a:lnTo>
                  <a:pt x="37459" y="420492"/>
                </a:lnTo>
                <a:lnTo>
                  <a:pt x="192237" y="229816"/>
                </a:lnTo>
                <a:lnTo>
                  <a:pt x="195346" y="225826"/>
                </a:lnTo>
                <a:lnTo>
                  <a:pt x="196230" y="224482"/>
                </a:lnTo>
                <a:lnTo>
                  <a:pt x="196230" y="220931"/>
                </a:lnTo>
                <a:lnTo>
                  <a:pt x="195803" y="220492"/>
                </a:lnTo>
                <a:lnTo>
                  <a:pt x="193121" y="216481"/>
                </a:lnTo>
                <a:lnTo>
                  <a:pt x="48158" y="18156"/>
                </a:lnTo>
                <a:lnTo>
                  <a:pt x="388899" y="18156"/>
                </a:lnTo>
                <a:lnTo>
                  <a:pt x="382219" y="0"/>
                </a:lnTo>
                <a:close/>
              </a:path>
              <a:path w="421004" h="445770">
                <a:moveTo>
                  <a:pt x="420563" y="334469"/>
                </a:moveTo>
                <a:lnTo>
                  <a:pt x="409407" y="334469"/>
                </a:lnTo>
                <a:lnTo>
                  <a:pt x="404694" y="345969"/>
                </a:lnTo>
                <a:lnTo>
                  <a:pt x="398523" y="356871"/>
                </a:lnTo>
                <a:lnTo>
                  <a:pt x="372312" y="385209"/>
                </a:lnTo>
                <a:lnTo>
                  <a:pt x="336763" y="405338"/>
                </a:lnTo>
                <a:lnTo>
                  <a:pt x="293290" y="415980"/>
                </a:lnTo>
                <a:lnTo>
                  <a:pt x="242614" y="420282"/>
                </a:lnTo>
                <a:lnTo>
                  <a:pt x="37459" y="420492"/>
                </a:lnTo>
                <a:lnTo>
                  <a:pt x="390868" y="420492"/>
                </a:lnTo>
                <a:lnTo>
                  <a:pt x="420563" y="334469"/>
                </a:lnTo>
                <a:close/>
              </a:path>
              <a:path w="421004" h="445770">
                <a:moveTo>
                  <a:pt x="388899" y="18156"/>
                </a:moveTo>
                <a:lnTo>
                  <a:pt x="224789" y="18156"/>
                </a:lnTo>
                <a:lnTo>
                  <a:pt x="234873" y="18211"/>
                </a:lnTo>
                <a:lnTo>
                  <a:pt x="245983" y="18451"/>
                </a:lnTo>
                <a:lnTo>
                  <a:pt x="297121" y="23482"/>
                </a:lnTo>
                <a:lnTo>
                  <a:pt x="337491" y="34657"/>
                </a:lnTo>
                <a:lnTo>
                  <a:pt x="374222" y="55521"/>
                </a:lnTo>
                <a:lnTo>
                  <a:pt x="402480" y="89086"/>
                </a:lnTo>
                <a:lnTo>
                  <a:pt x="409181" y="103617"/>
                </a:lnTo>
                <a:lnTo>
                  <a:pt x="420563" y="104214"/>
                </a:lnTo>
                <a:lnTo>
                  <a:pt x="388899" y="18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8423764" y="4870581"/>
            <a:ext cx="191060" cy="178174"/>
          </a:xfrm>
          <a:custGeom>
            <a:avLst/>
            <a:gdLst/>
            <a:ahLst/>
            <a:cxnLst/>
            <a:rect l="l" t="t" r="r" b="b"/>
            <a:pathLst>
              <a:path w="216534" h="201929">
                <a:moveTo>
                  <a:pt x="23029" y="146470"/>
                </a:moveTo>
                <a:lnTo>
                  <a:pt x="9236" y="150189"/>
                </a:lnTo>
                <a:lnTo>
                  <a:pt x="0" y="160056"/>
                </a:lnTo>
                <a:lnTo>
                  <a:pt x="1117" y="177614"/>
                </a:lnTo>
                <a:lnTo>
                  <a:pt x="7214" y="189817"/>
                </a:lnTo>
                <a:lnTo>
                  <a:pt x="16820" y="197459"/>
                </a:lnTo>
                <a:lnTo>
                  <a:pt x="28466" y="201333"/>
                </a:lnTo>
                <a:lnTo>
                  <a:pt x="48557" y="198788"/>
                </a:lnTo>
                <a:lnTo>
                  <a:pt x="62375" y="192471"/>
                </a:lnTo>
                <a:lnTo>
                  <a:pt x="26733" y="192471"/>
                </a:lnTo>
                <a:lnTo>
                  <a:pt x="17375" y="185494"/>
                </a:lnTo>
                <a:lnTo>
                  <a:pt x="29307" y="179569"/>
                </a:lnTo>
                <a:lnTo>
                  <a:pt x="36639" y="168237"/>
                </a:lnTo>
                <a:lnTo>
                  <a:pt x="32552" y="151308"/>
                </a:lnTo>
                <a:lnTo>
                  <a:pt x="23029" y="146470"/>
                </a:lnTo>
                <a:close/>
              </a:path>
              <a:path w="216534" h="201929">
                <a:moveTo>
                  <a:pt x="111279" y="168489"/>
                </a:moveTo>
                <a:lnTo>
                  <a:pt x="85472" y="168489"/>
                </a:lnTo>
                <a:lnTo>
                  <a:pt x="90605" y="178855"/>
                </a:lnTo>
                <a:lnTo>
                  <a:pt x="98610" y="188537"/>
                </a:lnTo>
                <a:lnTo>
                  <a:pt x="109512" y="196384"/>
                </a:lnTo>
                <a:lnTo>
                  <a:pt x="123336" y="201245"/>
                </a:lnTo>
                <a:lnTo>
                  <a:pt x="142040" y="199333"/>
                </a:lnTo>
                <a:lnTo>
                  <a:pt x="158216" y="193566"/>
                </a:lnTo>
                <a:lnTo>
                  <a:pt x="160383" y="192207"/>
                </a:lnTo>
                <a:lnTo>
                  <a:pt x="139303" y="192207"/>
                </a:lnTo>
                <a:lnTo>
                  <a:pt x="123317" y="188731"/>
                </a:lnTo>
                <a:lnTo>
                  <a:pt x="114222" y="179381"/>
                </a:lnTo>
                <a:lnTo>
                  <a:pt x="111279" y="168489"/>
                </a:lnTo>
                <a:close/>
              </a:path>
              <a:path w="216534" h="201929">
                <a:moveTo>
                  <a:pt x="114440" y="9741"/>
                </a:moveTo>
                <a:lnTo>
                  <a:pt x="77706" y="9741"/>
                </a:lnTo>
                <a:lnTo>
                  <a:pt x="89727" y="11196"/>
                </a:lnTo>
                <a:lnTo>
                  <a:pt x="100153" y="18095"/>
                </a:lnTo>
                <a:lnTo>
                  <a:pt x="105826" y="33464"/>
                </a:lnTo>
                <a:lnTo>
                  <a:pt x="105638" y="40436"/>
                </a:lnTo>
                <a:lnTo>
                  <a:pt x="104864" y="48330"/>
                </a:lnTo>
                <a:lnTo>
                  <a:pt x="95758" y="92758"/>
                </a:lnTo>
                <a:lnTo>
                  <a:pt x="82387" y="144663"/>
                </a:lnTo>
                <a:lnTo>
                  <a:pt x="61312" y="183769"/>
                </a:lnTo>
                <a:lnTo>
                  <a:pt x="26733" y="192471"/>
                </a:lnTo>
                <a:lnTo>
                  <a:pt x="62375" y="192471"/>
                </a:lnTo>
                <a:lnTo>
                  <a:pt x="63938" y="191757"/>
                </a:lnTo>
                <a:lnTo>
                  <a:pt x="74974" y="182714"/>
                </a:lnTo>
                <a:lnTo>
                  <a:pt x="82030" y="174133"/>
                </a:lnTo>
                <a:lnTo>
                  <a:pt x="85472" y="168489"/>
                </a:lnTo>
                <a:lnTo>
                  <a:pt x="111279" y="168489"/>
                </a:lnTo>
                <a:lnTo>
                  <a:pt x="116423" y="130628"/>
                </a:lnTo>
                <a:lnTo>
                  <a:pt x="133352" y="62264"/>
                </a:lnTo>
                <a:lnTo>
                  <a:pt x="144382" y="32754"/>
                </a:lnTo>
                <a:lnTo>
                  <a:pt x="132240" y="32754"/>
                </a:lnTo>
                <a:lnTo>
                  <a:pt x="123195" y="17449"/>
                </a:lnTo>
                <a:lnTo>
                  <a:pt x="114440" y="9741"/>
                </a:lnTo>
                <a:close/>
              </a:path>
              <a:path w="216534" h="201929">
                <a:moveTo>
                  <a:pt x="205589" y="128521"/>
                </a:moveTo>
                <a:lnTo>
                  <a:pt x="196232" y="128521"/>
                </a:lnTo>
                <a:lnTo>
                  <a:pt x="195318" y="130332"/>
                </a:lnTo>
                <a:lnTo>
                  <a:pt x="194434" y="133486"/>
                </a:lnTo>
                <a:lnTo>
                  <a:pt x="186773" y="152944"/>
                </a:lnTo>
                <a:lnTo>
                  <a:pt x="157465" y="185874"/>
                </a:lnTo>
                <a:lnTo>
                  <a:pt x="139303" y="192207"/>
                </a:lnTo>
                <a:lnTo>
                  <a:pt x="160383" y="192207"/>
                </a:lnTo>
                <a:lnTo>
                  <a:pt x="192135" y="163415"/>
                </a:lnTo>
                <a:lnTo>
                  <a:pt x="205306" y="135563"/>
                </a:lnTo>
                <a:lnTo>
                  <a:pt x="205589" y="128521"/>
                </a:lnTo>
                <a:close/>
              </a:path>
              <a:path w="216534" h="201929">
                <a:moveTo>
                  <a:pt x="89370" y="0"/>
                </a:moveTo>
                <a:lnTo>
                  <a:pt x="42432" y="17735"/>
                </a:lnTo>
                <a:lnTo>
                  <a:pt x="16750" y="51301"/>
                </a:lnTo>
                <a:lnTo>
                  <a:pt x="11157" y="72825"/>
                </a:lnTo>
                <a:lnTo>
                  <a:pt x="20058" y="72825"/>
                </a:lnTo>
                <a:lnTo>
                  <a:pt x="21399" y="71932"/>
                </a:lnTo>
                <a:lnTo>
                  <a:pt x="22283" y="67933"/>
                </a:lnTo>
                <a:lnTo>
                  <a:pt x="30086" y="48788"/>
                </a:lnTo>
                <a:lnTo>
                  <a:pt x="59339" y="16127"/>
                </a:lnTo>
                <a:lnTo>
                  <a:pt x="77706" y="9741"/>
                </a:lnTo>
                <a:lnTo>
                  <a:pt x="114440" y="9741"/>
                </a:lnTo>
                <a:lnTo>
                  <a:pt x="112091" y="7672"/>
                </a:lnTo>
                <a:lnTo>
                  <a:pt x="100344" y="2248"/>
                </a:lnTo>
                <a:lnTo>
                  <a:pt x="89370" y="0"/>
                </a:lnTo>
                <a:close/>
              </a:path>
              <a:path w="216534" h="201929">
                <a:moveTo>
                  <a:pt x="206961" y="10024"/>
                </a:moveTo>
                <a:lnTo>
                  <a:pt x="182872" y="10024"/>
                </a:lnTo>
                <a:lnTo>
                  <a:pt x="195522" y="12903"/>
                </a:lnTo>
                <a:lnTo>
                  <a:pt x="185959" y="21176"/>
                </a:lnTo>
                <a:lnTo>
                  <a:pt x="179607" y="33249"/>
                </a:lnTo>
                <a:lnTo>
                  <a:pt x="182349" y="47647"/>
                </a:lnTo>
                <a:lnTo>
                  <a:pt x="193254" y="54053"/>
                </a:lnTo>
                <a:lnTo>
                  <a:pt x="205872" y="51208"/>
                </a:lnTo>
                <a:lnTo>
                  <a:pt x="215923" y="42158"/>
                </a:lnTo>
                <a:lnTo>
                  <a:pt x="214684" y="23232"/>
                </a:lnTo>
                <a:lnTo>
                  <a:pt x="208042" y="10812"/>
                </a:lnTo>
                <a:lnTo>
                  <a:pt x="206961" y="10024"/>
                </a:lnTo>
                <a:close/>
              </a:path>
              <a:path w="216534" h="201929">
                <a:moveTo>
                  <a:pt x="187167" y="337"/>
                </a:moveTo>
                <a:lnTo>
                  <a:pt x="144458" y="16547"/>
                </a:lnTo>
                <a:lnTo>
                  <a:pt x="132240" y="32754"/>
                </a:lnTo>
                <a:lnTo>
                  <a:pt x="144382" y="32754"/>
                </a:lnTo>
                <a:lnTo>
                  <a:pt x="147023" y="27782"/>
                </a:lnTo>
                <a:lnTo>
                  <a:pt x="157038" y="16659"/>
                </a:lnTo>
                <a:lnTo>
                  <a:pt x="170618" y="10166"/>
                </a:lnTo>
                <a:lnTo>
                  <a:pt x="182872" y="10024"/>
                </a:lnTo>
                <a:lnTo>
                  <a:pt x="206961" y="10024"/>
                </a:lnTo>
                <a:lnTo>
                  <a:pt x="198151" y="3609"/>
                </a:lnTo>
                <a:lnTo>
                  <a:pt x="187167" y="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8647580" y="4920835"/>
            <a:ext cx="83484" cy="184897"/>
          </a:xfrm>
          <a:custGeom>
            <a:avLst/>
            <a:gdLst/>
            <a:ahLst/>
            <a:cxnLst/>
            <a:rect l="l" t="t" r="r" b="b"/>
            <a:pathLst>
              <a:path w="94615" h="209550">
                <a:moveTo>
                  <a:pt x="82722" y="0"/>
                </a:moveTo>
                <a:lnTo>
                  <a:pt x="65531" y="0"/>
                </a:lnTo>
                <a:lnTo>
                  <a:pt x="56509" y="8202"/>
                </a:lnTo>
                <a:lnTo>
                  <a:pt x="56509" y="22716"/>
                </a:lnTo>
                <a:lnTo>
                  <a:pt x="60563" y="29336"/>
                </a:lnTo>
                <a:lnTo>
                  <a:pt x="78059" y="29336"/>
                </a:lnTo>
                <a:lnTo>
                  <a:pt x="86471" y="20513"/>
                </a:lnTo>
                <a:lnTo>
                  <a:pt x="86471" y="6940"/>
                </a:lnTo>
                <a:lnTo>
                  <a:pt x="82722" y="0"/>
                </a:lnTo>
                <a:close/>
              </a:path>
              <a:path w="94615" h="209550">
                <a:moveTo>
                  <a:pt x="65912" y="78260"/>
                </a:moveTo>
                <a:lnTo>
                  <a:pt x="49621" y="78260"/>
                </a:lnTo>
                <a:lnTo>
                  <a:pt x="52456" y="80759"/>
                </a:lnTo>
                <a:lnTo>
                  <a:pt x="52456" y="89141"/>
                </a:lnTo>
                <a:lnTo>
                  <a:pt x="51349" y="97380"/>
                </a:lnTo>
                <a:lnTo>
                  <a:pt x="47051" y="109431"/>
                </a:lnTo>
                <a:lnTo>
                  <a:pt x="23073" y="170127"/>
                </a:lnTo>
                <a:lnTo>
                  <a:pt x="21854" y="174165"/>
                </a:lnTo>
                <a:lnTo>
                  <a:pt x="20299" y="177878"/>
                </a:lnTo>
                <a:lnTo>
                  <a:pt x="20299" y="183166"/>
                </a:lnTo>
                <a:lnTo>
                  <a:pt x="23879" y="196040"/>
                </a:lnTo>
                <a:lnTo>
                  <a:pt x="33595" y="205413"/>
                </a:lnTo>
                <a:lnTo>
                  <a:pt x="47908" y="209499"/>
                </a:lnTo>
                <a:lnTo>
                  <a:pt x="64721" y="205418"/>
                </a:lnTo>
                <a:lnTo>
                  <a:pt x="70147" y="201167"/>
                </a:lnTo>
                <a:lnTo>
                  <a:pt x="44226" y="201167"/>
                </a:lnTo>
                <a:lnTo>
                  <a:pt x="42671" y="197132"/>
                </a:lnTo>
                <a:lnTo>
                  <a:pt x="42671" y="183166"/>
                </a:lnTo>
                <a:lnTo>
                  <a:pt x="44836" y="177271"/>
                </a:lnTo>
                <a:lnTo>
                  <a:pt x="47640" y="170438"/>
                </a:lnTo>
                <a:lnTo>
                  <a:pt x="52280" y="158544"/>
                </a:lnTo>
                <a:lnTo>
                  <a:pt x="57137" y="146856"/>
                </a:lnTo>
                <a:lnTo>
                  <a:pt x="61612" y="135383"/>
                </a:lnTo>
                <a:lnTo>
                  <a:pt x="67458" y="120494"/>
                </a:lnTo>
                <a:lnTo>
                  <a:pt x="72038" y="108705"/>
                </a:lnTo>
                <a:lnTo>
                  <a:pt x="73913" y="103083"/>
                </a:lnTo>
                <a:lnTo>
                  <a:pt x="74828" y="99358"/>
                </a:lnTo>
                <a:lnTo>
                  <a:pt x="74818" y="96214"/>
                </a:lnTo>
                <a:lnTo>
                  <a:pt x="71244" y="83400"/>
                </a:lnTo>
                <a:lnTo>
                  <a:pt x="65912" y="78260"/>
                </a:lnTo>
                <a:close/>
              </a:path>
              <a:path w="94615" h="209550">
                <a:moveTo>
                  <a:pt x="94609" y="158127"/>
                </a:moveTo>
                <a:lnTo>
                  <a:pt x="85191" y="158127"/>
                </a:lnTo>
                <a:lnTo>
                  <a:pt x="84886" y="160007"/>
                </a:lnTo>
                <a:lnTo>
                  <a:pt x="83637" y="163436"/>
                </a:lnTo>
                <a:lnTo>
                  <a:pt x="77050" y="180020"/>
                </a:lnTo>
                <a:lnTo>
                  <a:pt x="68731" y="191873"/>
                </a:lnTo>
                <a:lnTo>
                  <a:pt x="59471" y="198940"/>
                </a:lnTo>
                <a:lnTo>
                  <a:pt x="44226" y="201167"/>
                </a:lnTo>
                <a:lnTo>
                  <a:pt x="70147" y="201167"/>
                </a:lnTo>
                <a:lnTo>
                  <a:pt x="77558" y="195362"/>
                </a:lnTo>
                <a:lnTo>
                  <a:pt x="86649" y="182702"/>
                </a:lnTo>
                <a:lnTo>
                  <a:pt x="92227" y="170805"/>
                </a:lnTo>
                <a:lnTo>
                  <a:pt x="94521" y="163041"/>
                </a:lnTo>
                <a:lnTo>
                  <a:pt x="94609" y="158127"/>
                </a:lnTo>
                <a:close/>
              </a:path>
              <a:path w="94615" h="209550">
                <a:moveTo>
                  <a:pt x="47215" y="69921"/>
                </a:moveTo>
                <a:lnTo>
                  <a:pt x="8260" y="96214"/>
                </a:lnTo>
                <a:lnTo>
                  <a:pt x="0" y="121039"/>
                </a:lnTo>
                <a:lnTo>
                  <a:pt x="9723" y="121039"/>
                </a:lnTo>
                <a:lnTo>
                  <a:pt x="10058" y="119490"/>
                </a:lnTo>
                <a:lnTo>
                  <a:pt x="11003" y="116086"/>
                </a:lnTo>
                <a:lnTo>
                  <a:pt x="18097" y="98868"/>
                </a:lnTo>
                <a:lnTo>
                  <a:pt x="26581" y="87099"/>
                </a:lnTo>
                <a:lnTo>
                  <a:pt x="35709" y="80366"/>
                </a:lnTo>
                <a:lnTo>
                  <a:pt x="49621" y="78260"/>
                </a:lnTo>
                <a:lnTo>
                  <a:pt x="65912" y="78260"/>
                </a:lnTo>
                <a:lnTo>
                  <a:pt x="61523" y="74030"/>
                </a:lnTo>
                <a:lnTo>
                  <a:pt x="47215" y="69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8897560" y="4907898"/>
            <a:ext cx="262218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570" y="0"/>
                </a:lnTo>
              </a:path>
            </a:pathLst>
          </a:custGeom>
          <a:ln w="19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8897560" y="4984320"/>
            <a:ext cx="262218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570" y="0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9307398" y="4782835"/>
            <a:ext cx="164166" cy="269501"/>
          </a:xfrm>
          <a:custGeom>
            <a:avLst/>
            <a:gdLst/>
            <a:ahLst/>
            <a:cxnLst/>
            <a:rect l="l" t="t" r="r" b="b"/>
            <a:pathLst>
              <a:path w="186054" h="305435">
                <a:moveTo>
                  <a:pt x="96105" y="0"/>
                </a:moveTo>
                <a:lnTo>
                  <a:pt x="49435" y="12436"/>
                </a:lnTo>
                <a:lnTo>
                  <a:pt x="20426" y="44390"/>
                </a:lnTo>
                <a:lnTo>
                  <a:pt x="6745" y="83257"/>
                </a:lnTo>
                <a:lnTo>
                  <a:pt x="321" y="132387"/>
                </a:lnTo>
                <a:lnTo>
                  <a:pt x="0" y="144511"/>
                </a:lnTo>
                <a:lnTo>
                  <a:pt x="62" y="158170"/>
                </a:lnTo>
                <a:lnTo>
                  <a:pt x="2089" y="197785"/>
                </a:lnTo>
                <a:lnTo>
                  <a:pt x="13124" y="246417"/>
                </a:lnTo>
                <a:lnTo>
                  <a:pt x="38169" y="284418"/>
                </a:lnTo>
                <a:lnTo>
                  <a:pt x="72113" y="303199"/>
                </a:lnTo>
                <a:lnTo>
                  <a:pt x="82891" y="305269"/>
                </a:lnTo>
                <a:lnTo>
                  <a:pt x="95535" y="304981"/>
                </a:lnTo>
                <a:lnTo>
                  <a:pt x="108005" y="303481"/>
                </a:lnTo>
                <a:lnTo>
                  <a:pt x="120134" y="300498"/>
                </a:lnTo>
                <a:lnTo>
                  <a:pt x="130954" y="296085"/>
                </a:lnTo>
                <a:lnTo>
                  <a:pt x="92752" y="296085"/>
                </a:lnTo>
                <a:lnTo>
                  <a:pt x="83243" y="295016"/>
                </a:lnTo>
                <a:lnTo>
                  <a:pt x="45851" y="259204"/>
                </a:lnTo>
                <a:lnTo>
                  <a:pt x="39013" y="215807"/>
                </a:lnTo>
                <a:lnTo>
                  <a:pt x="36599" y="177196"/>
                </a:lnTo>
                <a:lnTo>
                  <a:pt x="36326" y="158170"/>
                </a:lnTo>
                <a:lnTo>
                  <a:pt x="36342" y="135744"/>
                </a:lnTo>
                <a:lnTo>
                  <a:pt x="37600" y="88611"/>
                </a:lnTo>
                <a:lnTo>
                  <a:pt x="45779" y="44482"/>
                </a:lnTo>
                <a:lnTo>
                  <a:pt x="75133" y="13033"/>
                </a:lnTo>
                <a:lnTo>
                  <a:pt x="92035" y="9709"/>
                </a:lnTo>
                <a:lnTo>
                  <a:pt x="130483" y="9709"/>
                </a:lnTo>
                <a:lnTo>
                  <a:pt x="126678" y="7500"/>
                </a:lnTo>
                <a:lnTo>
                  <a:pt x="115509" y="3231"/>
                </a:lnTo>
                <a:lnTo>
                  <a:pt x="105158" y="890"/>
                </a:lnTo>
                <a:lnTo>
                  <a:pt x="96105" y="0"/>
                </a:lnTo>
                <a:close/>
              </a:path>
              <a:path w="186054" h="305435">
                <a:moveTo>
                  <a:pt x="130483" y="9709"/>
                </a:moveTo>
                <a:lnTo>
                  <a:pt x="92035" y="9709"/>
                </a:lnTo>
                <a:lnTo>
                  <a:pt x="100944" y="10551"/>
                </a:lnTo>
                <a:lnTo>
                  <a:pt x="111256" y="13636"/>
                </a:lnTo>
                <a:lnTo>
                  <a:pt x="140207" y="44678"/>
                </a:lnTo>
                <a:lnTo>
                  <a:pt x="147199" y="87568"/>
                </a:lnTo>
                <a:lnTo>
                  <a:pt x="149567" y="135744"/>
                </a:lnTo>
                <a:lnTo>
                  <a:pt x="149585" y="160412"/>
                </a:lnTo>
                <a:lnTo>
                  <a:pt x="149501" y="173950"/>
                </a:lnTo>
                <a:lnTo>
                  <a:pt x="147007" y="223918"/>
                </a:lnTo>
                <a:lnTo>
                  <a:pt x="133780" y="270862"/>
                </a:lnTo>
                <a:lnTo>
                  <a:pt x="95787" y="295980"/>
                </a:lnTo>
                <a:lnTo>
                  <a:pt x="92752" y="296085"/>
                </a:lnTo>
                <a:lnTo>
                  <a:pt x="130954" y="296085"/>
                </a:lnTo>
                <a:lnTo>
                  <a:pt x="161904" y="268273"/>
                </a:lnTo>
                <a:lnTo>
                  <a:pt x="177604" y="227452"/>
                </a:lnTo>
                <a:lnTo>
                  <a:pt x="185361" y="179168"/>
                </a:lnTo>
                <a:lnTo>
                  <a:pt x="186020" y="153816"/>
                </a:lnTo>
                <a:lnTo>
                  <a:pt x="185903" y="140982"/>
                </a:lnTo>
                <a:lnTo>
                  <a:pt x="183229" y="102756"/>
                </a:lnTo>
                <a:lnTo>
                  <a:pt x="174660" y="65531"/>
                </a:lnTo>
                <a:lnTo>
                  <a:pt x="149554" y="23748"/>
                </a:lnTo>
                <a:lnTo>
                  <a:pt x="138186" y="14180"/>
                </a:lnTo>
                <a:lnTo>
                  <a:pt x="130483" y="9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771983" y="5781199"/>
            <a:ext cx="257735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1663" y="0"/>
                </a:lnTo>
              </a:path>
            </a:pathLst>
          </a:custGeom>
          <a:ln w="19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772010" y="5857996"/>
            <a:ext cx="257735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1663" y="0"/>
                </a:lnTo>
              </a:path>
            </a:pathLst>
          </a:custGeom>
          <a:ln w="19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7008517" y="5711229"/>
            <a:ext cx="342900" cy="216834"/>
          </a:xfrm>
          <a:custGeom>
            <a:avLst/>
            <a:gdLst/>
            <a:ahLst/>
            <a:cxnLst/>
            <a:rect l="l" t="t" r="r" b="b"/>
            <a:pathLst>
              <a:path w="388620" h="245745">
                <a:moveTo>
                  <a:pt x="243017" y="0"/>
                </a:moveTo>
                <a:lnTo>
                  <a:pt x="229422" y="0"/>
                </a:lnTo>
                <a:lnTo>
                  <a:pt x="229422" y="5333"/>
                </a:lnTo>
                <a:lnTo>
                  <a:pt x="255935" y="49458"/>
                </a:lnTo>
                <a:lnTo>
                  <a:pt x="270505" y="67053"/>
                </a:lnTo>
                <a:lnTo>
                  <a:pt x="14477" y="70174"/>
                </a:lnTo>
                <a:lnTo>
                  <a:pt x="30" y="70174"/>
                </a:lnTo>
                <a:lnTo>
                  <a:pt x="30" y="88425"/>
                </a:lnTo>
                <a:lnTo>
                  <a:pt x="293004" y="88425"/>
                </a:lnTo>
                <a:lnTo>
                  <a:pt x="298703" y="92903"/>
                </a:lnTo>
                <a:lnTo>
                  <a:pt x="312065" y="102349"/>
                </a:lnTo>
                <a:lnTo>
                  <a:pt x="324686" y="110213"/>
                </a:lnTo>
                <a:lnTo>
                  <a:pt x="335834" y="116440"/>
                </a:lnTo>
                <a:lnTo>
                  <a:pt x="344777" y="120975"/>
                </a:lnTo>
                <a:lnTo>
                  <a:pt x="339091" y="125630"/>
                </a:lnTo>
                <a:lnTo>
                  <a:pt x="329833" y="131694"/>
                </a:lnTo>
                <a:lnTo>
                  <a:pt x="317961" y="139232"/>
                </a:lnTo>
                <a:lnTo>
                  <a:pt x="304433" y="148311"/>
                </a:lnTo>
                <a:lnTo>
                  <a:pt x="293004" y="157221"/>
                </a:lnTo>
                <a:lnTo>
                  <a:pt x="0" y="157221"/>
                </a:lnTo>
                <a:lnTo>
                  <a:pt x="0" y="175473"/>
                </a:lnTo>
                <a:lnTo>
                  <a:pt x="273253" y="175473"/>
                </a:lnTo>
                <a:lnTo>
                  <a:pt x="258036" y="193302"/>
                </a:lnTo>
                <a:lnTo>
                  <a:pt x="246625" y="208603"/>
                </a:lnTo>
                <a:lnTo>
                  <a:pt x="229392" y="245671"/>
                </a:lnTo>
                <a:lnTo>
                  <a:pt x="244754" y="245671"/>
                </a:lnTo>
                <a:lnTo>
                  <a:pt x="244754" y="245220"/>
                </a:lnTo>
                <a:lnTo>
                  <a:pt x="249150" y="237158"/>
                </a:lnTo>
                <a:lnTo>
                  <a:pt x="274146" y="198775"/>
                </a:lnTo>
                <a:lnTo>
                  <a:pt x="310410" y="163651"/>
                </a:lnTo>
                <a:lnTo>
                  <a:pt x="346037" y="141997"/>
                </a:lnTo>
                <a:lnTo>
                  <a:pt x="386425" y="127299"/>
                </a:lnTo>
                <a:lnTo>
                  <a:pt x="388619" y="126406"/>
                </a:lnTo>
                <a:lnTo>
                  <a:pt x="388619" y="119252"/>
                </a:lnTo>
                <a:lnTo>
                  <a:pt x="386455" y="118372"/>
                </a:lnTo>
                <a:lnTo>
                  <a:pt x="381609" y="117024"/>
                </a:lnTo>
                <a:lnTo>
                  <a:pt x="366265" y="112066"/>
                </a:lnTo>
                <a:lnTo>
                  <a:pt x="326176" y="92835"/>
                </a:lnTo>
                <a:lnTo>
                  <a:pt x="294318" y="68663"/>
                </a:lnTo>
                <a:lnTo>
                  <a:pt x="263133" y="32277"/>
                </a:lnTo>
                <a:lnTo>
                  <a:pt x="245638" y="2679"/>
                </a:lnTo>
                <a:lnTo>
                  <a:pt x="245638" y="1795"/>
                </a:lnTo>
                <a:lnTo>
                  <a:pt x="244784" y="1344"/>
                </a:lnTo>
                <a:lnTo>
                  <a:pt x="24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7888600" y="5577557"/>
            <a:ext cx="91887" cy="53228"/>
          </a:xfrm>
          <a:custGeom>
            <a:avLst/>
            <a:gdLst/>
            <a:ahLst/>
            <a:cxnLst/>
            <a:rect l="l" t="t" r="r" b="b"/>
            <a:pathLst>
              <a:path w="104140" h="60325">
                <a:moveTo>
                  <a:pt x="52151" y="0"/>
                </a:moveTo>
                <a:lnTo>
                  <a:pt x="0" y="52766"/>
                </a:lnTo>
                <a:lnTo>
                  <a:pt x="7010" y="59756"/>
                </a:lnTo>
                <a:lnTo>
                  <a:pt x="52151" y="20476"/>
                </a:lnTo>
                <a:lnTo>
                  <a:pt x="72235" y="20476"/>
                </a:lnTo>
                <a:lnTo>
                  <a:pt x="52151" y="0"/>
                </a:lnTo>
                <a:close/>
              </a:path>
              <a:path w="104140" h="60325">
                <a:moveTo>
                  <a:pt x="72235" y="20476"/>
                </a:moveTo>
                <a:lnTo>
                  <a:pt x="52151" y="20476"/>
                </a:lnTo>
                <a:lnTo>
                  <a:pt x="96895" y="59756"/>
                </a:lnTo>
                <a:lnTo>
                  <a:pt x="103906" y="52766"/>
                </a:lnTo>
                <a:lnTo>
                  <a:pt x="72235" y="20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7838066" y="5665219"/>
            <a:ext cx="138953" cy="246529"/>
          </a:xfrm>
          <a:custGeom>
            <a:avLst/>
            <a:gdLst/>
            <a:ahLst/>
            <a:cxnLst/>
            <a:rect l="l" t="t" r="r" b="b"/>
            <a:pathLst>
              <a:path w="157479" h="279400">
                <a:moveTo>
                  <a:pt x="115173" y="0"/>
                </a:moveTo>
                <a:lnTo>
                  <a:pt x="76903" y="14176"/>
                </a:lnTo>
                <a:lnTo>
                  <a:pt x="42182" y="51694"/>
                </a:lnTo>
                <a:lnTo>
                  <a:pt x="20736" y="90256"/>
                </a:lnTo>
                <a:lnTo>
                  <a:pt x="4995" y="133942"/>
                </a:lnTo>
                <a:lnTo>
                  <a:pt x="0" y="155954"/>
                </a:lnTo>
                <a:lnTo>
                  <a:pt x="0" y="235130"/>
                </a:lnTo>
                <a:lnTo>
                  <a:pt x="22188" y="274248"/>
                </a:lnTo>
                <a:lnTo>
                  <a:pt x="33182" y="279123"/>
                </a:lnTo>
                <a:lnTo>
                  <a:pt x="43511" y="278335"/>
                </a:lnTo>
                <a:lnTo>
                  <a:pt x="53704" y="275709"/>
                </a:lnTo>
                <a:lnTo>
                  <a:pt x="63708" y="271373"/>
                </a:lnTo>
                <a:lnTo>
                  <a:pt x="64573" y="270849"/>
                </a:lnTo>
                <a:lnTo>
                  <a:pt x="48339" y="270849"/>
                </a:lnTo>
                <a:lnTo>
                  <a:pt x="36857" y="269423"/>
                </a:lnTo>
                <a:lnTo>
                  <a:pt x="28606" y="263290"/>
                </a:lnTo>
                <a:lnTo>
                  <a:pt x="23389" y="251546"/>
                </a:lnTo>
                <a:lnTo>
                  <a:pt x="21015" y="233284"/>
                </a:lnTo>
                <a:lnTo>
                  <a:pt x="21108" y="222289"/>
                </a:lnTo>
                <a:lnTo>
                  <a:pt x="26687" y="175092"/>
                </a:lnTo>
                <a:lnTo>
                  <a:pt x="114970" y="146953"/>
                </a:lnTo>
                <a:lnTo>
                  <a:pt x="147048" y="146953"/>
                </a:lnTo>
                <a:lnTo>
                  <a:pt x="150286" y="134322"/>
                </a:lnTo>
                <a:lnTo>
                  <a:pt x="36667" y="134322"/>
                </a:lnTo>
                <a:lnTo>
                  <a:pt x="39592" y="123298"/>
                </a:lnTo>
                <a:lnTo>
                  <a:pt x="54966" y="74990"/>
                </a:lnTo>
                <a:lnTo>
                  <a:pt x="73909" y="37836"/>
                </a:lnTo>
                <a:lnTo>
                  <a:pt x="101441" y="9794"/>
                </a:lnTo>
                <a:lnTo>
                  <a:pt x="134671" y="9794"/>
                </a:lnTo>
                <a:lnTo>
                  <a:pt x="128624" y="4540"/>
                </a:lnTo>
                <a:lnTo>
                  <a:pt x="115173" y="0"/>
                </a:lnTo>
                <a:close/>
              </a:path>
              <a:path w="157479" h="279400">
                <a:moveTo>
                  <a:pt x="147048" y="146953"/>
                </a:moveTo>
                <a:lnTo>
                  <a:pt x="114970" y="146953"/>
                </a:lnTo>
                <a:lnTo>
                  <a:pt x="112724" y="156091"/>
                </a:lnTo>
                <a:lnTo>
                  <a:pt x="109883" y="166901"/>
                </a:lnTo>
                <a:lnTo>
                  <a:pt x="97209" y="205120"/>
                </a:lnTo>
                <a:lnTo>
                  <a:pt x="73725" y="248576"/>
                </a:lnTo>
                <a:lnTo>
                  <a:pt x="48339" y="270849"/>
                </a:lnTo>
                <a:lnTo>
                  <a:pt x="64573" y="270849"/>
                </a:lnTo>
                <a:lnTo>
                  <a:pt x="100837" y="239501"/>
                </a:lnTo>
                <a:lnTo>
                  <a:pt x="124228" y="203950"/>
                </a:lnTo>
                <a:lnTo>
                  <a:pt x="142280" y="162278"/>
                </a:lnTo>
                <a:lnTo>
                  <a:pt x="146875" y="147628"/>
                </a:lnTo>
                <a:lnTo>
                  <a:pt x="147048" y="146953"/>
                </a:lnTo>
                <a:close/>
              </a:path>
              <a:path w="157479" h="279400">
                <a:moveTo>
                  <a:pt x="134671" y="9794"/>
                </a:moveTo>
                <a:lnTo>
                  <a:pt x="101441" y="9794"/>
                </a:lnTo>
                <a:lnTo>
                  <a:pt x="116334" y="12237"/>
                </a:lnTo>
                <a:lnTo>
                  <a:pt x="125345" y="20568"/>
                </a:lnTo>
                <a:lnTo>
                  <a:pt x="129930" y="32913"/>
                </a:lnTo>
                <a:lnTo>
                  <a:pt x="131549" y="47396"/>
                </a:lnTo>
                <a:lnTo>
                  <a:pt x="131397" y="59036"/>
                </a:lnTo>
                <a:lnTo>
                  <a:pt x="125545" y="105640"/>
                </a:lnTo>
                <a:lnTo>
                  <a:pt x="36667" y="134322"/>
                </a:lnTo>
                <a:lnTo>
                  <a:pt x="150286" y="134322"/>
                </a:lnTo>
                <a:lnTo>
                  <a:pt x="156784" y="88666"/>
                </a:lnTo>
                <a:lnTo>
                  <a:pt x="156971" y="80016"/>
                </a:lnTo>
                <a:lnTo>
                  <a:pt x="156512" y="68040"/>
                </a:lnTo>
                <a:lnTo>
                  <a:pt x="154871" y="54130"/>
                </a:lnTo>
                <a:lnTo>
                  <a:pt x="151656" y="39556"/>
                </a:lnTo>
                <a:lnTo>
                  <a:pt x="146472" y="25587"/>
                </a:lnTo>
                <a:lnTo>
                  <a:pt x="138926" y="13492"/>
                </a:lnTo>
                <a:lnTo>
                  <a:pt x="134671" y="9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7999458" y="5796112"/>
            <a:ext cx="258296" cy="164726"/>
          </a:xfrm>
          <a:custGeom>
            <a:avLst/>
            <a:gdLst/>
            <a:ahLst/>
            <a:cxnLst/>
            <a:rect l="l" t="t" r="r" b="b"/>
            <a:pathLst>
              <a:path w="292734" h="186690">
                <a:moveTo>
                  <a:pt x="100583" y="0"/>
                </a:moveTo>
                <a:lnTo>
                  <a:pt x="44104" y="0"/>
                </a:lnTo>
                <a:lnTo>
                  <a:pt x="44104" y="9823"/>
                </a:lnTo>
                <a:lnTo>
                  <a:pt x="58917" y="9823"/>
                </a:lnTo>
                <a:lnTo>
                  <a:pt x="63825" y="10381"/>
                </a:lnTo>
                <a:lnTo>
                  <a:pt x="69311" y="10930"/>
                </a:lnTo>
                <a:lnTo>
                  <a:pt x="69860" y="11478"/>
                </a:lnTo>
                <a:lnTo>
                  <a:pt x="69860" y="16120"/>
                </a:lnTo>
                <a:lnTo>
                  <a:pt x="68762" y="20229"/>
                </a:lnTo>
                <a:lnTo>
                  <a:pt x="34259" y="157352"/>
                </a:lnTo>
                <a:lnTo>
                  <a:pt x="30057" y="167189"/>
                </a:lnTo>
                <a:lnTo>
                  <a:pt x="19674" y="174495"/>
                </a:lnTo>
                <a:lnTo>
                  <a:pt x="3566" y="176759"/>
                </a:lnTo>
                <a:lnTo>
                  <a:pt x="0" y="177033"/>
                </a:lnTo>
                <a:lnTo>
                  <a:pt x="0" y="183035"/>
                </a:lnTo>
                <a:lnTo>
                  <a:pt x="274" y="186583"/>
                </a:lnTo>
                <a:lnTo>
                  <a:pt x="4114" y="186583"/>
                </a:lnTo>
                <a:lnTo>
                  <a:pt x="29642" y="185525"/>
                </a:lnTo>
                <a:lnTo>
                  <a:pt x="67147" y="185525"/>
                </a:lnTo>
                <a:lnTo>
                  <a:pt x="67147" y="177021"/>
                </a:lnTo>
                <a:lnTo>
                  <a:pt x="63581" y="176759"/>
                </a:lnTo>
                <a:lnTo>
                  <a:pt x="61112" y="176759"/>
                </a:lnTo>
                <a:lnTo>
                  <a:pt x="43555" y="176214"/>
                </a:lnTo>
                <a:lnTo>
                  <a:pt x="43555" y="162781"/>
                </a:lnTo>
                <a:lnTo>
                  <a:pt x="44653" y="158413"/>
                </a:lnTo>
                <a:lnTo>
                  <a:pt x="81137" y="12655"/>
                </a:lnTo>
                <a:lnTo>
                  <a:pt x="102879" y="12655"/>
                </a:lnTo>
                <a:lnTo>
                  <a:pt x="101955" y="7418"/>
                </a:lnTo>
                <a:lnTo>
                  <a:pt x="100583" y="310"/>
                </a:lnTo>
                <a:lnTo>
                  <a:pt x="100583" y="0"/>
                </a:lnTo>
                <a:close/>
              </a:path>
              <a:path w="292734" h="186690">
                <a:moveTo>
                  <a:pt x="67147" y="185525"/>
                </a:moveTo>
                <a:lnTo>
                  <a:pt x="29642" y="185525"/>
                </a:lnTo>
                <a:lnTo>
                  <a:pt x="43000" y="185876"/>
                </a:lnTo>
                <a:lnTo>
                  <a:pt x="56506" y="186462"/>
                </a:lnTo>
                <a:lnTo>
                  <a:pt x="63032" y="186583"/>
                </a:lnTo>
                <a:lnTo>
                  <a:pt x="67147" y="186583"/>
                </a:lnTo>
                <a:lnTo>
                  <a:pt x="67147" y="185525"/>
                </a:lnTo>
                <a:close/>
              </a:path>
              <a:path w="292734" h="186690">
                <a:moveTo>
                  <a:pt x="102879" y="12655"/>
                </a:moveTo>
                <a:lnTo>
                  <a:pt x="81381" y="12655"/>
                </a:lnTo>
                <a:lnTo>
                  <a:pt x="110733" y="179176"/>
                </a:lnTo>
                <a:lnTo>
                  <a:pt x="111556" y="184117"/>
                </a:lnTo>
                <a:lnTo>
                  <a:pt x="112105" y="186583"/>
                </a:lnTo>
                <a:lnTo>
                  <a:pt x="120030" y="186583"/>
                </a:lnTo>
                <a:lnTo>
                  <a:pt x="122255" y="183559"/>
                </a:lnTo>
                <a:lnTo>
                  <a:pt x="124175" y="180548"/>
                </a:lnTo>
                <a:lnTo>
                  <a:pt x="137297" y="161092"/>
                </a:lnTo>
                <a:lnTo>
                  <a:pt x="129082" y="161092"/>
                </a:lnTo>
                <a:lnTo>
                  <a:pt x="102879" y="12655"/>
                </a:lnTo>
                <a:close/>
              </a:path>
              <a:path w="292734" h="186690">
                <a:moveTo>
                  <a:pt x="280240" y="9905"/>
                </a:moveTo>
                <a:lnTo>
                  <a:pt x="239267" y="9905"/>
                </a:lnTo>
                <a:lnTo>
                  <a:pt x="239542" y="10192"/>
                </a:lnTo>
                <a:lnTo>
                  <a:pt x="200893" y="165259"/>
                </a:lnTo>
                <a:lnTo>
                  <a:pt x="196465" y="174240"/>
                </a:lnTo>
                <a:lnTo>
                  <a:pt x="179784" y="176743"/>
                </a:lnTo>
                <a:lnTo>
                  <a:pt x="168554" y="176759"/>
                </a:lnTo>
                <a:lnTo>
                  <a:pt x="168554" y="186583"/>
                </a:lnTo>
                <a:lnTo>
                  <a:pt x="178155" y="186583"/>
                </a:lnTo>
                <a:lnTo>
                  <a:pt x="184464" y="185751"/>
                </a:lnTo>
                <a:lnTo>
                  <a:pt x="195437" y="185751"/>
                </a:lnTo>
                <a:lnTo>
                  <a:pt x="201716" y="185464"/>
                </a:lnTo>
                <a:lnTo>
                  <a:pt x="247771" y="185464"/>
                </a:lnTo>
                <a:lnTo>
                  <a:pt x="247771" y="176747"/>
                </a:lnTo>
                <a:lnTo>
                  <a:pt x="233507" y="176747"/>
                </a:lnTo>
                <a:lnTo>
                  <a:pt x="228599" y="176201"/>
                </a:lnTo>
                <a:lnTo>
                  <a:pt x="222290" y="175653"/>
                </a:lnTo>
                <a:lnTo>
                  <a:pt x="222290" y="170462"/>
                </a:lnTo>
                <a:lnTo>
                  <a:pt x="223113" y="167722"/>
                </a:lnTo>
                <a:lnTo>
                  <a:pt x="223387" y="166079"/>
                </a:lnTo>
                <a:lnTo>
                  <a:pt x="259537" y="22146"/>
                </a:lnTo>
                <a:lnTo>
                  <a:pt x="264192" y="12389"/>
                </a:lnTo>
                <a:lnTo>
                  <a:pt x="280240" y="9905"/>
                </a:lnTo>
                <a:close/>
              </a:path>
              <a:path w="292734" h="186690">
                <a:moveTo>
                  <a:pt x="247771" y="185464"/>
                </a:moveTo>
                <a:lnTo>
                  <a:pt x="207203" y="185464"/>
                </a:lnTo>
                <a:lnTo>
                  <a:pt x="219159" y="185795"/>
                </a:lnTo>
                <a:lnTo>
                  <a:pt x="233655" y="186361"/>
                </a:lnTo>
                <a:lnTo>
                  <a:pt x="243657" y="186558"/>
                </a:lnTo>
                <a:lnTo>
                  <a:pt x="247771" y="186558"/>
                </a:lnTo>
                <a:lnTo>
                  <a:pt x="247771" y="185464"/>
                </a:lnTo>
                <a:close/>
              </a:path>
              <a:path w="292734" h="186690">
                <a:moveTo>
                  <a:pt x="292150" y="0"/>
                </a:moveTo>
                <a:lnTo>
                  <a:pt x="238719" y="0"/>
                </a:lnTo>
                <a:lnTo>
                  <a:pt x="238414" y="310"/>
                </a:lnTo>
                <a:lnTo>
                  <a:pt x="231934" y="9832"/>
                </a:lnTo>
                <a:lnTo>
                  <a:pt x="129082" y="161092"/>
                </a:lnTo>
                <a:lnTo>
                  <a:pt x="137297" y="161092"/>
                </a:lnTo>
                <a:lnTo>
                  <a:pt x="239267" y="9905"/>
                </a:lnTo>
                <a:lnTo>
                  <a:pt x="280240" y="9905"/>
                </a:lnTo>
                <a:lnTo>
                  <a:pt x="280715" y="9832"/>
                </a:lnTo>
                <a:lnTo>
                  <a:pt x="292150" y="9823"/>
                </a:lnTo>
                <a:lnTo>
                  <a:pt x="292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8288058" y="5795661"/>
            <a:ext cx="158003" cy="165287"/>
          </a:xfrm>
          <a:custGeom>
            <a:avLst/>
            <a:gdLst/>
            <a:ahLst/>
            <a:cxnLst/>
            <a:rect l="l" t="t" r="r" b="b"/>
            <a:pathLst>
              <a:path w="179070" h="187325">
                <a:moveTo>
                  <a:pt x="55625" y="0"/>
                </a:moveTo>
                <a:lnTo>
                  <a:pt x="44378" y="0"/>
                </a:lnTo>
                <a:lnTo>
                  <a:pt x="44378" y="10323"/>
                </a:lnTo>
                <a:lnTo>
                  <a:pt x="58643" y="10323"/>
                </a:lnTo>
                <a:lnTo>
                  <a:pt x="63581" y="10881"/>
                </a:lnTo>
                <a:lnTo>
                  <a:pt x="69341" y="11429"/>
                </a:lnTo>
                <a:lnTo>
                  <a:pt x="69890" y="11978"/>
                </a:lnTo>
                <a:lnTo>
                  <a:pt x="69890" y="16620"/>
                </a:lnTo>
                <a:lnTo>
                  <a:pt x="68793" y="20729"/>
                </a:lnTo>
                <a:lnTo>
                  <a:pt x="32339" y="165783"/>
                </a:lnTo>
                <a:lnTo>
                  <a:pt x="27702" y="174746"/>
                </a:lnTo>
                <a:lnTo>
                  <a:pt x="11169" y="177243"/>
                </a:lnTo>
                <a:lnTo>
                  <a:pt x="0" y="177259"/>
                </a:lnTo>
                <a:lnTo>
                  <a:pt x="0" y="187070"/>
                </a:lnTo>
                <a:lnTo>
                  <a:pt x="152948" y="187070"/>
                </a:lnTo>
                <a:lnTo>
                  <a:pt x="153222" y="186796"/>
                </a:lnTo>
                <a:lnTo>
                  <a:pt x="155387" y="181593"/>
                </a:lnTo>
                <a:lnTo>
                  <a:pt x="157033" y="177259"/>
                </a:lnTo>
                <a:lnTo>
                  <a:pt x="56448" y="177259"/>
                </a:lnTo>
                <a:lnTo>
                  <a:pt x="56174" y="176976"/>
                </a:lnTo>
                <a:lnTo>
                  <a:pt x="56174" y="172879"/>
                </a:lnTo>
                <a:lnTo>
                  <a:pt x="57271" y="168782"/>
                </a:lnTo>
                <a:lnTo>
                  <a:pt x="94000" y="22920"/>
                </a:lnTo>
                <a:lnTo>
                  <a:pt x="97953" y="14131"/>
                </a:lnTo>
                <a:lnTo>
                  <a:pt x="110852" y="10644"/>
                </a:lnTo>
                <a:lnTo>
                  <a:pt x="131003" y="10335"/>
                </a:lnTo>
                <a:lnTo>
                  <a:pt x="133746" y="10335"/>
                </a:lnTo>
                <a:lnTo>
                  <a:pt x="133746" y="3727"/>
                </a:lnTo>
                <a:lnTo>
                  <a:pt x="133613" y="1917"/>
                </a:lnTo>
                <a:lnTo>
                  <a:pt x="62209" y="1917"/>
                </a:lnTo>
                <a:lnTo>
                  <a:pt x="55625" y="0"/>
                </a:lnTo>
                <a:close/>
              </a:path>
              <a:path w="179070" h="187325">
                <a:moveTo>
                  <a:pt x="178155" y="115037"/>
                </a:moveTo>
                <a:lnTo>
                  <a:pt x="170779" y="115037"/>
                </a:lnTo>
                <a:lnTo>
                  <a:pt x="170200" y="116418"/>
                </a:lnTo>
                <a:lnTo>
                  <a:pt x="168554" y="120813"/>
                </a:lnTo>
                <a:lnTo>
                  <a:pt x="164048" y="131753"/>
                </a:lnTo>
                <a:lnTo>
                  <a:pt x="132645" y="169540"/>
                </a:lnTo>
                <a:lnTo>
                  <a:pt x="64952" y="177259"/>
                </a:lnTo>
                <a:lnTo>
                  <a:pt x="157033" y="177259"/>
                </a:lnTo>
                <a:lnTo>
                  <a:pt x="158613" y="173102"/>
                </a:lnTo>
                <a:lnTo>
                  <a:pt x="164117" y="158690"/>
                </a:lnTo>
                <a:lnTo>
                  <a:pt x="170325" y="142324"/>
                </a:lnTo>
                <a:lnTo>
                  <a:pt x="175660" y="127969"/>
                </a:lnTo>
                <a:lnTo>
                  <a:pt x="178548" y="119592"/>
                </a:lnTo>
                <a:lnTo>
                  <a:pt x="178704" y="118052"/>
                </a:lnTo>
                <a:lnTo>
                  <a:pt x="178155" y="115037"/>
                </a:lnTo>
                <a:close/>
              </a:path>
              <a:path w="179070" h="187325">
                <a:moveTo>
                  <a:pt x="133471" y="0"/>
                </a:moveTo>
                <a:lnTo>
                  <a:pt x="122773" y="0"/>
                </a:lnTo>
                <a:lnTo>
                  <a:pt x="115366" y="1274"/>
                </a:lnTo>
                <a:lnTo>
                  <a:pt x="108783" y="1917"/>
                </a:lnTo>
                <a:lnTo>
                  <a:pt x="133613" y="1917"/>
                </a:lnTo>
                <a:lnTo>
                  <a:pt x="133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8593333" y="5789295"/>
            <a:ext cx="229721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750" y="0"/>
                </a:lnTo>
              </a:path>
            </a:pathLst>
          </a:custGeom>
          <a:ln w="16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8593307" y="5856141"/>
            <a:ext cx="229721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750" y="0"/>
                </a:lnTo>
              </a:path>
            </a:pathLst>
          </a:custGeom>
          <a:ln w="16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9014011" y="5416172"/>
            <a:ext cx="326091" cy="345701"/>
          </a:xfrm>
          <a:custGeom>
            <a:avLst/>
            <a:gdLst/>
            <a:ahLst/>
            <a:cxnLst/>
            <a:rect l="l" t="t" r="r" b="b"/>
            <a:pathLst>
              <a:path w="369570" h="391795">
                <a:moveTo>
                  <a:pt x="335554" y="0"/>
                </a:moveTo>
                <a:lnTo>
                  <a:pt x="365" y="0"/>
                </a:lnTo>
                <a:lnTo>
                  <a:pt x="0" y="451"/>
                </a:lnTo>
                <a:lnTo>
                  <a:pt x="0" y="12585"/>
                </a:lnTo>
                <a:lnTo>
                  <a:pt x="142920" y="209013"/>
                </a:lnTo>
                <a:lnTo>
                  <a:pt x="761" y="384691"/>
                </a:lnTo>
                <a:lnTo>
                  <a:pt x="396" y="385474"/>
                </a:lnTo>
                <a:lnTo>
                  <a:pt x="396" y="391344"/>
                </a:lnTo>
                <a:lnTo>
                  <a:pt x="335554" y="391344"/>
                </a:lnTo>
                <a:lnTo>
                  <a:pt x="342825" y="370295"/>
                </a:lnTo>
                <a:lnTo>
                  <a:pt x="32918" y="370295"/>
                </a:lnTo>
                <a:lnTo>
                  <a:pt x="168767" y="202106"/>
                </a:lnTo>
                <a:lnTo>
                  <a:pt x="171510" y="198571"/>
                </a:lnTo>
                <a:lnTo>
                  <a:pt x="172303" y="197391"/>
                </a:lnTo>
                <a:lnTo>
                  <a:pt x="172303" y="194273"/>
                </a:lnTo>
                <a:lnTo>
                  <a:pt x="171907" y="193868"/>
                </a:lnTo>
                <a:lnTo>
                  <a:pt x="169560" y="190356"/>
                </a:lnTo>
                <a:lnTo>
                  <a:pt x="42306" y="15428"/>
                </a:lnTo>
                <a:lnTo>
                  <a:pt x="341230" y="15428"/>
                </a:lnTo>
                <a:lnTo>
                  <a:pt x="335554" y="0"/>
                </a:lnTo>
                <a:close/>
              </a:path>
              <a:path w="369570" h="391795">
                <a:moveTo>
                  <a:pt x="369234" y="293845"/>
                </a:moveTo>
                <a:lnTo>
                  <a:pt x="359450" y="293845"/>
                </a:lnTo>
                <a:lnTo>
                  <a:pt x="354667" y="305387"/>
                </a:lnTo>
                <a:lnTo>
                  <a:pt x="348255" y="316234"/>
                </a:lnTo>
                <a:lnTo>
                  <a:pt x="320599" y="343598"/>
                </a:lnTo>
                <a:lnTo>
                  <a:pt x="283539" y="360647"/>
                </a:lnTo>
                <a:lnTo>
                  <a:pt x="233545" y="369038"/>
                </a:lnTo>
                <a:lnTo>
                  <a:pt x="32918" y="370295"/>
                </a:lnTo>
                <a:lnTo>
                  <a:pt x="342825" y="370295"/>
                </a:lnTo>
                <a:lnTo>
                  <a:pt x="369234" y="293845"/>
                </a:lnTo>
                <a:close/>
              </a:path>
              <a:path w="369570" h="391795">
                <a:moveTo>
                  <a:pt x="341230" y="15428"/>
                </a:moveTo>
                <a:lnTo>
                  <a:pt x="197357" y="15428"/>
                </a:lnTo>
                <a:lnTo>
                  <a:pt x="207499" y="15494"/>
                </a:lnTo>
                <a:lnTo>
                  <a:pt x="218780" y="15789"/>
                </a:lnTo>
                <a:lnTo>
                  <a:pt x="257150" y="19495"/>
                </a:lnTo>
                <a:lnTo>
                  <a:pt x="297451" y="30484"/>
                </a:lnTo>
                <a:lnTo>
                  <a:pt x="333435" y="52675"/>
                </a:lnTo>
                <a:lnTo>
                  <a:pt x="358855" y="89990"/>
                </a:lnTo>
                <a:lnTo>
                  <a:pt x="369234" y="91546"/>
                </a:lnTo>
                <a:lnTo>
                  <a:pt x="341230" y="15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9427051" y="5523757"/>
            <a:ext cx="159684" cy="220195"/>
          </a:xfrm>
          <a:custGeom>
            <a:avLst/>
            <a:gdLst/>
            <a:ahLst/>
            <a:cxnLst/>
            <a:rect l="l" t="t" r="r" b="b"/>
            <a:pathLst>
              <a:path w="180975" h="249554">
                <a:moveTo>
                  <a:pt x="34046" y="192238"/>
                </a:moveTo>
                <a:lnTo>
                  <a:pt x="30144" y="192238"/>
                </a:lnTo>
                <a:lnTo>
                  <a:pt x="19093" y="195292"/>
                </a:lnTo>
                <a:lnTo>
                  <a:pt x="10215" y="205904"/>
                </a:lnTo>
                <a:lnTo>
                  <a:pt x="11269" y="222651"/>
                </a:lnTo>
                <a:lnTo>
                  <a:pt x="16441" y="235437"/>
                </a:lnTo>
                <a:lnTo>
                  <a:pt x="25124" y="244372"/>
                </a:lnTo>
                <a:lnTo>
                  <a:pt x="36713" y="249566"/>
                </a:lnTo>
                <a:lnTo>
                  <a:pt x="51680" y="249020"/>
                </a:lnTo>
                <a:lnTo>
                  <a:pt x="65842" y="246578"/>
                </a:lnTo>
                <a:lnTo>
                  <a:pt x="78078" y="242718"/>
                </a:lnTo>
                <a:lnTo>
                  <a:pt x="50072" y="242718"/>
                </a:lnTo>
                <a:lnTo>
                  <a:pt x="39711" y="241611"/>
                </a:lnTo>
                <a:lnTo>
                  <a:pt x="26617" y="235728"/>
                </a:lnTo>
                <a:lnTo>
                  <a:pt x="26212" y="227315"/>
                </a:lnTo>
                <a:lnTo>
                  <a:pt x="31302" y="227315"/>
                </a:lnTo>
                <a:lnTo>
                  <a:pt x="36789" y="222539"/>
                </a:lnTo>
                <a:lnTo>
                  <a:pt x="40721" y="218957"/>
                </a:lnTo>
                <a:lnTo>
                  <a:pt x="44622" y="213763"/>
                </a:lnTo>
                <a:lnTo>
                  <a:pt x="44622" y="193833"/>
                </a:lnTo>
                <a:lnTo>
                  <a:pt x="34046" y="192238"/>
                </a:lnTo>
                <a:close/>
              </a:path>
              <a:path w="180975" h="249554">
                <a:moveTo>
                  <a:pt x="144551" y="158242"/>
                </a:moveTo>
                <a:lnTo>
                  <a:pt x="117871" y="158242"/>
                </a:lnTo>
                <a:lnTo>
                  <a:pt x="115016" y="169896"/>
                </a:lnTo>
                <a:lnTo>
                  <a:pt x="111673" y="181467"/>
                </a:lnTo>
                <a:lnTo>
                  <a:pt x="93773" y="216756"/>
                </a:lnTo>
                <a:lnTo>
                  <a:pt x="62871" y="240642"/>
                </a:lnTo>
                <a:lnTo>
                  <a:pt x="50072" y="242718"/>
                </a:lnTo>
                <a:lnTo>
                  <a:pt x="78078" y="242718"/>
                </a:lnTo>
                <a:lnTo>
                  <a:pt x="112725" y="220868"/>
                </a:lnTo>
                <a:lnTo>
                  <a:pt x="135218" y="189066"/>
                </a:lnTo>
                <a:lnTo>
                  <a:pt x="139843" y="176884"/>
                </a:lnTo>
                <a:lnTo>
                  <a:pt x="144551" y="158242"/>
                </a:lnTo>
                <a:close/>
              </a:path>
              <a:path w="180975" h="249554">
                <a:moveTo>
                  <a:pt x="74007" y="7085"/>
                </a:moveTo>
                <a:lnTo>
                  <a:pt x="60197" y="7085"/>
                </a:lnTo>
                <a:lnTo>
                  <a:pt x="60197" y="19572"/>
                </a:lnTo>
                <a:lnTo>
                  <a:pt x="58267" y="32745"/>
                </a:lnTo>
                <a:lnTo>
                  <a:pt x="54356" y="44671"/>
                </a:lnTo>
                <a:lnTo>
                  <a:pt x="47720" y="62424"/>
                </a:lnTo>
                <a:lnTo>
                  <a:pt x="42273" y="77697"/>
                </a:lnTo>
                <a:lnTo>
                  <a:pt x="37920" y="90958"/>
                </a:lnTo>
                <a:lnTo>
                  <a:pt x="34634" y="102478"/>
                </a:lnTo>
                <a:lnTo>
                  <a:pt x="32369" y="112578"/>
                </a:lnTo>
                <a:lnTo>
                  <a:pt x="31082" y="121578"/>
                </a:lnTo>
                <a:lnTo>
                  <a:pt x="33072" y="141057"/>
                </a:lnTo>
                <a:lnTo>
                  <a:pt x="38840" y="155516"/>
                </a:lnTo>
                <a:lnTo>
                  <a:pt x="47521" y="165561"/>
                </a:lnTo>
                <a:lnTo>
                  <a:pt x="58247" y="171800"/>
                </a:lnTo>
                <a:lnTo>
                  <a:pt x="70151" y="174841"/>
                </a:lnTo>
                <a:lnTo>
                  <a:pt x="85983" y="173980"/>
                </a:lnTo>
                <a:lnTo>
                  <a:pt x="98723" y="170753"/>
                </a:lnTo>
                <a:lnTo>
                  <a:pt x="107082" y="166460"/>
                </a:lnTo>
                <a:lnTo>
                  <a:pt x="86454" y="166460"/>
                </a:lnTo>
                <a:lnTo>
                  <a:pt x="68939" y="163023"/>
                </a:lnTo>
                <a:lnTo>
                  <a:pt x="59722" y="153739"/>
                </a:lnTo>
                <a:lnTo>
                  <a:pt x="56320" y="141504"/>
                </a:lnTo>
                <a:lnTo>
                  <a:pt x="56653" y="130684"/>
                </a:lnTo>
                <a:lnTo>
                  <a:pt x="67219" y="83248"/>
                </a:lnTo>
                <a:lnTo>
                  <a:pt x="79531" y="50139"/>
                </a:lnTo>
                <a:lnTo>
                  <a:pt x="83063" y="39290"/>
                </a:lnTo>
                <a:lnTo>
                  <a:pt x="84076" y="32034"/>
                </a:lnTo>
                <a:lnTo>
                  <a:pt x="81373" y="17710"/>
                </a:lnTo>
                <a:lnTo>
                  <a:pt x="74007" y="7085"/>
                </a:lnTo>
                <a:close/>
              </a:path>
              <a:path w="180975" h="249554">
                <a:moveTo>
                  <a:pt x="175016" y="2571"/>
                </a:moveTo>
                <a:lnTo>
                  <a:pt x="165232" y="2571"/>
                </a:lnTo>
                <a:lnTo>
                  <a:pt x="158953" y="4917"/>
                </a:lnTo>
                <a:lnTo>
                  <a:pt x="155417" y="10800"/>
                </a:lnTo>
                <a:lnTo>
                  <a:pt x="154655" y="12751"/>
                </a:lnTo>
                <a:lnTo>
                  <a:pt x="151516" y="24897"/>
                </a:lnTo>
                <a:lnTo>
                  <a:pt x="149961" y="31944"/>
                </a:lnTo>
                <a:lnTo>
                  <a:pt x="146747" y="44114"/>
                </a:lnTo>
                <a:lnTo>
                  <a:pt x="124510" y="133720"/>
                </a:lnTo>
                <a:lnTo>
                  <a:pt x="86454" y="166460"/>
                </a:lnTo>
                <a:lnTo>
                  <a:pt x="107082" y="166460"/>
                </a:lnTo>
                <a:lnTo>
                  <a:pt x="109106" y="165420"/>
                </a:lnTo>
                <a:lnTo>
                  <a:pt x="117871" y="158242"/>
                </a:lnTo>
                <a:lnTo>
                  <a:pt x="144551" y="158242"/>
                </a:lnTo>
                <a:lnTo>
                  <a:pt x="178917" y="22145"/>
                </a:lnTo>
                <a:lnTo>
                  <a:pt x="180502" y="16668"/>
                </a:lnTo>
                <a:lnTo>
                  <a:pt x="180502" y="6118"/>
                </a:lnTo>
                <a:lnTo>
                  <a:pt x="175016" y="2571"/>
                </a:lnTo>
                <a:close/>
              </a:path>
              <a:path w="180975" h="249554">
                <a:moveTo>
                  <a:pt x="61700" y="0"/>
                </a:moveTo>
                <a:lnTo>
                  <a:pt x="16958" y="22203"/>
                </a:lnTo>
                <a:lnTo>
                  <a:pt x="0" y="62424"/>
                </a:lnTo>
                <a:lnTo>
                  <a:pt x="8595" y="62424"/>
                </a:lnTo>
                <a:lnTo>
                  <a:pt x="8961" y="61650"/>
                </a:lnTo>
                <a:lnTo>
                  <a:pt x="10942" y="55411"/>
                </a:lnTo>
                <a:lnTo>
                  <a:pt x="17952" y="36035"/>
                </a:lnTo>
                <a:lnTo>
                  <a:pt x="25855" y="22185"/>
                </a:lnTo>
                <a:lnTo>
                  <a:pt x="34273" y="13192"/>
                </a:lnTo>
                <a:lnTo>
                  <a:pt x="42825" y="8385"/>
                </a:lnTo>
                <a:lnTo>
                  <a:pt x="53583" y="7085"/>
                </a:lnTo>
                <a:lnTo>
                  <a:pt x="74007" y="7085"/>
                </a:lnTo>
                <a:lnTo>
                  <a:pt x="73687" y="6624"/>
                </a:lnTo>
                <a:lnTo>
                  <a:pt x="61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9596834" y="5567143"/>
            <a:ext cx="73399" cy="160244"/>
          </a:xfrm>
          <a:custGeom>
            <a:avLst/>
            <a:gdLst/>
            <a:ahLst/>
            <a:cxnLst/>
            <a:rect l="l" t="t" r="r" b="b"/>
            <a:pathLst>
              <a:path w="83184" h="181610">
                <a:moveTo>
                  <a:pt x="72633" y="0"/>
                </a:moveTo>
                <a:lnTo>
                  <a:pt x="57546" y="0"/>
                </a:lnTo>
                <a:lnTo>
                  <a:pt x="49590" y="7074"/>
                </a:lnTo>
                <a:lnTo>
                  <a:pt x="49590" y="19540"/>
                </a:lnTo>
                <a:lnTo>
                  <a:pt x="53157" y="25243"/>
                </a:lnTo>
                <a:lnTo>
                  <a:pt x="68488" y="25243"/>
                </a:lnTo>
                <a:lnTo>
                  <a:pt x="75895" y="17635"/>
                </a:lnTo>
                <a:lnTo>
                  <a:pt x="75925" y="10323"/>
                </a:lnTo>
                <a:lnTo>
                  <a:pt x="75925" y="5989"/>
                </a:lnTo>
                <a:lnTo>
                  <a:pt x="72633" y="0"/>
                </a:lnTo>
                <a:close/>
              </a:path>
              <a:path w="83184" h="181610">
                <a:moveTo>
                  <a:pt x="57128" y="67354"/>
                </a:moveTo>
                <a:lnTo>
                  <a:pt x="43586" y="67354"/>
                </a:lnTo>
                <a:lnTo>
                  <a:pt x="46055" y="69546"/>
                </a:lnTo>
                <a:lnTo>
                  <a:pt x="46055" y="76986"/>
                </a:lnTo>
                <a:lnTo>
                  <a:pt x="44804" y="85386"/>
                </a:lnTo>
                <a:lnTo>
                  <a:pt x="39826" y="99013"/>
                </a:lnTo>
                <a:lnTo>
                  <a:pt x="20421" y="148794"/>
                </a:lnTo>
                <a:lnTo>
                  <a:pt x="19324" y="152378"/>
                </a:lnTo>
                <a:lnTo>
                  <a:pt x="17983" y="155688"/>
                </a:lnTo>
                <a:lnTo>
                  <a:pt x="17983" y="160367"/>
                </a:lnTo>
                <a:lnTo>
                  <a:pt x="21986" y="173129"/>
                </a:lnTo>
                <a:lnTo>
                  <a:pt x="32683" y="181608"/>
                </a:lnTo>
                <a:lnTo>
                  <a:pt x="51766" y="179018"/>
                </a:lnTo>
                <a:lnTo>
                  <a:pt x="55628" y="176750"/>
                </a:lnTo>
                <a:lnTo>
                  <a:pt x="39014" y="176750"/>
                </a:lnTo>
                <a:lnTo>
                  <a:pt x="37642" y="173166"/>
                </a:lnTo>
                <a:lnTo>
                  <a:pt x="37642" y="160781"/>
                </a:lnTo>
                <a:lnTo>
                  <a:pt x="39563" y="155557"/>
                </a:lnTo>
                <a:lnTo>
                  <a:pt x="42001" y="149495"/>
                </a:lnTo>
                <a:lnTo>
                  <a:pt x="44744" y="142067"/>
                </a:lnTo>
                <a:lnTo>
                  <a:pt x="47731" y="134636"/>
                </a:lnTo>
                <a:lnTo>
                  <a:pt x="50749" y="127482"/>
                </a:lnTo>
                <a:lnTo>
                  <a:pt x="55152" y="115948"/>
                </a:lnTo>
                <a:lnTo>
                  <a:pt x="60870" y="101096"/>
                </a:lnTo>
                <a:lnTo>
                  <a:pt x="64891" y="89775"/>
                </a:lnTo>
                <a:lnTo>
                  <a:pt x="65714" y="86465"/>
                </a:lnTo>
                <a:lnTo>
                  <a:pt x="65714" y="83713"/>
                </a:lnTo>
                <a:lnTo>
                  <a:pt x="61717" y="70993"/>
                </a:lnTo>
                <a:lnTo>
                  <a:pt x="57128" y="67354"/>
                </a:lnTo>
                <a:close/>
              </a:path>
              <a:path w="83184" h="181610">
                <a:moveTo>
                  <a:pt x="83027" y="138220"/>
                </a:moveTo>
                <a:lnTo>
                  <a:pt x="74828" y="138220"/>
                </a:lnTo>
                <a:lnTo>
                  <a:pt x="74554" y="139912"/>
                </a:lnTo>
                <a:lnTo>
                  <a:pt x="73456" y="142984"/>
                </a:lnTo>
                <a:lnTo>
                  <a:pt x="66839" y="159430"/>
                </a:lnTo>
                <a:lnTo>
                  <a:pt x="58401" y="170474"/>
                </a:lnTo>
                <a:lnTo>
                  <a:pt x="49137" y="176042"/>
                </a:lnTo>
                <a:lnTo>
                  <a:pt x="39014" y="176750"/>
                </a:lnTo>
                <a:lnTo>
                  <a:pt x="55628" y="176750"/>
                </a:lnTo>
                <a:lnTo>
                  <a:pt x="65742" y="170811"/>
                </a:lnTo>
                <a:lnTo>
                  <a:pt x="75201" y="160006"/>
                </a:lnTo>
                <a:lnTo>
                  <a:pt x="80734" y="149622"/>
                </a:lnTo>
                <a:lnTo>
                  <a:pt x="82930" y="142677"/>
                </a:lnTo>
                <a:lnTo>
                  <a:pt x="83027" y="138220"/>
                </a:lnTo>
                <a:close/>
              </a:path>
              <a:path w="83184" h="181610">
                <a:moveTo>
                  <a:pt x="51023" y="62513"/>
                </a:moveTo>
                <a:lnTo>
                  <a:pt x="8212" y="83539"/>
                </a:lnTo>
                <a:lnTo>
                  <a:pt x="0" y="105646"/>
                </a:lnTo>
                <a:lnTo>
                  <a:pt x="8534" y="105646"/>
                </a:lnTo>
                <a:lnTo>
                  <a:pt x="8808" y="104253"/>
                </a:lnTo>
                <a:lnTo>
                  <a:pt x="9662" y="101205"/>
                </a:lnTo>
                <a:lnTo>
                  <a:pt x="16775" y="84196"/>
                </a:lnTo>
                <a:lnTo>
                  <a:pt x="25339" y="73323"/>
                </a:lnTo>
                <a:lnTo>
                  <a:pt x="34416" y="68055"/>
                </a:lnTo>
                <a:lnTo>
                  <a:pt x="43586" y="67354"/>
                </a:lnTo>
                <a:lnTo>
                  <a:pt x="57128" y="67354"/>
                </a:lnTo>
                <a:lnTo>
                  <a:pt x="51023" y="62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8980314" y="5822145"/>
            <a:ext cx="730063" cy="0"/>
          </a:xfrm>
          <a:custGeom>
            <a:avLst/>
            <a:gdLst/>
            <a:ahLst/>
            <a:cxnLst/>
            <a:rect l="l" t="t" r="r" b="b"/>
            <a:pathLst>
              <a:path w="827404">
                <a:moveTo>
                  <a:pt x="0" y="0"/>
                </a:moveTo>
                <a:lnTo>
                  <a:pt x="827148" y="0"/>
                </a:lnTo>
              </a:path>
            </a:pathLst>
          </a:custGeom>
          <a:ln w="15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8999139" y="5886482"/>
            <a:ext cx="326091" cy="345701"/>
          </a:xfrm>
          <a:custGeom>
            <a:avLst/>
            <a:gdLst/>
            <a:ahLst/>
            <a:cxnLst/>
            <a:rect l="l" t="t" r="r" b="b"/>
            <a:pathLst>
              <a:path w="369570" h="391795">
                <a:moveTo>
                  <a:pt x="335554" y="0"/>
                </a:moveTo>
                <a:lnTo>
                  <a:pt x="365" y="0"/>
                </a:lnTo>
                <a:lnTo>
                  <a:pt x="0" y="463"/>
                </a:lnTo>
                <a:lnTo>
                  <a:pt x="0" y="12585"/>
                </a:lnTo>
                <a:lnTo>
                  <a:pt x="142920" y="209013"/>
                </a:lnTo>
                <a:lnTo>
                  <a:pt x="3901" y="380783"/>
                </a:lnTo>
                <a:lnTo>
                  <a:pt x="792" y="384703"/>
                </a:lnTo>
                <a:lnTo>
                  <a:pt x="396" y="385474"/>
                </a:lnTo>
                <a:lnTo>
                  <a:pt x="396" y="391344"/>
                </a:lnTo>
                <a:lnTo>
                  <a:pt x="335584" y="391344"/>
                </a:lnTo>
                <a:lnTo>
                  <a:pt x="342856" y="370295"/>
                </a:lnTo>
                <a:lnTo>
                  <a:pt x="32918" y="370295"/>
                </a:lnTo>
                <a:lnTo>
                  <a:pt x="168767" y="202106"/>
                </a:lnTo>
                <a:lnTo>
                  <a:pt x="171510" y="198571"/>
                </a:lnTo>
                <a:lnTo>
                  <a:pt x="172303" y="197391"/>
                </a:lnTo>
                <a:lnTo>
                  <a:pt x="172303" y="194273"/>
                </a:lnTo>
                <a:lnTo>
                  <a:pt x="171907" y="193880"/>
                </a:lnTo>
                <a:lnTo>
                  <a:pt x="169560" y="190356"/>
                </a:lnTo>
                <a:lnTo>
                  <a:pt x="42306" y="15428"/>
                </a:lnTo>
                <a:lnTo>
                  <a:pt x="341230" y="15428"/>
                </a:lnTo>
                <a:lnTo>
                  <a:pt x="335554" y="0"/>
                </a:lnTo>
                <a:close/>
              </a:path>
              <a:path w="369570" h="391795">
                <a:moveTo>
                  <a:pt x="369265" y="293845"/>
                </a:moveTo>
                <a:lnTo>
                  <a:pt x="359481" y="293845"/>
                </a:lnTo>
                <a:lnTo>
                  <a:pt x="354699" y="305383"/>
                </a:lnTo>
                <a:lnTo>
                  <a:pt x="348290" y="316228"/>
                </a:lnTo>
                <a:lnTo>
                  <a:pt x="320638" y="343589"/>
                </a:lnTo>
                <a:lnTo>
                  <a:pt x="283567" y="360646"/>
                </a:lnTo>
                <a:lnTo>
                  <a:pt x="233568" y="369038"/>
                </a:lnTo>
                <a:lnTo>
                  <a:pt x="32918" y="370295"/>
                </a:lnTo>
                <a:lnTo>
                  <a:pt x="342856" y="370295"/>
                </a:lnTo>
                <a:lnTo>
                  <a:pt x="369265" y="293845"/>
                </a:lnTo>
                <a:close/>
              </a:path>
              <a:path w="369570" h="391795">
                <a:moveTo>
                  <a:pt x="341230" y="15428"/>
                </a:moveTo>
                <a:lnTo>
                  <a:pt x="197357" y="15428"/>
                </a:lnTo>
                <a:lnTo>
                  <a:pt x="207499" y="15494"/>
                </a:lnTo>
                <a:lnTo>
                  <a:pt x="218780" y="15789"/>
                </a:lnTo>
                <a:lnTo>
                  <a:pt x="257150" y="19495"/>
                </a:lnTo>
                <a:lnTo>
                  <a:pt x="297451" y="30484"/>
                </a:lnTo>
                <a:lnTo>
                  <a:pt x="333435" y="52675"/>
                </a:lnTo>
                <a:lnTo>
                  <a:pt x="358855" y="89990"/>
                </a:lnTo>
                <a:lnTo>
                  <a:pt x="369234" y="91546"/>
                </a:lnTo>
                <a:lnTo>
                  <a:pt x="341230" y="15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9413023" y="5992925"/>
            <a:ext cx="170329" cy="156322"/>
          </a:xfrm>
          <a:custGeom>
            <a:avLst/>
            <a:gdLst/>
            <a:ahLst/>
            <a:cxnLst/>
            <a:rect l="l" t="t" r="r" b="b"/>
            <a:pathLst>
              <a:path w="193040" h="177165">
                <a:moveTo>
                  <a:pt x="100556" y="150627"/>
                </a:moveTo>
                <a:lnTo>
                  <a:pt x="74828" y="150627"/>
                </a:lnTo>
                <a:lnTo>
                  <a:pt x="81200" y="159195"/>
                </a:lnTo>
                <a:lnTo>
                  <a:pt x="90442" y="167573"/>
                </a:lnTo>
                <a:lnTo>
                  <a:pt x="102735" y="174006"/>
                </a:lnTo>
                <a:lnTo>
                  <a:pt x="118264" y="176738"/>
                </a:lnTo>
                <a:lnTo>
                  <a:pt x="135021" y="173838"/>
                </a:lnTo>
                <a:lnTo>
                  <a:pt x="146441" y="167775"/>
                </a:lnTo>
                <a:lnTo>
                  <a:pt x="125652" y="167775"/>
                </a:lnTo>
                <a:lnTo>
                  <a:pt x="109248" y="164370"/>
                </a:lnTo>
                <a:lnTo>
                  <a:pt x="100827" y="154926"/>
                </a:lnTo>
                <a:lnTo>
                  <a:pt x="100556" y="150627"/>
                </a:lnTo>
                <a:close/>
              </a:path>
              <a:path w="193040" h="177165">
                <a:moveTo>
                  <a:pt x="26657" y="127645"/>
                </a:moveTo>
                <a:lnTo>
                  <a:pt x="20713" y="127645"/>
                </a:lnTo>
                <a:lnTo>
                  <a:pt x="7873" y="132099"/>
                </a:lnTo>
                <a:lnTo>
                  <a:pt x="0" y="143418"/>
                </a:lnTo>
                <a:lnTo>
                  <a:pt x="2723" y="159414"/>
                </a:lnTo>
                <a:lnTo>
                  <a:pt x="11102" y="169694"/>
                </a:lnTo>
                <a:lnTo>
                  <a:pt x="22938" y="175167"/>
                </a:lnTo>
                <a:lnTo>
                  <a:pt x="43605" y="172991"/>
                </a:lnTo>
                <a:lnTo>
                  <a:pt x="54246" y="168327"/>
                </a:lnTo>
                <a:lnTo>
                  <a:pt x="24889" y="168327"/>
                </a:lnTo>
                <a:lnTo>
                  <a:pt x="16660" y="162731"/>
                </a:lnTo>
                <a:lnTo>
                  <a:pt x="28655" y="156613"/>
                </a:lnTo>
                <a:lnTo>
                  <a:pt x="35127" y="144812"/>
                </a:lnTo>
                <a:lnTo>
                  <a:pt x="35405" y="130812"/>
                </a:lnTo>
                <a:lnTo>
                  <a:pt x="26657" y="127645"/>
                </a:lnTo>
                <a:close/>
              </a:path>
              <a:path w="193040" h="177165">
                <a:moveTo>
                  <a:pt x="103610" y="8991"/>
                </a:moveTo>
                <a:lnTo>
                  <a:pt x="67539" y="8991"/>
                </a:lnTo>
                <a:lnTo>
                  <a:pt x="80491" y="10353"/>
                </a:lnTo>
                <a:lnTo>
                  <a:pt x="90544" y="17813"/>
                </a:lnTo>
                <a:lnTo>
                  <a:pt x="91501" y="27539"/>
                </a:lnTo>
                <a:lnTo>
                  <a:pt x="91671" y="37324"/>
                </a:lnTo>
                <a:lnTo>
                  <a:pt x="91076" y="47435"/>
                </a:lnTo>
                <a:lnTo>
                  <a:pt x="81543" y="96522"/>
                </a:lnTo>
                <a:lnTo>
                  <a:pt x="64844" y="146740"/>
                </a:lnTo>
                <a:lnTo>
                  <a:pt x="33881" y="168327"/>
                </a:lnTo>
                <a:lnTo>
                  <a:pt x="54246" y="168327"/>
                </a:lnTo>
                <a:lnTo>
                  <a:pt x="58750" y="166353"/>
                </a:lnTo>
                <a:lnTo>
                  <a:pt x="68961" y="157988"/>
                </a:lnTo>
                <a:lnTo>
                  <a:pt x="74828" y="150627"/>
                </a:lnTo>
                <a:lnTo>
                  <a:pt x="100556" y="150627"/>
                </a:lnTo>
                <a:lnTo>
                  <a:pt x="118484" y="54458"/>
                </a:lnTo>
                <a:lnTo>
                  <a:pt x="130953" y="24501"/>
                </a:lnTo>
                <a:lnTo>
                  <a:pt x="119274" y="24501"/>
                </a:lnTo>
                <a:lnTo>
                  <a:pt x="108617" y="12068"/>
                </a:lnTo>
                <a:lnTo>
                  <a:pt x="103610" y="8991"/>
                </a:lnTo>
                <a:close/>
              </a:path>
              <a:path w="193040" h="177165">
                <a:moveTo>
                  <a:pt x="181892" y="112667"/>
                </a:moveTo>
                <a:lnTo>
                  <a:pt x="173662" y="112667"/>
                </a:lnTo>
                <a:lnTo>
                  <a:pt x="172900" y="114237"/>
                </a:lnTo>
                <a:lnTo>
                  <a:pt x="172108" y="116990"/>
                </a:lnTo>
                <a:lnTo>
                  <a:pt x="164279" y="136015"/>
                </a:lnTo>
                <a:lnTo>
                  <a:pt x="154846" y="149879"/>
                </a:lnTo>
                <a:lnTo>
                  <a:pt x="144681" y="159309"/>
                </a:lnTo>
                <a:lnTo>
                  <a:pt x="134659" y="165032"/>
                </a:lnTo>
                <a:lnTo>
                  <a:pt x="125652" y="167775"/>
                </a:lnTo>
                <a:lnTo>
                  <a:pt x="146441" y="167775"/>
                </a:lnTo>
                <a:lnTo>
                  <a:pt x="176898" y="131955"/>
                </a:lnTo>
                <a:lnTo>
                  <a:pt x="180769" y="122244"/>
                </a:lnTo>
                <a:lnTo>
                  <a:pt x="181892" y="112667"/>
                </a:lnTo>
                <a:close/>
              </a:path>
              <a:path w="193040" h="177165">
                <a:moveTo>
                  <a:pt x="74515" y="0"/>
                </a:moveTo>
                <a:lnTo>
                  <a:pt x="31724" y="21178"/>
                </a:lnTo>
                <a:lnTo>
                  <a:pt x="12222" y="54458"/>
                </a:lnTo>
                <a:lnTo>
                  <a:pt x="11173" y="63744"/>
                </a:lnTo>
                <a:lnTo>
                  <a:pt x="19007" y="63744"/>
                </a:lnTo>
                <a:lnTo>
                  <a:pt x="20165" y="62970"/>
                </a:lnTo>
                <a:lnTo>
                  <a:pt x="20957" y="59471"/>
                </a:lnTo>
                <a:lnTo>
                  <a:pt x="28889" y="40708"/>
                </a:lnTo>
                <a:lnTo>
                  <a:pt x="38297" y="26963"/>
                </a:lnTo>
                <a:lnTo>
                  <a:pt x="48398" y="17551"/>
                </a:lnTo>
                <a:lnTo>
                  <a:pt x="58407" y="11789"/>
                </a:lnTo>
                <a:lnTo>
                  <a:pt x="67539" y="8991"/>
                </a:lnTo>
                <a:lnTo>
                  <a:pt x="103610" y="8991"/>
                </a:lnTo>
                <a:lnTo>
                  <a:pt x="96501" y="4622"/>
                </a:lnTo>
                <a:lnTo>
                  <a:pt x="84582" y="991"/>
                </a:lnTo>
                <a:lnTo>
                  <a:pt x="74515" y="0"/>
                </a:lnTo>
                <a:close/>
              </a:path>
              <a:path w="193040" h="177165">
                <a:moveTo>
                  <a:pt x="183344" y="9185"/>
                </a:moveTo>
                <a:lnTo>
                  <a:pt x="160021" y="9185"/>
                </a:lnTo>
                <a:lnTo>
                  <a:pt x="171612" y="10545"/>
                </a:lnTo>
                <a:lnTo>
                  <a:pt x="162871" y="19336"/>
                </a:lnTo>
                <a:lnTo>
                  <a:pt x="157619" y="31935"/>
                </a:lnTo>
                <a:lnTo>
                  <a:pt x="157508" y="40204"/>
                </a:lnTo>
                <a:lnTo>
                  <a:pt x="161897" y="47681"/>
                </a:lnTo>
                <a:lnTo>
                  <a:pt x="172595" y="47681"/>
                </a:lnTo>
                <a:lnTo>
                  <a:pt x="184211" y="44071"/>
                </a:lnTo>
                <a:lnTo>
                  <a:pt x="192903" y="32821"/>
                </a:lnTo>
                <a:lnTo>
                  <a:pt x="189606" y="15890"/>
                </a:lnTo>
                <a:lnTo>
                  <a:pt x="183344" y="9185"/>
                </a:lnTo>
                <a:close/>
              </a:path>
              <a:path w="193040" h="177165">
                <a:moveTo>
                  <a:pt x="168202" y="1127"/>
                </a:moveTo>
                <a:lnTo>
                  <a:pt x="149558" y="2991"/>
                </a:lnTo>
                <a:lnTo>
                  <a:pt x="135594" y="8761"/>
                </a:lnTo>
                <a:lnTo>
                  <a:pt x="125702" y="16558"/>
                </a:lnTo>
                <a:lnTo>
                  <a:pt x="119274" y="24501"/>
                </a:lnTo>
                <a:lnTo>
                  <a:pt x="130953" y="24501"/>
                </a:lnTo>
                <a:lnTo>
                  <a:pt x="133861" y="19911"/>
                </a:lnTo>
                <a:lnTo>
                  <a:pt x="145621" y="10810"/>
                </a:lnTo>
                <a:lnTo>
                  <a:pt x="160021" y="9185"/>
                </a:lnTo>
                <a:lnTo>
                  <a:pt x="183344" y="9185"/>
                </a:lnTo>
                <a:lnTo>
                  <a:pt x="180251" y="5874"/>
                </a:lnTo>
                <a:lnTo>
                  <a:pt x="168202" y="1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9611679" y="6037466"/>
            <a:ext cx="73399" cy="160244"/>
          </a:xfrm>
          <a:custGeom>
            <a:avLst/>
            <a:gdLst/>
            <a:ahLst/>
            <a:cxnLst/>
            <a:rect l="l" t="t" r="r" b="b"/>
            <a:pathLst>
              <a:path w="83184" h="181609">
                <a:moveTo>
                  <a:pt x="72633" y="0"/>
                </a:moveTo>
                <a:lnTo>
                  <a:pt x="57576" y="0"/>
                </a:lnTo>
                <a:lnTo>
                  <a:pt x="49621" y="7062"/>
                </a:lnTo>
                <a:lnTo>
                  <a:pt x="49621" y="19537"/>
                </a:lnTo>
                <a:lnTo>
                  <a:pt x="53187" y="25231"/>
                </a:lnTo>
                <a:lnTo>
                  <a:pt x="68519" y="25231"/>
                </a:lnTo>
                <a:lnTo>
                  <a:pt x="75925" y="17623"/>
                </a:lnTo>
                <a:lnTo>
                  <a:pt x="75925" y="5989"/>
                </a:lnTo>
                <a:lnTo>
                  <a:pt x="72633" y="0"/>
                </a:lnTo>
                <a:close/>
              </a:path>
              <a:path w="83184" h="181609">
                <a:moveTo>
                  <a:pt x="57148" y="67342"/>
                </a:moveTo>
                <a:lnTo>
                  <a:pt x="43616" y="67342"/>
                </a:lnTo>
                <a:lnTo>
                  <a:pt x="46085" y="69534"/>
                </a:lnTo>
                <a:lnTo>
                  <a:pt x="46085" y="76974"/>
                </a:lnTo>
                <a:lnTo>
                  <a:pt x="44835" y="85374"/>
                </a:lnTo>
                <a:lnTo>
                  <a:pt x="39856" y="99001"/>
                </a:lnTo>
                <a:lnTo>
                  <a:pt x="20452" y="148794"/>
                </a:lnTo>
                <a:lnTo>
                  <a:pt x="19354" y="152366"/>
                </a:lnTo>
                <a:lnTo>
                  <a:pt x="18013" y="155676"/>
                </a:lnTo>
                <a:lnTo>
                  <a:pt x="18013" y="160355"/>
                </a:lnTo>
                <a:lnTo>
                  <a:pt x="22009" y="173117"/>
                </a:lnTo>
                <a:lnTo>
                  <a:pt x="32700" y="181596"/>
                </a:lnTo>
                <a:lnTo>
                  <a:pt x="51789" y="179006"/>
                </a:lnTo>
                <a:lnTo>
                  <a:pt x="55653" y="176738"/>
                </a:lnTo>
                <a:lnTo>
                  <a:pt x="39044" y="176738"/>
                </a:lnTo>
                <a:lnTo>
                  <a:pt x="37673" y="173153"/>
                </a:lnTo>
                <a:lnTo>
                  <a:pt x="37673" y="160769"/>
                </a:lnTo>
                <a:lnTo>
                  <a:pt x="39563" y="155545"/>
                </a:lnTo>
                <a:lnTo>
                  <a:pt x="42031" y="149495"/>
                </a:lnTo>
                <a:lnTo>
                  <a:pt x="44744" y="142067"/>
                </a:lnTo>
                <a:lnTo>
                  <a:pt x="47762" y="134624"/>
                </a:lnTo>
                <a:lnTo>
                  <a:pt x="50749" y="127470"/>
                </a:lnTo>
                <a:lnTo>
                  <a:pt x="55172" y="115945"/>
                </a:lnTo>
                <a:lnTo>
                  <a:pt x="60896" y="101094"/>
                </a:lnTo>
                <a:lnTo>
                  <a:pt x="64922" y="89763"/>
                </a:lnTo>
                <a:lnTo>
                  <a:pt x="65745" y="86465"/>
                </a:lnTo>
                <a:lnTo>
                  <a:pt x="65745" y="83701"/>
                </a:lnTo>
                <a:lnTo>
                  <a:pt x="61740" y="70981"/>
                </a:lnTo>
                <a:lnTo>
                  <a:pt x="57148" y="67342"/>
                </a:lnTo>
                <a:close/>
              </a:path>
              <a:path w="83184" h="181609">
                <a:moveTo>
                  <a:pt x="83057" y="138220"/>
                </a:moveTo>
                <a:lnTo>
                  <a:pt x="74828" y="138220"/>
                </a:lnTo>
                <a:lnTo>
                  <a:pt x="74584" y="139900"/>
                </a:lnTo>
                <a:lnTo>
                  <a:pt x="73487" y="142972"/>
                </a:lnTo>
                <a:lnTo>
                  <a:pt x="66856" y="159418"/>
                </a:lnTo>
                <a:lnTo>
                  <a:pt x="58422" y="170462"/>
                </a:lnTo>
                <a:lnTo>
                  <a:pt x="49166" y="176030"/>
                </a:lnTo>
                <a:lnTo>
                  <a:pt x="39044" y="176738"/>
                </a:lnTo>
                <a:lnTo>
                  <a:pt x="55653" y="176738"/>
                </a:lnTo>
                <a:lnTo>
                  <a:pt x="65769" y="170800"/>
                </a:lnTo>
                <a:lnTo>
                  <a:pt x="75230" y="159997"/>
                </a:lnTo>
                <a:lnTo>
                  <a:pt x="80764" y="149616"/>
                </a:lnTo>
                <a:lnTo>
                  <a:pt x="82960" y="142676"/>
                </a:lnTo>
                <a:lnTo>
                  <a:pt x="83057" y="138220"/>
                </a:lnTo>
                <a:close/>
              </a:path>
              <a:path w="83184" h="181609">
                <a:moveTo>
                  <a:pt x="51040" y="62501"/>
                </a:moveTo>
                <a:lnTo>
                  <a:pt x="8228" y="83520"/>
                </a:lnTo>
                <a:lnTo>
                  <a:pt x="0" y="105634"/>
                </a:lnTo>
                <a:lnTo>
                  <a:pt x="8564" y="105634"/>
                </a:lnTo>
                <a:lnTo>
                  <a:pt x="8839" y="104241"/>
                </a:lnTo>
                <a:lnTo>
                  <a:pt x="9662" y="101193"/>
                </a:lnTo>
                <a:lnTo>
                  <a:pt x="16778" y="84190"/>
                </a:lnTo>
                <a:lnTo>
                  <a:pt x="25349" y="73318"/>
                </a:lnTo>
                <a:lnTo>
                  <a:pt x="34433" y="68047"/>
                </a:lnTo>
                <a:lnTo>
                  <a:pt x="43616" y="67342"/>
                </a:lnTo>
                <a:lnTo>
                  <a:pt x="57148" y="67342"/>
                </a:lnTo>
                <a:lnTo>
                  <a:pt x="51040" y="62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 txBox="1"/>
          <p:nvPr/>
        </p:nvSpPr>
        <p:spPr>
          <a:xfrm>
            <a:off x="2229974" y="3937342"/>
            <a:ext cx="7490012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4302" spc="199" baseline="-3418" dirty="0">
                <a:latin typeface="Arial"/>
                <a:cs typeface="Arial"/>
              </a:rPr>
              <a:t>•</a:t>
            </a:r>
            <a:r>
              <a:rPr sz="2294" spc="9" dirty="0">
                <a:latin typeface="Arial"/>
                <a:cs typeface="Arial"/>
              </a:rPr>
              <a:t>Closed-form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solu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Arial"/>
                <a:cs typeface="Arial"/>
              </a:rPr>
              <a:t>when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model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in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“exponen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4" dirty="0">
                <a:latin typeface="Arial"/>
                <a:cs typeface="Arial"/>
              </a:rPr>
              <a:t>ial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9" dirty="0">
                <a:latin typeface="Arial"/>
                <a:cs typeface="Arial"/>
              </a:rPr>
              <a:t>amily”</a:t>
            </a:r>
            <a:endParaRPr sz="2294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19943" y="1115702"/>
            <a:ext cx="87966" cy="276225"/>
          </a:xfrm>
          <a:custGeom>
            <a:avLst/>
            <a:gdLst/>
            <a:ahLst/>
            <a:cxnLst/>
            <a:rect l="l" t="t" r="r" b="b"/>
            <a:pathLst>
              <a:path w="99695" h="313055">
                <a:moveTo>
                  <a:pt x="63855" y="0"/>
                </a:moveTo>
                <a:lnTo>
                  <a:pt x="0" y="4815"/>
                </a:lnTo>
                <a:lnTo>
                  <a:pt x="0" y="18409"/>
                </a:lnTo>
                <a:lnTo>
                  <a:pt x="20898" y="19667"/>
                </a:lnTo>
                <a:lnTo>
                  <a:pt x="31059" y="25104"/>
                </a:lnTo>
                <a:lnTo>
                  <a:pt x="34229" y="37212"/>
                </a:lnTo>
                <a:lnTo>
                  <a:pt x="34381" y="278251"/>
                </a:lnTo>
                <a:lnTo>
                  <a:pt x="32267" y="292131"/>
                </a:lnTo>
                <a:lnTo>
                  <a:pt x="23385" y="297600"/>
                </a:lnTo>
                <a:lnTo>
                  <a:pt x="3927" y="298582"/>
                </a:lnTo>
                <a:lnTo>
                  <a:pt x="0" y="312724"/>
                </a:lnTo>
                <a:lnTo>
                  <a:pt x="40079" y="311510"/>
                </a:lnTo>
                <a:lnTo>
                  <a:pt x="92446" y="311510"/>
                </a:lnTo>
                <a:lnTo>
                  <a:pt x="99334" y="298582"/>
                </a:lnTo>
                <a:lnTo>
                  <a:pt x="77683" y="297973"/>
                </a:lnTo>
                <a:lnTo>
                  <a:pt x="67112" y="293713"/>
                </a:lnTo>
                <a:lnTo>
                  <a:pt x="63930" y="282149"/>
                </a:lnTo>
                <a:lnTo>
                  <a:pt x="63855" y="0"/>
                </a:lnTo>
                <a:close/>
              </a:path>
              <a:path w="99695" h="313055">
                <a:moveTo>
                  <a:pt x="92446" y="311510"/>
                </a:moveTo>
                <a:lnTo>
                  <a:pt x="40079" y="311510"/>
                </a:lnTo>
                <a:lnTo>
                  <a:pt x="53518" y="311554"/>
                </a:lnTo>
                <a:lnTo>
                  <a:pt x="66892" y="311791"/>
                </a:lnTo>
                <a:lnTo>
                  <a:pt x="91915" y="312506"/>
                </a:lnTo>
                <a:lnTo>
                  <a:pt x="92446" y="311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4728743" y="1213249"/>
            <a:ext cx="174251" cy="183216"/>
          </a:xfrm>
          <a:custGeom>
            <a:avLst/>
            <a:gdLst/>
            <a:ahLst/>
            <a:cxnLst/>
            <a:rect l="l" t="t" r="r" b="b"/>
            <a:pathLst>
              <a:path w="197485" h="207644">
                <a:moveTo>
                  <a:pt x="104377" y="0"/>
                </a:moveTo>
                <a:lnTo>
                  <a:pt x="61212" y="8846"/>
                </a:lnTo>
                <a:lnTo>
                  <a:pt x="27686" y="32847"/>
                </a:lnTo>
                <a:lnTo>
                  <a:pt x="6291" y="67775"/>
                </a:lnTo>
                <a:lnTo>
                  <a:pt x="0" y="95042"/>
                </a:lnTo>
                <a:lnTo>
                  <a:pt x="847" y="112054"/>
                </a:lnTo>
                <a:lnTo>
                  <a:pt x="13983" y="155810"/>
                </a:lnTo>
                <a:lnTo>
                  <a:pt x="39876" y="187297"/>
                </a:lnTo>
                <a:lnTo>
                  <a:pt x="74493" y="204786"/>
                </a:lnTo>
                <a:lnTo>
                  <a:pt x="87274" y="207206"/>
                </a:lnTo>
                <a:lnTo>
                  <a:pt x="103278" y="206423"/>
                </a:lnTo>
                <a:lnTo>
                  <a:pt x="118344" y="203829"/>
                </a:lnTo>
                <a:lnTo>
                  <a:pt x="132379" y="199540"/>
                </a:lnTo>
                <a:lnTo>
                  <a:pt x="139062" y="196503"/>
                </a:lnTo>
                <a:lnTo>
                  <a:pt x="98588" y="196503"/>
                </a:lnTo>
                <a:lnTo>
                  <a:pt x="86240" y="195192"/>
                </a:lnTo>
                <a:lnTo>
                  <a:pt x="53129" y="174689"/>
                </a:lnTo>
                <a:lnTo>
                  <a:pt x="37952" y="133024"/>
                </a:lnTo>
                <a:lnTo>
                  <a:pt x="36006" y="110140"/>
                </a:lnTo>
                <a:lnTo>
                  <a:pt x="36044" y="96509"/>
                </a:lnTo>
                <a:lnTo>
                  <a:pt x="39938" y="58079"/>
                </a:lnTo>
                <a:lnTo>
                  <a:pt x="63527" y="22362"/>
                </a:lnTo>
                <a:lnTo>
                  <a:pt x="96357" y="9753"/>
                </a:lnTo>
                <a:lnTo>
                  <a:pt x="139499" y="9753"/>
                </a:lnTo>
                <a:lnTo>
                  <a:pt x="131257" y="5889"/>
                </a:lnTo>
                <a:lnTo>
                  <a:pt x="118134" y="1945"/>
                </a:lnTo>
                <a:lnTo>
                  <a:pt x="104377" y="0"/>
                </a:lnTo>
                <a:close/>
              </a:path>
              <a:path w="197485" h="207644">
                <a:moveTo>
                  <a:pt x="139499" y="9753"/>
                </a:moveTo>
                <a:lnTo>
                  <a:pt x="96357" y="9753"/>
                </a:lnTo>
                <a:lnTo>
                  <a:pt x="109640" y="11057"/>
                </a:lnTo>
                <a:lnTo>
                  <a:pt x="122030" y="14988"/>
                </a:lnTo>
                <a:lnTo>
                  <a:pt x="150665" y="44912"/>
                </a:lnTo>
                <a:lnTo>
                  <a:pt x="160285" y="83686"/>
                </a:lnTo>
                <a:lnTo>
                  <a:pt x="160779" y="94490"/>
                </a:lnTo>
                <a:lnTo>
                  <a:pt x="160740" y="107741"/>
                </a:lnTo>
                <a:lnTo>
                  <a:pt x="156909" y="146183"/>
                </a:lnTo>
                <a:lnTo>
                  <a:pt x="136225" y="181568"/>
                </a:lnTo>
                <a:lnTo>
                  <a:pt x="98588" y="196503"/>
                </a:lnTo>
                <a:lnTo>
                  <a:pt x="139062" y="196503"/>
                </a:lnTo>
                <a:lnTo>
                  <a:pt x="176397" y="167729"/>
                </a:lnTo>
                <a:lnTo>
                  <a:pt x="194122" y="131711"/>
                </a:lnTo>
                <a:lnTo>
                  <a:pt x="197313" y="105886"/>
                </a:lnTo>
                <a:lnTo>
                  <a:pt x="196307" y="90889"/>
                </a:lnTo>
                <a:lnTo>
                  <a:pt x="182367" y="50189"/>
                </a:lnTo>
                <a:lnTo>
                  <a:pt x="155028" y="19154"/>
                </a:lnTo>
                <a:lnTo>
                  <a:pt x="143602" y="11676"/>
                </a:lnTo>
                <a:lnTo>
                  <a:pt x="139499" y="9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926167" y="1212383"/>
            <a:ext cx="179294" cy="261657"/>
          </a:xfrm>
          <a:custGeom>
            <a:avLst/>
            <a:gdLst/>
            <a:ahLst/>
            <a:cxnLst/>
            <a:rect l="l" t="t" r="r" b="b"/>
            <a:pathLst>
              <a:path w="203200" h="296544">
                <a:moveTo>
                  <a:pt x="89212" y="3693"/>
                </a:moveTo>
                <a:lnTo>
                  <a:pt x="44865" y="15503"/>
                </a:lnTo>
                <a:lnTo>
                  <a:pt x="18221" y="45111"/>
                </a:lnTo>
                <a:lnTo>
                  <a:pt x="14182" y="57391"/>
                </a:lnTo>
                <a:lnTo>
                  <a:pt x="14677" y="75097"/>
                </a:lnTo>
                <a:lnTo>
                  <a:pt x="17411" y="89502"/>
                </a:lnTo>
                <a:lnTo>
                  <a:pt x="21899" y="100962"/>
                </a:lnTo>
                <a:lnTo>
                  <a:pt x="27655" y="109838"/>
                </a:lnTo>
                <a:lnTo>
                  <a:pt x="26353" y="121457"/>
                </a:lnTo>
                <a:lnTo>
                  <a:pt x="23215" y="133809"/>
                </a:lnTo>
                <a:lnTo>
                  <a:pt x="20519" y="146779"/>
                </a:lnTo>
                <a:lnTo>
                  <a:pt x="21348" y="161584"/>
                </a:lnTo>
                <a:lnTo>
                  <a:pt x="24647" y="174599"/>
                </a:lnTo>
                <a:lnTo>
                  <a:pt x="30580" y="185432"/>
                </a:lnTo>
                <a:lnTo>
                  <a:pt x="39314" y="193689"/>
                </a:lnTo>
                <a:lnTo>
                  <a:pt x="24397" y="200047"/>
                </a:lnTo>
                <a:lnTo>
                  <a:pt x="12814" y="208705"/>
                </a:lnTo>
                <a:lnTo>
                  <a:pt x="4652" y="218965"/>
                </a:lnTo>
                <a:lnTo>
                  <a:pt x="0" y="230127"/>
                </a:lnTo>
                <a:lnTo>
                  <a:pt x="1123" y="242758"/>
                </a:lnTo>
                <a:lnTo>
                  <a:pt x="31141" y="280874"/>
                </a:lnTo>
                <a:lnTo>
                  <a:pt x="73460" y="294809"/>
                </a:lnTo>
                <a:lnTo>
                  <a:pt x="90007" y="296353"/>
                </a:lnTo>
                <a:lnTo>
                  <a:pt x="108413" y="295660"/>
                </a:lnTo>
                <a:lnTo>
                  <a:pt x="125691" y="293530"/>
                </a:lnTo>
                <a:lnTo>
                  <a:pt x="141616" y="290039"/>
                </a:lnTo>
                <a:lnTo>
                  <a:pt x="151828" y="286638"/>
                </a:lnTo>
                <a:lnTo>
                  <a:pt x="97954" y="286638"/>
                </a:lnTo>
                <a:lnTo>
                  <a:pt x="79691" y="285284"/>
                </a:lnTo>
                <a:lnTo>
                  <a:pt x="38202" y="268091"/>
                </a:lnTo>
                <a:lnTo>
                  <a:pt x="24486" y="249581"/>
                </a:lnTo>
                <a:lnTo>
                  <a:pt x="25563" y="232373"/>
                </a:lnTo>
                <a:lnTo>
                  <a:pt x="30476" y="218779"/>
                </a:lnTo>
                <a:lnTo>
                  <a:pt x="38415" y="208857"/>
                </a:lnTo>
                <a:lnTo>
                  <a:pt x="48568" y="202664"/>
                </a:lnTo>
                <a:lnTo>
                  <a:pt x="85122" y="200319"/>
                </a:lnTo>
                <a:lnTo>
                  <a:pt x="182746" y="200319"/>
                </a:lnTo>
                <a:lnTo>
                  <a:pt x="179985" y="196674"/>
                </a:lnTo>
                <a:lnTo>
                  <a:pt x="144432" y="178933"/>
                </a:lnTo>
                <a:lnTo>
                  <a:pt x="63920" y="174838"/>
                </a:lnTo>
                <a:lnTo>
                  <a:pt x="48482" y="170286"/>
                </a:lnTo>
                <a:lnTo>
                  <a:pt x="38648" y="161109"/>
                </a:lnTo>
                <a:lnTo>
                  <a:pt x="34091" y="149123"/>
                </a:lnTo>
                <a:lnTo>
                  <a:pt x="34422" y="137753"/>
                </a:lnTo>
                <a:lnTo>
                  <a:pt x="39111" y="124853"/>
                </a:lnTo>
                <a:lnTo>
                  <a:pt x="41169" y="121955"/>
                </a:lnTo>
                <a:lnTo>
                  <a:pt x="70867" y="121955"/>
                </a:lnTo>
                <a:lnTo>
                  <a:pt x="67230" y="121092"/>
                </a:lnTo>
                <a:lnTo>
                  <a:pt x="55953" y="110465"/>
                </a:lnTo>
                <a:lnTo>
                  <a:pt x="49764" y="96630"/>
                </a:lnTo>
                <a:lnTo>
                  <a:pt x="47136" y="82756"/>
                </a:lnTo>
                <a:lnTo>
                  <a:pt x="46543" y="72014"/>
                </a:lnTo>
                <a:lnTo>
                  <a:pt x="46832" y="58579"/>
                </a:lnTo>
                <a:lnTo>
                  <a:pt x="69393" y="17329"/>
                </a:lnTo>
                <a:lnTo>
                  <a:pt x="84266" y="13547"/>
                </a:lnTo>
                <a:lnTo>
                  <a:pt x="162186" y="13547"/>
                </a:lnTo>
                <a:lnTo>
                  <a:pt x="165088" y="11923"/>
                </a:lnTo>
                <a:lnTo>
                  <a:pt x="142312" y="11923"/>
                </a:lnTo>
                <a:lnTo>
                  <a:pt x="124967" y="8094"/>
                </a:lnTo>
                <a:lnTo>
                  <a:pt x="110357" y="5629"/>
                </a:lnTo>
                <a:lnTo>
                  <a:pt x="98449" y="4254"/>
                </a:lnTo>
                <a:lnTo>
                  <a:pt x="89212" y="3693"/>
                </a:lnTo>
                <a:close/>
              </a:path>
              <a:path w="203200" h="296544">
                <a:moveTo>
                  <a:pt x="182746" y="200319"/>
                </a:moveTo>
                <a:lnTo>
                  <a:pt x="85122" y="200319"/>
                </a:lnTo>
                <a:lnTo>
                  <a:pt x="100695" y="200409"/>
                </a:lnTo>
                <a:lnTo>
                  <a:pt x="116631" y="201043"/>
                </a:lnTo>
                <a:lnTo>
                  <a:pt x="158123" y="211627"/>
                </a:lnTo>
                <a:lnTo>
                  <a:pt x="172022" y="231347"/>
                </a:lnTo>
                <a:lnTo>
                  <a:pt x="170616" y="244020"/>
                </a:lnTo>
                <a:lnTo>
                  <a:pt x="135505" y="279991"/>
                </a:lnTo>
                <a:lnTo>
                  <a:pt x="97954" y="286638"/>
                </a:lnTo>
                <a:lnTo>
                  <a:pt x="151828" y="286638"/>
                </a:lnTo>
                <a:lnTo>
                  <a:pt x="187315" y="263952"/>
                </a:lnTo>
                <a:lnTo>
                  <a:pt x="196229" y="244684"/>
                </a:lnTo>
                <a:lnTo>
                  <a:pt x="195650" y="231758"/>
                </a:lnTo>
                <a:lnTo>
                  <a:pt x="193048" y="219096"/>
                </a:lnTo>
                <a:lnTo>
                  <a:pt x="187976" y="207225"/>
                </a:lnTo>
                <a:lnTo>
                  <a:pt x="182746" y="200319"/>
                </a:lnTo>
                <a:close/>
              </a:path>
              <a:path w="203200" h="296544">
                <a:moveTo>
                  <a:pt x="70867" y="121955"/>
                </a:moveTo>
                <a:lnTo>
                  <a:pt x="41169" y="121955"/>
                </a:lnTo>
                <a:lnTo>
                  <a:pt x="55521" y="129643"/>
                </a:lnTo>
                <a:lnTo>
                  <a:pt x="68926" y="133622"/>
                </a:lnTo>
                <a:lnTo>
                  <a:pt x="80047" y="135082"/>
                </a:lnTo>
                <a:lnTo>
                  <a:pt x="96766" y="133734"/>
                </a:lnTo>
                <a:lnTo>
                  <a:pt x="111821" y="129784"/>
                </a:lnTo>
                <a:lnTo>
                  <a:pt x="121257" y="125338"/>
                </a:lnTo>
                <a:lnTo>
                  <a:pt x="85122" y="125338"/>
                </a:lnTo>
                <a:lnTo>
                  <a:pt x="70867" y="121955"/>
                </a:lnTo>
                <a:close/>
              </a:path>
              <a:path w="203200" h="296544">
                <a:moveTo>
                  <a:pt x="162186" y="13547"/>
                </a:moveTo>
                <a:lnTo>
                  <a:pt x="84266" y="13547"/>
                </a:lnTo>
                <a:lnTo>
                  <a:pt x="102447" y="17731"/>
                </a:lnTo>
                <a:lnTo>
                  <a:pt x="113954" y="28226"/>
                </a:lnTo>
                <a:lnTo>
                  <a:pt x="120314" y="41931"/>
                </a:lnTo>
                <a:lnTo>
                  <a:pt x="123052" y="55742"/>
                </a:lnTo>
                <a:lnTo>
                  <a:pt x="123696" y="66560"/>
                </a:lnTo>
                <a:lnTo>
                  <a:pt x="123408" y="80095"/>
                </a:lnTo>
                <a:lnTo>
                  <a:pt x="100954" y="121457"/>
                </a:lnTo>
                <a:lnTo>
                  <a:pt x="85122" y="125338"/>
                </a:lnTo>
                <a:lnTo>
                  <a:pt x="121257" y="125338"/>
                </a:lnTo>
                <a:lnTo>
                  <a:pt x="151896" y="94446"/>
                </a:lnTo>
                <a:lnTo>
                  <a:pt x="156001" y="82346"/>
                </a:lnTo>
                <a:lnTo>
                  <a:pt x="155791" y="65246"/>
                </a:lnTo>
                <a:lnTo>
                  <a:pt x="153556" y="51244"/>
                </a:lnTo>
                <a:lnTo>
                  <a:pt x="149558" y="39965"/>
                </a:lnTo>
                <a:lnTo>
                  <a:pt x="144063" y="31035"/>
                </a:lnTo>
                <a:lnTo>
                  <a:pt x="155458" y="17313"/>
                </a:lnTo>
                <a:lnTo>
                  <a:pt x="162186" y="13547"/>
                </a:lnTo>
                <a:close/>
              </a:path>
              <a:path w="203200" h="296544">
                <a:moveTo>
                  <a:pt x="198947" y="8661"/>
                </a:moveTo>
                <a:lnTo>
                  <a:pt x="183023" y="8661"/>
                </a:lnTo>
                <a:lnTo>
                  <a:pt x="184395" y="9118"/>
                </a:lnTo>
                <a:lnTo>
                  <a:pt x="179457" y="10916"/>
                </a:lnTo>
                <a:lnTo>
                  <a:pt x="177232" y="15854"/>
                </a:lnTo>
                <a:lnTo>
                  <a:pt x="177232" y="28869"/>
                </a:lnTo>
                <a:lnTo>
                  <a:pt x="183023" y="34264"/>
                </a:lnTo>
                <a:lnTo>
                  <a:pt x="194667" y="34264"/>
                </a:lnTo>
                <a:lnTo>
                  <a:pt x="203201" y="31094"/>
                </a:lnTo>
                <a:lnTo>
                  <a:pt x="203201" y="20792"/>
                </a:lnTo>
                <a:lnTo>
                  <a:pt x="200179" y="9739"/>
                </a:lnTo>
                <a:lnTo>
                  <a:pt x="198947" y="8661"/>
                </a:lnTo>
                <a:close/>
              </a:path>
              <a:path w="203200" h="296544">
                <a:moveTo>
                  <a:pt x="177948" y="0"/>
                </a:moveTo>
                <a:lnTo>
                  <a:pt x="166178" y="1409"/>
                </a:lnTo>
                <a:lnTo>
                  <a:pt x="154253" y="5176"/>
                </a:lnTo>
                <a:lnTo>
                  <a:pt x="142312" y="11923"/>
                </a:lnTo>
                <a:lnTo>
                  <a:pt x="165088" y="11923"/>
                </a:lnTo>
                <a:lnTo>
                  <a:pt x="167222" y="10729"/>
                </a:lnTo>
                <a:lnTo>
                  <a:pt x="177315" y="8741"/>
                </a:lnTo>
                <a:lnTo>
                  <a:pt x="180798" y="8661"/>
                </a:lnTo>
                <a:lnTo>
                  <a:pt x="198947" y="8661"/>
                </a:lnTo>
                <a:lnTo>
                  <a:pt x="189422" y="321"/>
                </a:lnTo>
                <a:lnTo>
                  <a:pt x="177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198462" y="1119440"/>
            <a:ext cx="281268" cy="272303"/>
          </a:xfrm>
          <a:custGeom>
            <a:avLst/>
            <a:gdLst/>
            <a:ahLst/>
            <a:cxnLst/>
            <a:rect l="l" t="t" r="r" b="b"/>
            <a:pathLst>
              <a:path w="318770" h="308609">
                <a:moveTo>
                  <a:pt x="216347" y="14142"/>
                </a:moveTo>
                <a:lnTo>
                  <a:pt x="91531" y="14142"/>
                </a:lnTo>
                <a:lnTo>
                  <a:pt x="99578" y="14630"/>
                </a:lnTo>
                <a:lnTo>
                  <a:pt x="104942" y="15087"/>
                </a:lnTo>
                <a:lnTo>
                  <a:pt x="112074" y="15971"/>
                </a:lnTo>
                <a:lnTo>
                  <a:pt x="114757" y="17343"/>
                </a:lnTo>
                <a:lnTo>
                  <a:pt x="114757" y="24109"/>
                </a:lnTo>
                <a:lnTo>
                  <a:pt x="114299" y="25450"/>
                </a:lnTo>
                <a:lnTo>
                  <a:pt x="112989" y="30876"/>
                </a:lnTo>
                <a:lnTo>
                  <a:pt x="53126" y="273161"/>
                </a:lnTo>
                <a:lnTo>
                  <a:pt x="6939" y="295010"/>
                </a:lnTo>
                <a:lnTo>
                  <a:pt x="253" y="300172"/>
                </a:lnTo>
                <a:lnTo>
                  <a:pt x="0" y="308488"/>
                </a:lnTo>
                <a:lnTo>
                  <a:pt x="6705" y="308488"/>
                </a:lnTo>
                <a:lnTo>
                  <a:pt x="17559" y="308316"/>
                </a:lnTo>
                <a:lnTo>
                  <a:pt x="58910" y="307187"/>
                </a:lnTo>
                <a:lnTo>
                  <a:pt x="129966" y="307187"/>
                </a:lnTo>
                <a:lnTo>
                  <a:pt x="129966" y="294345"/>
                </a:lnTo>
                <a:lnTo>
                  <a:pt x="117439" y="294345"/>
                </a:lnTo>
                <a:lnTo>
                  <a:pt x="99344" y="293736"/>
                </a:lnTo>
                <a:lnTo>
                  <a:pt x="89317" y="289472"/>
                </a:lnTo>
                <a:lnTo>
                  <a:pt x="88422" y="283494"/>
                </a:lnTo>
                <a:lnTo>
                  <a:pt x="89306" y="281238"/>
                </a:lnTo>
                <a:lnTo>
                  <a:pt x="89763" y="278526"/>
                </a:lnTo>
                <a:lnTo>
                  <a:pt x="117439" y="165597"/>
                </a:lnTo>
                <a:lnTo>
                  <a:pt x="193365" y="165597"/>
                </a:lnTo>
                <a:lnTo>
                  <a:pt x="208514" y="164720"/>
                </a:lnTo>
                <a:lnTo>
                  <a:pt x="223427" y="162177"/>
                </a:lnTo>
                <a:lnTo>
                  <a:pt x="237916" y="158101"/>
                </a:lnTo>
                <a:lnTo>
                  <a:pt x="247653" y="154259"/>
                </a:lnTo>
                <a:lnTo>
                  <a:pt x="119451" y="154259"/>
                </a:lnTo>
                <a:lnTo>
                  <a:pt x="149656" y="31333"/>
                </a:lnTo>
                <a:lnTo>
                  <a:pt x="154781" y="17901"/>
                </a:lnTo>
                <a:lnTo>
                  <a:pt x="166648" y="14259"/>
                </a:lnTo>
                <a:lnTo>
                  <a:pt x="216347" y="14142"/>
                </a:lnTo>
                <a:close/>
              </a:path>
              <a:path w="318770" h="308609">
                <a:moveTo>
                  <a:pt x="129966" y="307187"/>
                </a:moveTo>
                <a:lnTo>
                  <a:pt x="58910" y="307187"/>
                </a:lnTo>
                <a:lnTo>
                  <a:pt x="73300" y="307306"/>
                </a:lnTo>
                <a:lnTo>
                  <a:pt x="100681" y="307843"/>
                </a:lnTo>
                <a:lnTo>
                  <a:pt x="112644" y="308307"/>
                </a:lnTo>
                <a:lnTo>
                  <a:pt x="124145" y="308488"/>
                </a:lnTo>
                <a:lnTo>
                  <a:pt x="129966" y="308488"/>
                </a:lnTo>
                <a:lnTo>
                  <a:pt x="129966" y="307187"/>
                </a:lnTo>
                <a:close/>
              </a:path>
              <a:path w="318770" h="308609">
                <a:moveTo>
                  <a:pt x="72786" y="0"/>
                </a:moveTo>
                <a:lnTo>
                  <a:pt x="72786" y="14142"/>
                </a:lnTo>
                <a:lnTo>
                  <a:pt x="216347" y="14142"/>
                </a:lnTo>
                <a:lnTo>
                  <a:pt x="234015" y="15244"/>
                </a:lnTo>
                <a:lnTo>
                  <a:pt x="269999" y="33375"/>
                </a:lnTo>
                <a:lnTo>
                  <a:pt x="275313" y="58282"/>
                </a:lnTo>
                <a:lnTo>
                  <a:pt x="274109" y="72046"/>
                </a:lnTo>
                <a:lnTo>
                  <a:pt x="263523" y="111079"/>
                </a:lnTo>
                <a:lnTo>
                  <a:pt x="226366" y="145895"/>
                </a:lnTo>
                <a:lnTo>
                  <a:pt x="119451" y="154259"/>
                </a:lnTo>
                <a:lnTo>
                  <a:pt x="247653" y="154259"/>
                </a:lnTo>
                <a:lnTo>
                  <a:pt x="287918" y="129119"/>
                </a:lnTo>
                <a:lnTo>
                  <a:pt x="311859" y="97788"/>
                </a:lnTo>
                <a:lnTo>
                  <a:pt x="318572" y="74322"/>
                </a:lnTo>
                <a:lnTo>
                  <a:pt x="317592" y="61123"/>
                </a:lnTo>
                <a:lnTo>
                  <a:pt x="292148" y="17921"/>
                </a:lnTo>
                <a:lnTo>
                  <a:pt x="250647" y="1392"/>
                </a:lnTo>
                <a:lnTo>
                  <a:pt x="232579" y="9"/>
                </a:lnTo>
                <a:lnTo>
                  <a:pt x="72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5530626" y="1093219"/>
            <a:ext cx="91328" cy="398368"/>
          </a:xfrm>
          <a:custGeom>
            <a:avLst/>
            <a:gdLst/>
            <a:ahLst/>
            <a:cxnLst/>
            <a:rect l="l" t="t" r="r" b="b"/>
            <a:pathLst>
              <a:path w="103504" h="451485">
                <a:moveTo>
                  <a:pt x="101352" y="0"/>
                </a:moveTo>
                <a:lnTo>
                  <a:pt x="98670" y="0"/>
                </a:lnTo>
                <a:lnTo>
                  <a:pt x="95890" y="1160"/>
                </a:lnTo>
                <a:lnTo>
                  <a:pt x="66200" y="28420"/>
                </a:lnTo>
                <a:lnTo>
                  <a:pt x="36225" y="71608"/>
                </a:lnTo>
                <a:lnTo>
                  <a:pt x="18069" y="116614"/>
                </a:lnTo>
                <a:lnTo>
                  <a:pt x="7108" y="156368"/>
                </a:lnTo>
                <a:lnTo>
                  <a:pt x="759" y="201766"/>
                </a:lnTo>
                <a:lnTo>
                  <a:pt x="0" y="221422"/>
                </a:lnTo>
                <a:lnTo>
                  <a:pt x="111" y="231909"/>
                </a:lnTo>
                <a:lnTo>
                  <a:pt x="3830" y="279106"/>
                </a:lnTo>
                <a:lnTo>
                  <a:pt x="11615" y="318035"/>
                </a:lnTo>
                <a:lnTo>
                  <a:pt x="25349" y="357866"/>
                </a:lnTo>
                <a:lnTo>
                  <a:pt x="45633" y="394307"/>
                </a:lnTo>
                <a:lnTo>
                  <a:pt x="74663" y="431758"/>
                </a:lnTo>
                <a:lnTo>
                  <a:pt x="101352" y="451408"/>
                </a:lnTo>
                <a:lnTo>
                  <a:pt x="103151" y="450067"/>
                </a:lnTo>
                <a:lnTo>
                  <a:pt x="103120" y="446897"/>
                </a:lnTo>
                <a:lnTo>
                  <a:pt x="103120" y="444642"/>
                </a:lnTo>
                <a:lnTo>
                  <a:pt x="70292" y="405518"/>
                </a:lnTo>
                <a:lnTo>
                  <a:pt x="51578" y="370392"/>
                </a:lnTo>
                <a:lnTo>
                  <a:pt x="38537" y="332956"/>
                </a:lnTo>
                <a:lnTo>
                  <a:pt x="30349" y="294554"/>
                </a:lnTo>
                <a:lnTo>
                  <a:pt x="26191" y="256529"/>
                </a:lnTo>
                <a:lnTo>
                  <a:pt x="25254" y="232053"/>
                </a:lnTo>
                <a:lnTo>
                  <a:pt x="25405" y="218137"/>
                </a:lnTo>
                <a:lnTo>
                  <a:pt x="27915" y="177236"/>
                </a:lnTo>
                <a:lnTo>
                  <a:pt x="33951" y="137928"/>
                </a:lnTo>
                <a:lnTo>
                  <a:pt x="44075" y="100637"/>
                </a:lnTo>
                <a:lnTo>
                  <a:pt x="64907" y="54779"/>
                </a:lnTo>
                <a:lnTo>
                  <a:pt x="95343" y="14252"/>
                </a:lnTo>
                <a:lnTo>
                  <a:pt x="103120" y="6827"/>
                </a:lnTo>
                <a:lnTo>
                  <a:pt x="103120" y="1402"/>
                </a:lnTo>
                <a:lnTo>
                  <a:pt x="101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5658299" y="1119414"/>
            <a:ext cx="287431" cy="272303"/>
          </a:xfrm>
          <a:custGeom>
            <a:avLst/>
            <a:gdLst/>
            <a:ahLst/>
            <a:cxnLst/>
            <a:rect l="l" t="t" r="r" b="b"/>
            <a:pathLst>
              <a:path w="325754" h="308609">
                <a:moveTo>
                  <a:pt x="153893" y="294345"/>
                </a:moveTo>
                <a:lnTo>
                  <a:pt x="25511" y="294345"/>
                </a:lnTo>
                <a:lnTo>
                  <a:pt x="25511" y="308518"/>
                </a:lnTo>
                <a:lnTo>
                  <a:pt x="31760" y="308518"/>
                </a:lnTo>
                <a:lnTo>
                  <a:pt x="42668" y="308341"/>
                </a:lnTo>
                <a:lnTo>
                  <a:pt x="83888" y="307184"/>
                </a:lnTo>
                <a:lnTo>
                  <a:pt x="153893" y="307184"/>
                </a:lnTo>
                <a:lnTo>
                  <a:pt x="153893" y="294345"/>
                </a:lnTo>
                <a:close/>
              </a:path>
              <a:path w="325754" h="308609">
                <a:moveTo>
                  <a:pt x="153893" y="307184"/>
                </a:moveTo>
                <a:lnTo>
                  <a:pt x="83888" y="307184"/>
                </a:lnTo>
                <a:lnTo>
                  <a:pt x="95945" y="307316"/>
                </a:lnTo>
                <a:lnTo>
                  <a:pt x="137237" y="308408"/>
                </a:lnTo>
                <a:lnTo>
                  <a:pt x="148529" y="308518"/>
                </a:lnTo>
                <a:lnTo>
                  <a:pt x="153893" y="308518"/>
                </a:lnTo>
                <a:lnTo>
                  <a:pt x="153893" y="307184"/>
                </a:lnTo>
                <a:close/>
              </a:path>
              <a:path w="325754" h="308609">
                <a:moveTo>
                  <a:pt x="0" y="0"/>
                </a:moveTo>
                <a:lnTo>
                  <a:pt x="0" y="14142"/>
                </a:lnTo>
                <a:lnTo>
                  <a:pt x="10302" y="14142"/>
                </a:lnTo>
                <a:lnTo>
                  <a:pt x="30513" y="15801"/>
                </a:lnTo>
                <a:lnTo>
                  <a:pt x="97993" y="177972"/>
                </a:lnTo>
                <a:lnTo>
                  <a:pt x="99761" y="185623"/>
                </a:lnTo>
                <a:lnTo>
                  <a:pt x="98663" y="190605"/>
                </a:lnTo>
                <a:lnTo>
                  <a:pt x="87661" y="235826"/>
                </a:lnTo>
                <a:lnTo>
                  <a:pt x="76315" y="280019"/>
                </a:lnTo>
                <a:lnTo>
                  <a:pt x="29077" y="294345"/>
                </a:lnTo>
                <a:lnTo>
                  <a:pt x="131978" y="294345"/>
                </a:lnTo>
                <a:lnTo>
                  <a:pt x="124388" y="293461"/>
                </a:lnTo>
                <a:lnTo>
                  <a:pt x="114970" y="292547"/>
                </a:lnTo>
                <a:lnTo>
                  <a:pt x="112288" y="291632"/>
                </a:lnTo>
                <a:lnTo>
                  <a:pt x="112288" y="286237"/>
                </a:lnTo>
                <a:lnTo>
                  <a:pt x="114101" y="276470"/>
                </a:lnTo>
                <a:lnTo>
                  <a:pt x="117608" y="261699"/>
                </a:lnTo>
                <a:lnTo>
                  <a:pt x="121650" y="245650"/>
                </a:lnTo>
                <a:lnTo>
                  <a:pt x="124713" y="233262"/>
                </a:lnTo>
                <a:lnTo>
                  <a:pt x="127254" y="222809"/>
                </a:lnTo>
                <a:lnTo>
                  <a:pt x="129731" y="212564"/>
                </a:lnTo>
                <a:lnTo>
                  <a:pt x="132601" y="200801"/>
                </a:lnTo>
                <a:lnTo>
                  <a:pt x="136458" y="185623"/>
                </a:lnTo>
                <a:lnTo>
                  <a:pt x="136885" y="184251"/>
                </a:lnTo>
                <a:lnTo>
                  <a:pt x="140482" y="180228"/>
                </a:lnTo>
                <a:lnTo>
                  <a:pt x="152029" y="166847"/>
                </a:lnTo>
                <a:lnTo>
                  <a:pt x="136458" y="166847"/>
                </a:lnTo>
                <a:lnTo>
                  <a:pt x="87264" y="32705"/>
                </a:lnTo>
                <a:lnTo>
                  <a:pt x="84581" y="26365"/>
                </a:lnTo>
                <a:lnTo>
                  <a:pt x="84581" y="25024"/>
                </a:lnTo>
                <a:lnTo>
                  <a:pt x="94127" y="16004"/>
                </a:lnTo>
                <a:lnTo>
                  <a:pt x="108910" y="14157"/>
                </a:lnTo>
                <a:lnTo>
                  <a:pt x="121706" y="14142"/>
                </a:lnTo>
                <a:lnTo>
                  <a:pt x="121706" y="1333"/>
                </a:lnTo>
                <a:lnTo>
                  <a:pt x="62874" y="1333"/>
                </a:lnTo>
                <a:lnTo>
                  <a:pt x="50410" y="1165"/>
                </a:lnTo>
                <a:lnTo>
                  <a:pt x="10926" y="17"/>
                </a:lnTo>
                <a:lnTo>
                  <a:pt x="0" y="0"/>
                </a:lnTo>
                <a:close/>
              </a:path>
              <a:path w="325754" h="308609">
                <a:moveTo>
                  <a:pt x="235336" y="30"/>
                </a:moveTo>
                <a:lnTo>
                  <a:pt x="229514" y="30"/>
                </a:lnTo>
                <a:lnTo>
                  <a:pt x="229514" y="13715"/>
                </a:lnTo>
                <a:lnTo>
                  <a:pt x="233994" y="14173"/>
                </a:lnTo>
                <a:lnTo>
                  <a:pt x="239359" y="14173"/>
                </a:lnTo>
                <a:lnTo>
                  <a:pt x="252343" y="15087"/>
                </a:lnTo>
                <a:lnTo>
                  <a:pt x="252343" y="32278"/>
                </a:lnTo>
                <a:lnTo>
                  <a:pt x="242041" y="43982"/>
                </a:lnTo>
                <a:lnTo>
                  <a:pt x="240243" y="46268"/>
                </a:lnTo>
                <a:lnTo>
                  <a:pt x="136458" y="166847"/>
                </a:lnTo>
                <a:lnTo>
                  <a:pt x="152029" y="166847"/>
                </a:lnTo>
                <a:lnTo>
                  <a:pt x="251429" y="51663"/>
                </a:lnTo>
                <a:lnTo>
                  <a:pt x="257677" y="45354"/>
                </a:lnTo>
                <a:lnTo>
                  <a:pt x="297266" y="17753"/>
                </a:lnTo>
                <a:lnTo>
                  <a:pt x="321228" y="13715"/>
                </a:lnTo>
                <a:lnTo>
                  <a:pt x="325252" y="13715"/>
                </a:lnTo>
                <a:lnTo>
                  <a:pt x="325252" y="1859"/>
                </a:lnTo>
                <a:lnTo>
                  <a:pt x="324277" y="1068"/>
                </a:lnTo>
                <a:lnTo>
                  <a:pt x="294093" y="1068"/>
                </a:lnTo>
                <a:lnTo>
                  <a:pt x="277863" y="1056"/>
                </a:lnTo>
                <a:lnTo>
                  <a:pt x="264216" y="746"/>
                </a:lnTo>
                <a:lnTo>
                  <a:pt x="242121" y="63"/>
                </a:lnTo>
                <a:lnTo>
                  <a:pt x="235336" y="30"/>
                </a:lnTo>
                <a:close/>
              </a:path>
              <a:path w="325754" h="308609">
                <a:moveTo>
                  <a:pt x="121706" y="0"/>
                </a:moveTo>
                <a:lnTo>
                  <a:pt x="115001" y="0"/>
                </a:lnTo>
                <a:lnTo>
                  <a:pt x="104111" y="177"/>
                </a:lnTo>
                <a:lnTo>
                  <a:pt x="62874" y="1333"/>
                </a:lnTo>
                <a:lnTo>
                  <a:pt x="121706" y="1333"/>
                </a:lnTo>
                <a:lnTo>
                  <a:pt x="121706" y="0"/>
                </a:lnTo>
                <a:close/>
              </a:path>
              <a:path w="325754" h="308609">
                <a:moveTo>
                  <a:pt x="322996" y="30"/>
                </a:moveTo>
                <a:lnTo>
                  <a:pt x="319430" y="30"/>
                </a:lnTo>
                <a:lnTo>
                  <a:pt x="306960" y="401"/>
                </a:lnTo>
                <a:lnTo>
                  <a:pt x="294093" y="1068"/>
                </a:lnTo>
                <a:lnTo>
                  <a:pt x="324277" y="1068"/>
                </a:lnTo>
                <a:lnTo>
                  <a:pt x="322996" y="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016568" y="1093219"/>
            <a:ext cx="0" cy="398368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439"/>
                </a:lnTo>
              </a:path>
            </a:pathLst>
          </a:custGeom>
          <a:ln w="19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082338" y="1119440"/>
            <a:ext cx="325531" cy="272303"/>
          </a:xfrm>
          <a:custGeom>
            <a:avLst/>
            <a:gdLst/>
            <a:ahLst/>
            <a:cxnLst/>
            <a:rect l="l" t="t" r="r" b="b"/>
            <a:pathLst>
              <a:path w="368935" h="308609">
                <a:moveTo>
                  <a:pt x="79156" y="0"/>
                </a:moveTo>
                <a:lnTo>
                  <a:pt x="79156" y="14142"/>
                </a:lnTo>
                <a:lnTo>
                  <a:pt x="89458" y="14142"/>
                </a:lnTo>
                <a:lnTo>
                  <a:pt x="109766" y="15823"/>
                </a:lnTo>
                <a:lnTo>
                  <a:pt x="118985" y="21009"/>
                </a:lnTo>
                <a:lnTo>
                  <a:pt x="175808" y="154503"/>
                </a:lnTo>
                <a:lnTo>
                  <a:pt x="81412" y="256915"/>
                </a:lnTo>
                <a:lnTo>
                  <a:pt x="78729" y="259171"/>
                </a:lnTo>
                <a:lnTo>
                  <a:pt x="78272" y="259628"/>
                </a:lnTo>
                <a:lnTo>
                  <a:pt x="75590" y="261884"/>
                </a:lnTo>
                <a:lnTo>
                  <a:pt x="64270" y="272855"/>
                </a:lnTo>
                <a:lnTo>
                  <a:pt x="53027" y="281163"/>
                </a:lnTo>
                <a:lnTo>
                  <a:pt x="41777" y="287145"/>
                </a:lnTo>
                <a:lnTo>
                  <a:pt x="30439" y="291139"/>
                </a:lnTo>
                <a:lnTo>
                  <a:pt x="18929" y="293482"/>
                </a:lnTo>
                <a:lnTo>
                  <a:pt x="4023" y="294802"/>
                </a:lnTo>
                <a:lnTo>
                  <a:pt x="0" y="294802"/>
                </a:lnTo>
                <a:lnTo>
                  <a:pt x="0" y="308518"/>
                </a:lnTo>
                <a:lnTo>
                  <a:pt x="5821" y="308518"/>
                </a:lnTo>
                <a:lnTo>
                  <a:pt x="18277" y="308218"/>
                </a:lnTo>
                <a:lnTo>
                  <a:pt x="31099" y="307621"/>
                </a:lnTo>
                <a:lnTo>
                  <a:pt x="43919" y="307181"/>
                </a:lnTo>
                <a:lnTo>
                  <a:pt x="106009" y="307181"/>
                </a:lnTo>
                <a:lnTo>
                  <a:pt x="106009" y="294802"/>
                </a:lnTo>
                <a:lnTo>
                  <a:pt x="101528" y="294375"/>
                </a:lnTo>
                <a:lnTo>
                  <a:pt x="100675" y="294375"/>
                </a:lnTo>
                <a:lnTo>
                  <a:pt x="96652" y="293918"/>
                </a:lnTo>
                <a:lnTo>
                  <a:pt x="82753" y="293004"/>
                </a:lnTo>
                <a:lnTo>
                  <a:pt x="82753" y="273192"/>
                </a:lnTo>
                <a:lnTo>
                  <a:pt x="89489" y="265968"/>
                </a:lnTo>
                <a:lnTo>
                  <a:pt x="94853" y="260116"/>
                </a:lnTo>
                <a:lnTo>
                  <a:pt x="140482" y="211470"/>
                </a:lnTo>
                <a:lnTo>
                  <a:pt x="167938" y="181573"/>
                </a:lnTo>
                <a:lnTo>
                  <a:pt x="176019" y="172663"/>
                </a:lnTo>
                <a:lnTo>
                  <a:pt x="225415" y="172663"/>
                </a:lnTo>
                <a:lnTo>
                  <a:pt x="222501" y="165605"/>
                </a:lnTo>
                <a:lnTo>
                  <a:pt x="218182" y="155036"/>
                </a:lnTo>
                <a:lnTo>
                  <a:pt x="214408" y="145668"/>
                </a:lnTo>
                <a:lnTo>
                  <a:pt x="211276" y="137709"/>
                </a:lnTo>
                <a:lnTo>
                  <a:pt x="223925" y="123078"/>
                </a:lnTo>
                <a:lnTo>
                  <a:pt x="204886" y="123078"/>
                </a:lnTo>
                <a:lnTo>
                  <a:pt x="167304" y="33131"/>
                </a:lnTo>
                <a:lnTo>
                  <a:pt x="165963" y="29535"/>
                </a:lnTo>
                <a:lnTo>
                  <a:pt x="165079" y="27706"/>
                </a:lnTo>
                <a:lnTo>
                  <a:pt x="165079" y="27249"/>
                </a:lnTo>
                <a:lnTo>
                  <a:pt x="169604" y="21495"/>
                </a:lnTo>
                <a:lnTo>
                  <a:pt x="184333" y="15246"/>
                </a:lnTo>
                <a:lnTo>
                  <a:pt x="195925" y="13685"/>
                </a:lnTo>
                <a:lnTo>
                  <a:pt x="200405" y="13228"/>
                </a:lnTo>
                <a:lnTo>
                  <a:pt x="200405" y="1304"/>
                </a:lnTo>
                <a:lnTo>
                  <a:pt x="142924" y="1304"/>
                </a:lnTo>
                <a:lnTo>
                  <a:pt x="130072" y="1146"/>
                </a:lnTo>
                <a:lnTo>
                  <a:pt x="90556" y="29"/>
                </a:lnTo>
                <a:lnTo>
                  <a:pt x="79156" y="0"/>
                </a:lnTo>
                <a:close/>
              </a:path>
              <a:path w="368935" h="308609">
                <a:moveTo>
                  <a:pt x="106009" y="307181"/>
                </a:moveTo>
                <a:lnTo>
                  <a:pt x="43919" y="307181"/>
                </a:lnTo>
                <a:lnTo>
                  <a:pt x="57877" y="307353"/>
                </a:lnTo>
                <a:lnTo>
                  <a:pt x="83307" y="308231"/>
                </a:lnTo>
                <a:lnTo>
                  <a:pt x="95035" y="308504"/>
                </a:lnTo>
                <a:lnTo>
                  <a:pt x="106009" y="308518"/>
                </a:lnTo>
                <a:lnTo>
                  <a:pt x="106009" y="307181"/>
                </a:lnTo>
                <a:close/>
              </a:path>
              <a:path w="368935" h="308609">
                <a:moveTo>
                  <a:pt x="225415" y="172663"/>
                </a:moveTo>
                <a:lnTo>
                  <a:pt x="176019" y="172663"/>
                </a:lnTo>
                <a:lnTo>
                  <a:pt x="225917" y="274990"/>
                </a:lnTo>
                <a:lnTo>
                  <a:pt x="227716" y="279958"/>
                </a:lnTo>
                <a:lnTo>
                  <a:pt x="228142" y="280385"/>
                </a:lnTo>
                <a:lnTo>
                  <a:pt x="228142" y="281299"/>
                </a:lnTo>
                <a:lnTo>
                  <a:pt x="223240" y="287539"/>
                </a:lnTo>
                <a:lnTo>
                  <a:pt x="208359" y="293440"/>
                </a:lnTo>
                <a:lnTo>
                  <a:pt x="197297" y="294833"/>
                </a:lnTo>
                <a:lnTo>
                  <a:pt x="193273" y="295290"/>
                </a:lnTo>
                <a:lnTo>
                  <a:pt x="193273" y="308518"/>
                </a:lnTo>
                <a:lnTo>
                  <a:pt x="199979" y="308518"/>
                </a:lnTo>
                <a:lnTo>
                  <a:pt x="210875" y="308345"/>
                </a:lnTo>
                <a:lnTo>
                  <a:pt x="252106" y="307214"/>
                </a:lnTo>
                <a:lnTo>
                  <a:pt x="314523" y="307214"/>
                </a:lnTo>
                <a:lnTo>
                  <a:pt x="314523" y="294375"/>
                </a:lnTo>
                <a:lnTo>
                  <a:pt x="306445" y="294375"/>
                </a:lnTo>
                <a:lnTo>
                  <a:pt x="286681" y="293345"/>
                </a:lnTo>
                <a:lnTo>
                  <a:pt x="237803" y="202427"/>
                </a:lnTo>
                <a:lnTo>
                  <a:pt x="227274" y="177166"/>
                </a:lnTo>
                <a:lnTo>
                  <a:pt x="225415" y="172663"/>
                </a:lnTo>
                <a:close/>
              </a:path>
              <a:path w="368935" h="308609">
                <a:moveTo>
                  <a:pt x="314523" y="307214"/>
                </a:moveTo>
                <a:lnTo>
                  <a:pt x="252106" y="307214"/>
                </a:lnTo>
                <a:lnTo>
                  <a:pt x="264623" y="307381"/>
                </a:lnTo>
                <a:lnTo>
                  <a:pt x="303914" y="308505"/>
                </a:lnTo>
                <a:lnTo>
                  <a:pt x="314523" y="308518"/>
                </a:lnTo>
                <a:lnTo>
                  <a:pt x="314523" y="307214"/>
                </a:lnTo>
                <a:close/>
              </a:path>
              <a:path w="368935" h="308609">
                <a:moveTo>
                  <a:pt x="262646" y="30"/>
                </a:moveTo>
                <a:lnTo>
                  <a:pt x="262646" y="12344"/>
                </a:lnTo>
                <a:lnTo>
                  <a:pt x="264871" y="13715"/>
                </a:lnTo>
                <a:lnTo>
                  <a:pt x="268010" y="14173"/>
                </a:lnTo>
                <a:lnTo>
                  <a:pt x="272033" y="14630"/>
                </a:lnTo>
                <a:lnTo>
                  <a:pt x="285871" y="15544"/>
                </a:lnTo>
                <a:lnTo>
                  <a:pt x="285871" y="34533"/>
                </a:lnTo>
                <a:lnTo>
                  <a:pt x="280964" y="40385"/>
                </a:lnTo>
                <a:lnTo>
                  <a:pt x="277398" y="44470"/>
                </a:lnTo>
                <a:lnTo>
                  <a:pt x="204886" y="123078"/>
                </a:lnTo>
                <a:lnTo>
                  <a:pt x="223925" y="123078"/>
                </a:lnTo>
                <a:lnTo>
                  <a:pt x="249158" y="94196"/>
                </a:lnTo>
                <a:lnTo>
                  <a:pt x="277726" y="62291"/>
                </a:lnTo>
                <a:lnTo>
                  <a:pt x="308495" y="32409"/>
                </a:lnTo>
                <a:lnTo>
                  <a:pt x="356752" y="14298"/>
                </a:lnTo>
                <a:lnTo>
                  <a:pt x="364632" y="13715"/>
                </a:lnTo>
                <a:lnTo>
                  <a:pt x="368655" y="13715"/>
                </a:lnTo>
                <a:lnTo>
                  <a:pt x="368655" y="1337"/>
                </a:lnTo>
                <a:lnTo>
                  <a:pt x="324732" y="1337"/>
                </a:lnTo>
                <a:lnTo>
                  <a:pt x="310732" y="1166"/>
                </a:lnTo>
                <a:lnTo>
                  <a:pt x="285412" y="301"/>
                </a:lnTo>
                <a:lnTo>
                  <a:pt x="273680" y="41"/>
                </a:lnTo>
                <a:lnTo>
                  <a:pt x="262646" y="30"/>
                </a:lnTo>
                <a:close/>
              </a:path>
              <a:path w="368935" h="308609">
                <a:moveTo>
                  <a:pt x="368655" y="30"/>
                </a:moveTo>
                <a:lnTo>
                  <a:pt x="362833" y="30"/>
                </a:lnTo>
                <a:lnTo>
                  <a:pt x="350380" y="323"/>
                </a:lnTo>
                <a:lnTo>
                  <a:pt x="337554" y="906"/>
                </a:lnTo>
                <a:lnTo>
                  <a:pt x="324732" y="1337"/>
                </a:lnTo>
                <a:lnTo>
                  <a:pt x="368655" y="1337"/>
                </a:lnTo>
                <a:lnTo>
                  <a:pt x="368655" y="30"/>
                </a:lnTo>
                <a:close/>
              </a:path>
              <a:path w="368935" h="308609">
                <a:moveTo>
                  <a:pt x="200405" y="0"/>
                </a:moveTo>
                <a:lnTo>
                  <a:pt x="193700" y="0"/>
                </a:lnTo>
                <a:lnTo>
                  <a:pt x="181192" y="173"/>
                </a:lnTo>
                <a:lnTo>
                  <a:pt x="155706" y="1009"/>
                </a:lnTo>
                <a:lnTo>
                  <a:pt x="142924" y="1304"/>
                </a:lnTo>
                <a:lnTo>
                  <a:pt x="200405" y="1304"/>
                </a:lnTo>
                <a:lnTo>
                  <a:pt x="200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6443761" y="1349612"/>
            <a:ext cx="44263" cy="119903"/>
          </a:xfrm>
          <a:custGeom>
            <a:avLst/>
            <a:gdLst/>
            <a:ahLst/>
            <a:cxnLst/>
            <a:rect l="l" t="t" r="r" b="b"/>
            <a:pathLst>
              <a:path w="50164" h="135889">
                <a:moveTo>
                  <a:pt x="49129" y="40403"/>
                </a:moveTo>
                <a:lnTo>
                  <a:pt x="39510" y="40403"/>
                </a:lnTo>
                <a:lnTo>
                  <a:pt x="39938" y="40860"/>
                </a:lnTo>
                <a:lnTo>
                  <a:pt x="39967" y="47627"/>
                </a:lnTo>
                <a:lnTo>
                  <a:pt x="31300" y="89803"/>
                </a:lnTo>
                <a:lnTo>
                  <a:pt x="4214" y="128155"/>
                </a:lnTo>
                <a:lnTo>
                  <a:pt x="4214" y="133580"/>
                </a:lnTo>
                <a:lnTo>
                  <a:pt x="6469" y="135379"/>
                </a:lnTo>
                <a:lnTo>
                  <a:pt x="8725" y="135379"/>
                </a:lnTo>
                <a:lnTo>
                  <a:pt x="39677" y="95213"/>
                </a:lnTo>
                <a:lnTo>
                  <a:pt x="49782" y="47627"/>
                </a:lnTo>
                <a:lnTo>
                  <a:pt x="49129" y="40403"/>
                </a:lnTo>
                <a:close/>
              </a:path>
              <a:path w="50164" h="135889">
                <a:moveTo>
                  <a:pt x="25734" y="0"/>
                </a:moveTo>
                <a:lnTo>
                  <a:pt x="9436" y="3140"/>
                </a:lnTo>
                <a:lnTo>
                  <a:pt x="0" y="11919"/>
                </a:lnTo>
                <a:lnTo>
                  <a:pt x="246" y="29376"/>
                </a:lnTo>
                <a:lnTo>
                  <a:pt x="5455" y="41007"/>
                </a:lnTo>
                <a:lnTo>
                  <a:pt x="14786" y="46856"/>
                </a:lnTo>
                <a:lnTo>
                  <a:pt x="26403" y="47627"/>
                </a:lnTo>
                <a:lnTo>
                  <a:pt x="32286" y="45828"/>
                </a:lnTo>
                <a:lnTo>
                  <a:pt x="36797" y="41775"/>
                </a:lnTo>
                <a:lnTo>
                  <a:pt x="38138" y="40860"/>
                </a:lnTo>
                <a:lnTo>
                  <a:pt x="38595" y="40403"/>
                </a:lnTo>
                <a:lnTo>
                  <a:pt x="49129" y="40403"/>
                </a:lnTo>
                <a:lnTo>
                  <a:pt x="48104" y="29052"/>
                </a:lnTo>
                <a:lnTo>
                  <a:pt x="43305" y="14667"/>
                </a:lnTo>
                <a:lnTo>
                  <a:pt x="35732" y="4856"/>
                </a:lnTo>
                <a:lnTo>
                  <a:pt x="25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6599108" y="1111154"/>
            <a:ext cx="163606" cy="285190"/>
          </a:xfrm>
          <a:custGeom>
            <a:avLst/>
            <a:gdLst/>
            <a:ahLst/>
            <a:cxnLst/>
            <a:rect l="l" t="t" r="r" b="b"/>
            <a:pathLst>
              <a:path w="185420" h="323215">
                <a:moveTo>
                  <a:pt x="138354" y="0"/>
                </a:moveTo>
                <a:lnTo>
                  <a:pt x="97359" y="13853"/>
                </a:lnTo>
                <a:lnTo>
                  <a:pt x="68635" y="40035"/>
                </a:lnTo>
                <a:lnTo>
                  <a:pt x="43194" y="76328"/>
                </a:lnTo>
                <a:lnTo>
                  <a:pt x="22430" y="119651"/>
                </a:lnTo>
                <a:lnTo>
                  <a:pt x="7737" y="166923"/>
                </a:lnTo>
                <a:lnTo>
                  <a:pt x="509" y="215061"/>
                </a:lnTo>
                <a:lnTo>
                  <a:pt x="0" y="230767"/>
                </a:lnTo>
                <a:lnTo>
                  <a:pt x="571" y="246105"/>
                </a:lnTo>
                <a:lnTo>
                  <a:pt x="10322" y="290239"/>
                </a:lnTo>
                <a:lnTo>
                  <a:pt x="35215" y="319440"/>
                </a:lnTo>
                <a:lnTo>
                  <a:pt x="47565" y="323163"/>
                </a:lnTo>
                <a:lnTo>
                  <a:pt x="57969" y="322268"/>
                </a:lnTo>
                <a:lnTo>
                  <a:pt x="68303" y="319537"/>
                </a:lnTo>
                <a:lnTo>
                  <a:pt x="78519" y="315089"/>
                </a:lnTo>
                <a:lnTo>
                  <a:pt x="81870" y="313073"/>
                </a:lnTo>
                <a:lnTo>
                  <a:pt x="59222" y="313073"/>
                </a:lnTo>
                <a:lnTo>
                  <a:pt x="48343" y="311653"/>
                </a:lnTo>
                <a:lnTo>
                  <a:pt x="40001" y="306187"/>
                </a:lnTo>
                <a:lnTo>
                  <a:pt x="34128" y="295943"/>
                </a:lnTo>
                <a:lnTo>
                  <a:pt x="30652" y="280189"/>
                </a:lnTo>
                <a:lnTo>
                  <a:pt x="29504" y="258192"/>
                </a:lnTo>
                <a:lnTo>
                  <a:pt x="29676" y="249735"/>
                </a:lnTo>
                <a:lnTo>
                  <a:pt x="35507" y="204031"/>
                </a:lnTo>
                <a:lnTo>
                  <a:pt x="137464" y="167887"/>
                </a:lnTo>
                <a:lnTo>
                  <a:pt x="174360" y="167887"/>
                </a:lnTo>
                <a:lnTo>
                  <a:pt x="177607" y="155259"/>
                </a:lnTo>
                <a:lnTo>
                  <a:pt x="177923" y="153713"/>
                </a:lnTo>
                <a:lnTo>
                  <a:pt x="47975" y="153713"/>
                </a:lnTo>
                <a:lnTo>
                  <a:pt x="50863" y="142723"/>
                </a:lnTo>
                <a:lnTo>
                  <a:pt x="65377" y="94688"/>
                </a:lnTo>
                <a:lnTo>
                  <a:pt x="81762" y="57969"/>
                </a:lnTo>
                <a:lnTo>
                  <a:pt x="106185" y="22272"/>
                </a:lnTo>
                <a:lnTo>
                  <a:pt x="126196" y="9903"/>
                </a:lnTo>
                <a:lnTo>
                  <a:pt x="158507" y="9903"/>
                </a:lnTo>
                <a:lnTo>
                  <a:pt x="151748" y="4542"/>
                </a:lnTo>
                <a:lnTo>
                  <a:pt x="138354" y="0"/>
                </a:lnTo>
                <a:close/>
              </a:path>
              <a:path w="185420" h="323215">
                <a:moveTo>
                  <a:pt x="174360" y="167887"/>
                </a:moveTo>
                <a:lnTo>
                  <a:pt x="137464" y="167887"/>
                </a:lnTo>
                <a:lnTo>
                  <a:pt x="135294" y="176913"/>
                </a:lnTo>
                <a:lnTo>
                  <a:pt x="132630" y="187426"/>
                </a:lnTo>
                <a:lnTo>
                  <a:pt x="121248" y="224770"/>
                </a:lnTo>
                <a:lnTo>
                  <a:pt x="101466" y="268243"/>
                </a:lnTo>
                <a:lnTo>
                  <a:pt x="76065" y="303425"/>
                </a:lnTo>
                <a:lnTo>
                  <a:pt x="59222" y="313073"/>
                </a:lnTo>
                <a:lnTo>
                  <a:pt x="81870" y="313073"/>
                </a:lnTo>
                <a:lnTo>
                  <a:pt x="117182" y="282516"/>
                </a:lnTo>
                <a:lnTo>
                  <a:pt x="142465" y="245898"/>
                </a:lnTo>
                <a:lnTo>
                  <a:pt x="163059" y="202407"/>
                </a:lnTo>
                <a:lnTo>
                  <a:pt x="173513" y="171183"/>
                </a:lnTo>
                <a:lnTo>
                  <a:pt x="174360" y="167887"/>
                </a:lnTo>
                <a:close/>
              </a:path>
              <a:path w="185420" h="323215">
                <a:moveTo>
                  <a:pt x="158507" y="9903"/>
                </a:moveTo>
                <a:lnTo>
                  <a:pt x="126196" y="9903"/>
                </a:lnTo>
                <a:lnTo>
                  <a:pt x="139753" y="12953"/>
                </a:lnTo>
                <a:lnTo>
                  <a:pt x="148414" y="21638"/>
                </a:lnTo>
                <a:lnTo>
                  <a:pt x="153255" y="34323"/>
                </a:lnTo>
                <a:lnTo>
                  <a:pt x="155352" y="49374"/>
                </a:lnTo>
                <a:lnTo>
                  <a:pt x="155327" y="62109"/>
                </a:lnTo>
                <a:lnTo>
                  <a:pt x="151058" y="108534"/>
                </a:lnTo>
                <a:lnTo>
                  <a:pt x="142558" y="148991"/>
                </a:lnTo>
                <a:lnTo>
                  <a:pt x="47975" y="153713"/>
                </a:lnTo>
                <a:lnTo>
                  <a:pt x="177923" y="153713"/>
                </a:lnTo>
                <a:lnTo>
                  <a:pt x="180878" y="139287"/>
                </a:lnTo>
                <a:lnTo>
                  <a:pt x="183277" y="123384"/>
                </a:lnTo>
                <a:lnTo>
                  <a:pt x="184754" y="107671"/>
                </a:lnTo>
                <a:lnTo>
                  <a:pt x="185257" y="92266"/>
                </a:lnTo>
                <a:lnTo>
                  <a:pt x="184867" y="80428"/>
                </a:lnTo>
                <a:lnTo>
                  <a:pt x="176667" y="37795"/>
                </a:lnTo>
                <a:lnTo>
                  <a:pt x="162402" y="12992"/>
                </a:lnTo>
                <a:lnTo>
                  <a:pt x="158507" y="9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6801164" y="1093219"/>
            <a:ext cx="91887" cy="398368"/>
          </a:xfrm>
          <a:custGeom>
            <a:avLst/>
            <a:gdLst/>
            <a:ahLst/>
            <a:cxnLst/>
            <a:rect l="l" t="t" r="r" b="b"/>
            <a:pathLst>
              <a:path w="104139" h="451485">
                <a:moveTo>
                  <a:pt x="1798" y="0"/>
                </a:moveTo>
                <a:lnTo>
                  <a:pt x="0" y="1859"/>
                </a:lnTo>
                <a:lnTo>
                  <a:pt x="0" y="6827"/>
                </a:lnTo>
                <a:lnTo>
                  <a:pt x="8564" y="14935"/>
                </a:lnTo>
                <a:lnTo>
                  <a:pt x="15950" y="22867"/>
                </a:lnTo>
                <a:lnTo>
                  <a:pt x="41710" y="59812"/>
                </a:lnTo>
                <a:lnTo>
                  <a:pt x="61030" y="104859"/>
                </a:lnTo>
                <a:lnTo>
                  <a:pt x="70982" y="143765"/>
                </a:lnTo>
                <a:lnTo>
                  <a:pt x="76800" y="186907"/>
                </a:lnTo>
                <a:lnTo>
                  <a:pt x="78274" y="217954"/>
                </a:lnTo>
                <a:lnTo>
                  <a:pt x="78131" y="231801"/>
                </a:lnTo>
                <a:lnTo>
                  <a:pt x="75692" y="272589"/>
                </a:lnTo>
                <a:lnTo>
                  <a:pt x="69781" y="311895"/>
                </a:lnTo>
                <a:lnTo>
                  <a:pt x="59809" y="349271"/>
                </a:lnTo>
                <a:lnTo>
                  <a:pt x="39179" y="395327"/>
                </a:lnTo>
                <a:lnTo>
                  <a:pt x="8889" y="436089"/>
                </a:lnTo>
                <a:lnTo>
                  <a:pt x="0" y="444642"/>
                </a:lnTo>
                <a:lnTo>
                  <a:pt x="0" y="449610"/>
                </a:lnTo>
                <a:lnTo>
                  <a:pt x="1767" y="451408"/>
                </a:lnTo>
                <a:lnTo>
                  <a:pt x="4450" y="451408"/>
                </a:lnTo>
                <a:lnTo>
                  <a:pt x="37001" y="423085"/>
                </a:lnTo>
                <a:lnTo>
                  <a:pt x="67055" y="380013"/>
                </a:lnTo>
                <a:lnTo>
                  <a:pt x="85342" y="334990"/>
                </a:lnTo>
                <a:lnTo>
                  <a:pt x="96380" y="295233"/>
                </a:lnTo>
                <a:lnTo>
                  <a:pt x="102776" y="249843"/>
                </a:lnTo>
                <a:lnTo>
                  <a:pt x="103601" y="225734"/>
                </a:lnTo>
                <a:lnTo>
                  <a:pt x="103476" y="215973"/>
                </a:lnTo>
                <a:lnTo>
                  <a:pt x="99455" y="169754"/>
                </a:lnTo>
                <a:lnTo>
                  <a:pt x="91050" y="130217"/>
                </a:lnTo>
                <a:lnTo>
                  <a:pt x="76211" y="89358"/>
                </a:lnTo>
                <a:lnTo>
                  <a:pt x="56078" y="53983"/>
                </a:lnTo>
                <a:lnTo>
                  <a:pt x="26826" y="17638"/>
                </a:lnTo>
                <a:lnTo>
                  <a:pt x="4514" y="0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7064672" y="1253669"/>
            <a:ext cx="262778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9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7064672" y="1331083"/>
            <a:ext cx="262778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515" y="0"/>
                </a:lnTo>
              </a:path>
            </a:pathLst>
          </a:custGeom>
          <a:ln w="19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7480509" y="1091955"/>
            <a:ext cx="372596" cy="398368"/>
          </a:xfrm>
          <a:custGeom>
            <a:avLst/>
            <a:gdLst/>
            <a:ahLst/>
            <a:cxnLst/>
            <a:rect l="l" t="t" r="r" b="b"/>
            <a:pathLst>
              <a:path w="422275" h="451485">
                <a:moveTo>
                  <a:pt x="383407" y="0"/>
                </a:moveTo>
                <a:lnTo>
                  <a:pt x="457" y="0"/>
                </a:lnTo>
                <a:lnTo>
                  <a:pt x="0" y="518"/>
                </a:lnTo>
                <a:lnTo>
                  <a:pt x="0" y="14508"/>
                </a:lnTo>
                <a:lnTo>
                  <a:pt x="163281" y="241096"/>
                </a:lnTo>
                <a:lnTo>
                  <a:pt x="883" y="443758"/>
                </a:lnTo>
                <a:lnTo>
                  <a:pt x="457" y="444672"/>
                </a:lnTo>
                <a:lnTo>
                  <a:pt x="457" y="451408"/>
                </a:lnTo>
                <a:lnTo>
                  <a:pt x="383407" y="451408"/>
                </a:lnTo>
                <a:lnTo>
                  <a:pt x="392102" y="425957"/>
                </a:lnTo>
                <a:lnTo>
                  <a:pt x="37581" y="425957"/>
                </a:lnTo>
                <a:lnTo>
                  <a:pt x="192816" y="232806"/>
                </a:lnTo>
                <a:lnTo>
                  <a:pt x="195955" y="228752"/>
                </a:lnTo>
                <a:lnTo>
                  <a:pt x="196870" y="227380"/>
                </a:lnTo>
                <a:lnTo>
                  <a:pt x="196870" y="223814"/>
                </a:lnTo>
                <a:lnTo>
                  <a:pt x="196413" y="223357"/>
                </a:lnTo>
                <a:lnTo>
                  <a:pt x="193730" y="219273"/>
                </a:lnTo>
                <a:lnTo>
                  <a:pt x="48341" y="18379"/>
                </a:lnTo>
                <a:lnTo>
                  <a:pt x="390103" y="18379"/>
                </a:lnTo>
                <a:lnTo>
                  <a:pt x="383407" y="0"/>
                </a:lnTo>
                <a:close/>
              </a:path>
              <a:path w="422275" h="451485">
                <a:moveTo>
                  <a:pt x="421873" y="338815"/>
                </a:moveTo>
                <a:lnTo>
                  <a:pt x="410687" y="338815"/>
                </a:lnTo>
                <a:lnTo>
                  <a:pt x="406002" y="350376"/>
                </a:lnTo>
                <a:lnTo>
                  <a:pt x="399875" y="361343"/>
                </a:lnTo>
                <a:lnTo>
                  <a:pt x="373873" y="389893"/>
                </a:lnTo>
                <a:lnTo>
                  <a:pt x="338606" y="410277"/>
                </a:lnTo>
                <a:lnTo>
                  <a:pt x="294989" y="421243"/>
                </a:lnTo>
                <a:lnTo>
                  <a:pt x="245135" y="425692"/>
                </a:lnTo>
                <a:lnTo>
                  <a:pt x="37581" y="425957"/>
                </a:lnTo>
                <a:lnTo>
                  <a:pt x="392102" y="425957"/>
                </a:lnTo>
                <a:lnTo>
                  <a:pt x="421873" y="338815"/>
                </a:lnTo>
                <a:close/>
              </a:path>
              <a:path w="422275" h="451485">
                <a:moveTo>
                  <a:pt x="390103" y="18379"/>
                </a:moveTo>
                <a:lnTo>
                  <a:pt x="225491" y="18379"/>
                </a:lnTo>
                <a:lnTo>
                  <a:pt x="235552" y="18434"/>
                </a:lnTo>
                <a:lnTo>
                  <a:pt x="246634" y="18674"/>
                </a:lnTo>
                <a:lnTo>
                  <a:pt x="297645" y="23704"/>
                </a:lnTo>
                <a:lnTo>
                  <a:pt x="337961" y="34870"/>
                </a:lnTo>
                <a:lnTo>
                  <a:pt x="374732" y="55712"/>
                </a:lnTo>
                <a:lnTo>
                  <a:pt x="403180" y="89235"/>
                </a:lnTo>
                <a:lnTo>
                  <a:pt x="409987" y="103748"/>
                </a:lnTo>
                <a:lnTo>
                  <a:pt x="421873" y="105582"/>
                </a:lnTo>
                <a:lnTo>
                  <a:pt x="390103" y="18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7888654" y="1325450"/>
            <a:ext cx="84044" cy="187699"/>
          </a:xfrm>
          <a:custGeom>
            <a:avLst/>
            <a:gdLst/>
            <a:ahLst/>
            <a:cxnLst/>
            <a:rect l="l" t="t" r="r" b="b"/>
            <a:pathLst>
              <a:path w="95250" h="212725">
                <a:moveTo>
                  <a:pt x="82997" y="0"/>
                </a:moveTo>
                <a:lnTo>
                  <a:pt x="65745" y="0"/>
                </a:lnTo>
                <a:lnTo>
                  <a:pt x="56662" y="8321"/>
                </a:lnTo>
                <a:lnTo>
                  <a:pt x="56662" y="23012"/>
                </a:lnTo>
                <a:lnTo>
                  <a:pt x="60746" y="29717"/>
                </a:lnTo>
                <a:lnTo>
                  <a:pt x="78303" y="29717"/>
                </a:lnTo>
                <a:lnTo>
                  <a:pt x="86746" y="20787"/>
                </a:lnTo>
                <a:lnTo>
                  <a:pt x="86746" y="7040"/>
                </a:lnTo>
                <a:lnTo>
                  <a:pt x="82997" y="0"/>
                </a:lnTo>
                <a:close/>
              </a:path>
              <a:path w="95250" h="212725">
                <a:moveTo>
                  <a:pt x="66164" y="79308"/>
                </a:moveTo>
                <a:lnTo>
                  <a:pt x="49773" y="79308"/>
                </a:lnTo>
                <a:lnTo>
                  <a:pt x="52608" y="81808"/>
                </a:lnTo>
                <a:lnTo>
                  <a:pt x="52608" y="90312"/>
                </a:lnTo>
                <a:lnTo>
                  <a:pt x="51528" y="98540"/>
                </a:lnTo>
                <a:lnTo>
                  <a:pt x="47341" y="110477"/>
                </a:lnTo>
                <a:lnTo>
                  <a:pt x="23164" y="172364"/>
                </a:lnTo>
                <a:lnTo>
                  <a:pt x="21915" y="176448"/>
                </a:lnTo>
                <a:lnTo>
                  <a:pt x="20360" y="180197"/>
                </a:lnTo>
                <a:lnTo>
                  <a:pt x="20360" y="185562"/>
                </a:lnTo>
                <a:lnTo>
                  <a:pt x="23898" y="198521"/>
                </a:lnTo>
                <a:lnTo>
                  <a:pt x="33509" y="207995"/>
                </a:lnTo>
                <a:lnTo>
                  <a:pt x="47690" y="212220"/>
                </a:lnTo>
                <a:lnTo>
                  <a:pt x="64556" y="208188"/>
                </a:lnTo>
                <a:lnTo>
                  <a:pt x="70239" y="203789"/>
                </a:lnTo>
                <a:lnTo>
                  <a:pt x="44378" y="203789"/>
                </a:lnTo>
                <a:lnTo>
                  <a:pt x="42793" y="199704"/>
                </a:lnTo>
                <a:lnTo>
                  <a:pt x="42793" y="185562"/>
                </a:lnTo>
                <a:lnTo>
                  <a:pt x="44988" y="179588"/>
                </a:lnTo>
                <a:lnTo>
                  <a:pt x="47823" y="172669"/>
                </a:lnTo>
                <a:lnTo>
                  <a:pt x="52388" y="160749"/>
                </a:lnTo>
                <a:lnTo>
                  <a:pt x="57207" y="149039"/>
                </a:lnTo>
                <a:lnTo>
                  <a:pt x="61667" y="137499"/>
                </a:lnTo>
                <a:lnTo>
                  <a:pt x="67464" y="122601"/>
                </a:lnTo>
                <a:lnTo>
                  <a:pt x="72092" y="110575"/>
                </a:lnTo>
                <a:lnTo>
                  <a:pt x="74127" y="104454"/>
                </a:lnTo>
                <a:lnTo>
                  <a:pt x="75072" y="100675"/>
                </a:lnTo>
                <a:lnTo>
                  <a:pt x="75072" y="97505"/>
                </a:lnTo>
                <a:lnTo>
                  <a:pt x="71527" y="84580"/>
                </a:lnTo>
                <a:lnTo>
                  <a:pt x="66164" y="79308"/>
                </a:lnTo>
                <a:close/>
              </a:path>
              <a:path w="95250" h="212725">
                <a:moveTo>
                  <a:pt x="94884" y="160202"/>
                </a:moveTo>
                <a:lnTo>
                  <a:pt x="85465" y="160202"/>
                </a:lnTo>
                <a:lnTo>
                  <a:pt x="85161" y="162092"/>
                </a:lnTo>
                <a:lnTo>
                  <a:pt x="83911" y="165567"/>
                </a:lnTo>
                <a:lnTo>
                  <a:pt x="77366" y="182238"/>
                </a:lnTo>
                <a:lnTo>
                  <a:pt x="69111" y="194205"/>
                </a:lnTo>
                <a:lnTo>
                  <a:pt x="59917" y="201409"/>
                </a:lnTo>
                <a:lnTo>
                  <a:pt x="44378" y="203789"/>
                </a:lnTo>
                <a:lnTo>
                  <a:pt x="70239" y="203789"/>
                </a:lnTo>
                <a:lnTo>
                  <a:pt x="77452" y="198204"/>
                </a:lnTo>
                <a:lnTo>
                  <a:pt x="86621" y="185562"/>
                </a:lnTo>
                <a:lnTo>
                  <a:pt x="92304" y="173552"/>
                </a:lnTo>
                <a:lnTo>
                  <a:pt x="94747" y="165467"/>
                </a:lnTo>
                <a:lnTo>
                  <a:pt x="94884" y="160202"/>
                </a:lnTo>
                <a:close/>
              </a:path>
              <a:path w="95250" h="212725">
                <a:moveTo>
                  <a:pt x="47712" y="70881"/>
                </a:moveTo>
                <a:lnTo>
                  <a:pt x="8585" y="97039"/>
                </a:lnTo>
                <a:lnTo>
                  <a:pt x="0" y="122621"/>
                </a:lnTo>
                <a:lnTo>
                  <a:pt x="9784" y="122621"/>
                </a:lnTo>
                <a:lnTo>
                  <a:pt x="10088" y="121036"/>
                </a:lnTo>
                <a:lnTo>
                  <a:pt x="11033" y="117591"/>
                </a:lnTo>
                <a:lnTo>
                  <a:pt x="35591" y="81552"/>
                </a:lnTo>
                <a:lnTo>
                  <a:pt x="66164" y="79308"/>
                </a:lnTo>
                <a:lnTo>
                  <a:pt x="61901" y="75118"/>
                </a:lnTo>
                <a:lnTo>
                  <a:pt x="47712" y="70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8085573" y="1115702"/>
            <a:ext cx="87966" cy="276225"/>
          </a:xfrm>
          <a:custGeom>
            <a:avLst/>
            <a:gdLst/>
            <a:ahLst/>
            <a:cxnLst/>
            <a:rect l="l" t="t" r="r" b="b"/>
            <a:pathLst>
              <a:path w="99695" h="313055">
                <a:moveTo>
                  <a:pt x="63825" y="0"/>
                </a:moveTo>
                <a:lnTo>
                  <a:pt x="0" y="4815"/>
                </a:lnTo>
                <a:lnTo>
                  <a:pt x="0" y="18409"/>
                </a:lnTo>
                <a:lnTo>
                  <a:pt x="20900" y="19669"/>
                </a:lnTo>
                <a:lnTo>
                  <a:pt x="31046" y="25113"/>
                </a:lnTo>
                <a:lnTo>
                  <a:pt x="34201" y="37240"/>
                </a:lnTo>
                <a:lnTo>
                  <a:pt x="34350" y="278251"/>
                </a:lnTo>
                <a:lnTo>
                  <a:pt x="32241" y="292137"/>
                </a:lnTo>
                <a:lnTo>
                  <a:pt x="23359" y="297604"/>
                </a:lnTo>
                <a:lnTo>
                  <a:pt x="3875" y="298582"/>
                </a:lnTo>
                <a:lnTo>
                  <a:pt x="0" y="312724"/>
                </a:lnTo>
                <a:lnTo>
                  <a:pt x="40067" y="311510"/>
                </a:lnTo>
                <a:lnTo>
                  <a:pt x="92439" y="311510"/>
                </a:lnTo>
                <a:lnTo>
                  <a:pt x="99303" y="298582"/>
                </a:lnTo>
                <a:lnTo>
                  <a:pt x="77666" y="297973"/>
                </a:lnTo>
                <a:lnTo>
                  <a:pt x="67089" y="293713"/>
                </a:lnTo>
                <a:lnTo>
                  <a:pt x="63900" y="282149"/>
                </a:lnTo>
                <a:lnTo>
                  <a:pt x="63825" y="0"/>
                </a:lnTo>
                <a:close/>
              </a:path>
              <a:path w="99695" h="313055">
                <a:moveTo>
                  <a:pt x="92439" y="311510"/>
                </a:moveTo>
                <a:lnTo>
                  <a:pt x="40067" y="311510"/>
                </a:lnTo>
                <a:lnTo>
                  <a:pt x="53516" y="311554"/>
                </a:lnTo>
                <a:lnTo>
                  <a:pt x="66896" y="311791"/>
                </a:lnTo>
                <a:lnTo>
                  <a:pt x="91910" y="312507"/>
                </a:lnTo>
                <a:lnTo>
                  <a:pt x="92439" y="311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8194373" y="1213247"/>
            <a:ext cx="174251" cy="183216"/>
          </a:xfrm>
          <a:custGeom>
            <a:avLst/>
            <a:gdLst/>
            <a:ahLst/>
            <a:cxnLst/>
            <a:rect l="l" t="t" r="r" b="b"/>
            <a:pathLst>
              <a:path w="197484" h="207644">
                <a:moveTo>
                  <a:pt x="104379" y="0"/>
                </a:moveTo>
                <a:lnTo>
                  <a:pt x="61213" y="8847"/>
                </a:lnTo>
                <a:lnTo>
                  <a:pt x="27686" y="32848"/>
                </a:lnTo>
                <a:lnTo>
                  <a:pt x="6291" y="67776"/>
                </a:lnTo>
                <a:lnTo>
                  <a:pt x="0" y="95043"/>
                </a:lnTo>
                <a:lnTo>
                  <a:pt x="847" y="112055"/>
                </a:lnTo>
                <a:lnTo>
                  <a:pt x="13983" y="155811"/>
                </a:lnTo>
                <a:lnTo>
                  <a:pt x="39875" y="187298"/>
                </a:lnTo>
                <a:lnTo>
                  <a:pt x="74492" y="204788"/>
                </a:lnTo>
                <a:lnTo>
                  <a:pt x="87273" y="207207"/>
                </a:lnTo>
                <a:lnTo>
                  <a:pt x="103278" y="206424"/>
                </a:lnTo>
                <a:lnTo>
                  <a:pt x="118343" y="203831"/>
                </a:lnTo>
                <a:lnTo>
                  <a:pt x="132379" y="199541"/>
                </a:lnTo>
                <a:lnTo>
                  <a:pt x="139062" y="196504"/>
                </a:lnTo>
                <a:lnTo>
                  <a:pt x="98618" y="196504"/>
                </a:lnTo>
                <a:lnTo>
                  <a:pt x="86257" y="195195"/>
                </a:lnTo>
                <a:lnTo>
                  <a:pt x="53135" y="174710"/>
                </a:lnTo>
                <a:lnTo>
                  <a:pt x="37955" y="133038"/>
                </a:lnTo>
                <a:lnTo>
                  <a:pt x="36007" y="110155"/>
                </a:lnTo>
                <a:lnTo>
                  <a:pt x="36044" y="96521"/>
                </a:lnTo>
                <a:lnTo>
                  <a:pt x="39936" y="58090"/>
                </a:lnTo>
                <a:lnTo>
                  <a:pt x="63522" y="22369"/>
                </a:lnTo>
                <a:lnTo>
                  <a:pt x="96349" y="9755"/>
                </a:lnTo>
                <a:lnTo>
                  <a:pt x="139500" y="9755"/>
                </a:lnTo>
                <a:lnTo>
                  <a:pt x="131243" y="5884"/>
                </a:lnTo>
                <a:lnTo>
                  <a:pt x="118127" y="1942"/>
                </a:lnTo>
                <a:lnTo>
                  <a:pt x="104379" y="0"/>
                </a:lnTo>
                <a:close/>
              </a:path>
              <a:path w="197484" h="207644">
                <a:moveTo>
                  <a:pt x="139500" y="9755"/>
                </a:moveTo>
                <a:lnTo>
                  <a:pt x="96349" y="9755"/>
                </a:lnTo>
                <a:lnTo>
                  <a:pt x="109634" y="11058"/>
                </a:lnTo>
                <a:lnTo>
                  <a:pt x="122025" y="14988"/>
                </a:lnTo>
                <a:lnTo>
                  <a:pt x="150662" y="44909"/>
                </a:lnTo>
                <a:lnTo>
                  <a:pt x="160285" y="83684"/>
                </a:lnTo>
                <a:lnTo>
                  <a:pt x="160779" y="94488"/>
                </a:lnTo>
                <a:lnTo>
                  <a:pt x="160740" y="107739"/>
                </a:lnTo>
                <a:lnTo>
                  <a:pt x="156898" y="146178"/>
                </a:lnTo>
                <a:lnTo>
                  <a:pt x="136217" y="181571"/>
                </a:lnTo>
                <a:lnTo>
                  <a:pt x="98618" y="196504"/>
                </a:lnTo>
                <a:lnTo>
                  <a:pt x="139062" y="196504"/>
                </a:lnTo>
                <a:lnTo>
                  <a:pt x="176396" y="167731"/>
                </a:lnTo>
                <a:lnTo>
                  <a:pt x="194122" y="131712"/>
                </a:lnTo>
                <a:lnTo>
                  <a:pt x="197313" y="105887"/>
                </a:lnTo>
                <a:lnTo>
                  <a:pt x="196306" y="90889"/>
                </a:lnTo>
                <a:lnTo>
                  <a:pt x="182357" y="50183"/>
                </a:lnTo>
                <a:lnTo>
                  <a:pt x="155011" y="19147"/>
                </a:lnTo>
                <a:lnTo>
                  <a:pt x="143585" y="11670"/>
                </a:lnTo>
                <a:lnTo>
                  <a:pt x="139500" y="9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8391799" y="1212379"/>
            <a:ext cx="179294" cy="261657"/>
          </a:xfrm>
          <a:custGeom>
            <a:avLst/>
            <a:gdLst/>
            <a:ahLst/>
            <a:cxnLst/>
            <a:rect l="l" t="t" r="r" b="b"/>
            <a:pathLst>
              <a:path w="203200" h="296544">
                <a:moveTo>
                  <a:pt x="89198" y="3697"/>
                </a:moveTo>
                <a:lnTo>
                  <a:pt x="44856" y="15508"/>
                </a:lnTo>
                <a:lnTo>
                  <a:pt x="18215" y="45121"/>
                </a:lnTo>
                <a:lnTo>
                  <a:pt x="14177" y="57402"/>
                </a:lnTo>
                <a:lnTo>
                  <a:pt x="14670" y="75104"/>
                </a:lnTo>
                <a:lnTo>
                  <a:pt x="17401" y="89506"/>
                </a:lnTo>
                <a:lnTo>
                  <a:pt x="21889" y="100965"/>
                </a:lnTo>
                <a:lnTo>
                  <a:pt x="27656" y="109840"/>
                </a:lnTo>
                <a:lnTo>
                  <a:pt x="26345" y="121458"/>
                </a:lnTo>
                <a:lnTo>
                  <a:pt x="23195" y="133809"/>
                </a:lnTo>
                <a:lnTo>
                  <a:pt x="20488" y="146777"/>
                </a:lnTo>
                <a:lnTo>
                  <a:pt x="21319" y="161577"/>
                </a:lnTo>
                <a:lnTo>
                  <a:pt x="24627" y="174588"/>
                </a:lnTo>
                <a:lnTo>
                  <a:pt x="30572" y="185418"/>
                </a:lnTo>
                <a:lnTo>
                  <a:pt x="39317" y="193677"/>
                </a:lnTo>
                <a:lnTo>
                  <a:pt x="24401" y="200040"/>
                </a:lnTo>
                <a:lnTo>
                  <a:pt x="12817" y="208701"/>
                </a:lnTo>
                <a:lnTo>
                  <a:pt x="4654" y="218960"/>
                </a:lnTo>
                <a:lnTo>
                  <a:pt x="0" y="230120"/>
                </a:lnTo>
                <a:lnTo>
                  <a:pt x="1122" y="242753"/>
                </a:lnTo>
                <a:lnTo>
                  <a:pt x="31134" y="280874"/>
                </a:lnTo>
                <a:lnTo>
                  <a:pt x="73448" y="294811"/>
                </a:lnTo>
                <a:lnTo>
                  <a:pt x="89992" y="296356"/>
                </a:lnTo>
                <a:lnTo>
                  <a:pt x="108393" y="295664"/>
                </a:lnTo>
                <a:lnTo>
                  <a:pt x="125668" y="293534"/>
                </a:lnTo>
                <a:lnTo>
                  <a:pt x="141592" y="290044"/>
                </a:lnTo>
                <a:lnTo>
                  <a:pt x="151809" y="286642"/>
                </a:lnTo>
                <a:lnTo>
                  <a:pt x="97951" y="286642"/>
                </a:lnTo>
                <a:lnTo>
                  <a:pt x="79698" y="285288"/>
                </a:lnTo>
                <a:lnTo>
                  <a:pt x="38209" y="268095"/>
                </a:lnTo>
                <a:lnTo>
                  <a:pt x="24484" y="249584"/>
                </a:lnTo>
                <a:lnTo>
                  <a:pt x="25561" y="232372"/>
                </a:lnTo>
                <a:lnTo>
                  <a:pt x="30475" y="218777"/>
                </a:lnTo>
                <a:lnTo>
                  <a:pt x="38413" y="208854"/>
                </a:lnTo>
                <a:lnTo>
                  <a:pt x="48561" y="202663"/>
                </a:lnTo>
                <a:lnTo>
                  <a:pt x="85088" y="200323"/>
                </a:lnTo>
                <a:lnTo>
                  <a:pt x="182743" y="200323"/>
                </a:lnTo>
                <a:lnTo>
                  <a:pt x="179987" y="196683"/>
                </a:lnTo>
                <a:lnTo>
                  <a:pt x="144434" y="178939"/>
                </a:lnTo>
                <a:lnTo>
                  <a:pt x="63923" y="174842"/>
                </a:lnTo>
                <a:lnTo>
                  <a:pt x="48482" y="170290"/>
                </a:lnTo>
                <a:lnTo>
                  <a:pt x="38646" y="161114"/>
                </a:lnTo>
                <a:lnTo>
                  <a:pt x="34088" y="149131"/>
                </a:lnTo>
                <a:lnTo>
                  <a:pt x="34419" y="137759"/>
                </a:lnTo>
                <a:lnTo>
                  <a:pt x="39106" y="124860"/>
                </a:lnTo>
                <a:lnTo>
                  <a:pt x="41166" y="121959"/>
                </a:lnTo>
                <a:lnTo>
                  <a:pt x="70864" y="121959"/>
                </a:lnTo>
                <a:lnTo>
                  <a:pt x="67227" y="121095"/>
                </a:lnTo>
                <a:lnTo>
                  <a:pt x="55950" y="110469"/>
                </a:lnTo>
                <a:lnTo>
                  <a:pt x="49761" y="96634"/>
                </a:lnTo>
                <a:lnTo>
                  <a:pt x="47133" y="82760"/>
                </a:lnTo>
                <a:lnTo>
                  <a:pt x="46540" y="72018"/>
                </a:lnTo>
                <a:lnTo>
                  <a:pt x="46829" y="58582"/>
                </a:lnTo>
                <a:lnTo>
                  <a:pt x="69398" y="17324"/>
                </a:lnTo>
                <a:lnTo>
                  <a:pt x="84268" y="13550"/>
                </a:lnTo>
                <a:lnTo>
                  <a:pt x="162172" y="13550"/>
                </a:lnTo>
                <a:lnTo>
                  <a:pt x="165044" y="11941"/>
                </a:lnTo>
                <a:lnTo>
                  <a:pt x="142286" y="11941"/>
                </a:lnTo>
                <a:lnTo>
                  <a:pt x="124948" y="8103"/>
                </a:lnTo>
                <a:lnTo>
                  <a:pt x="110341" y="5634"/>
                </a:lnTo>
                <a:lnTo>
                  <a:pt x="98434" y="4258"/>
                </a:lnTo>
                <a:lnTo>
                  <a:pt x="89198" y="3697"/>
                </a:lnTo>
                <a:close/>
              </a:path>
              <a:path w="203200" h="296544">
                <a:moveTo>
                  <a:pt x="182743" y="200323"/>
                </a:moveTo>
                <a:lnTo>
                  <a:pt x="85088" y="200323"/>
                </a:lnTo>
                <a:lnTo>
                  <a:pt x="100667" y="200413"/>
                </a:lnTo>
                <a:lnTo>
                  <a:pt x="116607" y="201046"/>
                </a:lnTo>
                <a:lnTo>
                  <a:pt x="158104" y="211621"/>
                </a:lnTo>
                <a:lnTo>
                  <a:pt x="172014" y="231324"/>
                </a:lnTo>
                <a:lnTo>
                  <a:pt x="170610" y="244003"/>
                </a:lnTo>
                <a:lnTo>
                  <a:pt x="135517" y="279988"/>
                </a:lnTo>
                <a:lnTo>
                  <a:pt x="97951" y="286642"/>
                </a:lnTo>
                <a:lnTo>
                  <a:pt x="151809" y="286642"/>
                </a:lnTo>
                <a:lnTo>
                  <a:pt x="187302" y="263961"/>
                </a:lnTo>
                <a:lnTo>
                  <a:pt x="196224" y="244696"/>
                </a:lnTo>
                <a:lnTo>
                  <a:pt x="195646" y="231768"/>
                </a:lnTo>
                <a:lnTo>
                  <a:pt x="193046" y="219105"/>
                </a:lnTo>
                <a:lnTo>
                  <a:pt x="187975" y="207233"/>
                </a:lnTo>
                <a:lnTo>
                  <a:pt x="182743" y="200323"/>
                </a:lnTo>
                <a:close/>
              </a:path>
              <a:path w="203200" h="296544">
                <a:moveTo>
                  <a:pt x="70864" y="121959"/>
                </a:moveTo>
                <a:lnTo>
                  <a:pt x="41166" y="121959"/>
                </a:lnTo>
                <a:lnTo>
                  <a:pt x="55518" y="129647"/>
                </a:lnTo>
                <a:lnTo>
                  <a:pt x="68923" y="133625"/>
                </a:lnTo>
                <a:lnTo>
                  <a:pt x="80044" y="135086"/>
                </a:lnTo>
                <a:lnTo>
                  <a:pt x="96763" y="133738"/>
                </a:lnTo>
                <a:lnTo>
                  <a:pt x="111818" y="129788"/>
                </a:lnTo>
                <a:lnTo>
                  <a:pt x="121254" y="125342"/>
                </a:lnTo>
                <a:lnTo>
                  <a:pt x="85119" y="125342"/>
                </a:lnTo>
                <a:lnTo>
                  <a:pt x="70864" y="121959"/>
                </a:lnTo>
                <a:close/>
              </a:path>
              <a:path w="203200" h="296544">
                <a:moveTo>
                  <a:pt x="162172" y="13550"/>
                </a:moveTo>
                <a:lnTo>
                  <a:pt x="84268" y="13550"/>
                </a:lnTo>
                <a:lnTo>
                  <a:pt x="102448" y="17735"/>
                </a:lnTo>
                <a:lnTo>
                  <a:pt x="113954" y="28231"/>
                </a:lnTo>
                <a:lnTo>
                  <a:pt x="120312" y="41937"/>
                </a:lnTo>
                <a:lnTo>
                  <a:pt x="123050" y="55749"/>
                </a:lnTo>
                <a:lnTo>
                  <a:pt x="123693" y="66566"/>
                </a:lnTo>
                <a:lnTo>
                  <a:pt x="123404" y="80099"/>
                </a:lnTo>
                <a:lnTo>
                  <a:pt x="100940" y="121456"/>
                </a:lnTo>
                <a:lnTo>
                  <a:pt x="85119" y="125342"/>
                </a:lnTo>
                <a:lnTo>
                  <a:pt x="121254" y="125342"/>
                </a:lnTo>
                <a:lnTo>
                  <a:pt x="151893" y="94450"/>
                </a:lnTo>
                <a:lnTo>
                  <a:pt x="155998" y="82350"/>
                </a:lnTo>
                <a:lnTo>
                  <a:pt x="155788" y="65253"/>
                </a:lnTo>
                <a:lnTo>
                  <a:pt x="153551" y="51252"/>
                </a:lnTo>
                <a:lnTo>
                  <a:pt x="149550" y="39973"/>
                </a:lnTo>
                <a:lnTo>
                  <a:pt x="144045" y="31044"/>
                </a:lnTo>
                <a:lnTo>
                  <a:pt x="155440" y="17322"/>
                </a:lnTo>
                <a:lnTo>
                  <a:pt x="162172" y="13550"/>
                </a:lnTo>
                <a:close/>
              </a:path>
              <a:path w="203200" h="296544">
                <a:moveTo>
                  <a:pt x="198929" y="8665"/>
                </a:moveTo>
                <a:lnTo>
                  <a:pt x="183051" y="8665"/>
                </a:lnTo>
                <a:lnTo>
                  <a:pt x="184392" y="9122"/>
                </a:lnTo>
                <a:lnTo>
                  <a:pt x="179454" y="10920"/>
                </a:lnTo>
                <a:lnTo>
                  <a:pt x="177229" y="15858"/>
                </a:lnTo>
                <a:lnTo>
                  <a:pt x="177229" y="28873"/>
                </a:lnTo>
                <a:lnTo>
                  <a:pt x="183051" y="34268"/>
                </a:lnTo>
                <a:lnTo>
                  <a:pt x="194694" y="34268"/>
                </a:lnTo>
                <a:lnTo>
                  <a:pt x="203168" y="31098"/>
                </a:lnTo>
                <a:lnTo>
                  <a:pt x="203168" y="20796"/>
                </a:lnTo>
                <a:lnTo>
                  <a:pt x="200151" y="9734"/>
                </a:lnTo>
                <a:lnTo>
                  <a:pt x="198929" y="8665"/>
                </a:lnTo>
                <a:close/>
              </a:path>
              <a:path w="203200" h="296544">
                <a:moveTo>
                  <a:pt x="177916" y="0"/>
                </a:moveTo>
                <a:lnTo>
                  <a:pt x="166147" y="1414"/>
                </a:lnTo>
                <a:lnTo>
                  <a:pt x="154225" y="5186"/>
                </a:lnTo>
                <a:lnTo>
                  <a:pt x="142286" y="11941"/>
                </a:lnTo>
                <a:lnTo>
                  <a:pt x="165044" y="11941"/>
                </a:lnTo>
                <a:lnTo>
                  <a:pt x="167196" y="10736"/>
                </a:lnTo>
                <a:lnTo>
                  <a:pt x="177296" y="8746"/>
                </a:lnTo>
                <a:lnTo>
                  <a:pt x="180795" y="8665"/>
                </a:lnTo>
                <a:lnTo>
                  <a:pt x="198929" y="8665"/>
                </a:lnTo>
                <a:lnTo>
                  <a:pt x="189394" y="317"/>
                </a:lnTo>
                <a:lnTo>
                  <a:pt x="177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8664092" y="1119440"/>
            <a:ext cx="281268" cy="272303"/>
          </a:xfrm>
          <a:custGeom>
            <a:avLst/>
            <a:gdLst/>
            <a:ahLst/>
            <a:cxnLst/>
            <a:rect l="l" t="t" r="r" b="b"/>
            <a:pathLst>
              <a:path w="318770" h="308609">
                <a:moveTo>
                  <a:pt x="216316" y="14142"/>
                </a:moveTo>
                <a:lnTo>
                  <a:pt x="91561" y="14142"/>
                </a:lnTo>
                <a:lnTo>
                  <a:pt x="99578" y="14630"/>
                </a:lnTo>
                <a:lnTo>
                  <a:pt x="104942" y="15087"/>
                </a:lnTo>
                <a:lnTo>
                  <a:pt x="112074" y="15971"/>
                </a:lnTo>
                <a:lnTo>
                  <a:pt x="114757" y="17343"/>
                </a:lnTo>
                <a:lnTo>
                  <a:pt x="114757" y="24109"/>
                </a:lnTo>
                <a:lnTo>
                  <a:pt x="114299" y="25450"/>
                </a:lnTo>
                <a:lnTo>
                  <a:pt x="112989" y="30876"/>
                </a:lnTo>
                <a:lnTo>
                  <a:pt x="53126" y="273161"/>
                </a:lnTo>
                <a:lnTo>
                  <a:pt x="6950" y="295008"/>
                </a:lnTo>
                <a:lnTo>
                  <a:pt x="255" y="300160"/>
                </a:lnTo>
                <a:lnTo>
                  <a:pt x="0" y="308488"/>
                </a:lnTo>
                <a:lnTo>
                  <a:pt x="6705" y="308488"/>
                </a:lnTo>
                <a:lnTo>
                  <a:pt x="17552" y="308316"/>
                </a:lnTo>
                <a:lnTo>
                  <a:pt x="58908" y="307187"/>
                </a:lnTo>
                <a:lnTo>
                  <a:pt x="129966" y="307187"/>
                </a:lnTo>
                <a:lnTo>
                  <a:pt x="129966" y="294345"/>
                </a:lnTo>
                <a:lnTo>
                  <a:pt x="117439" y="294345"/>
                </a:lnTo>
                <a:lnTo>
                  <a:pt x="99331" y="293736"/>
                </a:lnTo>
                <a:lnTo>
                  <a:pt x="89315" y="289472"/>
                </a:lnTo>
                <a:lnTo>
                  <a:pt x="88422" y="283494"/>
                </a:lnTo>
                <a:lnTo>
                  <a:pt x="89306" y="281238"/>
                </a:lnTo>
                <a:lnTo>
                  <a:pt x="89763" y="278526"/>
                </a:lnTo>
                <a:lnTo>
                  <a:pt x="117439" y="165597"/>
                </a:lnTo>
                <a:lnTo>
                  <a:pt x="193365" y="165597"/>
                </a:lnTo>
                <a:lnTo>
                  <a:pt x="208514" y="164720"/>
                </a:lnTo>
                <a:lnTo>
                  <a:pt x="223427" y="162177"/>
                </a:lnTo>
                <a:lnTo>
                  <a:pt x="237916" y="158101"/>
                </a:lnTo>
                <a:lnTo>
                  <a:pt x="247653" y="154259"/>
                </a:lnTo>
                <a:lnTo>
                  <a:pt x="119451" y="154259"/>
                </a:lnTo>
                <a:lnTo>
                  <a:pt x="149656" y="31333"/>
                </a:lnTo>
                <a:lnTo>
                  <a:pt x="154781" y="17901"/>
                </a:lnTo>
                <a:lnTo>
                  <a:pt x="166648" y="14259"/>
                </a:lnTo>
                <a:lnTo>
                  <a:pt x="216316" y="14142"/>
                </a:lnTo>
                <a:close/>
              </a:path>
              <a:path w="318770" h="308609">
                <a:moveTo>
                  <a:pt x="129966" y="307187"/>
                </a:moveTo>
                <a:lnTo>
                  <a:pt x="58908" y="307187"/>
                </a:lnTo>
                <a:lnTo>
                  <a:pt x="73300" y="307306"/>
                </a:lnTo>
                <a:lnTo>
                  <a:pt x="100680" y="307843"/>
                </a:lnTo>
                <a:lnTo>
                  <a:pt x="112644" y="308307"/>
                </a:lnTo>
                <a:lnTo>
                  <a:pt x="124175" y="308488"/>
                </a:lnTo>
                <a:lnTo>
                  <a:pt x="129966" y="308488"/>
                </a:lnTo>
                <a:lnTo>
                  <a:pt x="129966" y="307187"/>
                </a:lnTo>
                <a:close/>
              </a:path>
              <a:path w="318770" h="308609">
                <a:moveTo>
                  <a:pt x="72786" y="0"/>
                </a:moveTo>
                <a:lnTo>
                  <a:pt x="72786" y="14142"/>
                </a:lnTo>
                <a:lnTo>
                  <a:pt x="216316" y="14142"/>
                </a:lnTo>
                <a:lnTo>
                  <a:pt x="233982" y="15243"/>
                </a:lnTo>
                <a:lnTo>
                  <a:pt x="269982" y="33361"/>
                </a:lnTo>
                <a:lnTo>
                  <a:pt x="275309" y="58264"/>
                </a:lnTo>
                <a:lnTo>
                  <a:pt x="274107" y="72031"/>
                </a:lnTo>
                <a:lnTo>
                  <a:pt x="263530" y="111064"/>
                </a:lnTo>
                <a:lnTo>
                  <a:pt x="226375" y="145889"/>
                </a:lnTo>
                <a:lnTo>
                  <a:pt x="119451" y="154259"/>
                </a:lnTo>
                <a:lnTo>
                  <a:pt x="247653" y="154259"/>
                </a:lnTo>
                <a:lnTo>
                  <a:pt x="287918" y="129119"/>
                </a:lnTo>
                <a:lnTo>
                  <a:pt x="311859" y="97788"/>
                </a:lnTo>
                <a:lnTo>
                  <a:pt x="318572" y="74322"/>
                </a:lnTo>
                <a:lnTo>
                  <a:pt x="317592" y="61123"/>
                </a:lnTo>
                <a:lnTo>
                  <a:pt x="292148" y="17921"/>
                </a:lnTo>
                <a:lnTo>
                  <a:pt x="250647" y="1392"/>
                </a:lnTo>
                <a:lnTo>
                  <a:pt x="232579" y="9"/>
                </a:lnTo>
                <a:lnTo>
                  <a:pt x="72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8996228" y="1093219"/>
            <a:ext cx="91328" cy="398368"/>
          </a:xfrm>
          <a:custGeom>
            <a:avLst/>
            <a:gdLst/>
            <a:ahLst/>
            <a:cxnLst/>
            <a:rect l="l" t="t" r="r" b="b"/>
            <a:pathLst>
              <a:path w="103504" h="451485">
                <a:moveTo>
                  <a:pt x="101352" y="0"/>
                </a:moveTo>
                <a:lnTo>
                  <a:pt x="98701" y="0"/>
                </a:lnTo>
                <a:lnTo>
                  <a:pt x="95920" y="1160"/>
                </a:lnTo>
                <a:lnTo>
                  <a:pt x="66230" y="28420"/>
                </a:lnTo>
                <a:lnTo>
                  <a:pt x="36256" y="71608"/>
                </a:lnTo>
                <a:lnTo>
                  <a:pt x="18083" y="116612"/>
                </a:lnTo>
                <a:lnTo>
                  <a:pt x="7113" y="156364"/>
                </a:lnTo>
                <a:lnTo>
                  <a:pt x="760" y="201761"/>
                </a:lnTo>
                <a:lnTo>
                  <a:pt x="0" y="221417"/>
                </a:lnTo>
                <a:lnTo>
                  <a:pt x="111" y="231904"/>
                </a:lnTo>
                <a:lnTo>
                  <a:pt x="3832" y="279101"/>
                </a:lnTo>
                <a:lnTo>
                  <a:pt x="11622" y="318027"/>
                </a:lnTo>
                <a:lnTo>
                  <a:pt x="25370" y="357855"/>
                </a:lnTo>
                <a:lnTo>
                  <a:pt x="45656" y="394298"/>
                </a:lnTo>
                <a:lnTo>
                  <a:pt x="74688" y="431751"/>
                </a:lnTo>
                <a:lnTo>
                  <a:pt x="101383" y="451408"/>
                </a:lnTo>
                <a:lnTo>
                  <a:pt x="103151" y="450067"/>
                </a:lnTo>
                <a:lnTo>
                  <a:pt x="103151" y="444642"/>
                </a:lnTo>
                <a:lnTo>
                  <a:pt x="95531" y="436991"/>
                </a:lnTo>
                <a:lnTo>
                  <a:pt x="86356" y="426989"/>
                </a:lnTo>
                <a:lnTo>
                  <a:pt x="63400" y="394151"/>
                </a:lnTo>
                <a:lnTo>
                  <a:pt x="46662" y="358107"/>
                </a:lnTo>
                <a:lnTo>
                  <a:pt x="35323" y="320202"/>
                </a:lnTo>
                <a:lnTo>
                  <a:pt x="28562" y="281778"/>
                </a:lnTo>
                <a:lnTo>
                  <a:pt x="25254" y="232062"/>
                </a:lnTo>
                <a:lnTo>
                  <a:pt x="25405" y="218146"/>
                </a:lnTo>
                <a:lnTo>
                  <a:pt x="27919" y="177244"/>
                </a:lnTo>
                <a:lnTo>
                  <a:pt x="33960" y="137937"/>
                </a:lnTo>
                <a:lnTo>
                  <a:pt x="44089" y="100647"/>
                </a:lnTo>
                <a:lnTo>
                  <a:pt x="64926" y="54791"/>
                </a:lnTo>
                <a:lnTo>
                  <a:pt x="95361" y="14265"/>
                </a:lnTo>
                <a:lnTo>
                  <a:pt x="103151" y="6827"/>
                </a:lnTo>
                <a:lnTo>
                  <a:pt x="103151" y="1402"/>
                </a:lnTo>
                <a:lnTo>
                  <a:pt x="101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9121588" y="1215908"/>
            <a:ext cx="182096" cy="256054"/>
          </a:xfrm>
          <a:custGeom>
            <a:avLst/>
            <a:gdLst/>
            <a:ahLst/>
            <a:cxnLst/>
            <a:rect l="l" t="t" r="r" b="b"/>
            <a:pathLst>
              <a:path w="206375" h="290194">
                <a:moveTo>
                  <a:pt x="38922" y="223208"/>
                </a:moveTo>
                <a:lnTo>
                  <a:pt x="34442" y="223208"/>
                </a:lnTo>
                <a:lnTo>
                  <a:pt x="23465" y="225845"/>
                </a:lnTo>
                <a:lnTo>
                  <a:pt x="13729" y="234844"/>
                </a:lnTo>
                <a:lnTo>
                  <a:pt x="9420" y="251838"/>
                </a:lnTo>
                <a:lnTo>
                  <a:pt x="11829" y="265048"/>
                </a:lnTo>
                <a:lnTo>
                  <a:pt x="18649" y="276119"/>
                </a:lnTo>
                <a:lnTo>
                  <a:pt x="29266" y="284511"/>
                </a:lnTo>
                <a:lnTo>
                  <a:pt x="43065" y="289684"/>
                </a:lnTo>
                <a:lnTo>
                  <a:pt x="57880" y="289171"/>
                </a:lnTo>
                <a:lnTo>
                  <a:pt x="72038" y="286967"/>
                </a:lnTo>
                <a:lnTo>
                  <a:pt x="85470" y="283191"/>
                </a:lnTo>
                <a:lnTo>
                  <a:pt x="90709" y="281021"/>
                </a:lnTo>
                <a:lnTo>
                  <a:pt x="61400" y="281021"/>
                </a:lnTo>
                <a:lnTo>
                  <a:pt x="49877" y="280442"/>
                </a:lnTo>
                <a:lnTo>
                  <a:pt x="36863" y="276826"/>
                </a:lnTo>
                <a:lnTo>
                  <a:pt x="25776" y="267942"/>
                </a:lnTo>
                <a:lnTo>
                  <a:pt x="29992" y="262832"/>
                </a:lnTo>
                <a:lnTo>
                  <a:pt x="35813" y="262832"/>
                </a:lnTo>
                <a:lnTo>
                  <a:pt x="42062" y="257437"/>
                </a:lnTo>
                <a:lnTo>
                  <a:pt x="46542" y="253383"/>
                </a:lnTo>
                <a:lnTo>
                  <a:pt x="51023" y="247531"/>
                </a:lnTo>
                <a:lnTo>
                  <a:pt x="51023" y="225037"/>
                </a:lnTo>
                <a:lnTo>
                  <a:pt x="38922" y="223208"/>
                </a:lnTo>
                <a:close/>
              </a:path>
              <a:path w="206375" h="290194">
                <a:moveTo>
                  <a:pt x="164874" y="183975"/>
                </a:moveTo>
                <a:lnTo>
                  <a:pt x="134977" y="183975"/>
                </a:lnTo>
                <a:lnTo>
                  <a:pt x="132049" y="195699"/>
                </a:lnTo>
                <a:lnTo>
                  <a:pt x="128799" y="207304"/>
                </a:lnTo>
                <a:lnTo>
                  <a:pt x="113351" y="242285"/>
                </a:lnTo>
                <a:lnTo>
                  <a:pt x="82665" y="273515"/>
                </a:lnTo>
                <a:lnTo>
                  <a:pt x="61400" y="281021"/>
                </a:lnTo>
                <a:lnTo>
                  <a:pt x="90709" y="281021"/>
                </a:lnTo>
                <a:lnTo>
                  <a:pt x="130502" y="254691"/>
                </a:lnTo>
                <a:lnTo>
                  <a:pt x="153159" y="222514"/>
                </a:lnTo>
                <a:lnTo>
                  <a:pt x="158215" y="210354"/>
                </a:lnTo>
                <a:lnTo>
                  <a:pt x="164874" y="183975"/>
                </a:lnTo>
                <a:close/>
              </a:path>
              <a:path w="206375" h="290194">
                <a:moveTo>
                  <a:pt x="82761" y="9543"/>
                </a:moveTo>
                <a:lnTo>
                  <a:pt x="68427" y="9543"/>
                </a:lnTo>
                <a:lnTo>
                  <a:pt x="68427" y="24082"/>
                </a:lnTo>
                <a:lnTo>
                  <a:pt x="66794" y="37320"/>
                </a:lnTo>
                <a:lnTo>
                  <a:pt x="63222" y="49693"/>
                </a:lnTo>
                <a:lnTo>
                  <a:pt x="56697" y="68161"/>
                </a:lnTo>
                <a:lnTo>
                  <a:pt x="51151" y="84392"/>
                </a:lnTo>
                <a:lnTo>
                  <a:pt x="39988" y="122190"/>
                </a:lnTo>
                <a:lnTo>
                  <a:pt x="36170" y="148962"/>
                </a:lnTo>
                <a:lnTo>
                  <a:pt x="38266" y="167436"/>
                </a:lnTo>
                <a:lnTo>
                  <a:pt x="63623" y="199285"/>
                </a:lnTo>
                <a:lnTo>
                  <a:pt x="88659" y="204811"/>
                </a:lnTo>
                <a:lnTo>
                  <a:pt x="102109" y="203389"/>
                </a:lnTo>
                <a:lnTo>
                  <a:pt x="114238" y="199270"/>
                </a:lnTo>
                <a:lnTo>
                  <a:pt x="125157" y="192713"/>
                </a:lnTo>
                <a:lnTo>
                  <a:pt x="126431" y="191579"/>
                </a:lnTo>
                <a:lnTo>
                  <a:pt x="108242" y="191579"/>
                </a:lnTo>
                <a:lnTo>
                  <a:pt x="87579" y="190797"/>
                </a:lnTo>
                <a:lnTo>
                  <a:pt x="74557" y="185200"/>
                </a:lnTo>
                <a:lnTo>
                  <a:pt x="67466" y="176327"/>
                </a:lnTo>
                <a:lnTo>
                  <a:pt x="64599" y="165721"/>
                </a:lnTo>
                <a:lnTo>
                  <a:pt x="64828" y="154798"/>
                </a:lnTo>
                <a:lnTo>
                  <a:pt x="73361" y="108275"/>
                </a:lnTo>
                <a:lnTo>
                  <a:pt x="89377" y="61305"/>
                </a:lnTo>
                <a:lnTo>
                  <a:pt x="93303" y="49258"/>
                </a:lnTo>
                <a:lnTo>
                  <a:pt x="94864" y="41371"/>
                </a:lnTo>
                <a:lnTo>
                  <a:pt x="92816" y="25645"/>
                </a:lnTo>
                <a:lnTo>
                  <a:pt x="86703" y="13095"/>
                </a:lnTo>
                <a:lnTo>
                  <a:pt x="82761" y="9543"/>
                </a:lnTo>
                <a:close/>
              </a:path>
              <a:path w="206375" h="290194">
                <a:moveTo>
                  <a:pt x="199948" y="4727"/>
                </a:moveTo>
                <a:lnTo>
                  <a:pt x="188793" y="4727"/>
                </a:lnTo>
                <a:lnTo>
                  <a:pt x="181630" y="7440"/>
                </a:lnTo>
                <a:lnTo>
                  <a:pt x="177606" y="14267"/>
                </a:lnTo>
                <a:lnTo>
                  <a:pt x="176723" y="16523"/>
                </a:lnTo>
                <a:lnTo>
                  <a:pt x="173156" y="30544"/>
                </a:lnTo>
                <a:lnTo>
                  <a:pt x="171358" y="38682"/>
                </a:lnTo>
                <a:lnTo>
                  <a:pt x="168193" y="50854"/>
                </a:lnTo>
                <a:lnTo>
                  <a:pt x="165122" y="63222"/>
                </a:lnTo>
                <a:lnTo>
                  <a:pt x="142341" y="156426"/>
                </a:lnTo>
                <a:lnTo>
                  <a:pt x="139229" y="163043"/>
                </a:lnTo>
                <a:lnTo>
                  <a:pt x="132280" y="172920"/>
                </a:lnTo>
                <a:lnTo>
                  <a:pt x="121837" y="183339"/>
                </a:lnTo>
                <a:lnTo>
                  <a:pt x="108242" y="191579"/>
                </a:lnTo>
                <a:lnTo>
                  <a:pt x="126431" y="191579"/>
                </a:lnTo>
                <a:lnTo>
                  <a:pt x="134977" y="183975"/>
                </a:lnTo>
                <a:lnTo>
                  <a:pt x="164874" y="183975"/>
                </a:lnTo>
                <a:lnTo>
                  <a:pt x="204429" y="27282"/>
                </a:lnTo>
                <a:lnTo>
                  <a:pt x="206227" y="20973"/>
                </a:lnTo>
                <a:lnTo>
                  <a:pt x="206227" y="8812"/>
                </a:lnTo>
                <a:lnTo>
                  <a:pt x="199948" y="4727"/>
                </a:lnTo>
                <a:close/>
              </a:path>
              <a:path w="206375" h="290194">
                <a:moveTo>
                  <a:pt x="64129" y="0"/>
                </a:moveTo>
                <a:lnTo>
                  <a:pt x="20837" y="23185"/>
                </a:lnTo>
                <a:lnTo>
                  <a:pt x="2026" y="60642"/>
                </a:lnTo>
                <a:lnTo>
                  <a:pt x="0" y="73734"/>
                </a:lnTo>
                <a:lnTo>
                  <a:pt x="9784" y="73734"/>
                </a:lnTo>
                <a:lnTo>
                  <a:pt x="10210" y="72820"/>
                </a:lnTo>
                <a:lnTo>
                  <a:pt x="12435" y="65596"/>
                </a:lnTo>
                <a:lnTo>
                  <a:pt x="19302" y="45679"/>
                </a:lnTo>
                <a:lnTo>
                  <a:pt x="43587" y="13408"/>
                </a:lnTo>
                <a:lnTo>
                  <a:pt x="60838" y="9543"/>
                </a:lnTo>
                <a:lnTo>
                  <a:pt x="82761" y="9543"/>
                </a:lnTo>
                <a:lnTo>
                  <a:pt x="76986" y="4339"/>
                </a:lnTo>
                <a:lnTo>
                  <a:pt x="6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9316247" y="1265530"/>
            <a:ext cx="84044" cy="187699"/>
          </a:xfrm>
          <a:custGeom>
            <a:avLst/>
            <a:gdLst/>
            <a:ahLst/>
            <a:cxnLst/>
            <a:rect l="l" t="t" r="r" b="b"/>
            <a:pathLst>
              <a:path w="95250" h="212725">
                <a:moveTo>
                  <a:pt x="82997" y="0"/>
                </a:moveTo>
                <a:lnTo>
                  <a:pt x="65775" y="0"/>
                </a:lnTo>
                <a:lnTo>
                  <a:pt x="56692" y="8321"/>
                </a:lnTo>
                <a:lnTo>
                  <a:pt x="56692" y="23012"/>
                </a:lnTo>
                <a:lnTo>
                  <a:pt x="60746" y="29717"/>
                </a:lnTo>
                <a:lnTo>
                  <a:pt x="78303" y="29717"/>
                </a:lnTo>
                <a:lnTo>
                  <a:pt x="86746" y="20756"/>
                </a:lnTo>
                <a:lnTo>
                  <a:pt x="86746" y="7040"/>
                </a:lnTo>
                <a:lnTo>
                  <a:pt x="82997" y="0"/>
                </a:lnTo>
                <a:close/>
              </a:path>
              <a:path w="95250" h="212725">
                <a:moveTo>
                  <a:pt x="66178" y="79278"/>
                </a:moveTo>
                <a:lnTo>
                  <a:pt x="49804" y="79278"/>
                </a:lnTo>
                <a:lnTo>
                  <a:pt x="52638" y="81808"/>
                </a:lnTo>
                <a:lnTo>
                  <a:pt x="52638" y="90281"/>
                </a:lnTo>
                <a:lnTo>
                  <a:pt x="51551" y="98531"/>
                </a:lnTo>
                <a:lnTo>
                  <a:pt x="47359" y="110463"/>
                </a:lnTo>
                <a:lnTo>
                  <a:pt x="23164" y="172333"/>
                </a:lnTo>
                <a:lnTo>
                  <a:pt x="21915" y="176418"/>
                </a:lnTo>
                <a:lnTo>
                  <a:pt x="20360" y="180197"/>
                </a:lnTo>
                <a:lnTo>
                  <a:pt x="20363" y="185542"/>
                </a:lnTo>
                <a:lnTo>
                  <a:pt x="23904" y="198491"/>
                </a:lnTo>
                <a:lnTo>
                  <a:pt x="33522" y="207965"/>
                </a:lnTo>
                <a:lnTo>
                  <a:pt x="47693" y="212190"/>
                </a:lnTo>
                <a:lnTo>
                  <a:pt x="64557" y="208160"/>
                </a:lnTo>
                <a:lnTo>
                  <a:pt x="70207" y="203789"/>
                </a:lnTo>
                <a:lnTo>
                  <a:pt x="44378" y="203789"/>
                </a:lnTo>
                <a:lnTo>
                  <a:pt x="42824" y="199674"/>
                </a:lnTo>
                <a:lnTo>
                  <a:pt x="42824" y="185531"/>
                </a:lnTo>
                <a:lnTo>
                  <a:pt x="44988" y="179557"/>
                </a:lnTo>
                <a:lnTo>
                  <a:pt x="47823" y="172638"/>
                </a:lnTo>
                <a:lnTo>
                  <a:pt x="52411" y="160731"/>
                </a:lnTo>
                <a:lnTo>
                  <a:pt x="67477" y="122599"/>
                </a:lnTo>
                <a:lnTo>
                  <a:pt x="75102" y="100644"/>
                </a:lnTo>
                <a:lnTo>
                  <a:pt x="75102" y="97505"/>
                </a:lnTo>
                <a:lnTo>
                  <a:pt x="71557" y="84572"/>
                </a:lnTo>
                <a:lnTo>
                  <a:pt x="66178" y="79278"/>
                </a:lnTo>
                <a:close/>
              </a:path>
              <a:path w="95250" h="212725">
                <a:moveTo>
                  <a:pt x="94914" y="160172"/>
                </a:moveTo>
                <a:lnTo>
                  <a:pt x="85496" y="160172"/>
                </a:lnTo>
                <a:lnTo>
                  <a:pt x="85161" y="162062"/>
                </a:lnTo>
                <a:lnTo>
                  <a:pt x="83911" y="165536"/>
                </a:lnTo>
                <a:lnTo>
                  <a:pt x="77374" y="182218"/>
                </a:lnTo>
                <a:lnTo>
                  <a:pt x="69130" y="194193"/>
                </a:lnTo>
                <a:lnTo>
                  <a:pt x="59943" y="201402"/>
                </a:lnTo>
                <a:lnTo>
                  <a:pt x="44378" y="203789"/>
                </a:lnTo>
                <a:lnTo>
                  <a:pt x="70207" y="203789"/>
                </a:lnTo>
                <a:lnTo>
                  <a:pt x="77457" y="198181"/>
                </a:lnTo>
                <a:lnTo>
                  <a:pt x="86638" y="185531"/>
                </a:lnTo>
                <a:lnTo>
                  <a:pt x="92326" y="173533"/>
                </a:lnTo>
                <a:lnTo>
                  <a:pt x="94776" y="165444"/>
                </a:lnTo>
                <a:lnTo>
                  <a:pt x="94914" y="160172"/>
                </a:lnTo>
                <a:close/>
              </a:path>
              <a:path w="95250" h="212725">
                <a:moveTo>
                  <a:pt x="47764" y="70853"/>
                </a:moveTo>
                <a:lnTo>
                  <a:pt x="8603" y="96987"/>
                </a:lnTo>
                <a:lnTo>
                  <a:pt x="0" y="122621"/>
                </a:lnTo>
                <a:lnTo>
                  <a:pt x="9784" y="122621"/>
                </a:lnTo>
                <a:lnTo>
                  <a:pt x="10119" y="121036"/>
                </a:lnTo>
                <a:lnTo>
                  <a:pt x="11033" y="117591"/>
                </a:lnTo>
                <a:lnTo>
                  <a:pt x="35594" y="81533"/>
                </a:lnTo>
                <a:lnTo>
                  <a:pt x="66178" y="79278"/>
                </a:lnTo>
                <a:lnTo>
                  <a:pt x="61937" y="75104"/>
                </a:lnTo>
                <a:lnTo>
                  <a:pt x="47764" y="70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9489634" y="1093219"/>
            <a:ext cx="0" cy="398368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439"/>
                </a:lnTo>
              </a:path>
            </a:pathLst>
          </a:custGeom>
          <a:ln w="1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9558712" y="1215886"/>
            <a:ext cx="191060" cy="179854"/>
          </a:xfrm>
          <a:custGeom>
            <a:avLst/>
            <a:gdLst/>
            <a:ahLst/>
            <a:cxnLst/>
            <a:rect l="l" t="t" r="r" b="b"/>
            <a:pathLst>
              <a:path w="216534" h="203834">
                <a:moveTo>
                  <a:pt x="23167" y="148368"/>
                </a:moveTo>
                <a:lnTo>
                  <a:pt x="9321" y="152018"/>
                </a:lnTo>
                <a:lnTo>
                  <a:pt x="0" y="161772"/>
                </a:lnTo>
                <a:lnTo>
                  <a:pt x="971" y="179520"/>
                </a:lnTo>
                <a:lnTo>
                  <a:pt x="6856" y="191917"/>
                </a:lnTo>
                <a:lnTo>
                  <a:pt x="16235" y="199751"/>
                </a:lnTo>
                <a:lnTo>
                  <a:pt x="27686" y="203809"/>
                </a:lnTo>
                <a:lnTo>
                  <a:pt x="47884" y="201372"/>
                </a:lnTo>
                <a:lnTo>
                  <a:pt x="62890" y="194684"/>
                </a:lnTo>
                <a:lnTo>
                  <a:pt x="43567" y="194684"/>
                </a:lnTo>
                <a:lnTo>
                  <a:pt x="32387" y="194195"/>
                </a:lnTo>
                <a:lnTo>
                  <a:pt x="19236" y="189254"/>
                </a:lnTo>
                <a:lnTo>
                  <a:pt x="29595" y="182216"/>
                </a:lnTo>
                <a:lnTo>
                  <a:pt x="36543" y="170529"/>
                </a:lnTo>
                <a:lnTo>
                  <a:pt x="32574" y="153408"/>
                </a:lnTo>
                <a:lnTo>
                  <a:pt x="23167" y="148368"/>
                </a:lnTo>
                <a:close/>
              </a:path>
              <a:path w="216534" h="203834">
                <a:moveTo>
                  <a:pt x="111430" y="170923"/>
                </a:moveTo>
                <a:lnTo>
                  <a:pt x="85400" y="170923"/>
                </a:lnTo>
                <a:lnTo>
                  <a:pt x="90577" y="181222"/>
                </a:lnTo>
                <a:lnTo>
                  <a:pt x="98579" y="190905"/>
                </a:lnTo>
                <a:lnTo>
                  <a:pt x="109432" y="198811"/>
                </a:lnTo>
                <a:lnTo>
                  <a:pt x="123164" y="203778"/>
                </a:lnTo>
                <a:lnTo>
                  <a:pt x="141860" y="201906"/>
                </a:lnTo>
                <a:lnTo>
                  <a:pt x="158045" y="196194"/>
                </a:lnTo>
                <a:lnTo>
                  <a:pt x="160528" y="194649"/>
                </a:lnTo>
                <a:lnTo>
                  <a:pt x="139923" y="194649"/>
                </a:lnTo>
                <a:lnTo>
                  <a:pt x="123826" y="191258"/>
                </a:lnTo>
                <a:lnTo>
                  <a:pt x="114603" y="182038"/>
                </a:lnTo>
                <a:lnTo>
                  <a:pt x="111430" y="170923"/>
                </a:lnTo>
                <a:close/>
              </a:path>
              <a:path w="216534" h="203834">
                <a:moveTo>
                  <a:pt x="114907" y="9901"/>
                </a:moveTo>
                <a:lnTo>
                  <a:pt x="77388" y="9901"/>
                </a:lnTo>
                <a:lnTo>
                  <a:pt x="89519" y="11283"/>
                </a:lnTo>
                <a:lnTo>
                  <a:pt x="99994" y="17990"/>
                </a:lnTo>
                <a:lnTo>
                  <a:pt x="105852" y="32953"/>
                </a:lnTo>
                <a:lnTo>
                  <a:pt x="105705" y="40132"/>
                </a:lnTo>
                <a:lnTo>
                  <a:pt x="104988" y="48148"/>
                </a:lnTo>
                <a:lnTo>
                  <a:pt x="96289" y="92173"/>
                </a:lnTo>
                <a:lnTo>
                  <a:pt x="83434" y="142782"/>
                </a:lnTo>
                <a:lnTo>
                  <a:pt x="63028" y="184280"/>
                </a:lnTo>
                <a:lnTo>
                  <a:pt x="43567" y="194684"/>
                </a:lnTo>
                <a:lnTo>
                  <a:pt x="62890" y="194684"/>
                </a:lnTo>
                <a:lnTo>
                  <a:pt x="63377" y="194467"/>
                </a:lnTo>
                <a:lnTo>
                  <a:pt x="74543" y="185492"/>
                </a:lnTo>
                <a:lnTo>
                  <a:pt x="81758" y="176845"/>
                </a:lnTo>
                <a:lnTo>
                  <a:pt x="85400" y="170923"/>
                </a:lnTo>
                <a:lnTo>
                  <a:pt x="111430" y="170923"/>
                </a:lnTo>
                <a:lnTo>
                  <a:pt x="133578" y="63060"/>
                </a:lnTo>
                <a:lnTo>
                  <a:pt x="144879" y="32658"/>
                </a:lnTo>
                <a:lnTo>
                  <a:pt x="132728" y="32658"/>
                </a:lnTo>
                <a:lnTo>
                  <a:pt x="123574" y="17472"/>
                </a:lnTo>
                <a:lnTo>
                  <a:pt x="114907" y="9901"/>
                </a:lnTo>
                <a:close/>
              </a:path>
              <a:path w="216534" h="203834">
                <a:moveTo>
                  <a:pt x="206029" y="130177"/>
                </a:moveTo>
                <a:lnTo>
                  <a:pt x="196641" y="130177"/>
                </a:lnTo>
                <a:lnTo>
                  <a:pt x="195726" y="132005"/>
                </a:lnTo>
                <a:lnTo>
                  <a:pt x="194842" y="135206"/>
                </a:lnTo>
                <a:lnTo>
                  <a:pt x="187218" y="154784"/>
                </a:lnTo>
                <a:lnTo>
                  <a:pt x="158069" y="188098"/>
                </a:lnTo>
                <a:lnTo>
                  <a:pt x="139923" y="194649"/>
                </a:lnTo>
                <a:lnTo>
                  <a:pt x="160528" y="194649"/>
                </a:lnTo>
                <a:lnTo>
                  <a:pt x="192107" y="166108"/>
                </a:lnTo>
                <a:lnTo>
                  <a:pt x="205646" y="137794"/>
                </a:lnTo>
                <a:lnTo>
                  <a:pt x="206029" y="130177"/>
                </a:lnTo>
                <a:close/>
              </a:path>
              <a:path w="216534" h="203834">
                <a:moveTo>
                  <a:pt x="89669" y="0"/>
                </a:moveTo>
                <a:lnTo>
                  <a:pt x="42770" y="17663"/>
                </a:lnTo>
                <a:lnTo>
                  <a:pt x="16892" y="51362"/>
                </a:lnTo>
                <a:lnTo>
                  <a:pt x="10987" y="73758"/>
                </a:lnTo>
                <a:lnTo>
                  <a:pt x="19948" y="73758"/>
                </a:lnTo>
                <a:lnTo>
                  <a:pt x="21289" y="72844"/>
                </a:lnTo>
                <a:lnTo>
                  <a:pt x="22173" y="68790"/>
                </a:lnTo>
                <a:lnTo>
                  <a:pt x="29928" y="49535"/>
                </a:lnTo>
                <a:lnTo>
                  <a:pt x="59019" y="16504"/>
                </a:lnTo>
                <a:lnTo>
                  <a:pt x="77388" y="9901"/>
                </a:lnTo>
                <a:lnTo>
                  <a:pt x="114907" y="9901"/>
                </a:lnTo>
                <a:lnTo>
                  <a:pt x="112422" y="7730"/>
                </a:lnTo>
                <a:lnTo>
                  <a:pt x="100659" y="2288"/>
                </a:lnTo>
                <a:lnTo>
                  <a:pt x="89669" y="0"/>
                </a:lnTo>
                <a:close/>
              </a:path>
              <a:path w="216534" h="203834">
                <a:moveTo>
                  <a:pt x="207165" y="10144"/>
                </a:moveTo>
                <a:lnTo>
                  <a:pt x="182791" y="10144"/>
                </a:lnTo>
                <a:lnTo>
                  <a:pt x="195287" y="12785"/>
                </a:lnTo>
                <a:lnTo>
                  <a:pt x="186253" y="21302"/>
                </a:lnTo>
                <a:lnTo>
                  <a:pt x="179996" y="33491"/>
                </a:lnTo>
                <a:lnTo>
                  <a:pt x="182626" y="48048"/>
                </a:lnTo>
                <a:lnTo>
                  <a:pt x="193232" y="54662"/>
                </a:lnTo>
                <a:lnTo>
                  <a:pt x="205993" y="51919"/>
                </a:lnTo>
                <a:lnTo>
                  <a:pt x="216127" y="43080"/>
                </a:lnTo>
                <a:lnTo>
                  <a:pt x="215077" y="23955"/>
                </a:lnTo>
                <a:lnTo>
                  <a:pt x="208689" y="11315"/>
                </a:lnTo>
                <a:lnTo>
                  <a:pt x="207165" y="10144"/>
                </a:lnTo>
                <a:close/>
              </a:path>
              <a:path w="216534" h="203834">
                <a:moveTo>
                  <a:pt x="188200" y="436"/>
                </a:moveTo>
                <a:lnTo>
                  <a:pt x="145165" y="16355"/>
                </a:lnTo>
                <a:lnTo>
                  <a:pt x="132728" y="32658"/>
                </a:lnTo>
                <a:lnTo>
                  <a:pt x="144879" y="32658"/>
                </a:lnTo>
                <a:lnTo>
                  <a:pt x="147060" y="28469"/>
                </a:lnTo>
                <a:lnTo>
                  <a:pt x="156915" y="17199"/>
                </a:lnTo>
                <a:lnTo>
                  <a:pt x="170270" y="10439"/>
                </a:lnTo>
                <a:lnTo>
                  <a:pt x="182791" y="10144"/>
                </a:lnTo>
                <a:lnTo>
                  <a:pt x="207165" y="10144"/>
                </a:lnTo>
                <a:lnTo>
                  <a:pt x="199038" y="3897"/>
                </a:lnTo>
                <a:lnTo>
                  <a:pt x="188200" y="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9783049" y="1265530"/>
            <a:ext cx="84044" cy="187699"/>
          </a:xfrm>
          <a:custGeom>
            <a:avLst/>
            <a:gdLst/>
            <a:ahLst/>
            <a:cxnLst/>
            <a:rect l="l" t="t" r="r" b="b"/>
            <a:pathLst>
              <a:path w="95250" h="212725">
                <a:moveTo>
                  <a:pt x="82997" y="0"/>
                </a:moveTo>
                <a:lnTo>
                  <a:pt x="65745" y="0"/>
                </a:lnTo>
                <a:lnTo>
                  <a:pt x="56662" y="8321"/>
                </a:lnTo>
                <a:lnTo>
                  <a:pt x="56662" y="23012"/>
                </a:lnTo>
                <a:lnTo>
                  <a:pt x="60746" y="29717"/>
                </a:lnTo>
                <a:lnTo>
                  <a:pt x="78272" y="29717"/>
                </a:lnTo>
                <a:lnTo>
                  <a:pt x="86746" y="20756"/>
                </a:lnTo>
                <a:lnTo>
                  <a:pt x="86746" y="7040"/>
                </a:lnTo>
                <a:lnTo>
                  <a:pt x="82997" y="0"/>
                </a:lnTo>
                <a:close/>
              </a:path>
              <a:path w="95250" h="212725">
                <a:moveTo>
                  <a:pt x="66161" y="79278"/>
                </a:moveTo>
                <a:lnTo>
                  <a:pt x="49804" y="79278"/>
                </a:lnTo>
                <a:lnTo>
                  <a:pt x="52608" y="81808"/>
                </a:lnTo>
                <a:lnTo>
                  <a:pt x="52608" y="90281"/>
                </a:lnTo>
                <a:lnTo>
                  <a:pt x="51528" y="98531"/>
                </a:lnTo>
                <a:lnTo>
                  <a:pt x="47341" y="110463"/>
                </a:lnTo>
                <a:lnTo>
                  <a:pt x="23164" y="172333"/>
                </a:lnTo>
                <a:lnTo>
                  <a:pt x="21915" y="176418"/>
                </a:lnTo>
                <a:lnTo>
                  <a:pt x="20360" y="180197"/>
                </a:lnTo>
                <a:lnTo>
                  <a:pt x="20360" y="185531"/>
                </a:lnTo>
                <a:lnTo>
                  <a:pt x="23898" y="198491"/>
                </a:lnTo>
                <a:lnTo>
                  <a:pt x="33509" y="207965"/>
                </a:lnTo>
                <a:lnTo>
                  <a:pt x="47690" y="212190"/>
                </a:lnTo>
                <a:lnTo>
                  <a:pt x="64556" y="208158"/>
                </a:lnTo>
                <a:lnTo>
                  <a:pt x="70199" y="203789"/>
                </a:lnTo>
                <a:lnTo>
                  <a:pt x="44378" y="203789"/>
                </a:lnTo>
                <a:lnTo>
                  <a:pt x="42793" y="199674"/>
                </a:lnTo>
                <a:lnTo>
                  <a:pt x="42793" y="185531"/>
                </a:lnTo>
                <a:lnTo>
                  <a:pt x="44988" y="179557"/>
                </a:lnTo>
                <a:lnTo>
                  <a:pt x="47792" y="172638"/>
                </a:lnTo>
                <a:lnTo>
                  <a:pt x="52381" y="160736"/>
                </a:lnTo>
                <a:lnTo>
                  <a:pt x="57203" y="149019"/>
                </a:lnTo>
                <a:lnTo>
                  <a:pt x="61664" y="137495"/>
                </a:lnTo>
                <a:lnTo>
                  <a:pt x="67461" y="122601"/>
                </a:lnTo>
                <a:lnTo>
                  <a:pt x="72089" y="110562"/>
                </a:lnTo>
                <a:lnTo>
                  <a:pt x="74127" y="104424"/>
                </a:lnTo>
                <a:lnTo>
                  <a:pt x="75072" y="100644"/>
                </a:lnTo>
                <a:lnTo>
                  <a:pt x="75072" y="97505"/>
                </a:lnTo>
                <a:lnTo>
                  <a:pt x="71530" y="84565"/>
                </a:lnTo>
                <a:lnTo>
                  <a:pt x="66161" y="79278"/>
                </a:lnTo>
                <a:close/>
              </a:path>
              <a:path w="95250" h="212725">
                <a:moveTo>
                  <a:pt x="94884" y="160172"/>
                </a:moveTo>
                <a:lnTo>
                  <a:pt x="85465" y="160172"/>
                </a:lnTo>
                <a:lnTo>
                  <a:pt x="85161" y="162062"/>
                </a:lnTo>
                <a:lnTo>
                  <a:pt x="83911" y="165536"/>
                </a:lnTo>
                <a:lnTo>
                  <a:pt x="77372" y="182213"/>
                </a:lnTo>
                <a:lnTo>
                  <a:pt x="69122" y="194185"/>
                </a:lnTo>
                <a:lnTo>
                  <a:pt x="59928" y="201396"/>
                </a:lnTo>
                <a:lnTo>
                  <a:pt x="44378" y="203789"/>
                </a:lnTo>
                <a:lnTo>
                  <a:pt x="70199" y="203789"/>
                </a:lnTo>
                <a:lnTo>
                  <a:pt x="77452" y="198174"/>
                </a:lnTo>
                <a:lnTo>
                  <a:pt x="86621" y="185531"/>
                </a:lnTo>
                <a:lnTo>
                  <a:pt x="92304" y="173521"/>
                </a:lnTo>
                <a:lnTo>
                  <a:pt x="94747" y="165437"/>
                </a:lnTo>
                <a:lnTo>
                  <a:pt x="94884" y="160172"/>
                </a:lnTo>
                <a:close/>
              </a:path>
              <a:path w="95250" h="212725">
                <a:moveTo>
                  <a:pt x="47737" y="70852"/>
                </a:moveTo>
                <a:lnTo>
                  <a:pt x="8593" y="96998"/>
                </a:lnTo>
                <a:lnTo>
                  <a:pt x="0" y="122621"/>
                </a:lnTo>
                <a:lnTo>
                  <a:pt x="9753" y="122621"/>
                </a:lnTo>
                <a:lnTo>
                  <a:pt x="10088" y="121036"/>
                </a:lnTo>
                <a:lnTo>
                  <a:pt x="11033" y="117591"/>
                </a:lnTo>
                <a:lnTo>
                  <a:pt x="35579" y="81528"/>
                </a:lnTo>
                <a:lnTo>
                  <a:pt x="66161" y="79278"/>
                </a:lnTo>
                <a:lnTo>
                  <a:pt x="61914" y="75096"/>
                </a:lnTo>
                <a:lnTo>
                  <a:pt x="47737" y="70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9937863" y="1349614"/>
            <a:ext cx="44263" cy="119903"/>
          </a:xfrm>
          <a:custGeom>
            <a:avLst/>
            <a:gdLst/>
            <a:ahLst/>
            <a:cxnLst/>
            <a:rect l="l" t="t" r="r" b="b"/>
            <a:pathLst>
              <a:path w="50165" h="135889">
                <a:moveTo>
                  <a:pt x="49138" y="40401"/>
                </a:moveTo>
                <a:lnTo>
                  <a:pt x="39519" y="40401"/>
                </a:lnTo>
                <a:lnTo>
                  <a:pt x="39947" y="40858"/>
                </a:lnTo>
                <a:lnTo>
                  <a:pt x="39976" y="47624"/>
                </a:lnTo>
                <a:lnTo>
                  <a:pt x="31309" y="89800"/>
                </a:lnTo>
                <a:lnTo>
                  <a:pt x="4223" y="128152"/>
                </a:lnTo>
                <a:lnTo>
                  <a:pt x="4223" y="133578"/>
                </a:lnTo>
                <a:lnTo>
                  <a:pt x="6478" y="135376"/>
                </a:lnTo>
                <a:lnTo>
                  <a:pt x="8734" y="135376"/>
                </a:lnTo>
                <a:lnTo>
                  <a:pt x="39679" y="95210"/>
                </a:lnTo>
                <a:lnTo>
                  <a:pt x="49791" y="47624"/>
                </a:lnTo>
                <a:lnTo>
                  <a:pt x="49138" y="40401"/>
                </a:lnTo>
                <a:close/>
              </a:path>
              <a:path w="50165" h="135889">
                <a:moveTo>
                  <a:pt x="25733" y="0"/>
                </a:moveTo>
                <a:lnTo>
                  <a:pt x="9427" y="3139"/>
                </a:lnTo>
                <a:lnTo>
                  <a:pt x="0" y="11920"/>
                </a:lnTo>
                <a:lnTo>
                  <a:pt x="252" y="29378"/>
                </a:lnTo>
                <a:lnTo>
                  <a:pt x="5466" y="41008"/>
                </a:lnTo>
                <a:lnTo>
                  <a:pt x="14801" y="46855"/>
                </a:lnTo>
                <a:lnTo>
                  <a:pt x="26412" y="47624"/>
                </a:lnTo>
                <a:lnTo>
                  <a:pt x="32295" y="45826"/>
                </a:lnTo>
                <a:lnTo>
                  <a:pt x="36806" y="41772"/>
                </a:lnTo>
                <a:lnTo>
                  <a:pt x="38147" y="40858"/>
                </a:lnTo>
                <a:lnTo>
                  <a:pt x="38604" y="40401"/>
                </a:lnTo>
                <a:lnTo>
                  <a:pt x="49138" y="40401"/>
                </a:lnTo>
                <a:lnTo>
                  <a:pt x="48114" y="29054"/>
                </a:lnTo>
                <a:lnTo>
                  <a:pt x="43315" y="14672"/>
                </a:lnTo>
                <a:lnTo>
                  <a:pt x="35739" y="4860"/>
                </a:lnTo>
                <a:lnTo>
                  <a:pt x="25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10093218" y="1111152"/>
            <a:ext cx="163606" cy="285190"/>
          </a:xfrm>
          <a:custGeom>
            <a:avLst/>
            <a:gdLst/>
            <a:ahLst/>
            <a:cxnLst/>
            <a:rect l="l" t="t" r="r" b="b"/>
            <a:pathLst>
              <a:path w="185420" h="323215">
                <a:moveTo>
                  <a:pt x="138336" y="0"/>
                </a:moveTo>
                <a:lnTo>
                  <a:pt x="97350" y="13854"/>
                </a:lnTo>
                <a:lnTo>
                  <a:pt x="68630" y="40037"/>
                </a:lnTo>
                <a:lnTo>
                  <a:pt x="43192" y="76330"/>
                </a:lnTo>
                <a:lnTo>
                  <a:pt x="22429" y="119654"/>
                </a:lnTo>
                <a:lnTo>
                  <a:pt x="7737" y="166926"/>
                </a:lnTo>
                <a:lnTo>
                  <a:pt x="509" y="215064"/>
                </a:lnTo>
                <a:lnTo>
                  <a:pt x="0" y="230769"/>
                </a:lnTo>
                <a:lnTo>
                  <a:pt x="571" y="246107"/>
                </a:lnTo>
                <a:lnTo>
                  <a:pt x="10322" y="290242"/>
                </a:lnTo>
                <a:lnTo>
                  <a:pt x="35215" y="319443"/>
                </a:lnTo>
                <a:lnTo>
                  <a:pt x="47565" y="323165"/>
                </a:lnTo>
                <a:lnTo>
                  <a:pt x="57969" y="322270"/>
                </a:lnTo>
                <a:lnTo>
                  <a:pt x="68303" y="319539"/>
                </a:lnTo>
                <a:lnTo>
                  <a:pt x="78517" y="315092"/>
                </a:lnTo>
                <a:lnTo>
                  <a:pt x="81865" y="313077"/>
                </a:lnTo>
                <a:lnTo>
                  <a:pt x="59215" y="313077"/>
                </a:lnTo>
                <a:lnTo>
                  <a:pt x="48338" y="311657"/>
                </a:lnTo>
                <a:lnTo>
                  <a:pt x="39992" y="306193"/>
                </a:lnTo>
                <a:lnTo>
                  <a:pt x="34110" y="295952"/>
                </a:lnTo>
                <a:lnTo>
                  <a:pt x="30626" y="280203"/>
                </a:lnTo>
                <a:lnTo>
                  <a:pt x="29474" y="258215"/>
                </a:lnTo>
                <a:lnTo>
                  <a:pt x="29647" y="249753"/>
                </a:lnTo>
                <a:lnTo>
                  <a:pt x="35497" y="204054"/>
                </a:lnTo>
                <a:lnTo>
                  <a:pt x="137464" y="167889"/>
                </a:lnTo>
                <a:lnTo>
                  <a:pt x="174334" y="167889"/>
                </a:lnTo>
                <a:lnTo>
                  <a:pt x="177580" y="155262"/>
                </a:lnTo>
                <a:lnTo>
                  <a:pt x="177896" y="153716"/>
                </a:lnTo>
                <a:lnTo>
                  <a:pt x="47975" y="153716"/>
                </a:lnTo>
                <a:lnTo>
                  <a:pt x="50863" y="142726"/>
                </a:lnTo>
                <a:lnTo>
                  <a:pt x="65377" y="94690"/>
                </a:lnTo>
                <a:lnTo>
                  <a:pt x="81762" y="57971"/>
                </a:lnTo>
                <a:lnTo>
                  <a:pt x="106185" y="22275"/>
                </a:lnTo>
                <a:lnTo>
                  <a:pt x="126196" y="9905"/>
                </a:lnTo>
                <a:lnTo>
                  <a:pt x="158502" y="9905"/>
                </a:lnTo>
                <a:lnTo>
                  <a:pt x="151733" y="4538"/>
                </a:lnTo>
                <a:lnTo>
                  <a:pt x="138336" y="0"/>
                </a:lnTo>
                <a:close/>
              </a:path>
              <a:path w="185420" h="323215">
                <a:moveTo>
                  <a:pt x="174334" y="167889"/>
                </a:moveTo>
                <a:lnTo>
                  <a:pt x="137464" y="167889"/>
                </a:lnTo>
                <a:lnTo>
                  <a:pt x="135293" y="176914"/>
                </a:lnTo>
                <a:lnTo>
                  <a:pt x="132625" y="187426"/>
                </a:lnTo>
                <a:lnTo>
                  <a:pt x="121228" y="224766"/>
                </a:lnTo>
                <a:lnTo>
                  <a:pt x="101449" y="268242"/>
                </a:lnTo>
                <a:lnTo>
                  <a:pt x="76059" y="303430"/>
                </a:lnTo>
                <a:lnTo>
                  <a:pt x="59215" y="313077"/>
                </a:lnTo>
                <a:lnTo>
                  <a:pt x="81865" y="313077"/>
                </a:lnTo>
                <a:lnTo>
                  <a:pt x="117173" y="282518"/>
                </a:lnTo>
                <a:lnTo>
                  <a:pt x="142450" y="245900"/>
                </a:lnTo>
                <a:lnTo>
                  <a:pt x="163037" y="202410"/>
                </a:lnTo>
                <a:lnTo>
                  <a:pt x="173487" y="171186"/>
                </a:lnTo>
                <a:lnTo>
                  <a:pt x="174334" y="167889"/>
                </a:lnTo>
                <a:close/>
              </a:path>
              <a:path w="185420" h="323215">
                <a:moveTo>
                  <a:pt x="158502" y="9905"/>
                </a:moveTo>
                <a:lnTo>
                  <a:pt x="126196" y="9905"/>
                </a:lnTo>
                <a:lnTo>
                  <a:pt x="139753" y="12956"/>
                </a:lnTo>
                <a:lnTo>
                  <a:pt x="148414" y="21641"/>
                </a:lnTo>
                <a:lnTo>
                  <a:pt x="153255" y="34326"/>
                </a:lnTo>
                <a:lnTo>
                  <a:pt x="155352" y="49377"/>
                </a:lnTo>
                <a:lnTo>
                  <a:pt x="155326" y="62112"/>
                </a:lnTo>
                <a:lnTo>
                  <a:pt x="151045" y="108537"/>
                </a:lnTo>
                <a:lnTo>
                  <a:pt x="142555" y="148994"/>
                </a:lnTo>
                <a:lnTo>
                  <a:pt x="47975" y="153716"/>
                </a:lnTo>
                <a:lnTo>
                  <a:pt x="177896" y="153716"/>
                </a:lnTo>
                <a:lnTo>
                  <a:pt x="180850" y="139289"/>
                </a:lnTo>
                <a:lnTo>
                  <a:pt x="183248" y="123387"/>
                </a:lnTo>
                <a:lnTo>
                  <a:pt x="184723" y="107673"/>
                </a:lnTo>
                <a:lnTo>
                  <a:pt x="185226" y="92268"/>
                </a:lnTo>
                <a:lnTo>
                  <a:pt x="184838" y="80428"/>
                </a:lnTo>
                <a:lnTo>
                  <a:pt x="176648" y="37789"/>
                </a:lnTo>
                <a:lnTo>
                  <a:pt x="162388" y="12986"/>
                </a:lnTo>
                <a:lnTo>
                  <a:pt x="158502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10295274" y="1093219"/>
            <a:ext cx="91887" cy="398368"/>
          </a:xfrm>
          <a:custGeom>
            <a:avLst/>
            <a:gdLst/>
            <a:ahLst/>
            <a:cxnLst/>
            <a:rect l="l" t="t" r="r" b="b"/>
            <a:pathLst>
              <a:path w="104140" h="451485">
                <a:moveTo>
                  <a:pt x="1798" y="0"/>
                </a:moveTo>
                <a:lnTo>
                  <a:pt x="0" y="1859"/>
                </a:lnTo>
                <a:lnTo>
                  <a:pt x="0" y="6827"/>
                </a:lnTo>
                <a:lnTo>
                  <a:pt x="8534" y="14935"/>
                </a:lnTo>
                <a:lnTo>
                  <a:pt x="15919" y="22867"/>
                </a:lnTo>
                <a:lnTo>
                  <a:pt x="41684" y="59810"/>
                </a:lnTo>
                <a:lnTo>
                  <a:pt x="61014" y="104855"/>
                </a:lnTo>
                <a:lnTo>
                  <a:pt x="70973" y="143758"/>
                </a:lnTo>
                <a:lnTo>
                  <a:pt x="76797" y="186897"/>
                </a:lnTo>
                <a:lnTo>
                  <a:pt x="78274" y="217942"/>
                </a:lnTo>
                <a:lnTo>
                  <a:pt x="78131" y="231790"/>
                </a:lnTo>
                <a:lnTo>
                  <a:pt x="75692" y="272578"/>
                </a:lnTo>
                <a:lnTo>
                  <a:pt x="69780" y="311884"/>
                </a:lnTo>
                <a:lnTo>
                  <a:pt x="59807" y="349259"/>
                </a:lnTo>
                <a:lnTo>
                  <a:pt x="39173" y="395313"/>
                </a:lnTo>
                <a:lnTo>
                  <a:pt x="8874" y="436074"/>
                </a:lnTo>
                <a:lnTo>
                  <a:pt x="0" y="444642"/>
                </a:lnTo>
                <a:lnTo>
                  <a:pt x="0" y="449610"/>
                </a:lnTo>
                <a:lnTo>
                  <a:pt x="1767" y="451408"/>
                </a:lnTo>
                <a:lnTo>
                  <a:pt x="4450" y="451408"/>
                </a:lnTo>
                <a:lnTo>
                  <a:pt x="36991" y="423085"/>
                </a:lnTo>
                <a:lnTo>
                  <a:pt x="67054" y="380013"/>
                </a:lnTo>
                <a:lnTo>
                  <a:pt x="85329" y="334990"/>
                </a:lnTo>
                <a:lnTo>
                  <a:pt x="96368" y="295233"/>
                </a:lnTo>
                <a:lnTo>
                  <a:pt x="102773" y="249844"/>
                </a:lnTo>
                <a:lnTo>
                  <a:pt x="103571" y="225734"/>
                </a:lnTo>
                <a:lnTo>
                  <a:pt x="103446" y="215973"/>
                </a:lnTo>
                <a:lnTo>
                  <a:pt x="99434" y="169754"/>
                </a:lnTo>
                <a:lnTo>
                  <a:pt x="91033" y="130217"/>
                </a:lnTo>
                <a:lnTo>
                  <a:pt x="76183" y="89358"/>
                </a:lnTo>
                <a:lnTo>
                  <a:pt x="56049" y="53979"/>
                </a:lnTo>
                <a:lnTo>
                  <a:pt x="26807" y="17632"/>
                </a:lnTo>
                <a:lnTo>
                  <a:pt x="4512" y="0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6689903" y="1890925"/>
            <a:ext cx="261657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509" y="0"/>
                </a:lnTo>
              </a:path>
            </a:pathLst>
          </a:custGeom>
          <a:ln w="19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6689903" y="1968824"/>
            <a:ext cx="261657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539" y="0"/>
                </a:lnTo>
              </a:path>
            </a:pathLst>
          </a:custGeom>
          <a:ln w="19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7105632" y="1729454"/>
            <a:ext cx="371475" cy="401170"/>
          </a:xfrm>
          <a:custGeom>
            <a:avLst/>
            <a:gdLst/>
            <a:ahLst/>
            <a:cxnLst/>
            <a:rect l="l" t="t" r="r" b="b"/>
            <a:pathLst>
              <a:path w="421004" h="454660">
                <a:moveTo>
                  <a:pt x="382158" y="0"/>
                </a:moveTo>
                <a:lnTo>
                  <a:pt x="457" y="0"/>
                </a:lnTo>
                <a:lnTo>
                  <a:pt x="0" y="518"/>
                </a:lnTo>
                <a:lnTo>
                  <a:pt x="0" y="14599"/>
                </a:lnTo>
                <a:lnTo>
                  <a:pt x="162763" y="242620"/>
                </a:lnTo>
                <a:lnTo>
                  <a:pt x="4450" y="441990"/>
                </a:lnTo>
                <a:lnTo>
                  <a:pt x="883" y="446531"/>
                </a:lnTo>
                <a:lnTo>
                  <a:pt x="426" y="447446"/>
                </a:lnTo>
                <a:lnTo>
                  <a:pt x="426" y="454243"/>
                </a:lnTo>
                <a:lnTo>
                  <a:pt x="382158" y="454243"/>
                </a:lnTo>
                <a:lnTo>
                  <a:pt x="390831" y="428609"/>
                </a:lnTo>
                <a:lnTo>
                  <a:pt x="37459" y="428609"/>
                </a:lnTo>
                <a:lnTo>
                  <a:pt x="192206" y="234269"/>
                </a:lnTo>
                <a:lnTo>
                  <a:pt x="195315" y="230184"/>
                </a:lnTo>
                <a:lnTo>
                  <a:pt x="196230" y="228813"/>
                </a:lnTo>
                <a:lnTo>
                  <a:pt x="196230" y="225216"/>
                </a:lnTo>
                <a:lnTo>
                  <a:pt x="195773" y="224759"/>
                </a:lnTo>
                <a:lnTo>
                  <a:pt x="193090" y="220675"/>
                </a:lnTo>
                <a:lnTo>
                  <a:pt x="48158" y="18531"/>
                </a:lnTo>
                <a:lnTo>
                  <a:pt x="388853" y="18531"/>
                </a:lnTo>
                <a:lnTo>
                  <a:pt x="382158" y="0"/>
                </a:lnTo>
                <a:close/>
              </a:path>
              <a:path w="421004" h="454660">
                <a:moveTo>
                  <a:pt x="420502" y="340918"/>
                </a:moveTo>
                <a:lnTo>
                  <a:pt x="409346" y="340918"/>
                </a:lnTo>
                <a:lnTo>
                  <a:pt x="404681" y="352547"/>
                </a:lnTo>
                <a:lnTo>
                  <a:pt x="398582" y="363576"/>
                </a:lnTo>
                <a:lnTo>
                  <a:pt x="372712" y="392285"/>
                </a:lnTo>
                <a:lnTo>
                  <a:pt x="337640" y="412797"/>
                </a:lnTo>
                <a:lnTo>
                  <a:pt x="293925" y="423885"/>
                </a:lnTo>
                <a:lnTo>
                  <a:pt x="244037" y="428352"/>
                </a:lnTo>
                <a:lnTo>
                  <a:pt x="37459" y="428609"/>
                </a:lnTo>
                <a:lnTo>
                  <a:pt x="390831" y="428609"/>
                </a:lnTo>
                <a:lnTo>
                  <a:pt x="420502" y="340918"/>
                </a:lnTo>
                <a:close/>
              </a:path>
              <a:path w="421004" h="454660">
                <a:moveTo>
                  <a:pt x="388853" y="18531"/>
                </a:moveTo>
                <a:lnTo>
                  <a:pt x="224759" y="18531"/>
                </a:lnTo>
                <a:lnTo>
                  <a:pt x="234806" y="18587"/>
                </a:lnTo>
                <a:lnTo>
                  <a:pt x="245874" y="18828"/>
                </a:lnTo>
                <a:lnTo>
                  <a:pt x="296814" y="23905"/>
                </a:lnTo>
                <a:lnTo>
                  <a:pt x="337059" y="35179"/>
                </a:lnTo>
                <a:lnTo>
                  <a:pt x="373737" y="56231"/>
                </a:lnTo>
                <a:lnTo>
                  <a:pt x="402066" y="90098"/>
                </a:lnTo>
                <a:lnTo>
                  <a:pt x="408826" y="104760"/>
                </a:lnTo>
                <a:lnTo>
                  <a:pt x="420532" y="106222"/>
                </a:lnTo>
                <a:lnTo>
                  <a:pt x="388853" y="18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7575122" y="1853008"/>
            <a:ext cx="181535" cy="257175"/>
          </a:xfrm>
          <a:custGeom>
            <a:avLst/>
            <a:gdLst/>
            <a:ahLst/>
            <a:cxnLst/>
            <a:rect l="l" t="t" r="r" b="b"/>
            <a:pathLst>
              <a:path w="205740" h="291464">
                <a:moveTo>
                  <a:pt x="38801" y="224511"/>
                </a:moveTo>
                <a:lnTo>
                  <a:pt x="34350" y="224511"/>
                </a:lnTo>
                <a:lnTo>
                  <a:pt x="23409" y="227147"/>
                </a:lnTo>
                <a:lnTo>
                  <a:pt x="13698" y="236142"/>
                </a:lnTo>
                <a:lnTo>
                  <a:pt x="9361" y="253129"/>
                </a:lnTo>
                <a:lnTo>
                  <a:pt x="11747" y="266474"/>
                </a:lnTo>
                <a:lnTo>
                  <a:pt x="18508" y="277648"/>
                </a:lnTo>
                <a:lnTo>
                  <a:pt x="29037" y="286121"/>
                </a:lnTo>
                <a:lnTo>
                  <a:pt x="42729" y="291361"/>
                </a:lnTo>
                <a:lnTo>
                  <a:pt x="57517" y="290856"/>
                </a:lnTo>
                <a:lnTo>
                  <a:pt x="71645" y="288655"/>
                </a:lnTo>
                <a:lnTo>
                  <a:pt x="85045" y="284873"/>
                </a:lnTo>
                <a:lnTo>
                  <a:pt x="90297" y="282687"/>
                </a:lnTo>
                <a:lnTo>
                  <a:pt x="61223" y="282687"/>
                </a:lnTo>
                <a:lnTo>
                  <a:pt x="49719" y="282101"/>
                </a:lnTo>
                <a:lnTo>
                  <a:pt x="36727" y="278453"/>
                </a:lnTo>
                <a:lnTo>
                  <a:pt x="25661" y="269509"/>
                </a:lnTo>
                <a:lnTo>
                  <a:pt x="29900" y="264410"/>
                </a:lnTo>
                <a:lnTo>
                  <a:pt x="35692" y="264410"/>
                </a:lnTo>
                <a:lnTo>
                  <a:pt x="41909" y="258954"/>
                </a:lnTo>
                <a:lnTo>
                  <a:pt x="46390" y="254870"/>
                </a:lnTo>
                <a:lnTo>
                  <a:pt x="50840" y="248987"/>
                </a:lnTo>
                <a:lnTo>
                  <a:pt x="50840" y="226340"/>
                </a:lnTo>
                <a:lnTo>
                  <a:pt x="38801" y="224511"/>
                </a:lnTo>
                <a:close/>
              </a:path>
              <a:path w="205740" h="291464">
                <a:moveTo>
                  <a:pt x="164263" y="185265"/>
                </a:moveTo>
                <a:lnTo>
                  <a:pt x="134302" y="185265"/>
                </a:lnTo>
                <a:lnTo>
                  <a:pt x="131484" y="196962"/>
                </a:lnTo>
                <a:lnTo>
                  <a:pt x="128314" y="208569"/>
                </a:lnTo>
                <a:lnTo>
                  <a:pt x="113000" y="243668"/>
                </a:lnTo>
                <a:lnTo>
                  <a:pt x="82413" y="275122"/>
                </a:lnTo>
                <a:lnTo>
                  <a:pt x="61223" y="282687"/>
                </a:lnTo>
                <a:lnTo>
                  <a:pt x="90297" y="282687"/>
                </a:lnTo>
                <a:lnTo>
                  <a:pt x="129957" y="256291"/>
                </a:lnTo>
                <a:lnTo>
                  <a:pt x="152569" y="224004"/>
                </a:lnTo>
                <a:lnTo>
                  <a:pt x="157626" y="211799"/>
                </a:lnTo>
                <a:lnTo>
                  <a:pt x="164263" y="185265"/>
                </a:lnTo>
                <a:close/>
              </a:path>
              <a:path w="205740" h="291464">
                <a:moveTo>
                  <a:pt x="82412" y="9506"/>
                </a:moveTo>
                <a:lnTo>
                  <a:pt x="68214" y="9506"/>
                </a:lnTo>
                <a:lnTo>
                  <a:pt x="68214" y="24136"/>
                </a:lnTo>
                <a:lnTo>
                  <a:pt x="66599" y="37386"/>
                </a:lnTo>
                <a:lnTo>
                  <a:pt x="63058" y="49773"/>
                </a:lnTo>
                <a:lnTo>
                  <a:pt x="56581" y="68279"/>
                </a:lnTo>
                <a:lnTo>
                  <a:pt x="51071" y="84553"/>
                </a:lnTo>
                <a:lnTo>
                  <a:pt x="39943" y="122489"/>
                </a:lnTo>
                <a:lnTo>
                  <a:pt x="36059" y="149370"/>
                </a:lnTo>
                <a:lnTo>
                  <a:pt x="38123" y="168050"/>
                </a:lnTo>
                <a:lnTo>
                  <a:pt x="63163" y="200294"/>
                </a:lnTo>
                <a:lnTo>
                  <a:pt x="87930" y="205982"/>
                </a:lnTo>
                <a:lnTo>
                  <a:pt x="101508" y="204572"/>
                </a:lnTo>
                <a:lnTo>
                  <a:pt x="113668" y="200476"/>
                </a:lnTo>
                <a:lnTo>
                  <a:pt x="124552" y="193953"/>
                </a:lnTo>
                <a:lnTo>
                  <a:pt x="125982" y="192679"/>
                </a:lnTo>
                <a:lnTo>
                  <a:pt x="107908" y="192679"/>
                </a:lnTo>
                <a:lnTo>
                  <a:pt x="87326" y="191897"/>
                </a:lnTo>
                <a:lnTo>
                  <a:pt x="74343" y="186279"/>
                </a:lnTo>
                <a:lnTo>
                  <a:pt x="67264" y="177372"/>
                </a:lnTo>
                <a:lnTo>
                  <a:pt x="64392" y="166721"/>
                </a:lnTo>
                <a:lnTo>
                  <a:pt x="64613" y="155779"/>
                </a:lnTo>
                <a:lnTo>
                  <a:pt x="73002" y="109272"/>
                </a:lnTo>
                <a:lnTo>
                  <a:pt x="88890" y="62165"/>
                </a:lnTo>
                <a:lnTo>
                  <a:pt x="92876" y="49924"/>
                </a:lnTo>
                <a:lnTo>
                  <a:pt x="94514" y="41973"/>
                </a:lnTo>
                <a:lnTo>
                  <a:pt x="92529" y="26040"/>
                </a:lnTo>
                <a:lnTo>
                  <a:pt x="86542" y="13349"/>
                </a:lnTo>
                <a:lnTo>
                  <a:pt x="82412" y="9506"/>
                </a:lnTo>
                <a:close/>
              </a:path>
              <a:path w="205740" h="291464">
                <a:moveTo>
                  <a:pt x="199308" y="4659"/>
                </a:moveTo>
                <a:lnTo>
                  <a:pt x="188153" y="4659"/>
                </a:lnTo>
                <a:lnTo>
                  <a:pt x="181051" y="7402"/>
                </a:lnTo>
                <a:lnTo>
                  <a:pt x="177027" y="14260"/>
                </a:lnTo>
                <a:lnTo>
                  <a:pt x="176143" y="16546"/>
                </a:lnTo>
                <a:lnTo>
                  <a:pt x="172608" y="30659"/>
                </a:lnTo>
                <a:lnTo>
                  <a:pt x="170809" y="38858"/>
                </a:lnTo>
                <a:lnTo>
                  <a:pt x="167669" y="51027"/>
                </a:lnTo>
                <a:lnTo>
                  <a:pt x="164629" y="63398"/>
                </a:lnTo>
                <a:lnTo>
                  <a:pt x="141884" y="157303"/>
                </a:lnTo>
                <a:lnTo>
                  <a:pt x="138791" y="163968"/>
                </a:lnTo>
                <a:lnTo>
                  <a:pt x="131866" y="173908"/>
                </a:lnTo>
                <a:lnTo>
                  <a:pt x="121456" y="184390"/>
                </a:lnTo>
                <a:lnTo>
                  <a:pt x="107908" y="192679"/>
                </a:lnTo>
                <a:lnTo>
                  <a:pt x="125982" y="192679"/>
                </a:lnTo>
                <a:lnTo>
                  <a:pt x="134302" y="185265"/>
                </a:lnTo>
                <a:lnTo>
                  <a:pt x="164263" y="185265"/>
                </a:lnTo>
                <a:lnTo>
                  <a:pt x="203758" y="27367"/>
                </a:lnTo>
                <a:lnTo>
                  <a:pt x="205557" y="20996"/>
                </a:lnTo>
                <a:lnTo>
                  <a:pt x="205557" y="8774"/>
                </a:lnTo>
                <a:lnTo>
                  <a:pt x="199308" y="4659"/>
                </a:lnTo>
                <a:close/>
              </a:path>
              <a:path w="205740" h="291464">
                <a:moveTo>
                  <a:pt x="64386" y="0"/>
                </a:moveTo>
                <a:lnTo>
                  <a:pt x="21036" y="23047"/>
                </a:lnTo>
                <a:lnTo>
                  <a:pt x="2119" y="60613"/>
                </a:lnTo>
                <a:lnTo>
                  <a:pt x="0" y="74123"/>
                </a:lnTo>
                <a:lnTo>
                  <a:pt x="9753" y="74123"/>
                </a:lnTo>
                <a:lnTo>
                  <a:pt x="10180" y="73209"/>
                </a:lnTo>
                <a:lnTo>
                  <a:pt x="12405" y="65924"/>
                </a:lnTo>
                <a:lnTo>
                  <a:pt x="19220" y="45924"/>
                </a:lnTo>
                <a:lnTo>
                  <a:pt x="43349" y="13449"/>
                </a:lnTo>
                <a:lnTo>
                  <a:pt x="60655" y="9506"/>
                </a:lnTo>
                <a:lnTo>
                  <a:pt x="82412" y="9506"/>
                </a:lnTo>
                <a:lnTo>
                  <a:pt x="77008" y="4476"/>
                </a:lnTo>
                <a:lnTo>
                  <a:pt x="64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7770400" y="1904104"/>
            <a:ext cx="83484" cy="188819"/>
          </a:xfrm>
          <a:custGeom>
            <a:avLst/>
            <a:gdLst/>
            <a:ahLst/>
            <a:cxnLst/>
            <a:rect l="l" t="t" r="r" b="b"/>
            <a:pathLst>
              <a:path w="94615" h="213994">
                <a:moveTo>
                  <a:pt x="82722" y="0"/>
                </a:moveTo>
                <a:lnTo>
                  <a:pt x="65531" y="0"/>
                </a:lnTo>
                <a:lnTo>
                  <a:pt x="56509" y="8381"/>
                </a:lnTo>
                <a:lnTo>
                  <a:pt x="56509" y="23164"/>
                </a:lnTo>
                <a:lnTo>
                  <a:pt x="60533" y="29931"/>
                </a:lnTo>
                <a:lnTo>
                  <a:pt x="78028" y="29931"/>
                </a:lnTo>
                <a:lnTo>
                  <a:pt x="86471" y="20909"/>
                </a:lnTo>
                <a:lnTo>
                  <a:pt x="86471" y="7101"/>
                </a:lnTo>
                <a:lnTo>
                  <a:pt x="82722" y="0"/>
                </a:lnTo>
                <a:close/>
              </a:path>
              <a:path w="94615" h="213994">
                <a:moveTo>
                  <a:pt x="65949" y="79796"/>
                </a:moveTo>
                <a:lnTo>
                  <a:pt x="49621" y="79796"/>
                </a:lnTo>
                <a:lnTo>
                  <a:pt x="52456" y="82326"/>
                </a:lnTo>
                <a:lnTo>
                  <a:pt x="52456" y="90891"/>
                </a:lnTo>
                <a:lnTo>
                  <a:pt x="51381" y="99114"/>
                </a:lnTo>
                <a:lnTo>
                  <a:pt x="47251" y="111011"/>
                </a:lnTo>
                <a:lnTo>
                  <a:pt x="23073" y="173431"/>
                </a:lnTo>
                <a:lnTo>
                  <a:pt x="21854" y="177545"/>
                </a:lnTo>
                <a:lnTo>
                  <a:pt x="20299" y="181325"/>
                </a:lnTo>
                <a:lnTo>
                  <a:pt x="20327" y="186793"/>
                </a:lnTo>
                <a:lnTo>
                  <a:pt x="23815" y="199724"/>
                </a:lnTo>
                <a:lnTo>
                  <a:pt x="33370" y="209262"/>
                </a:lnTo>
                <a:lnTo>
                  <a:pt x="47476" y="213528"/>
                </a:lnTo>
                <a:lnTo>
                  <a:pt x="64277" y="209489"/>
                </a:lnTo>
                <a:lnTo>
                  <a:pt x="69954" y="205069"/>
                </a:lnTo>
                <a:lnTo>
                  <a:pt x="44226" y="205069"/>
                </a:lnTo>
                <a:lnTo>
                  <a:pt x="42671" y="200954"/>
                </a:lnTo>
                <a:lnTo>
                  <a:pt x="42671" y="186689"/>
                </a:lnTo>
                <a:lnTo>
                  <a:pt x="44836" y="180715"/>
                </a:lnTo>
                <a:lnTo>
                  <a:pt x="47640" y="173735"/>
                </a:lnTo>
                <a:lnTo>
                  <a:pt x="52202" y="161802"/>
                </a:lnTo>
                <a:lnTo>
                  <a:pt x="67153" y="123602"/>
                </a:lnTo>
                <a:lnTo>
                  <a:pt x="74828" y="101285"/>
                </a:lnTo>
                <a:lnTo>
                  <a:pt x="74828" y="98115"/>
                </a:lnTo>
                <a:lnTo>
                  <a:pt x="71301" y="85121"/>
                </a:lnTo>
                <a:lnTo>
                  <a:pt x="65949" y="79796"/>
                </a:lnTo>
                <a:close/>
              </a:path>
              <a:path w="94615" h="213994">
                <a:moveTo>
                  <a:pt x="94579" y="161208"/>
                </a:moveTo>
                <a:lnTo>
                  <a:pt x="85191" y="161208"/>
                </a:lnTo>
                <a:lnTo>
                  <a:pt x="84886" y="163098"/>
                </a:lnTo>
                <a:lnTo>
                  <a:pt x="83637" y="166603"/>
                </a:lnTo>
                <a:lnTo>
                  <a:pt x="77133" y="183341"/>
                </a:lnTo>
                <a:lnTo>
                  <a:pt x="68926" y="195374"/>
                </a:lnTo>
                <a:lnTo>
                  <a:pt x="59781" y="202637"/>
                </a:lnTo>
                <a:lnTo>
                  <a:pt x="44226" y="205069"/>
                </a:lnTo>
                <a:lnTo>
                  <a:pt x="69954" y="205069"/>
                </a:lnTo>
                <a:lnTo>
                  <a:pt x="77132" y="199480"/>
                </a:lnTo>
                <a:lnTo>
                  <a:pt x="86282" y="186793"/>
                </a:lnTo>
                <a:lnTo>
                  <a:pt x="91968" y="174716"/>
                </a:lnTo>
                <a:lnTo>
                  <a:pt x="94432" y="166540"/>
                </a:lnTo>
                <a:lnTo>
                  <a:pt x="94579" y="161208"/>
                </a:lnTo>
                <a:close/>
              </a:path>
              <a:path w="94615" h="213994">
                <a:moveTo>
                  <a:pt x="47617" y="71312"/>
                </a:moveTo>
                <a:lnTo>
                  <a:pt x="8609" y="97548"/>
                </a:lnTo>
                <a:lnTo>
                  <a:pt x="0" y="123383"/>
                </a:lnTo>
                <a:lnTo>
                  <a:pt x="9723" y="123383"/>
                </a:lnTo>
                <a:lnTo>
                  <a:pt x="10058" y="121798"/>
                </a:lnTo>
                <a:lnTo>
                  <a:pt x="11003" y="118323"/>
                </a:lnTo>
                <a:lnTo>
                  <a:pt x="35425" y="82080"/>
                </a:lnTo>
                <a:lnTo>
                  <a:pt x="65949" y="79796"/>
                </a:lnTo>
                <a:lnTo>
                  <a:pt x="61728" y="75596"/>
                </a:lnTo>
                <a:lnTo>
                  <a:pt x="47617" y="71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7966673" y="1752098"/>
            <a:ext cx="87406" cy="277906"/>
          </a:xfrm>
          <a:custGeom>
            <a:avLst/>
            <a:gdLst/>
            <a:ahLst/>
            <a:cxnLst/>
            <a:rect l="l" t="t" r="r" b="b"/>
            <a:pathLst>
              <a:path w="99059" h="314960">
                <a:moveTo>
                  <a:pt x="63642" y="0"/>
                </a:moveTo>
                <a:lnTo>
                  <a:pt x="0" y="4846"/>
                </a:lnTo>
                <a:lnTo>
                  <a:pt x="0" y="18501"/>
                </a:lnTo>
                <a:lnTo>
                  <a:pt x="20828" y="19769"/>
                </a:lnTo>
                <a:lnTo>
                  <a:pt x="30951" y="25243"/>
                </a:lnTo>
                <a:lnTo>
                  <a:pt x="34108" y="37429"/>
                </a:lnTo>
                <a:lnTo>
                  <a:pt x="34259" y="280019"/>
                </a:lnTo>
                <a:lnTo>
                  <a:pt x="32148" y="293975"/>
                </a:lnTo>
                <a:lnTo>
                  <a:pt x="23269" y="299463"/>
                </a:lnTo>
                <a:lnTo>
                  <a:pt x="3801" y="300441"/>
                </a:lnTo>
                <a:lnTo>
                  <a:pt x="0" y="314675"/>
                </a:lnTo>
                <a:lnTo>
                  <a:pt x="40055" y="313432"/>
                </a:lnTo>
                <a:lnTo>
                  <a:pt x="92384" y="313432"/>
                </a:lnTo>
                <a:lnTo>
                  <a:pt x="98999" y="300441"/>
                </a:lnTo>
                <a:lnTo>
                  <a:pt x="77413" y="299827"/>
                </a:lnTo>
                <a:lnTo>
                  <a:pt x="66878" y="295526"/>
                </a:lnTo>
                <a:lnTo>
                  <a:pt x="63714" y="283855"/>
                </a:lnTo>
                <a:lnTo>
                  <a:pt x="63642" y="0"/>
                </a:lnTo>
                <a:close/>
              </a:path>
              <a:path w="99059" h="314960">
                <a:moveTo>
                  <a:pt x="92384" y="313432"/>
                </a:moveTo>
                <a:lnTo>
                  <a:pt x="40055" y="313432"/>
                </a:lnTo>
                <a:lnTo>
                  <a:pt x="53475" y="313479"/>
                </a:lnTo>
                <a:lnTo>
                  <a:pt x="66846" y="313727"/>
                </a:lnTo>
                <a:lnTo>
                  <a:pt x="91859" y="314463"/>
                </a:lnTo>
                <a:lnTo>
                  <a:pt x="92384" y="31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8075165" y="1850280"/>
            <a:ext cx="173691" cy="184337"/>
          </a:xfrm>
          <a:custGeom>
            <a:avLst/>
            <a:gdLst/>
            <a:ahLst/>
            <a:cxnLst/>
            <a:rect l="l" t="t" r="r" b="b"/>
            <a:pathLst>
              <a:path w="196850" h="208914">
                <a:moveTo>
                  <a:pt x="104283" y="0"/>
                </a:moveTo>
                <a:lnTo>
                  <a:pt x="61201" y="8837"/>
                </a:lnTo>
                <a:lnTo>
                  <a:pt x="27749" y="32850"/>
                </a:lnTo>
                <a:lnTo>
                  <a:pt x="6358" y="67822"/>
                </a:lnTo>
                <a:lnTo>
                  <a:pt x="0" y="95143"/>
                </a:lnTo>
                <a:lnTo>
                  <a:pt x="825" y="112292"/>
                </a:lnTo>
                <a:lnTo>
                  <a:pt x="13782" y="156381"/>
                </a:lnTo>
                <a:lnTo>
                  <a:pt x="39373" y="188133"/>
                </a:lnTo>
                <a:lnTo>
                  <a:pt x="73629" y="205874"/>
                </a:lnTo>
                <a:lnTo>
                  <a:pt x="86287" y="208384"/>
                </a:lnTo>
                <a:lnTo>
                  <a:pt x="102315" y="207622"/>
                </a:lnTo>
                <a:lnTo>
                  <a:pt x="117393" y="205052"/>
                </a:lnTo>
                <a:lnTo>
                  <a:pt x="131433" y="200787"/>
                </a:lnTo>
                <a:lnTo>
                  <a:pt x="138250" y="197702"/>
                </a:lnTo>
                <a:lnTo>
                  <a:pt x="98237" y="197702"/>
                </a:lnTo>
                <a:lnTo>
                  <a:pt x="85908" y="196382"/>
                </a:lnTo>
                <a:lnTo>
                  <a:pt x="52890" y="175727"/>
                </a:lnTo>
                <a:lnTo>
                  <a:pt x="37809" y="134018"/>
                </a:lnTo>
                <a:lnTo>
                  <a:pt x="35843" y="111066"/>
                </a:lnTo>
                <a:lnTo>
                  <a:pt x="35877" y="97363"/>
                </a:lnTo>
                <a:lnTo>
                  <a:pt x="39645" y="58885"/>
                </a:lnTo>
                <a:lnTo>
                  <a:pt x="63081" y="22728"/>
                </a:lnTo>
                <a:lnTo>
                  <a:pt x="95620" y="9809"/>
                </a:lnTo>
                <a:lnTo>
                  <a:pt x="139014" y="9809"/>
                </a:lnTo>
                <a:lnTo>
                  <a:pt x="130991" y="5988"/>
                </a:lnTo>
                <a:lnTo>
                  <a:pt x="117952" y="1994"/>
                </a:lnTo>
                <a:lnTo>
                  <a:pt x="104283" y="0"/>
                </a:lnTo>
                <a:close/>
              </a:path>
              <a:path w="196850" h="208914">
                <a:moveTo>
                  <a:pt x="139014" y="9809"/>
                </a:moveTo>
                <a:lnTo>
                  <a:pt x="95620" y="9809"/>
                </a:lnTo>
                <a:lnTo>
                  <a:pt x="109001" y="11101"/>
                </a:lnTo>
                <a:lnTo>
                  <a:pt x="121419" y="15017"/>
                </a:lnTo>
                <a:lnTo>
                  <a:pt x="149988" y="44941"/>
                </a:lnTo>
                <a:lnTo>
                  <a:pt x="159686" y="83779"/>
                </a:lnTo>
                <a:lnTo>
                  <a:pt x="160206" y="94616"/>
                </a:lnTo>
                <a:lnTo>
                  <a:pt x="160173" y="107986"/>
                </a:lnTo>
                <a:lnTo>
                  <a:pt x="156486" y="146475"/>
                </a:lnTo>
                <a:lnTo>
                  <a:pt x="135986" y="182346"/>
                </a:lnTo>
                <a:lnTo>
                  <a:pt x="98237" y="197702"/>
                </a:lnTo>
                <a:lnTo>
                  <a:pt x="138250" y="197702"/>
                </a:lnTo>
                <a:lnTo>
                  <a:pt x="175460" y="169079"/>
                </a:lnTo>
                <a:lnTo>
                  <a:pt x="193285" y="133127"/>
                </a:lnTo>
                <a:lnTo>
                  <a:pt x="196626" y="106537"/>
                </a:lnTo>
                <a:lnTo>
                  <a:pt x="195628" y="91473"/>
                </a:lnTo>
                <a:lnTo>
                  <a:pt x="181776" y="50577"/>
                </a:lnTo>
                <a:lnTo>
                  <a:pt x="154611" y="19363"/>
                </a:lnTo>
                <a:lnTo>
                  <a:pt x="143258" y="11830"/>
                </a:lnTo>
                <a:lnTo>
                  <a:pt x="139014" y="9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8271934" y="1849399"/>
            <a:ext cx="178734" cy="263338"/>
          </a:xfrm>
          <a:custGeom>
            <a:avLst/>
            <a:gdLst/>
            <a:ahLst/>
            <a:cxnLst/>
            <a:rect l="l" t="t" r="r" b="b"/>
            <a:pathLst>
              <a:path w="202565" h="298450">
                <a:moveTo>
                  <a:pt x="88748" y="3687"/>
                </a:moveTo>
                <a:lnTo>
                  <a:pt x="44655" y="15575"/>
                </a:lnTo>
                <a:lnTo>
                  <a:pt x="18130" y="45384"/>
                </a:lnTo>
                <a:lnTo>
                  <a:pt x="14107" y="57750"/>
                </a:lnTo>
                <a:lnTo>
                  <a:pt x="14596" y="75484"/>
                </a:lnTo>
                <a:lnTo>
                  <a:pt x="17297" y="89924"/>
                </a:lnTo>
                <a:lnTo>
                  <a:pt x="21734" y="101429"/>
                </a:lnTo>
                <a:lnTo>
                  <a:pt x="27431" y="110353"/>
                </a:lnTo>
                <a:lnTo>
                  <a:pt x="26216" y="122046"/>
                </a:lnTo>
                <a:lnTo>
                  <a:pt x="23146" y="134450"/>
                </a:lnTo>
                <a:lnTo>
                  <a:pt x="20470" y="147298"/>
                </a:lnTo>
                <a:lnTo>
                  <a:pt x="21248" y="162237"/>
                </a:lnTo>
                <a:lnTo>
                  <a:pt x="24443" y="175333"/>
                </a:lnTo>
                <a:lnTo>
                  <a:pt x="30205" y="186223"/>
                </a:lnTo>
                <a:lnTo>
                  <a:pt x="38686" y="194548"/>
                </a:lnTo>
                <a:lnTo>
                  <a:pt x="24073" y="201096"/>
                </a:lnTo>
                <a:lnTo>
                  <a:pt x="12680" y="209897"/>
                </a:lnTo>
                <a:lnTo>
                  <a:pt x="4618" y="220264"/>
                </a:lnTo>
                <a:lnTo>
                  <a:pt x="0" y="231507"/>
                </a:lnTo>
                <a:lnTo>
                  <a:pt x="1117" y="244229"/>
                </a:lnTo>
                <a:lnTo>
                  <a:pt x="31040" y="282608"/>
                </a:lnTo>
                <a:lnTo>
                  <a:pt x="73230" y="296628"/>
                </a:lnTo>
                <a:lnTo>
                  <a:pt x="89726" y="298179"/>
                </a:lnTo>
                <a:lnTo>
                  <a:pt x="108085" y="297479"/>
                </a:lnTo>
                <a:lnTo>
                  <a:pt x="125317" y="295329"/>
                </a:lnTo>
                <a:lnTo>
                  <a:pt x="141200" y="291805"/>
                </a:lnTo>
                <a:lnTo>
                  <a:pt x="151293" y="288403"/>
                </a:lnTo>
                <a:lnTo>
                  <a:pt x="97614" y="288403"/>
                </a:lnTo>
                <a:lnTo>
                  <a:pt x="79401" y="287039"/>
                </a:lnTo>
                <a:lnTo>
                  <a:pt x="38031" y="269718"/>
                </a:lnTo>
                <a:lnTo>
                  <a:pt x="24370" y="251084"/>
                </a:lnTo>
                <a:lnTo>
                  <a:pt x="25444" y="233809"/>
                </a:lnTo>
                <a:lnTo>
                  <a:pt x="30327" y="220156"/>
                </a:lnTo>
                <a:lnTo>
                  <a:pt x="38213" y="210183"/>
                </a:lnTo>
                <a:lnTo>
                  <a:pt x="48297" y="203947"/>
                </a:lnTo>
                <a:lnTo>
                  <a:pt x="84812" y="201566"/>
                </a:lnTo>
                <a:lnTo>
                  <a:pt x="182140" y="201566"/>
                </a:lnTo>
                <a:lnTo>
                  <a:pt x="179446" y="197967"/>
                </a:lnTo>
                <a:lnTo>
                  <a:pt x="143943" y="180043"/>
                </a:lnTo>
                <a:lnTo>
                  <a:pt x="63543" y="175902"/>
                </a:lnTo>
                <a:lnTo>
                  <a:pt x="48241" y="171325"/>
                </a:lnTo>
                <a:lnTo>
                  <a:pt x="38468" y="162086"/>
                </a:lnTo>
                <a:lnTo>
                  <a:pt x="33930" y="150019"/>
                </a:lnTo>
                <a:lnTo>
                  <a:pt x="34255" y="138641"/>
                </a:lnTo>
                <a:lnTo>
                  <a:pt x="38880" y="125740"/>
                </a:lnTo>
                <a:lnTo>
                  <a:pt x="41012" y="122714"/>
                </a:lnTo>
                <a:lnTo>
                  <a:pt x="70518" y="122714"/>
                </a:lnTo>
                <a:lnTo>
                  <a:pt x="67025" y="121880"/>
                </a:lnTo>
                <a:lnTo>
                  <a:pt x="55793" y="111243"/>
                </a:lnTo>
                <a:lnTo>
                  <a:pt x="49608" y="97376"/>
                </a:lnTo>
                <a:lnTo>
                  <a:pt x="46965" y="83440"/>
                </a:lnTo>
                <a:lnTo>
                  <a:pt x="46357" y="72593"/>
                </a:lnTo>
                <a:lnTo>
                  <a:pt x="46644" y="59115"/>
                </a:lnTo>
                <a:lnTo>
                  <a:pt x="68961" y="17517"/>
                </a:lnTo>
                <a:lnTo>
                  <a:pt x="83612" y="13615"/>
                </a:lnTo>
                <a:lnTo>
                  <a:pt x="161723" y="13615"/>
                </a:lnTo>
                <a:lnTo>
                  <a:pt x="164506" y="12031"/>
                </a:lnTo>
                <a:lnTo>
                  <a:pt x="141724" y="12031"/>
                </a:lnTo>
                <a:lnTo>
                  <a:pt x="124413" y="8141"/>
                </a:lnTo>
                <a:lnTo>
                  <a:pt x="109832" y="5641"/>
                </a:lnTo>
                <a:lnTo>
                  <a:pt x="97952" y="4250"/>
                </a:lnTo>
                <a:lnTo>
                  <a:pt x="88748" y="3687"/>
                </a:lnTo>
                <a:close/>
              </a:path>
              <a:path w="202565" h="298450">
                <a:moveTo>
                  <a:pt x="182140" y="201566"/>
                </a:moveTo>
                <a:lnTo>
                  <a:pt x="84812" y="201566"/>
                </a:lnTo>
                <a:lnTo>
                  <a:pt x="100360" y="201657"/>
                </a:lnTo>
                <a:lnTo>
                  <a:pt x="116271" y="202297"/>
                </a:lnTo>
                <a:lnTo>
                  <a:pt x="157667" y="212998"/>
                </a:lnTo>
                <a:lnTo>
                  <a:pt x="171471" y="232935"/>
                </a:lnTo>
                <a:lnTo>
                  <a:pt x="170055" y="245648"/>
                </a:lnTo>
                <a:lnTo>
                  <a:pt x="134966" y="281759"/>
                </a:lnTo>
                <a:lnTo>
                  <a:pt x="97614" y="288403"/>
                </a:lnTo>
                <a:lnTo>
                  <a:pt x="151293" y="288403"/>
                </a:lnTo>
                <a:lnTo>
                  <a:pt x="186740" y="265482"/>
                </a:lnTo>
                <a:lnTo>
                  <a:pt x="195576" y="246047"/>
                </a:lnTo>
                <a:lnTo>
                  <a:pt x="194993" y="233126"/>
                </a:lnTo>
                <a:lnTo>
                  <a:pt x="192407" y="220453"/>
                </a:lnTo>
                <a:lnTo>
                  <a:pt x="187373" y="208558"/>
                </a:lnTo>
                <a:lnTo>
                  <a:pt x="182140" y="201566"/>
                </a:lnTo>
                <a:close/>
              </a:path>
              <a:path w="202565" h="298450">
                <a:moveTo>
                  <a:pt x="70518" y="122714"/>
                </a:moveTo>
                <a:lnTo>
                  <a:pt x="41012" y="122714"/>
                </a:lnTo>
                <a:lnTo>
                  <a:pt x="55358" y="130456"/>
                </a:lnTo>
                <a:lnTo>
                  <a:pt x="68755" y="134450"/>
                </a:lnTo>
                <a:lnTo>
                  <a:pt x="79846" y="135906"/>
                </a:lnTo>
                <a:lnTo>
                  <a:pt x="96483" y="134549"/>
                </a:lnTo>
                <a:lnTo>
                  <a:pt x="111469" y="130575"/>
                </a:lnTo>
                <a:lnTo>
                  <a:pt x="120812" y="126128"/>
                </a:lnTo>
                <a:lnTo>
                  <a:pt x="84812" y="126128"/>
                </a:lnTo>
                <a:lnTo>
                  <a:pt x="70518" y="122714"/>
                </a:lnTo>
                <a:close/>
              </a:path>
              <a:path w="202565" h="298450">
                <a:moveTo>
                  <a:pt x="161723" y="13615"/>
                </a:moveTo>
                <a:lnTo>
                  <a:pt x="83612" y="13615"/>
                </a:lnTo>
                <a:lnTo>
                  <a:pt x="101803" y="17773"/>
                </a:lnTo>
                <a:lnTo>
                  <a:pt x="113357" y="28225"/>
                </a:lnTo>
                <a:lnTo>
                  <a:pt x="119780" y="41906"/>
                </a:lnTo>
                <a:lnTo>
                  <a:pt x="122580" y="55753"/>
                </a:lnTo>
                <a:lnTo>
                  <a:pt x="123261" y="66701"/>
                </a:lnTo>
                <a:lnTo>
                  <a:pt x="122991" y="80324"/>
                </a:lnTo>
                <a:lnTo>
                  <a:pt x="100845" y="122046"/>
                </a:lnTo>
                <a:lnTo>
                  <a:pt x="84812" y="126128"/>
                </a:lnTo>
                <a:lnTo>
                  <a:pt x="120812" y="126128"/>
                </a:lnTo>
                <a:lnTo>
                  <a:pt x="151387" y="95028"/>
                </a:lnTo>
                <a:lnTo>
                  <a:pt x="155480" y="82855"/>
                </a:lnTo>
                <a:lnTo>
                  <a:pt x="155280" y="65736"/>
                </a:lnTo>
                <a:lnTo>
                  <a:pt x="153080" y="51697"/>
                </a:lnTo>
                <a:lnTo>
                  <a:pt x="149136" y="40371"/>
                </a:lnTo>
                <a:lnTo>
                  <a:pt x="143705" y="31391"/>
                </a:lnTo>
                <a:lnTo>
                  <a:pt x="154994" y="17446"/>
                </a:lnTo>
                <a:lnTo>
                  <a:pt x="161723" y="13615"/>
                </a:lnTo>
                <a:close/>
              </a:path>
              <a:path w="202565" h="298450">
                <a:moveTo>
                  <a:pt x="198267" y="8719"/>
                </a:moveTo>
                <a:lnTo>
                  <a:pt x="182409" y="8719"/>
                </a:lnTo>
                <a:lnTo>
                  <a:pt x="183750" y="9145"/>
                </a:lnTo>
                <a:lnTo>
                  <a:pt x="178843" y="10944"/>
                </a:lnTo>
                <a:lnTo>
                  <a:pt x="176618" y="15943"/>
                </a:lnTo>
                <a:lnTo>
                  <a:pt x="176618" y="29018"/>
                </a:lnTo>
                <a:lnTo>
                  <a:pt x="182409" y="34444"/>
                </a:lnTo>
                <a:lnTo>
                  <a:pt x="194022" y="34444"/>
                </a:lnTo>
                <a:lnTo>
                  <a:pt x="202495" y="31304"/>
                </a:lnTo>
                <a:lnTo>
                  <a:pt x="202495" y="20911"/>
                </a:lnTo>
                <a:lnTo>
                  <a:pt x="199489" y="9801"/>
                </a:lnTo>
                <a:lnTo>
                  <a:pt x="198267" y="8719"/>
                </a:lnTo>
                <a:close/>
              </a:path>
              <a:path w="202565" h="298450">
                <a:moveTo>
                  <a:pt x="177323" y="0"/>
                </a:moveTo>
                <a:lnTo>
                  <a:pt x="165564" y="1416"/>
                </a:lnTo>
                <a:lnTo>
                  <a:pt x="153650" y="5214"/>
                </a:lnTo>
                <a:lnTo>
                  <a:pt x="141724" y="12031"/>
                </a:lnTo>
                <a:lnTo>
                  <a:pt x="164506" y="12031"/>
                </a:lnTo>
                <a:lnTo>
                  <a:pt x="166694" y="10786"/>
                </a:lnTo>
                <a:lnTo>
                  <a:pt x="176746" y="8797"/>
                </a:lnTo>
                <a:lnTo>
                  <a:pt x="180214" y="8719"/>
                </a:lnTo>
                <a:lnTo>
                  <a:pt x="198267" y="8719"/>
                </a:lnTo>
                <a:lnTo>
                  <a:pt x="188787" y="327"/>
                </a:lnTo>
                <a:lnTo>
                  <a:pt x="177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8543606" y="1747593"/>
            <a:ext cx="163046" cy="286871"/>
          </a:xfrm>
          <a:custGeom>
            <a:avLst/>
            <a:gdLst/>
            <a:ahLst/>
            <a:cxnLst/>
            <a:rect l="l" t="t" r="r" b="b"/>
            <a:pathLst>
              <a:path w="184784" h="325119">
                <a:moveTo>
                  <a:pt x="138382" y="0"/>
                </a:moveTo>
                <a:lnTo>
                  <a:pt x="97292" y="13902"/>
                </a:lnTo>
                <a:lnTo>
                  <a:pt x="68548" y="40229"/>
                </a:lnTo>
                <a:lnTo>
                  <a:pt x="43118" y="76738"/>
                </a:lnTo>
                <a:lnTo>
                  <a:pt x="22380" y="120328"/>
                </a:lnTo>
                <a:lnTo>
                  <a:pt x="7717" y="167897"/>
                </a:lnTo>
                <a:lnTo>
                  <a:pt x="507" y="216343"/>
                </a:lnTo>
                <a:lnTo>
                  <a:pt x="0" y="232150"/>
                </a:lnTo>
                <a:lnTo>
                  <a:pt x="564" y="247521"/>
                </a:lnTo>
                <a:lnTo>
                  <a:pt x="10202" y="291783"/>
                </a:lnTo>
                <a:lnTo>
                  <a:pt x="34810" y="321207"/>
                </a:lnTo>
                <a:lnTo>
                  <a:pt x="47019" y="325038"/>
                </a:lnTo>
                <a:lnTo>
                  <a:pt x="57447" y="324145"/>
                </a:lnTo>
                <a:lnTo>
                  <a:pt x="67800" y="321404"/>
                </a:lnTo>
                <a:lnTo>
                  <a:pt x="78028" y="316934"/>
                </a:lnTo>
                <a:lnTo>
                  <a:pt x="81477" y="314849"/>
                </a:lnTo>
                <a:lnTo>
                  <a:pt x="59436" y="314849"/>
                </a:lnTo>
                <a:lnTo>
                  <a:pt x="48478" y="313493"/>
                </a:lnTo>
                <a:lnTo>
                  <a:pt x="40079" y="308124"/>
                </a:lnTo>
                <a:lnTo>
                  <a:pt x="34152" y="298030"/>
                </a:lnTo>
                <a:lnTo>
                  <a:pt x="30616" y="282497"/>
                </a:lnTo>
                <a:lnTo>
                  <a:pt x="29385" y="260814"/>
                </a:lnTo>
                <a:lnTo>
                  <a:pt x="29550" y="252076"/>
                </a:lnTo>
                <a:lnTo>
                  <a:pt x="35130" y="206533"/>
                </a:lnTo>
                <a:lnTo>
                  <a:pt x="137007" y="168843"/>
                </a:lnTo>
                <a:lnTo>
                  <a:pt x="173788" y="168843"/>
                </a:lnTo>
                <a:lnTo>
                  <a:pt x="177021" y="156157"/>
                </a:lnTo>
                <a:lnTo>
                  <a:pt x="177335" y="154609"/>
                </a:lnTo>
                <a:lnTo>
                  <a:pt x="47823" y="154609"/>
                </a:lnTo>
                <a:lnTo>
                  <a:pt x="50683" y="143601"/>
                </a:lnTo>
                <a:lnTo>
                  <a:pt x="65039" y="95528"/>
                </a:lnTo>
                <a:lnTo>
                  <a:pt x="81207" y="58753"/>
                </a:lnTo>
                <a:lnTo>
                  <a:pt x="105551" y="22649"/>
                </a:lnTo>
                <a:lnTo>
                  <a:pt x="125282" y="9997"/>
                </a:lnTo>
                <a:lnTo>
                  <a:pt x="158110" y="9997"/>
                </a:lnTo>
                <a:lnTo>
                  <a:pt x="151590" y="4686"/>
                </a:lnTo>
                <a:lnTo>
                  <a:pt x="138382" y="0"/>
                </a:lnTo>
                <a:close/>
              </a:path>
              <a:path w="184784" h="325119">
                <a:moveTo>
                  <a:pt x="173788" y="168843"/>
                </a:moveTo>
                <a:lnTo>
                  <a:pt x="137007" y="168843"/>
                </a:lnTo>
                <a:lnTo>
                  <a:pt x="134860" y="177881"/>
                </a:lnTo>
                <a:lnTo>
                  <a:pt x="132222" y="188398"/>
                </a:lnTo>
                <a:lnTo>
                  <a:pt x="120961" y="225744"/>
                </a:lnTo>
                <a:lnTo>
                  <a:pt x="101324" y="269417"/>
                </a:lnTo>
                <a:lnTo>
                  <a:pt x="76083" y="304968"/>
                </a:lnTo>
                <a:lnTo>
                  <a:pt x="59436" y="314849"/>
                </a:lnTo>
                <a:lnTo>
                  <a:pt x="81477" y="314849"/>
                </a:lnTo>
                <a:lnTo>
                  <a:pt x="116698" y="284175"/>
                </a:lnTo>
                <a:lnTo>
                  <a:pt x="141955" y="247339"/>
                </a:lnTo>
                <a:lnTo>
                  <a:pt x="162510" y="203586"/>
                </a:lnTo>
                <a:lnTo>
                  <a:pt x="172939" y="172175"/>
                </a:lnTo>
                <a:lnTo>
                  <a:pt x="173788" y="168843"/>
                </a:lnTo>
                <a:close/>
              </a:path>
              <a:path w="184784" h="325119">
                <a:moveTo>
                  <a:pt x="158110" y="9997"/>
                </a:moveTo>
                <a:lnTo>
                  <a:pt x="125282" y="9997"/>
                </a:lnTo>
                <a:lnTo>
                  <a:pt x="138933" y="12955"/>
                </a:lnTo>
                <a:lnTo>
                  <a:pt x="147698" y="21512"/>
                </a:lnTo>
                <a:lnTo>
                  <a:pt x="152638" y="34064"/>
                </a:lnTo>
                <a:lnTo>
                  <a:pt x="154816" y="49007"/>
                </a:lnTo>
                <a:lnTo>
                  <a:pt x="154809" y="61868"/>
                </a:lnTo>
                <a:lnTo>
                  <a:pt x="150691" y="108390"/>
                </a:lnTo>
                <a:lnTo>
                  <a:pt x="142442" y="148388"/>
                </a:lnTo>
                <a:lnTo>
                  <a:pt x="47823" y="154609"/>
                </a:lnTo>
                <a:lnTo>
                  <a:pt x="177335" y="154609"/>
                </a:lnTo>
                <a:lnTo>
                  <a:pt x="184136" y="108390"/>
                </a:lnTo>
                <a:lnTo>
                  <a:pt x="184647" y="92796"/>
                </a:lnTo>
                <a:lnTo>
                  <a:pt x="184262" y="80927"/>
                </a:lnTo>
                <a:lnTo>
                  <a:pt x="176169" y="38190"/>
                </a:lnTo>
                <a:lnTo>
                  <a:pt x="162098" y="13246"/>
                </a:lnTo>
                <a:lnTo>
                  <a:pt x="158110" y="9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8842293" y="1929881"/>
            <a:ext cx="240926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35" y="0"/>
                </a:lnTo>
              </a:path>
            </a:pathLst>
          </a:custGeom>
          <a:ln w="19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9219940" y="1747591"/>
            <a:ext cx="163046" cy="286871"/>
          </a:xfrm>
          <a:custGeom>
            <a:avLst/>
            <a:gdLst/>
            <a:ahLst/>
            <a:cxnLst/>
            <a:rect l="l" t="t" r="r" b="b"/>
            <a:pathLst>
              <a:path w="184784" h="325119">
                <a:moveTo>
                  <a:pt x="138365" y="0"/>
                </a:moveTo>
                <a:lnTo>
                  <a:pt x="97271" y="13903"/>
                </a:lnTo>
                <a:lnTo>
                  <a:pt x="68530" y="40231"/>
                </a:lnTo>
                <a:lnTo>
                  <a:pt x="43104" y="76741"/>
                </a:lnTo>
                <a:lnTo>
                  <a:pt x="22372" y="120331"/>
                </a:lnTo>
                <a:lnTo>
                  <a:pt x="7714" y="167900"/>
                </a:lnTo>
                <a:lnTo>
                  <a:pt x="507" y="216346"/>
                </a:lnTo>
                <a:lnTo>
                  <a:pt x="0" y="232153"/>
                </a:lnTo>
                <a:lnTo>
                  <a:pt x="565" y="247526"/>
                </a:lnTo>
                <a:lnTo>
                  <a:pt x="10202" y="291793"/>
                </a:lnTo>
                <a:lnTo>
                  <a:pt x="34804" y="321216"/>
                </a:lnTo>
                <a:lnTo>
                  <a:pt x="47009" y="325043"/>
                </a:lnTo>
                <a:lnTo>
                  <a:pt x="57434" y="324149"/>
                </a:lnTo>
                <a:lnTo>
                  <a:pt x="67784" y="321408"/>
                </a:lnTo>
                <a:lnTo>
                  <a:pt x="78009" y="316938"/>
                </a:lnTo>
                <a:lnTo>
                  <a:pt x="81465" y="314849"/>
                </a:lnTo>
                <a:lnTo>
                  <a:pt x="59425" y="314849"/>
                </a:lnTo>
                <a:lnTo>
                  <a:pt x="48473" y="313494"/>
                </a:lnTo>
                <a:lnTo>
                  <a:pt x="40076" y="308126"/>
                </a:lnTo>
                <a:lnTo>
                  <a:pt x="34151" y="298031"/>
                </a:lnTo>
                <a:lnTo>
                  <a:pt x="30615" y="282497"/>
                </a:lnTo>
                <a:lnTo>
                  <a:pt x="29385" y="260812"/>
                </a:lnTo>
                <a:lnTo>
                  <a:pt x="29550" y="252075"/>
                </a:lnTo>
                <a:lnTo>
                  <a:pt x="35131" y="206532"/>
                </a:lnTo>
                <a:lnTo>
                  <a:pt x="137007" y="168846"/>
                </a:lnTo>
                <a:lnTo>
                  <a:pt x="173758" y="168846"/>
                </a:lnTo>
                <a:lnTo>
                  <a:pt x="176991" y="156159"/>
                </a:lnTo>
                <a:lnTo>
                  <a:pt x="177305" y="154612"/>
                </a:lnTo>
                <a:lnTo>
                  <a:pt x="47792" y="154612"/>
                </a:lnTo>
                <a:lnTo>
                  <a:pt x="50662" y="143605"/>
                </a:lnTo>
                <a:lnTo>
                  <a:pt x="65035" y="95537"/>
                </a:lnTo>
                <a:lnTo>
                  <a:pt x="81201" y="58765"/>
                </a:lnTo>
                <a:lnTo>
                  <a:pt x="105540" y="22648"/>
                </a:lnTo>
                <a:lnTo>
                  <a:pt x="125267" y="9998"/>
                </a:lnTo>
                <a:lnTo>
                  <a:pt x="158103" y="9998"/>
                </a:lnTo>
                <a:lnTo>
                  <a:pt x="151576" y="4682"/>
                </a:lnTo>
                <a:lnTo>
                  <a:pt x="138365" y="0"/>
                </a:lnTo>
                <a:close/>
              </a:path>
              <a:path w="184784" h="325119">
                <a:moveTo>
                  <a:pt x="173758" y="168846"/>
                </a:moveTo>
                <a:lnTo>
                  <a:pt x="137007" y="168846"/>
                </a:lnTo>
                <a:lnTo>
                  <a:pt x="134851" y="177883"/>
                </a:lnTo>
                <a:lnTo>
                  <a:pt x="132209" y="188401"/>
                </a:lnTo>
                <a:lnTo>
                  <a:pt x="120953" y="225747"/>
                </a:lnTo>
                <a:lnTo>
                  <a:pt x="101326" y="269416"/>
                </a:lnTo>
                <a:lnTo>
                  <a:pt x="76084" y="304963"/>
                </a:lnTo>
                <a:lnTo>
                  <a:pt x="59425" y="314849"/>
                </a:lnTo>
                <a:lnTo>
                  <a:pt x="81465" y="314849"/>
                </a:lnTo>
                <a:lnTo>
                  <a:pt x="116673" y="284178"/>
                </a:lnTo>
                <a:lnTo>
                  <a:pt x="141927" y="247342"/>
                </a:lnTo>
                <a:lnTo>
                  <a:pt x="162480" y="203589"/>
                </a:lnTo>
                <a:lnTo>
                  <a:pt x="172908" y="172178"/>
                </a:lnTo>
                <a:lnTo>
                  <a:pt x="173758" y="168846"/>
                </a:lnTo>
                <a:close/>
              </a:path>
              <a:path w="184784" h="325119">
                <a:moveTo>
                  <a:pt x="158103" y="9998"/>
                </a:moveTo>
                <a:lnTo>
                  <a:pt x="125267" y="9998"/>
                </a:lnTo>
                <a:lnTo>
                  <a:pt x="138924" y="12957"/>
                </a:lnTo>
                <a:lnTo>
                  <a:pt x="147686" y="21517"/>
                </a:lnTo>
                <a:lnTo>
                  <a:pt x="152619" y="34073"/>
                </a:lnTo>
                <a:lnTo>
                  <a:pt x="154789" y="49019"/>
                </a:lnTo>
                <a:lnTo>
                  <a:pt x="154781" y="61879"/>
                </a:lnTo>
                <a:lnTo>
                  <a:pt x="150665" y="108401"/>
                </a:lnTo>
                <a:lnTo>
                  <a:pt x="142434" y="148406"/>
                </a:lnTo>
                <a:lnTo>
                  <a:pt x="47792" y="154612"/>
                </a:lnTo>
                <a:lnTo>
                  <a:pt x="177305" y="154612"/>
                </a:lnTo>
                <a:lnTo>
                  <a:pt x="184105" y="108401"/>
                </a:lnTo>
                <a:lnTo>
                  <a:pt x="184617" y="92798"/>
                </a:lnTo>
                <a:lnTo>
                  <a:pt x="184233" y="80928"/>
                </a:lnTo>
                <a:lnTo>
                  <a:pt x="176150" y="38184"/>
                </a:lnTo>
                <a:lnTo>
                  <a:pt x="162084" y="13240"/>
                </a:lnTo>
                <a:lnTo>
                  <a:pt x="158103" y="9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9414108" y="1852900"/>
            <a:ext cx="190500" cy="180974"/>
          </a:xfrm>
          <a:custGeom>
            <a:avLst/>
            <a:gdLst/>
            <a:ahLst/>
            <a:cxnLst/>
            <a:rect l="l" t="t" r="r" b="b"/>
            <a:pathLst>
              <a:path w="215900" h="205105">
                <a:moveTo>
                  <a:pt x="111014" y="172023"/>
                </a:moveTo>
                <a:lnTo>
                  <a:pt x="85076" y="172023"/>
                </a:lnTo>
                <a:lnTo>
                  <a:pt x="90253" y="182384"/>
                </a:lnTo>
                <a:lnTo>
                  <a:pt x="98234" y="192124"/>
                </a:lnTo>
                <a:lnTo>
                  <a:pt x="109054" y="200073"/>
                </a:lnTo>
                <a:lnTo>
                  <a:pt x="122747" y="205060"/>
                </a:lnTo>
                <a:lnTo>
                  <a:pt x="141369" y="203176"/>
                </a:lnTo>
                <a:lnTo>
                  <a:pt x="157491" y="197432"/>
                </a:lnTo>
                <a:lnTo>
                  <a:pt x="160004" y="195854"/>
                </a:lnTo>
                <a:lnTo>
                  <a:pt x="139502" y="195854"/>
                </a:lnTo>
                <a:lnTo>
                  <a:pt x="123455" y="192476"/>
                </a:lnTo>
                <a:lnTo>
                  <a:pt x="114238" y="183260"/>
                </a:lnTo>
                <a:lnTo>
                  <a:pt x="111014" y="172023"/>
                </a:lnTo>
                <a:close/>
              </a:path>
              <a:path w="215900" h="205105">
                <a:moveTo>
                  <a:pt x="23142" y="149323"/>
                </a:moveTo>
                <a:lnTo>
                  <a:pt x="9313" y="152962"/>
                </a:lnTo>
                <a:lnTo>
                  <a:pt x="0" y="162712"/>
                </a:lnTo>
                <a:lnTo>
                  <a:pt x="936" y="180562"/>
                </a:lnTo>
                <a:lnTo>
                  <a:pt x="6758" y="193044"/>
                </a:lnTo>
                <a:lnTo>
                  <a:pt x="16058" y="200945"/>
                </a:lnTo>
                <a:lnTo>
                  <a:pt x="27429" y="205054"/>
                </a:lnTo>
                <a:lnTo>
                  <a:pt x="47591" y="202623"/>
                </a:lnTo>
                <a:lnTo>
                  <a:pt x="62997" y="195730"/>
                </a:lnTo>
                <a:lnTo>
                  <a:pt x="44501" y="195730"/>
                </a:lnTo>
                <a:lnTo>
                  <a:pt x="32904" y="195456"/>
                </a:lnTo>
                <a:lnTo>
                  <a:pt x="20113" y="191075"/>
                </a:lnTo>
                <a:lnTo>
                  <a:pt x="29629" y="183512"/>
                </a:lnTo>
                <a:lnTo>
                  <a:pt x="36370" y="171662"/>
                </a:lnTo>
                <a:lnTo>
                  <a:pt x="32462" y="154427"/>
                </a:lnTo>
                <a:lnTo>
                  <a:pt x="23142" y="149323"/>
                </a:lnTo>
                <a:close/>
              </a:path>
              <a:path w="215900" h="205105">
                <a:moveTo>
                  <a:pt x="205321" y="131000"/>
                </a:moveTo>
                <a:lnTo>
                  <a:pt x="195964" y="131000"/>
                </a:lnTo>
                <a:lnTo>
                  <a:pt x="195080" y="132828"/>
                </a:lnTo>
                <a:lnTo>
                  <a:pt x="194196" y="136059"/>
                </a:lnTo>
                <a:lnTo>
                  <a:pt x="186605" y="155718"/>
                </a:lnTo>
                <a:lnTo>
                  <a:pt x="157589" y="189226"/>
                </a:lnTo>
                <a:lnTo>
                  <a:pt x="139502" y="195854"/>
                </a:lnTo>
                <a:lnTo>
                  <a:pt x="160004" y="195854"/>
                </a:lnTo>
                <a:lnTo>
                  <a:pt x="191428" y="167179"/>
                </a:lnTo>
                <a:lnTo>
                  <a:pt x="204934" y="138691"/>
                </a:lnTo>
                <a:lnTo>
                  <a:pt x="205321" y="131000"/>
                </a:lnTo>
                <a:close/>
              </a:path>
              <a:path w="215900" h="205105">
                <a:moveTo>
                  <a:pt x="114529" y="9974"/>
                </a:moveTo>
                <a:lnTo>
                  <a:pt x="77022" y="9974"/>
                </a:lnTo>
                <a:lnTo>
                  <a:pt x="89118" y="11347"/>
                </a:lnTo>
                <a:lnTo>
                  <a:pt x="99566" y="18033"/>
                </a:lnTo>
                <a:lnTo>
                  <a:pt x="105451" y="32951"/>
                </a:lnTo>
                <a:lnTo>
                  <a:pt x="105315" y="40183"/>
                </a:lnTo>
                <a:lnTo>
                  <a:pt x="104618" y="48226"/>
                </a:lnTo>
                <a:lnTo>
                  <a:pt x="96088" y="92094"/>
                </a:lnTo>
                <a:lnTo>
                  <a:pt x="83480" y="142290"/>
                </a:lnTo>
                <a:lnTo>
                  <a:pt x="63363" y="184740"/>
                </a:lnTo>
                <a:lnTo>
                  <a:pt x="44501" y="195730"/>
                </a:lnTo>
                <a:lnTo>
                  <a:pt x="62997" y="195730"/>
                </a:lnTo>
                <a:lnTo>
                  <a:pt x="74212" y="186692"/>
                </a:lnTo>
                <a:lnTo>
                  <a:pt x="81425" y="177998"/>
                </a:lnTo>
                <a:lnTo>
                  <a:pt x="85076" y="172023"/>
                </a:lnTo>
                <a:lnTo>
                  <a:pt x="111014" y="172023"/>
                </a:lnTo>
                <a:lnTo>
                  <a:pt x="133084" y="63456"/>
                </a:lnTo>
                <a:lnTo>
                  <a:pt x="144406" y="32799"/>
                </a:lnTo>
                <a:lnTo>
                  <a:pt x="132286" y="32799"/>
                </a:lnTo>
                <a:lnTo>
                  <a:pt x="123142" y="17547"/>
                </a:lnTo>
                <a:lnTo>
                  <a:pt x="114529" y="9974"/>
                </a:lnTo>
                <a:close/>
              </a:path>
              <a:path w="215900" h="205105">
                <a:moveTo>
                  <a:pt x="89321" y="0"/>
                </a:moveTo>
                <a:lnTo>
                  <a:pt x="42615" y="17753"/>
                </a:lnTo>
                <a:lnTo>
                  <a:pt x="16825" y="51637"/>
                </a:lnTo>
                <a:lnTo>
                  <a:pt x="10920" y="74215"/>
                </a:lnTo>
                <a:lnTo>
                  <a:pt x="19850" y="74215"/>
                </a:lnTo>
                <a:lnTo>
                  <a:pt x="21161" y="73301"/>
                </a:lnTo>
                <a:lnTo>
                  <a:pt x="22045" y="69217"/>
                </a:lnTo>
                <a:lnTo>
                  <a:pt x="29769" y="49866"/>
                </a:lnTo>
                <a:lnTo>
                  <a:pt x="58729" y="16642"/>
                </a:lnTo>
                <a:lnTo>
                  <a:pt x="77022" y="9974"/>
                </a:lnTo>
                <a:lnTo>
                  <a:pt x="114529" y="9974"/>
                </a:lnTo>
                <a:lnTo>
                  <a:pt x="112014" y="7762"/>
                </a:lnTo>
                <a:lnTo>
                  <a:pt x="100280" y="2296"/>
                </a:lnTo>
                <a:lnTo>
                  <a:pt x="89321" y="0"/>
                </a:lnTo>
                <a:close/>
              </a:path>
              <a:path w="215900" h="205105">
                <a:moveTo>
                  <a:pt x="206408" y="10216"/>
                </a:moveTo>
                <a:lnTo>
                  <a:pt x="182060" y="10216"/>
                </a:lnTo>
                <a:lnTo>
                  <a:pt x="194519" y="12840"/>
                </a:lnTo>
                <a:lnTo>
                  <a:pt x="185622" y="21400"/>
                </a:lnTo>
                <a:lnTo>
                  <a:pt x="179401" y="33626"/>
                </a:lnTo>
                <a:lnTo>
                  <a:pt x="181961" y="48291"/>
                </a:lnTo>
                <a:lnTo>
                  <a:pt x="192400" y="55005"/>
                </a:lnTo>
                <a:lnTo>
                  <a:pt x="205173" y="52289"/>
                </a:lnTo>
                <a:lnTo>
                  <a:pt x="215306" y="43496"/>
                </a:lnTo>
                <a:lnTo>
                  <a:pt x="214325" y="24244"/>
                </a:lnTo>
                <a:lnTo>
                  <a:pt x="208040" y="11498"/>
                </a:lnTo>
                <a:lnTo>
                  <a:pt x="206408" y="10216"/>
                </a:lnTo>
                <a:close/>
              </a:path>
              <a:path w="215900" h="205105">
                <a:moveTo>
                  <a:pt x="187742" y="474"/>
                </a:moveTo>
                <a:lnTo>
                  <a:pt x="144741" y="16398"/>
                </a:lnTo>
                <a:lnTo>
                  <a:pt x="132286" y="32799"/>
                </a:lnTo>
                <a:lnTo>
                  <a:pt x="144406" y="32799"/>
                </a:lnTo>
                <a:lnTo>
                  <a:pt x="146493" y="28741"/>
                </a:lnTo>
                <a:lnTo>
                  <a:pt x="156260" y="17399"/>
                </a:lnTo>
                <a:lnTo>
                  <a:pt x="169484" y="10549"/>
                </a:lnTo>
                <a:lnTo>
                  <a:pt x="182060" y="10216"/>
                </a:lnTo>
                <a:lnTo>
                  <a:pt x="206408" y="10216"/>
                </a:lnTo>
                <a:lnTo>
                  <a:pt x="198497" y="3996"/>
                </a:lnTo>
                <a:lnTo>
                  <a:pt x="187742" y="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9637686" y="1904104"/>
            <a:ext cx="83484" cy="188819"/>
          </a:xfrm>
          <a:custGeom>
            <a:avLst/>
            <a:gdLst/>
            <a:ahLst/>
            <a:cxnLst/>
            <a:rect l="l" t="t" r="r" b="b"/>
            <a:pathLst>
              <a:path w="94615" h="213994">
                <a:moveTo>
                  <a:pt x="82722" y="0"/>
                </a:moveTo>
                <a:lnTo>
                  <a:pt x="65531" y="0"/>
                </a:lnTo>
                <a:lnTo>
                  <a:pt x="56479" y="8381"/>
                </a:lnTo>
                <a:lnTo>
                  <a:pt x="56479" y="23164"/>
                </a:lnTo>
                <a:lnTo>
                  <a:pt x="60563" y="29931"/>
                </a:lnTo>
                <a:lnTo>
                  <a:pt x="78028" y="29931"/>
                </a:lnTo>
                <a:lnTo>
                  <a:pt x="86471" y="20909"/>
                </a:lnTo>
                <a:lnTo>
                  <a:pt x="86471" y="7101"/>
                </a:lnTo>
                <a:lnTo>
                  <a:pt x="82722" y="0"/>
                </a:lnTo>
                <a:close/>
              </a:path>
              <a:path w="94615" h="213994">
                <a:moveTo>
                  <a:pt x="65949" y="79796"/>
                </a:moveTo>
                <a:lnTo>
                  <a:pt x="49621" y="79796"/>
                </a:lnTo>
                <a:lnTo>
                  <a:pt x="52456" y="82326"/>
                </a:lnTo>
                <a:lnTo>
                  <a:pt x="52456" y="90891"/>
                </a:lnTo>
                <a:lnTo>
                  <a:pt x="51380" y="99111"/>
                </a:lnTo>
                <a:lnTo>
                  <a:pt x="47241" y="111002"/>
                </a:lnTo>
                <a:lnTo>
                  <a:pt x="23073" y="173431"/>
                </a:lnTo>
                <a:lnTo>
                  <a:pt x="21854" y="177545"/>
                </a:lnTo>
                <a:lnTo>
                  <a:pt x="20299" y="181325"/>
                </a:lnTo>
                <a:lnTo>
                  <a:pt x="20327" y="186791"/>
                </a:lnTo>
                <a:lnTo>
                  <a:pt x="23821" y="199724"/>
                </a:lnTo>
                <a:lnTo>
                  <a:pt x="33383" y="209262"/>
                </a:lnTo>
                <a:lnTo>
                  <a:pt x="47480" y="213528"/>
                </a:lnTo>
                <a:lnTo>
                  <a:pt x="64280" y="209489"/>
                </a:lnTo>
                <a:lnTo>
                  <a:pt x="69956" y="205069"/>
                </a:lnTo>
                <a:lnTo>
                  <a:pt x="44226" y="205069"/>
                </a:lnTo>
                <a:lnTo>
                  <a:pt x="42641" y="200954"/>
                </a:lnTo>
                <a:lnTo>
                  <a:pt x="42641" y="186689"/>
                </a:lnTo>
                <a:lnTo>
                  <a:pt x="44836" y="180715"/>
                </a:lnTo>
                <a:lnTo>
                  <a:pt x="47640" y="173735"/>
                </a:lnTo>
                <a:lnTo>
                  <a:pt x="52179" y="161802"/>
                </a:lnTo>
                <a:lnTo>
                  <a:pt x="56953" y="150071"/>
                </a:lnTo>
                <a:lnTo>
                  <a:pt x="61390" y="138513"/>
                </a:lnTo>
                <a:lnTo>
                  <a:pt x="67145" y="123610"/>
                </a:lnTo>
                <a:lnTo>
                  <a:pt x="71791" y="111472"/>
                </a:lnTo>
                <a:lnTo>
                  <a:pt x="73883" y="105095"/>
                </a:lnTo>
                <a:lnTo>
                  <a:pt x="74828" y="101285"/>
                </a:lnTo>
                <a:lnTo>
                  <a:pt x="74828" y="98115"/>
                </a:lnTo>
                <a:lnTo>
                  <a:pt x="71301" y="85121"/>
                </a:lnTo>
                <a:lnTo>
                  <a:pt x="65949" y="79796"/>
                </a:lnTo>
                <a:close/>
              </a:path>
              <a:path w="94615" h="213994">
                <a:moveTo>
                  <a:pt x="94579" y="161208"/>
                </a:moveTo>
                <a:lnTo>
                  <a:pt x="85191" y="161208"/>
                </a:lnTo>
                <a:lnTo>
                  <a:pt x="84886" y="163098"/>
                </a:lnTo>
                <a:lnTo>
                  <a:pt x="83637" y="166603"/>
                </a:lnTo>
                <a:lnTo>
                  <a:pt x="77133" y="183341"/>
                </a:lnTo>
                <a:lnTo>
                  <a:pt x="68926" y="195374"/>
                </a:lnTo>
                <a:lnTo>
                  <a:pt x="59781" y="202637"/>
                </a:lnTo>
                <a:lnTo>
                  <a:pt x="44226" y="205069"/>
                </a:lnTo>
                <a:lnTo>
                  <a:pt x="69956" y="205069"/>
                </a:lnTo>
                <a:lnTo>
                  <a:pt x="77134" y="199479"/>
                </a:lnTo>
                <a:lnTo>
                  <a:pt x="86283" y="186791"/>
                </a:lnTo>
                <a:lnTo>
                  <a:pt x="91969" y="174714"/>
                </a:lnTo>
                <a:lnTo>
                  <a:pt x="94432" y="166539"/>
                </a:lnTo>
                <a:lnTo>
                  <a:pt x="94579" y="161208"/>
                </a:lnTo>
                <a:close/>
              </a:path>
              <a:path w="94615" h="213994">
                <a:moveTo>
                  <a:pt x="47617" y="71312"/>
                </a:moveTo>
                <a:lnTo>
                  <a:pt x="8609" y="97548"/>
                </a:lnTo>
                <a:lnTo>
                  <a:pt x="0" y="123383"/>
                </a:lnTo>
                <a:lnTo>
                  <a:pt x="9723" y="123383"/>
                </a:lnTo>
                <a:lnTo>
                  <a:pt x="10058" y="121798"/>
                </a:lnTo>
                <a:lnTo>
                  <a:pt x="10972" y="118323"/>
                </a:lnTo>
                <a:lnTo>
                  <a:pt x="35409" y="82085"/>
                </a:lnTo>
                <a:lnTo>
                  <a:pt x="65949" y="79796"/>
                </a:lnTo>
                <a:lnTo>
                  <a:pt x="61728" y="75596"/>
                </a:lnTo>
                <a:lnTo>
                  <a:pt x="47617" y="71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9984499" y="1856393"/>
            <a:ext cx="0" cy="205628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887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9883445" y="1959908"/>
            <a:ext cx="202826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727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10214283" y="1906632"/>
            <a:ext cx="118222" cy="124385"/>
          </a:xfrm>
          <a:custGeom>
            <a:avLst/>
            <a:gdLst/>
            <a:ahLst/>
            <a:cxnLst/>
            <a:rect l="l" t="t" r="r" b="b"/>
            <a:pathLst>
              <a:path w="133984" h="140969">
                <a:moveTo>
                  <a:pt x="88490" y="0"/>
                </a:moveTo>
                <a:lnTo>
                  <a:pt x="48101" y="10903"/>
                </a:lnTo>
                <a:lnTo>
                  <a:pt x="16381" y="38727"/>
                </a:lnTo>
                <a:lnTo>
                  <a:pt x="0" y="76141"/>
                </a:lnTo>
                <a:lnTo>
                  <a:pt x="815" y="92007"/>
                </a:lnTo>
                <a:lnTo>
                  <a:pt x="17950" y="128618"/>
                </a:lnTo>
                <a:lnTo>
                  <a:pt x="41725" y="140831"/>
                </a:lnTo>
                <a:lnTo>
                  <a:pt x="65567" y="139943"/>
                </a:lnTo>
                <a:lnTo>
                  <a:pt x="85431" y="136594"/>
                </a:lnTo>
                <a:lnTo>
                  <a:pt x="94500" y="133744"/>
                </a:lnTo>
                <a:lnTo>
                  <a:pt x="60473" y="133744"/>
                </a:lnTo>
                <a:lnTo>
                  <a:pt x="43688" y="131022"/>
                </a:lnTo>
                <a:lnTo>
                  <a:pt x="32445" y="123485"/>
                </a:lnTo>
                <a:lnTo>
                  <a:pt x="26160" y="112224"/>
                </a:lnTo>
                <a:lnTo>
                  <a:pt x="25745" y="100937"/>
                </a:lnTo>
                <a:lnTo>
                  <a:pt x="26350" y="88509"/>
                </a:lnTo>
                <a:lnTo>
                  <a:pt x="35523" y="49745"/>
                </a:lnTo>
                <a:lnTo>
                  <a:pt x="62886" y="16957"/>
                </a:lnTo>
                <a:lnTo>
                  <a:pt x="84568" y="8760"/>
                </a:lnTo>
                <a:lnTo>
                  <a:pt x="117887" y="8760"/>
                </a:lnTo>
                <a:lnTo>
                  <a:pt x="115046" y="6125"/>
                </a:lnTo>
                <a:lnTo>
                  <a:pt x="101869" y="1356"/>
                </a:lnTo>
                <a:lnTo>
                  <a:pt x="88490" y="0"/>
                </a:lnTo>
                <a:close/>
              </a:path>
              <a:path w="133984" h="140969">
                <a:moveTo>
                  <a:pt x="131139" y="101406"/>
                </a:moveTo>
                <a:lnTo>
                  <a:pt x="126750" y="101406"/>
                </a:lnTo>
                <a:lnTo>
                  <a:pt x="126141" y="102046"/>
                </a:lnTo>
                <a:lnTo>
                  <a:pt x="123611" y="104576"/>
                </a:lnTo>
                <a:lnTo>
                  <a:pt x="81414" y="130631"/>
                </a:lnTo>
                <a:lnTo>
                  <a:pt x="60473" y="133744"/>
                </a:lnTo>
                <a:lnTo>
                  <a:pt x="94500" y="133744"/>
                </a:lnTo>
                <a:lnTo>
                  <a:pt x="129703" y="113484"/>
                </a:lnTo>
                <a:lnTo>
                  <a:pt x="133974" y="104881"/>
                </a:lnTo>
                <a:lnTo>
                  <a:pt x="131139" y="101406"/>
                </a:lnTo>
                <a:close/>
              </a:path>
              <a:path w="133984" h="140969">
                <a:moveTo>
                  <a:pt x="117887" y="8760"/>
                </a:moveTo>
                <a:lnTo>
                  <a:pt x="84568" y="8760"/>
                </a:lnTo>
                <a:lnTo>
                  <a:pt x="96584" y="9323"/>
                </a:lnTo>
                <a:lnTo>
                  <a:pt x="109625" y="13252"/>
                </a:lnTo>
                <a:lnTo>
                  <a:pt x="116174" y="18501"/>
                </a:lnTo>
                <a:lnTo>
                  <a:pt x="104591" y="20451"/>
                </a:lnTo>
                <a:lnTo>
                  <a:pt x="99745" y="29443"/>
                </a:lnTo>
                <a:lnTo>
                  <a:pt x="99745" y="45201"/>
                </a:lnTo>
                <a:lnTo>
                  <a:pt x="106176" y="48402"/>
                </a:lnTo>
                <a:lnTo>
                  <a:pt x="111693" y="48402"/>
                </a:lnTo>
                <a:lnTo>
                  <a:pt x="122321" y="44442"/>
                </a:lnTo>
                <a:lnTo>
                  <a:pt x="129028" y="30400"/>
                </a:lnTo>
                <a:lnTo>
                  <a:pt x="125080" y="15431"/>
                </a:lnTo>
                <a:lnTo>
                  <a:pt x="117887" y="8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2201964" y="2450329"/>
            <a:ext cx="2068046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55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2201964" y="820172"/>
            <a:ext cx="2068046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55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2201964" y="820172"/>
            <a:ext cx="0" cy="1630456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511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4269896" y="820172"/>
            <a:ext cx="0" cy="1630456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511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2718689" y="2428750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57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2718689" y="821220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269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3235414" y="2428750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57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3235414" y="821220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269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3752142" y="2428750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57"/>
                </a:moveTo>
                <a:lnTo>
                  <a:pt x="0" y="0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3752142" y="821220"/>
            <a:ext cx="0" cy="20731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269"/>
                </a:lnTo>
              </a:path>
            </a:pathLst>
          </a:custGeom>
          <a:ln w="6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2201964" y="2232430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4248276" y="2232430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2201964" y="2009398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4248276" y="2009398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2201964" y="1787388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4248276" y="1787388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2201964" y="1564328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4248276" y="1564328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2201964" y="1341296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4248276" y="1341296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2201964" y="1118264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4248276" y="1118264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2201964" y="895205"/>
            <a:ext cx="20731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37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4248276" y="895205"/>
            <a:ext cx="21851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02" y="0"/>
                </a:moveTo>
                <a:lnTo>
                  <a:pt x="0" y="0"/>
                </a:lnTo>
              </a:path>
            </a:pathLst>
          </a:custGeom>
          <a:ln w="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3762437" y="1003134"/>
            <a:ext cx="508747" cy="227479"/>
          </a:xfrm>
          <a:custGeom>
            <a:avLst/>
            <a:gdLst/>
            <a:ahLst/>
            <a:cxnLst/>
            <a:rect l="l" t="t" r="r" b="b"/>
            <a:pathLst>
              <a:path w="576580" h="257809">
                <a:moveTo>
                  <a:pt x="0" y="0"/>
                </a:moveTo>
                <a:lnTo>
                  <a:pt x="5822" y="2314"/>
                </a:lnTo>
                <a:lnTo>
                  <a:pt x="11667" y="4660"/>
                </a:lnTo>
                <a:lnTo>
                  <a:pt x="17502" y="7005"/>
                </a:lnTo>
                <a:lnTo>
                  <a:pt x="23325" y="8162"/>
                </a:lnTo>
                <a:lnTo>
                  <a:pt x="29157" y="10507"/>
                </a:lnTo>
                <a:lnTo>
                  <a:pt x="35004" y="12822"/>
                </a:lnTo>
                <a:lnTo>
                  <a:pt x="40827" y="15137"/>
                </a:lnTo>
                <a:lnTo>
                  <a:pt x="46662" y="17482"/>
                </a:lnTo>
                <a:lnTo>
                  <a:pt x="52494" y="19797"/>
                </a:lnTo>
                <a:lnTo>
                  <a:pt x="59494" y="22142"/>
                </a:lnTo>
                <a:lnTo>
                  <a:pt x="65317" y="23300"/>
                </a:lnTo>
                <a:lnTo>
                  <a:pt x="71164" y="25615"/>
                </a:lnTo>
                <a:lnTo>
                  <a:pt x="76996" y="27960"/>
                </a:lnTo>
                <a:lnTo>
                  <a:pt x="82819" y="30275"/>
                </a:lnTo>
                <a:lnTo>
                  <a:pt x="88654" y="32620"/>
                </a:lnTo>
                <a:lnTo>
                  <a:pt x="94499" y="34965"/>
                </a:lnTo>
                <a:lnTo>
                  <a:pt x="100321" y="37280"/>
                </a:lnTo>
                <a:lnTo>
                  <a:pt x="106156" y="39595"/>
                </a:lnTo>
                <a:lnTo>
                  <a:pt x="111992" y="41940"/>
                </a:lnTo>
                <a:lnTo>
                  <a:pt x="117811" y="44255"/>
                </a:lnTo>
                <a:lnTo>
                  <a:pt x="123659" y="46600"/>
                </a:lnTo>
                <a:lnTo>
                  <a:pt x="129494" y="48915"/>
                </a:lnTo>
                <a:lnTo>
                  <a:pt x="135314" y="51260"/>
                </a:lnTo>
                <a:lnTo>
                  <a:pt x="141149" y="53575"/>
                </a:lnTo>
                <a:lnTo>
                  <a:pt x="146996" y="55920"/>
                </a:lnTo>
                <a:lnTo>
                  <a:pt x="152816" y="58235"/>
                </a:lnTo>
                <a:lnTo>
                  <a:pt x="158651" y="60580"/>
                </a:lnTo>
                <a:lnTo>
                  <a:pt x="164486" y="62895"/>
                </a:lnTo>
                <a:lnTo>
                  <a:pt x="170306" y="65240"/>
                </a:lnTo>
                <a:lnTo>
                  <a:pt x="176153" y="68743"/>
                </a:lnTo>
                <a:lnTo>
                  <a:pt x="181988" y="71058"/>
                </a:lnTo>
                <a:lnTo>
                  <a:pt x="187808" y="73403"/>
                </a:lnTo>
                <a:lnTo>
                  <a:pt x="193643" y="75718"/>
                </a:lnTo>
                <a:lnTo>
                  <a:pt x="199490" y="78063"/>
                </a:lnTo>
                <a:lnTo>
                  <a:pt x="205310" y="80378"/>
                </a:lnTo>
                <a:lnTo>
                  <a:pt x="211145" y="82693"/>
                </a:lnTo>
                <a:lnTo>
                  <a:pt x="216980" y="85038"/>
                </a:lnTo>
                <a:lnTo>
                  <a:pt x="222812" y="88540"/>
                </a:lnTo>
                <a:lnTo>
                  <a:pt x="228647" y="90886"/>
                </a:lnTo>
                <a:lnTo>
                  <a:pt x="234483" y="93170"/>
                </a:lnTo>
                <a:lnTo>
                  <a:pt x="240305" y="95515"/>
                </a:lnTo>
                <a:lnTo>
                  <a:pt x="246150" y="97861"/>
                </a:lnTo>
                <a:lnTo>
                  <a:pt x="251985" y="101363"/>
                </a:lnTo>
                <a:lnTo>
                  <a:pt x="257808" y="103678"/>
                </a:lnTo>
                <a:lnTo>
                  <a:pt x="263640" y="105993"/>
                </a:lnTo>
                <a:lnTo>
                  <a:pt x="269487" y="108338"/>
                </a:lnTo>
                <a:lnTo>
                  <a:pt x="275310" y="110653"/>
                </a:lnTo>
                <a:lnTo>
                  <a:pt x="281142" y="114155"/>
                </a:lnTo>
                <a:lnTo>
                  <a:pt x="286977" y="116501"/>
                </a:lnTo>
                <a:lnTo>
                  <a:pt x="292800" y="118816"/>
                </a:lnTo>
                <a:lnTo>
                  <a:pt x="298644" y="122318"/>
                </a:lnTo>
                <a:lnTo>
                  <a:pt x="304479" y="124633"/>
                </a:lnTo>
                <a:lnTo>
                  <a:pt x="310302" y="126978"/>
                </a:lnTo>
                <a:lnTo>
                  <a:pt x="317302" y="129293"/>
                </a:lnTo>
                <a:lnTo>
                  <a:pt x="323137" y="132796"/>
                </a:lnTo>
                <a:lnTo>
                  <a:pt x="328969" y="135141"/>
                </a:lnTo>
                <a:lnTo>
                  <a:pt x="334804" y="137456"/>
                </a:lnTo>
                <a:lnTo>
                  <a:pt x="340639" y="140958"/>
                </a:lnTo>
                <a:lnTo>
                  <a:pt x="346472" y="143273"/>
                </a:lnTo>
                <a:lnTo>
                  <a:pt x="352294" y="145618"/>
                </a:lnTo>
                <a:lnTo>
                  <a:pt x="358142" y="149121"/>
                </a:lnTo>
                <a:lnTo>
                  <a:pt x="363974" y="151436"/>
                </a:lnTo>
                <a:lnTo>
                  <a:pt x="369797" y="154939"/>
                </a:lnTo>
                <a:lnTo>
                  <a:pt x="375632" y="157253"/>
                </a:lnTo>
                <a:lnTo>
                  <a:pt x="381476" y="159599"/>
                </a:lnTo>
                <a:lnTo>
                  <a:pt x="387299" y="163071"/>
                </a:lnTo>
                <a:lnTo>
                  <a:pt x="393134" y="165416"/>
                </a:lnTo>
                <a:lnTo>
                  <a:pt x="398966" y="167761"/>
                </a:lnTo>
                <a:lnTo>
                  <a:pt x="404789" y="171233"/>
                </a:lnTo>
                <a:lnTo>
                  <a:pt x="410636" y="173548"/>
                </a:lnTo>
                <a:lnTo>
                  <a:pt x="416468" y="177051"/>
                </a:lnTo>
                <a:lnTo>
                  <a:pt x="422291" y="179396"/>
                </a:lnTo>
                <a:lnTo>
                  <a:pt x="428126" y="182899"/>
                </a:lnTo>
                <a:lnTo>
                  <a:pt x="433970" y="185214"/>
                </a:lnTo>
                <a:lnTo>
                  <a:pt x="439793" y="188716"/>
                </a:lnTo>
                <a:lnTo>
                  <a:pt x="445628" y="191031"/>
                </a:lnTo>
                <a:lnTo>
                  <a:pt x="451463" y="194534"/>
                </a:lnTo>
                <a:lnTo>
                  <a:pt x="457283" y="196849"/>
                </a:lnTo>
                <a:lnTo>
                  <a:pt x="463130" y="200351"/>
                </a:lnTo>
                <a:lnTo>
                  <a:pt x="468966" y="202696"/>
                </a:lnTo>
                <a:lnTo>
                  <a:pt x="474785" y="206199"/>
                </a:lnTo>
                <a:lnTo>
                  <a:pt x="480620" y="208514"/>
                </a:lnTo>
                <a:lnTo>
                  <a:pt x="486468" y="212017"/>
                </a:lnTo>
                <a:lnTo>
                  <a:pt x="492288" y="214331"/>
                </a:lnTo>
                <a:lnTo>
                  <a:pt x="498123" y="217834"/>
                </a:lnTo>
                <a:lnTo>
                  <a:pt x="503958" y="220179"/>
                </a:lnTo>
                <a:lnTo>
                  <a:pt x="509790" y="223651"/>
                </a:lnTo>
                <a:lnTo>
                  <a:pt x="515625" y="225997"/>
                </a:lnTo>
                <a:lnTo>
                  <a:pt x="521460" y="229469"/>
                </a:lnTo>
                <a:lnTo>
                  <a:pt x="527283" y="231814"/>
                </a:lnTo>
                <a:lnTo>
                  <a:pt x="533127" y="235317"/>
                </a:lnTo>
                <a:lnTo>
                  <a:pt x="538962" y="238819"/>
                </a:lnTo>
                <a:lnTo>
                  <a:pt x="544785" y="241134"/>
                </a:lnTo>
                <a:lnTo>
                  <a:pt x="550617" y="244637"/>
                </a:lnTo>
                <a:lnTo>
                  <a:pt x="556464" y="246952"/>
                </a:lnTo>
                <a:lnTo>
                  <a:pt x="562287" y="250454"/>
                </a:lnTo>
                <a:lnTo>
                  <a:pt x="568119" y="253957"/>
                </a:lnTo>
                <a:lnTo>
                  <a:pt x="575119" y="256272"/>
                </a:lnTo>
                <a:lnTo>
                  <a:pt x="576275" y="257429"/>
                </a:lnTo>
              </a:path>
            </a:pathLst>
          </a:custGeom>
          <a:ln w="27963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3250860" y="895206"/>
            <a:ext cx="512109" cy="108137"/>
          </a:xfrm>
          <a:custGeom>
            <a:avLst/>
            <a:gdLst/>
            <a:ahLst/>
            <a:cxnLst/>
            <a:rect l="l" t="t" r="r" b="b"/>
            <a:pathLst>
              <a:path w="580389" h="122555">
                <a:moveTo>
                  <a:pt x="0" y="0"/>
                </a:moveTo>
                <a:lnTo>
                  <a:pt x="17489" y="0"/>
                </a:lnTo>
                <a:lnTo>
                  <a:pt x="23334" y="1187"/>
                </a:lnTo>
                <a:lnTo>
                  <a:pt x="40824" y="1187"/>
                </a:lnTo>
                <a:lnTo>
                  <a:pt x="46659" y="2345"/>
                </a:lnTo>
                <a:lnTo>
                  <a:pt x="58326" y="2345"/>
                </a:lnTo>
                <a:lnTo>
                  <a:pt x="64149" y="3502"/>
                </a:lnTo>
                <a:lnTo>
                  <a:pt x="75828" y="3502"/>
                </a:lnTo>
                <a:lnTo>
                  <a:pt x="81651" y="4660"/>
                </a:lnTo>
                <a:lnTo>
                  <a:pt x="87486" y="4660"/>
                </a:lnTo>
                <a:lnTo>
                  <a:pt x="93330" y="5847"/>
                </a:lnTo>
                <a:lnTo>
                  <a:pt x="99153" y="5847"/>
                </a:lnTo>
                <a:lnTo>
                  <a:pt x="104988" y="7005"/>
                </a:lnTo>
                <a:lnTo>
                  <a:pt x="110820" y="7005"/>
                </a:lnTo>
                <a:lnTo>
                  <a:pt x="117824" y="8162"/>
                </a:lnTo>
                <a:lnTo>
                  <a:pt x="123643" y="9320"/>
                </a:lnTo>
                <a:lnTo>
                  <a:pt x="129491" y="9320"/>
                </a:lnTo>
                <a:lnTo>
                  <a:pt x="135326" y="10507"/>
                </a:lnTo>
                <a:lnTo>
                  <a:pt x="141146" y="10507"/>
                </a:lnTo>
                <a:lnTo>
                  <a:pt x="146981" y="11665"/>
                </a:lnTo>
                <a:lnTo>
                  <a:pt x="152828" y="12822"/>
                </a:lnTo>
                <a:lnTo>
                  <a:pt x="158648" y="12822"/>
                </a:lnTo>
                <a:lnTo>
                  <a:pt x="164483" y="13980"/>
                </a:lnTo>
                <a:lnTo>
                  <a:pt x="170318" y="15168"/>
                </a:lnTo>
                <a:lnTo>
                  <a:pt x="176141" y="16325"/>
                </a:lnTo>
                <a:lnTo>
                  <a:pt x="181985" y="16325"/>
                </a:lnTo>
                <a:lnTo>
                  <a:pt x="187820" y="17482"/>
                </a:lnTo>
                <a:lnTo>
                  <a:pt x="193643" y="18640"/>
                </a:lnTo>
                <a:lnTo>
                  <a:pt x="199475" y="19797"/>
                </a:lnTo>
                <a:lnTo>
                  <a:pt x="205322" y="20985"/>
                </a:lnTo>
                <a:lnTo>
                  <a:pt x="211145" y="22142"/>
                </a:lnTo>
                <a:lnTo>
                  <a:pt x="216977" y="23300"/>
                </a:lnTo>
                <a:lnTo>
                  <a:pt x="222812" y="23300"/>
                </a:lnTo>
                <a:lnTo>
                  <a:pt x="228635" y="24488"/>
                </a:lnTo>
                <a:lnTo>
                  <a:pt x="234479" y="25645"/>
                </a:lnTo>
                <a:lnTo>
                  <a:pt x="240315" y="26802"/>
                </a:lnTo>
                <a:lnTo>
                  <a:pt x="246137" y="27960"/>
                </a:lnTo>
                <a:lnTo>
                  <a:pt x="251969" y="29148"/>
                </a:lnTo>
                <a:lnTo>
                  <a:pt x="257817" y="30275"/>
                </a:lnTo>
                <a:lnTo>
                  <a:pt x="263640" y="31462"/>
                </a:lnTo>
                <a:lnTo>
                  <a:pt x="269472" y="32620"/>
                </a:lnTo>
                <a:lnTo>
                  <a:pt x="275307" y="33777"/>
                </a:lnTo>
                <a:lnTo>
                  <a:pt x="281142" y="36122"/>
                </a:lnTo>
                <a:lnTo>
                  <a:pt x="286974" y="37280"/>
                </a:lnTo>
                <a:lnTo>
                  <a:pt x="292809" y="38468"/>
                </a:lnTo>
                <a:lnTo>
                  <a:pt x="298632" y="39625"/>
                </a:lnTo>
                <a:lnTo>
                  <a:pt x="304476" y="40783"/>
                </a:lnTo>
                <a:lnTo>
                  <a:pt x="310311" y="41940"/>
                </a:lnTo>
                <a:lnTo>
                  <a:pt x="316134" y="43097"/>
                </a:lnTo>
                <a:lnTo>
                  <a:pt x="321969" y="45443"/>
                </a:lnTo>
                <a:lnTo>
                  <a:pt x="327813" y="46600"/>
                </a:lnTo>
                <a:lnTo>
                  <a:pt x="333636" y="47757"/>
                </a:lnTo>
                <a:lnTo>
                  <a:pt x="339471" y="48945"/>
                </a:lnTo>
                <a:lnTo>
                  <a:pt x="345303" y="51260"/>
                </a:lnTo>
                <a:lnTo>
                  <a:pt x="351126" y="52448"/>
                </a:lnTo>
                <a:lnTo>
                  <a:pt x="356973" y="53575"/>
                </a:lnTo>
                <a:lnTo>
                  <a:pt x="362805" y="54763"/>
                </a:lnTo>
                <a:lnTo>
                  <a:pt x="368628" y="57077"/>
                </a:lnTo>
                <a:lnTo>
                  <a:pt x="375629" y="58235"/>
                </a:lnTo>
                <a:lnTo>
                  <a:pt x="381464" y="59423"/>
                </a:lnTo>
                <a:lnTo>
                  <a:pt x="387299" y="61738"/>
                </a:lnTo>
                <a:lnTo>
                  <a:pt x="393131" y="62925"/>
                </a:lnTo>
                <a:lnTo>
                  <a:pt x="398966" y="65240"/>
                </a:lnTo>
                <a:lnTo>
                  <a:pt x="404801" y="66398"/>
                </a:lnTo>
                <a:lnTo>
                  <a:pt x="410621" y="67555"/>
                </a:lnTo>
                <a:lnTo>
                  <a:pt x="416468" y="69900"/>
                </a:lnTo>
                <a:lnTo>
                  <a:pt x="422303" y="71058"/>
                </a:lnTo>
                <a:lnTo>
                  <a:pt x="428123" y="73403"/>
                </a:lnTo>
                <a:lnTo>
                  <a:pt x="433958" y="74560"/>
                </a:lnTo>
                <a:lnTo>
                  <a:pt x="439805" y="76906"/>
                </a:lnTo>
                <a:lnTo>
                  <a:pt x="445625" y="78063"/>
                </a:lnTo>
                <a:lnTo>
                  <a:pt x="451460" y="80378"/>
                </a:lnTo>
                <a:lnTo>
                  <a:pt x="457295" y="81566"/>
                </a:lnTo>
                <a:lnTo>
                  <a:pt x="463118" y="83880"/>
                </a:lnTo>
                <a:lnTo>
                  <a:pt x="468962" y="85038"/>
                </a:lnTo>
                <a:lnTo>
                  <a:pt x="474798" y="87383"/>
                </a:lnTo>
                <a:lnTo>
                  <a:pt x="480620" y="88540"/>
                </a:lnTo>
                <a:lnTo>
                  <a:pt x="486452" y="90886"/>
                </a:lnTo>
                <a:lnTo>
                  <a:pt x="492300" y="93200"/>
                </a:lnTo>
                <a:lnTo>
                  <a:pt x="498123" y="94358"/>
                </a:lnTo>
                <a:lnTo>
                  <a:pt x="503955" y="96703"/>
                </a:lnTo>
                <a:lnTo>
                  <a:pt x="509790" y="99018"/>
                </a:lnTo>
                <a:lnTo>
                  <a:pt x="515613" y="100175"/>
                </a:lnTo>
                <a:lnTo>
                  <a:pt x="521457" y="102521"/>
                </a:lnTo>
                <a:lnTo>
                  <a:pt x="527292" y="103678"/>
                </a:lnTo>
                <a:lnTo>
                  <a:pt x="533115" y="106023"/>
                </a:lnTo>
                <a:lnTo>
                  <a:pt x="538947" y="108338"/>
                </a:lnTo>
                <a:lnTo>
                  <a:pt x="544794" y="110653"/>
                </a:lnTo>
                <a:lnTo>
                  <a:pt x="550617" y="111841"/>
                </a:lnTo>
                <a:lnTo>
                  <a:pt x="556449" y="114155"/>
                </a:lnTo>
                <a:lnTo>
                  <a:pt x="562284" y="116501"/>
                </a:lnTo>
                <a:lnTo>
                  <a:pt x="568119" y="118846"/>
                </a:lnTo>
                <a:lnTo>
                  <a:pt x="573951" y="120003"/>
                </a:lnTo>
                <a:lnTo>
                  <a:pt x="579786" y="122318"/>
                </a:lnTo>
              </a:path>
            </a:pathLst>
          </a:custGeom>
          <a:ln w="27958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2739281" y="895205"/>
            <a:ext cx="512109" cy="180415"/>
          </a:xfrm>
          <a:custGeom>
            <a:avLst/>
            <a:gdLst/>
            <a:ahLst/>
            <a:cxnLst/>
            <a:rect l="l" t="t" r="r" b="b"/>
            <a:pathLst>
              <a:path w="580389" h="204469">
                <a:moveTo>
                  <a:pt x="0" y="203854"/>
                </a:moveTo>
                <a:lnTo>
                  <a:pt x="5835" y="198036"/>
                </a:lnTo>
                <a:lnTo>
                  <a:pt x="11667" y="193376"/>
                </a:lnTo>
                <a:lnTo>
                  <a:pt x="17489" y="187559"/>
                </a:lnTo>
                <a:lnTo>
                  <a:pt x="23325" y="182899"/>
                </a:lnTo>
                <a:lnTo>
                  <a:pt x="29157" y="178239"/>
                </a:lnTo>
                <a:lnTo>
                  <a:pt x="34992" y="172421"/>
                </a:lnTo>
                <a:lnTo>
                  <a:pt x="40827" y="167761"/>
                </a:lnTo>
                <a:lnTo>
                  <a:pt x="46659" y="163101"/>
                </a:lnTo>
                <a:lnTo>
                  <a:pt x="52494" y="158441"/>
                </a:lnTo>
                <a:lnTo>
                  <a:pt x="58329" y="153781"/>
                </a:lnTo>
                <a:lnTo>
                  <a:pt x="64161" y="149121"/>
                </a:lnTo>
                <a:lnTo>
                  <a:pt x="69984" y="145618"/>
                </a:lnTo>
                <a:lnTo>
                  <a:pt x="75831" y="140958"/>
                </a:lnTo>
                <a:lnTo>
                  <a:pt x="81663" y="137456"/>
                </a:lnTo>
                <a:lnTo>
                  <a:pt x="87486" y="132826"/>
                </a:lnTo>
                <a:lnTo>
                  <a:pt x="93321" y="129323"/>
                </a:lnTo>
                <a:lnTo>
                  <a:pt x="99156" y="124633"/>
                </a:lnTo>
                <a:lnTo>
                  <a:pt x="104988" y="121161"/>
                </a:lnTo>
                <a:lnTo>
                  <a:pt x="110823" y="117658"/>
                </a:lnTo>
                <a:lnTo>
                  <a:pt x="116658" y="114155"/>
                </a:lnTo>
                <a:lnTo>
                  <a:pt x="122490" y="109526"/>
                </a:lnTo>
                <a:lnTo>
                  <a:pt x="128326" y="106023"/>
                </a:lnTo>
                <a:lnTo>
                  <a:pt x="134161" y="102521"/>
                </a:lnTo>
                <a:lnTo>
                  <a:pt x="139980" y="100175"/>
                </a:lnTo>
                <a:lnTo>
                  <a:pt x="145816" y="96703"/>
                </a:lnTo>
                <a:lnTo>
                  <a:pt x="151663" y="93200"/>
                </a:lnTo>
                <a:lnTo>
                  <a:pt x="159233" y="89698"/>
                </a:lnTo>
                <a:lnTo>
                  <a:pt x="163318" y="87383"/>
                </a:lnTo>
                <a:lnTo>
                  <a:pt x="169153" y="83880"/>
                </a:lnTo>
                <a:lnTo>
                  <a:pt x="176153" y="81566"/>
                </a:lnTo>
                <a:lnTo>
                  <a:pt x="181976" y="78063"/>
                </a:lnTo>
                <a:lnTo>
                  <a:pt x="187820" y="75718"/>
                </a:lnTo>
                <a:lnTo>
                  <a:pt x="193655" y="72215"/>
                </a:lnTo>
                <a:lnTo>
                  <a:pt x="201229" y="69900"/>
                </a:lnTo>
                <a:lnTo>
                  <a:pt x="205310" y="67555"/>
                </a:lnTo>
                <a:lnTo>
                  <a:pt x="211157" y="65240"/>
                </a:lnTo>
                <a:lnTo>
                  <a:pt x="216980" y="61738"/>
                </a:lnTo>
                <a:lnTo>
                  <a:pt x="222812" y="59423"/>
                </a:lnTo>
                <a:lnTo>
                  <a:pt x="228647" y="57077"/>
                </a:lnTo>
                <a:lnTo>
                  <a:pt x="236221" y="54763"/>
                </a:lnTo>
                <a:lnTo>
                  <a:pt x="240315" y="52448"/>
                </a:lnTo>
                <a:lnTo>
                  <a:pt x="246150" y="50103"/>
                </a:lnTo>
                <a:lnTo>
                  <a:pt x="251972" y="48945"/>
                </a:lnTo>
                <a:lnTo>
                  <a:pt x="257808" y="46600"/>
                </a:lnTo>
                <a:lnTo>
                  <a:pt x="263652" y="44255"/>
                </a:lnTo>
                <a:lnTo>
                  <a:pt x="271226" y="41940"/>
                </a:lnTo>
                <a:lnTo>
                  <a:pt x="275310" y="40783"/>
                </a:lnTo>
                <a:lnTo>
                  <a:pt x="281142" y="38468"/>
                </a:lnTo>
                <a:lnTo>
                  <a:pt x="286965" y="37280"/>
                </a:lnTo>
                <a:lnTo>
                  <a:pt x="292812" y="34965"/>
                </a:lnTo>
                <a:lnTo>
                  <a:pt x="298644" y="33777"/>
                </a:lnTo>
                <a:lnTo>
                  <a:pt x="306218" y="31462"/>
                </a:lnTo>
                <a:lnTo>
                  <a:pt x="310302" y="30275"/>
                </a:lnTo>
                <a:lnTo>
                  <a:pt x="316146" y="27960"/>
                </a:lnTo>
                <a:lnTo>
                  <a:pt x="321969" y="26802"/>
                </a:lnTo>
                <a:lnTo>
                  <a:pt x="327804" y="25645"/>
                </a:lnTo>
                <a:lnTo>
                  <a:pt x="333636" y="24488"/>
                </a:lnTo>
                <a:lnTo>
                  <a:pt x="362809" y="17482"/>
                </a:lnTo>
                <a:lnTo>
                  <a:pt x="368641" y="16325"/>
                </a:lnTo>
                <a:lnTo>
                  <a:pt x="376214" y="15168"/>
                </a:lnTo>
                <a:lnTo>
                  <a:pt x="380299" y="13980"/>
                </a:lnTo>
                <a:lnTo>
                  <a:pt x="386143" y="12822"/>
                </a:lnTo>
                <a:lnTo>
                  <a:pt x="391966" y="11665"/>
                </a:lnTo>
                <a:lnTo>
                  <a:pt x="397801" y="11665"/>
                </a:lnTo>
                <a:lnTo>
                  <a:pt x="403636" y="10507"/>
                </a:lnTo>
                <a:lnTo>
                  <a:pt x="411206" y="9320"/>
                </a:lnTo>
                <a:lnTo>
                  <a:pt x="415303" y="8162"/>
                </a:lnTo>
                <a:lnTo>
                  <a:pt x="421138" y="8162"/>
                </a:lnTo>
                <a:lnTo>
                  <a:pt x="426958" y="7005"/>
                </a:lnTo>
                <a:lnTo>
                  <a:pt x="433961" y="5847"/>
                </a:lnTo>
                <a:lnTo>
                  <a:pt x="439793" y="5847"/>
                </a:lnTo>
                <a:lnTo>
                  <a:pt x="445640" y="4660"/>
                </a:lnTo>
                <a:lnTo>
                  <a:pt x="453211" y="4660"/>
                </a:lnTo>
                <a:lnTo>
                  <a:pt x="457295" y="3502"/>
                </a:lnTo>
                <a:lnTo>
                  <a:pt x="463130" y="3502"/>
                </a:lnTo>
                <a:lnTo>
                  <a:pt x="468953" y="2345"/>
                </a:lnTo>
                <a:lnTo>
                  <a:pt x="480633" y="2345"/>
                </a:lnTo>
                <a:lnTo>
                  <a:pt x="488203" y="1187"/>
                </a:lnTo>
                <a:lnTo>
                  <a:pt x="498135" y="1187"/>
                </a:lnTo>
                <a:lnTo>
                  <a:pt x="503958" y="0"/>
                </a:lnTo>
                <a:lnTo>
                  <a:pt x="579789" y="0"/>
                </a:lnTo>
              </a:path>
            </a:pathLst>
          </a:custGeom>
          <a:ln w="27961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2304909" y="1075077"/>
            <a:ext cx="434787" cy="1300443"/>
          </a:xfrm>
          <a:custGeom>
            <a:avLst/>
            <a:gdLst/>
            <a:ahLst/>
            <a:cxnLst/>
            <a:rect l="l" t="t" r="r" b="b"/>
            <a:pathLst>
              <a:path w="492759" h="1473835">
                <a:moveTo>
                  <a:pt x="0" y="1473580"/>
                </a:moveTo>
                <a:lnTo>
                  <a:pt x="5819" y="1421162"/>
                </a:lnTo>
                <a:lnTo>
                  <a:pt x="11654" y="1371059"/>
                </a:lnTo>
                <a:lnTo>
                  <a:pt x="17489" y="1324489"/>
                </a:lnTo>
                <a:lnTo>
                  <a:pt x="23322" y="1279046"/>
                </a:lnTo>
                <a:lnTo>
                  <a:pt x="29157" y="1235948"/>
                </a:lnTo>
                <a:lnTo>
                  <a:pt x="34992" y="1195165"/>
                </a:lnTo>
                <a:lnTo>
                  <a:pt x="40815" y="1155570"/>
                </a:lnTo>
                <a:lnTo>
                  <a:pt x="52494" y="1082197"/>
                </a:lnTo>
                <a:lnTo>
                  <a:pt x="64149" y="1013454"/>
                </a:lnTo>
                <a:lnTo>
                  <a:pt x="75819" y="950558"/>
                </a:lnTo>
                <a:lnTo>
                  <a:pt x="81651" y="920253"/>
                </a:lnTo>
                <a:lnTo>
                  <a:pt x="87486" y="892292"/>
                </a:lnTo>
                <a:lnTo>
                  <a:pt x="93321" y="864332"/>
                </a:lnTo>
                <a:lnTo>
                  <a:pt x="99153" y="837560"/>
                </a:lnTo>
                <a:lnTo>
                  <a:pt x="104988" y="810757"/>
                </a:lnTo>
                <a:lnTo>
                  <a:pt x="110811" y="786299"/>
                </a:lnTo>
                <a:lnTo>
                  <a:pt x="116643" y="761841"/>
                </a:lnTo>
                <a:lnTo>
                  <a:pt x="122478" y="737384"/>
                </a:lnTo>
                <a:lnTo>
                  <a:pt x="128313" y="715241"/>
                </a:lnTo>
                <a:lnTo>
                  <a:pt x="134145" y="693098"/>
                </a:lnTo>
                <a:lnTo>
                  <a:pt x="139980" y="670986"/>
                </a:lnTo>
                <a:lnTo>
                  <a:pt x="146981" y="650000"/>
                </a:lnTo>
                <a:lnTo>
                  <a:pt x="152816" y="630203"/>
                </a:lnTo>
                <a:lnTo>
                  <a:pt x="158651" y="610405"/>
                </a:lnTo>
                <a:lnTo>
                  <a:pt x="164483" y="590607"/>
                </a:lnTo>
                <a:lnTo>
                  <a:pt x="170306" y="571967"/>
                </a:lnTo>
                <a:lnTo>
                  <a:pt x="187808" y="518392"/>
                </a:lnTo>
                <a:lnTo>
                  <a:pt x="199475" y="485772"/>
                </a:lnTo>
                <a:lnTo>
                  <a:pt x="205310" y="469446"/>
                </a:lnTo>
                <a:lnTo>
                  <a:pt x="211145" y="453151"/>
                </a:lnTo>
                <a:lnTo>
                  <a:pt x="216977" y="438014"/>
                </a:lnTo>
                <a:lnTo>
                  <a:pt x="222800" y="424034"/>
                </a:lnTo>
                <a:lnTo>
                  <a:pt x="228635" y="408866"/>
                </a:lnTo>
                <a:lnTo>
                  <a:pt x="234470" y="394885"/>
                </a:lnTo>
                <a:lnTo>
                  <a:pt x="240302" y="380905"/>
                </a:lnTo>
                <a:lnTo>
                  <a:pt x="246137" y="368113"/>
                </a:lnTo>
                <a:lnTo>
                  <a:pt x="251972" y="354133"/>
                </a:lnTo>
                <a:lnTo>
                  <a:pt x="257805" y="341310"/>
                </a:lnTo>
                <a:lnTo>
                  <a:pt x="263640" y="328518"/>
                </a:lnTo>
                <a:lnTo>
                  <a:pt x="269475" y="316852"/>
                </a:lnTo>
                <a:lnTo>
                  <a:pt x="275295" y="305187"/>
                </a:lnTo>
                <a:lnTo>
                  <a:pt x="281130" y="292395"/>
                </a:lnTo>
                <a:lnTo>
                  <a:pt x="286977" y="281917"/>
                </a:lnTo>
                <a:lnTo>
                  <a:pt x="292797" y="270252"/>
                </a:lnTo>
                <a:lnTo>
                  <a:pt x="298632" y="258617"/>
                </a:lnTo>
                <a:lnTo>
                  <a:pt x="304467" y="248140"/>
                </a:lnTo>
                <a:lnTo>
                  <a:pt x="310299" y="237632"/>
                </a:lnTo>
                <a:lnTo>
                  <a:pt x="316134" y="227154"/>
                </a:lnTo>
                <a:lnTo>
                  <a:pt x="321969" y="217834"/>
                </a:lnTo>
                <a:lnTo>
                  <a:pt x="327801" y="207356"/>
                </a:lnTo>
                <a:lnTo>
                  <a:pt x="333636" y="198036"/>
                </a:lnTo>
                <a:lnTo>
                  <a:pt x="339471" y="188716"/>
                </a:lnTo>
                <a:lnTo>
                  <a:pt x="345291" y="179396"/>
                </a:lnTo>
                <a:lnTo>
                  <a:pt x="351126" y="170076"/>
                </a:lnTo>
                <a:lnTo>
                  <a:pt x="356961" y="160756"/>
                </a:lnTo>
                <a:lnTo>
                  <a:pt x="362793" y="152624"/>
                </a:lnTo>
                <a:lnTo>
                  <a:pt x="368628" y="144461"/>
                </a:lnTo>
                <a:lnTo>
                  <a:pt x="374463" y="135141"/>
                </a:lnTo>
                <a:lnTo>
                  <a:pt x="380295" y="126978"/>
                </a:lnTo>
                <a:lnTo>
                  <a:pt x="386131" y="119973"/>
                </a:lnTo>
                <a:lnTo>
                  <a:pt x="391966" y="111841"/>
                </a:lnTo>
                <a:lnTo>
                  <a:pt x="397789" y="103678"/>
                </a:lnTo>
                <a:lnTo>
                  <a:pt x="404789" y="96703"/>
                </a:lnTo>
                <a:lnTo>
                  <a:pt x="410621" y="88540"/>
                </a:lnTo>
                <a:lnTo>
                  <a:pt x="416456" y="81535"/>
                </a:lnTo>
                <a:lnTo>
                  <a:pt x="422291" y="74560"/>
                </a:lnTo>
                <a:lnTo>
                  <a:pt x="428123" y="67585"/>
                </a:lnTo>
                <a:lnTo>
                  <a:pt x="433958" y="60580"/>
                </a:lnTo>
                <a:lnTo>
                  <a:pt x="439793" y="54763"/>
                </a:lnTo>
                <a:lnTo>
                  <a:pt x="445628" y="47757"/>
                </a:lnTo>
                <a:lnTo>
                  <a:pt x="451460" y="41940"/>
                </a:lnTo>
                <a:lnTo>
                  <a:pt x="457283" y="34965"/>
                </a:lnTo>
                <a:lnTo>
                  <a:pt x="463118" y="29117"/>
                </a:lnTo>
                <a:lnTo>
                  <a:pt x="468950" y="23330"/>
                </a:lnTo>
                <a:lnTo>
                  <a:pt x="474785" y="17482"/>
                </a:lnTo>
                <a:lnTo>
                  <a:pt x="480620" y="11634"/>
                </a:lnTo>
                <a:lnTo>
                  <a:pt x="486452" y="5847"/>
                </a:lnTo>
                <a:lnTo>
                  <a:pt x="492288" y="0"/>
                </a:lnTo>
              </a:path>
            </a:pathLst>
          </a:custGeom>
          <a:ln w="27993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 txBox="1"/>
          <p:nvPr/>
        </p:nvSpPr>
        <p:spPr>
          <a:xfrm>
            <a:off x="2153705" y="2498847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0</a:t>
            </a:r>
            <a:endParaRPr sz="1147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187162" y="2498847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1</a:t>
            </a:r>
            <a:endParaRPr sz="1147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221650" y="2498847"/>
            <a:ext cx="105335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4" dirty="0">
                <a:latin typeface="Arial"/>
                <a:cs typeface="Arial"/>
              </a:rPr>
              <a:t>2</a:t>
            </a:r>
            <a:endParaRPr sz="1147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837947" y="2325831"/>
            <a:ext cx="208429" cy="66675"/>
          </a:xfrm>
          <a:custGeom>
            <a:avLst/>
            <a:gdLst/>
            <a:ahLst/>
            <a:cxnLst/>
            <a:rect l="l" t="t" r="r" b="b"/>
            <a:pathLst>
              <a:path w="236220" h="75564">
                <a:moveTo>
                  <a:pt x="226160" y="0"/>
                </a:moveTo>
                <a:lnTo>
                  <a:pt x="225092" y="19709"/>
                </a:lnTo>
                <a:lnTo>
                  <a:pt x="217616" y="26348"/>
                </a:lnTo>
                <a:lnTo>
                  <a:pt x="0" y="26791"/>
                </a:lnTo>
                <a:lnTo>
                  <a:pt x="3726" y="74950"/>
                </a:lnTo>
                <a:lnTo>
                  <a:pt x="14239" y="74950"/>
                </a:lnTo>
                <a:lnTo>
                  <a:pt x="16127" y="56111"/>
                </a:lnTo>
                <a:lnTo>
                  <a:pt x="24809" y="49884"/>
                </a:lnTo>
                <a:lnTo>
                  <a:pt x="235309" y="49408"/>
                </a:lnTo>
                <a:lnTo>
                  <a:pt x="235285" y="33504"/>
                </a:lnTo>
                <a:lnTo>
                  <a:pt x="235531" y="20184"/>
                </a:lnTo>
                <a:lnTo>
                  <a:pt x="235870" y="8257"/>
                </a:lnTo>
                <a:lnTo>
                  <a:pt x="226160" y="0"/>
                </a:lnTo>
                <a:close/>
              </a:path>
              <a:path w="236220" h="75564">
                <a:moveTo>
                  <a:pt x="235309" y="49408"/>
                </a:moveTo>
                <a:lnTo>
                  <a:pt x="210810" y="49408"/>
                </a:lnTo>
                <a:lnTo>
                  <a:pt x="223260" y="52509"/>
                </a:lnTo>
                <a:lnTo>
                  <a:pt x="226110" y="66382"/>
                </a:lnTo>
                <a:lnTo>
                  <a:pt x="236112" y="74950"/>
                </a:lnTo>
                <a:lnTo>
                  <a:pt x="235691" y="61931"/>
                </a:lnTo>
                <a:lnTo>
                  <a:pt x="235309" y="49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1912453" y="2178746"/>
            <a:ext cx="137272" cy="132229"/>
          </a:xfrm>
          <a:custGeom>
            <a:avLst/>
            <a:gdLst/>
            <a:ahLst/>
            <a:cxnLst/>
            <a:rect l="l" t="t" r="r" b="b"/>
            <a:pathLst>
              <a:path w="155575" h="149860">
                <a:moveTo>
                  <a:pt x="79257" y="0"/>
                </a:moveTo>
                <a:lnTo>
                  <a:pt x="37562" y="11193"/>
                </a:lnTo>
                <a:lnTo>
                  <a:pt x="8615" y="40243"/>
                </a:lnTo>
                <a:lnTo>
                  <a:pt x="0" y="66174"/>
                </a:lnTo>
                <a:lnTo>
                  <a:pt x="1143" y="82192"/>
                </a:lnTo>
                <a:lnTo>
                  <a:pt x="18328" y="121313"/>
                </a:lnTo>
                <a:lnTo>
                  <a:pt x="50788" y="144570"/>
                </a:lnTo>
                <a:lnTo>
                  <a:pt x="77514" y="149699"/>
                </a:lnTo>
                <a:lnTo>
                  <a:pt x="93024" y="148305"/>
                </a:lnTo>
                <a:lnTo>
                  <a:pt x="107271" y="144309"/>
                </a:lnTo>
                <a:lnTo>
                  <a:pt x="120066" y="138008"/>
                </a:lnTo>
                <a:lnTo>
                  <a:pt x="131218" y="129699"/>
                </a:lnTo>
                <a:lnTo>
                  <a:pt x="138914" y="121421"/>
                </a:lnTo>
                <a:lnTo>
                  <a:pt x="80008" y="121421"/>
                </a:lnTo>
                <a:lnTo>
                  <a:pt x="67146" y="121304"/>
                </a:lnTo>
                <a:lnTo>
                  <a:pt x="29807" y="113547"/>
                </a:lnTo>
                <a:lnTo>
                  <a:pt x="7106" y="81332"/>
                </a:lnTo>
                <a:lnTo>
                  <a:pt x="8265" y="66469"/>
                </a:lnTo>
                <a:lnTo>
                  <a:pt x="34495" y="35915"/>
                </a:lnTo>
                <a:lnTo>
                  <a:pt x="70604" y="28295"/>
                </a:lnTo>
                <a:lnTo>
                  <a:pt x="138164" y="28295"/>
                </a:lnTo>
                <a:lnTo>
                  <a:pt x="137698" y="27592"/>
                </a:lnTo>
                <a:lnTo>
                  <a:pt x="128338" y="17873"/>
                </a:lnTo>
                <a:lnTo>
                  <a:pt x="117433" y="10084"/>
                </a:lnTo>
                <a:lnTo>
                  <a:pt x="105186" y="4397"/>
                </a:lnTo>
                <a:lnTo>
                  <a:pt x="91803" y="985"/>
                </a:lnTo>
                <a:lnTo>
                  <a:pt x="79257" y="0"/>
                </a:lnTo>
                <a:close/>
              </a:path>
              <a:path w="155575" h="149860">
                <a:moveTo>
                  <a:pt x="138164" y="28295"/>
                </a:moveTo>
                <a:lnTo>
                  <a:pt x="70604" y="28295"/>
                </a:lnTo>
                <a:lnTo>
                  <a:pt x="83811" y="28380"/>
                </a:lnTo>
                <a:lnTo>
                  <a:pt x="96841" y="29121"/>
                </a:lnTo>
                <a:lnTo>
                  <a:pt x="132759" y="42871"/>
                </a:lnTo>
                <a:lnTo>
                  <a:pt x="147410" y="74675"/>
                </a:lnTo>
                <a:lnTo>
                  <a:pt x="145641" y="86963"/>
                </a:lnTo>
                <a:lnTo>
                  <a:pt x="116533" y="115533"/>
                </a:lnTo>
                <a:lnTo>
                  <a:pt x="80008" y="121421"/>
                </a:lnTo>
                <a:lnTo>
                  <a:pt x="138914" y="121421"/>
                </a:lnTo>
                <a:lnTo>
                  <a:pt x="140535" y="119679"/>
                </a:lnTo>
                <a:lnTo>
                  <a:pt x="147827" y="108246"/>
                </a:lnTo>
                <a:lnTo>
                  <a:pt x="152903" y="95696"/>
                </a:lnTo>
                <a:lnTo>
                  <a:pt x="155573" y="82327"/>
                </a:lnTo>
                <a:lnTo>
                  <a:pt x="154448" y="66609"/>
                </a:lnTo>
                <a:lnTo>
                  <a:pt x="150957" y="52132"/>
                </a:lnTo>
                <a:lnTo>
                  <a:pt x="145306" y="39070"/>
                </a:lnTo>
                <a:lnTo>
                  <a:pt x="138164" y="28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1910351" y="2025530"/>
            <a:ext cx="197783" cy="135591"/>
          </a:xfrm>
          <a:custGeom>
            <a:avLst/>
            <a:gdLst/>
            <a:ahLst/>
            <a:cxnLst/>
            <a:rect l="l" t="t" r="r" b="b"/>
            <a:pathLst>
              <a:path w="224154" h="153669">
                <a:moveTo>
                  <a:pt x="159741" y="127027"/>
                </a:moveTo>
                <a:lnTo>
                  <a:pt x="144027" y="127027"/>
                </a:lnTo>
                <a:lnTo>
                  <a:pt x="152334" y="139552"/>
                </a:lnTo>
                <a:lnTo>
                  <a:pt x="162643" y="148383"/>
                </a:lnTo>
                <a:lnTo>
                  <a:pt x="173991" y="153144"/>
                </a:lnTo>
                <a:lnTo>
                  <a:pt x="186416" y="151502"/>
                </a:lnTo>
                <a:lnTo>
                  <a:pt x="197248" y="146237"/>
                </a:lnTo>
                <a:lnTo>
                  <a:pt x="206380" y="137794"/>
                </a:lnTo>
                <a:lnTo>
                  <a:pt x="207105" y="136689"/>
                </a:lnTo>
                <a:lnTo>
                  <a:pt x="184158" y="136689"/>
                </a:lnTo>
                <a:lnTo>
                  <a:pt x="169053" y="133804"/>
                </a:lnTo>
                <a:lnTo>
                  <a:pt x="159741" y="127027"/>
                </a:lnTo>
                <a:close/>
              </a:path>
              <a:path w="224154" h="153669">
                <a:moveTo>
                  <a:pt x="24358" y="0"/>
                </a:moveTo>
                <a:lnTo>
                  <a:pt x="10834" y="0"/>
                </a:lnTo>
                <a:lnTo>
                  <a:pt x="0" y="4084"/>
                </a:lnTo>
                <a:lnTo>
                  <a:pt x="0" y="17282"/>
                </a:lnTo>
                <a:lnTo>
                  <a:pt x="911" y="26157"/>
                </a:lnTo>
                <a:lnTo>
                  <a:pt x="5033" y="38355"/>
                </a:lnTo>
                <a:lnTo>
                  <a:pt x="14449" y="52075"/>
                </a:lnTo>
                <a:lnTo>
                  <a:pt x="7125" y="66633"/>
                </a:lnTo>
                <a:lnTo>
                  <a:pt x="3976" y="79273"/>
                </a:lnTo>
                <a:lnTo>
                  <a:pt x="3286" y="88776"/>
                </a:lnTo>
                <a:lnTo>
                  <a:pt x="5242" y="104287"/>
                </a:lnTo>
                <a:lnTo>
                  <a:pt x="10694" y="117868"/>
                </a:lnTo>
                <a:lnTo>
                  <a:pt x="19021" y="129071"/>
                </a:lnTo>
                <a:lnTo>
                  <a:pt x="29598" y="137449"/>
                </a:lnTo>
                <a:lnTo>
                  <a:pt x="41804" y="142555"/>
                </a:lnTo>
                <a:lnTo>
                  <a:pt x="59491" y="142037"/>
                </a:lnTo>
                <a:lnTo>
                  <a:pt x="72686" y="138804"/>
                </a:lnTo>
                <a:lnTo>
                  <a:pt x="82149" y="133655"/>
                </a:lnTo>
                <a:lnTo>
                  <a:pt x="134722" y="133655"/>
                </a:lnTo>
                <a:lnTo>
                  <a:pt x="135085" y="133554"/>
                </a:lnTo>
                <a:lnTo>
                  <a:pt x="142714" y="127985"/>
                </a:lnTo>
                <a:lnTo>
                  <a:pt x="99607" y="127985"/>
                </a:lnTo>
                <a:lnTo>
                  <a:pt x="92868" y="122224"/>
                </a:lnTo>
                <a:lnTo>
                  <a:pt x="94640" y="118536"/>
                </a:lnTo>
                <a:lnTo>
                  <a:pt x="53730" y="118536"/>
                </a:lnTo>
                <a:lnTo>
                  <a:pt x="40873" y="118021"/>
                </a:lnTo>
                <a:lnTo>
                  <a:pt x="28352" y="115135"/>
                </a:lnTo>
                <a:lnTo>
                  <a:pt x="18469" y="107778"/>
                </a:lnTo>
                <a:lnTo>
                  <a:pt x="11477" y="96441"/>
                </a:lnTo>
                <a:lnTo>
                  <a:pt x="15331" y="76789"/>
                </a:lnTo>
                <a:lnTo>
                  <a:pt x="25623" y="65669"/>
                </a:lnTo>
                <a:lnTo>
                  <a:pt x="38287" y="60651"/>
                </a:lnTo>
                <a:lnTo>
                  <a:pt x="49258" y="59307"/>
                </a:lnTo>
                <a:lnTo>
                  <a:pt x="93629" y="59307"/>
                </a:lnTo>
                <a:lnTo>
                  <a:pt x="88897" y="51544"/>
                </a:lnTo>
                <a:lnTo>
                  <a:pt x="84885" y="47678"/>
                </a:lnTo>
                <a:lnTo>
                  <a:pt x="20901" y="47678"/>
                </a:lnTo>
                <a:lnTo>
                  <a:pt x="11320" y="34192"/>
                </a:lnTo>
                <a:lnTo>
                  <a:pt x="7823" y="22644"/>
                </a:lnTo>
                <a:lnTo>
                  <a:pt x="7480" y="17282"/>
                </a:lnTo>
                <a:lnTo>
                  <a:pt x="7453" y="15179"/>
                </a:lnTo>
                <a:lnTo>
                  <a:pt x="7798" y="14173"/>
                </a:lnTo>
                <a:lnTo>
                  <a:pt x="26742" y="14173"/>
                </a:lnTo>
                <a:lnTo>
                  <a:pt x="26742" y="6400"/>
                </a:lnTo>
                <a:lnTo>
                  <a:pt x="24358" y="0"/>
                </a:lnTo>
                <a:close/>
              </a:path>
              <a:path w="224154" h="153669">
                <a:moveTo>
                  <a:pt x="134722" y="133655"/>
                </a:moveTo>
                <a:lnTo>
                  <a:pt x="82149" y="133655"/>
                </a:lnTo>
                <a:lnTo>
                  <a:pt x="94274" y="134645"/>
                </a:lnTo>
                <a:lnTo>
                  <a:pt x="106711" y="137516"/>
                </a:lnTo>
                <a:lnTo>
                  <a:pt x="122700" y="137019"/>
                </a:lnTo>
                <a:lnTo>
                  <a:pt x="134722" y="133655"/>
                </a:lnTo>
                <a:close/>
              </a:path>
              <a:path w="224154" h="153669">
                <a:moveTo>
                  <a:pt x="209232" y="24381"/>
                </a:moveTo>
                <a:lnTo>
                  <a:pt x="170609" y="24381"/>
                </a:lnTo>
                <a:lnTo>
                  <a:pt x="184258" y="25590"/>
                </a:lnTo>
                <a:lnTo>
                  <a:pt x="195738" y="30779"/>
                </a:lnTo>
                <a:lnTo>
                  <a:pt x="215490" y="65307"/>
                </a:lnTo>
                <a:lnTo>
                  <a:pt x="216625" y="79786"/>
                </a:lnTo>
                <a:lnTo>
                  <a:pt x="214897" y="97557"/>
                </a:lnTo>
                <a:lnTo>
                  <a:pt x="210103" y="112751"/>
                </a:lnTo>
                <a:lnTo>
                  <a:pt x="202934" y="124669"/>
                </a:lnTo>
                <a:lnTo>
                  <a:pt x="194062" y="132814"/>
                </a:lnTo>
                <a:lnTo>
                  <a:pt x="184158" y="136689"/>
                </a:lnTo>
                <a:lnTo>
                  <a:pt x="207105" y="136689"/>
                </a:lnTo>
                <a:lnTo>
                  <a:pt x="213705" y="126616"/>
                </a:lnTo>
                <a:lnTo>
                  <a:pt x="219115" y="113148"/>
                </a:lnTo>
                <a:lnTo>
                  <a:pt x="222502" y="97835"/>
                </a:lnTo>
                <a:lnTo>
                  <a:pt x="223759" y="81121"/>
                </a:lnTo>
                <a:lnTo>
                  <a:pt x="222685" y="63843"/>
                </a:lnTo>
                <a:lnTo>
                  <a:pt x="219559" y="47840"/>
                </a:lnTo>
                <a:lnTo>
                  <a:pt x="214530" y="33645"/>
                </a:lnTo>
                <a:lnTo>
                  <a:pt x="209232" y="24381"/>
                </a:lnTo>
                <a:close/>
              </a:path>
              <a:path w="224154" h="153669">
                <a:moveTo>
                  <a:pt x="174992" y="7204"/>
                </a:moveTo>
                <a:lnTo>
                  <a:pt x="136998" y="37107"/>
                </a:lnTo>
                <a:lnTo>
                  <a:pt x="131338" y="88776"/>
                </a:lnTo>
                <a:lnTo>
                  <a:pt x="131314" y="105258"/>
                </a:lnTo>
                <a:lnTo>
                  <a:pt x="125960" y="119932"/>
                </a:lnTo>
                <a:lnTo>
                  <a:pt x="115309" y="127061"/>
                </a:lnTo>
                <a:lnTo>
                  <a:pt x="107358" y="127985"/>
                </a:lnTo>
                <a:lnTo>
                  <a:pt x="142714" y="127985"/>
                </a:lnTo>
                <a:lnTo>
                  <a:pt x="144027" y="127027"/>
                </a:lnTo>
                <a:lnTo>
                  <a:pt x="159741" y="127027"/>
                </a:lnTo>
                <a:lnTo>
                  <a:pt x="158085" y="125821"/>
                </a:lnTo>
                <a:lnTo>
                  <a:pt x="152053" y="114429"/>
                </a:lnTo>
                <a:lnTo>
                  <a:pt x="151198" y="89367"/>
                </a:lnTo>
                <a:lnTo>
                  <a:pt x="151353" y="73694"/>
                </a:lnTo>
                <a:lnTo>
                  <a:pt x="152440" y="57892"/>
                </a:lnTo>
                <a:lnTo>
                  <a:pt x="155390" y="43429"/>
                </a:lnTo>
                <a:lnTo>
                  <a:pt x="161136" y="31770"/>
                </a:lnTo>
                <a:lnTo>
                  <a:pt x="170609" y="24381"/>
                </a:lnTo>
                <a:lnTo>
                  <a:pt x="209232" y="24381"/>
                </a:lnTo>
                <a:lnTo>
                  <a:pt x="207750" y="21792"/>
                </a:lnTo>
                <a:lnTo>
                  <a:pt x="199370" y="12812"/>
                </a:lnTo>
                <a:lnTo>
                  <a:pt x="189539" y="7240"/>
                </a:lnTo>
                <a:lnTo>
                  <a:pt x="174992" y="7204"/>
                </a:lnTo>
                <a:close/>
              </a:path>
              <a:path w="224154" h="153669">
                <a:moveTo>
                  <a:pt x="93629" y="59307"/>
                </a:moveTo>
                <a:lnTo>
                  <a:pt x="49258" y="59307"/>
                </a:lnTo>
                <a:lnTo>
                  <a:pt x="63297" y="59673"/>
                </a:lnTo>
                <a:lnTo>
                  <a:pt x="75489" y="61865"/>
                </a:lnTo>
                <a:lnTo>
                  <a:pt x="86563" y="69308"/>
                </a:lnTo>
                <a:lnTo>
                  <a:pt x="94076" y="79786"/>
                </a:lnTo>
                <a:lnTo>
                  <a:pt x="95727" y="88910"/>
                </a:lnTo>
                <a:lnTo>
                  <a:pt x="90398" y="105796"/>
                </a:lnTo>
                <a:lnTo>
                  <a:pt x="78016" y="114616"/>
                </a:lnTo>
                <a:lnTo>
                  <a:pt x="63990" y="117989"/>
                </a:lnTo>
                <a:lnTo>
                  <a:pt x="53730" y="118536"/>
                </a:lnTo>
                <a:lnTo>
                  <a:pt x="94640" y="118536"/>
                </a:lnTo>
                <a:lnTo>
                  <a:pt x="99830" y="107954"/>
                </a:lnTo>
                <a:lnTo>
                  <a:pt x="102480" y="95495"/>
                </a:lnTo>
                <a:lnTo>
                  <a:pt x="100915" y="78267"/>
                </a:lnTo>
                <a:lnTo>
                  <a:pt x="96214" y="63547"/>
                </a:lnTo>
                <a:lnTo>
                  <a:pt x="93629" y="59307"/>
                </a:lnTo>
                <a:close/>
              </a:path>
              <a:path w="224154" h="153669">
                <a:moveTo>
                  <a:pt x="56437" y="33934"/>
                </a:moveTo>
                <a:lnTo>
                  <a:pt x="42141" y="35570"/>
                </a:lnTo>
                <a:lnTo>
                  <a:pt x="30169" y="40327"/>
                </a:lnTo>
                <a:lnTo>
                  <a:pt x="20901" y="47678"/>
                </a:lnTo>
                <a:lnTo>
                  <a:pt x="84885" y="47678"/>
                </a:lnTo>
                <a:lnTo>
                  <a:pt x="79482" y="42468"/>
                </a:lnTo>
                <a:lnTo>
                  <a:pt x="68489" y="36528"/>
                </a:lnTo>
                <a:lnTo>
                  <a:pt x="56437" y="33934"/>
                </a:lnTo>
                <a:close/>
              </a:path>
              <a:path w="224154" h="153669">
                <a:moveTo>
                  <a:pt x="26742" y="14173"/>
                </a:moveTo>
                <a:lnTo>
                  <a:pt x="7798" y="14173"/>
                </a:lnTo>
                <a:lnTo>
                  <a:pt x="9143" y="17891"/>
                </a:lnTo>
                <a:lnTo>
                  <a:pt x="12870" y="19568"/>
                </a:lnTo>
                <a:lnTo>
                  <a:pt x="22670" y="19568"/>
                </a:lnTo>
                <a:lnTo>
                  <a:pt x="26742" y="15179"/>
                </a:lnTo>
                <a:lnTo>
                  <a:pt x="26742" y="14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1841728" y="1744099"/>
            <a:ext cx="205068" cy="212351"/>
          </a:xfrm>
          <a:custGeom>
            <a:avLst/>
            <a:gdLst/>
            <a:ahLst/>
            <a:cxnLst/>
            <a:rect l="l" t="t" r="r" b="b"/>
            <a:pathLst>
              <a:path w="232409" h="240664">
                <a:moveTo>
                  <a:pt x="132021" y="153784"/>
                </a:moveTo>
                <a:lnTo>
                  <a:pt x="17514" y="153784"/>
                </a:lnTo>
                <a:lnTo>
                  <a:pt x="18538" y="154120"/>
                </a:lnTo>
                <a:lnTo>
                  <a:pt x="205823" y="200297"/>
                </a:lnTo>
                <a:lnTo>
                  <a:pt x="216590" y="204334"/>
                </a:lnTo>
                <a:lnTo>
                  <a:pt x="221135" y="214680"/>
                </a:lnTo>
                <a:lnTo>
                  <a:pt x="222420" y="235275"/>
                </a:lnTo>
                <a:lnTo>
                  <a:pt x="227158" y="240384"/>
                </a:lnTo>
                <a:lnTo>
                  <a:pt x="231813" y="240409"/>
                </a:lnTo>
                <a:lnTo>
                  <a:pt x="231812" y="235275"/>
                </a:lnTo>
                <a:lnTo>
                  <a:pt x="231596" y="223873"/>
                </a:lnTo>
                <a:lnTo>
                  <a:pt x="231159" y="209292"/>
                </a:lnTo>
                <a:lnTo>
                  <a:pt x="230824" y="196149"/>
                </a:lnTo>
                <a:lnTo>
                  <a:pt x="230789" y="185484"/>
                </a:lnTo>
                <a:lnTo>
                  <a:pt x="231137" y="178046"/>
                </a:lnTo>
                <a:lnTo>
                  <a:pt x="231137" y="173657"/>
                </a:lnTo>
                <a:lnTo>
                  <a:pt x="213586" y="173657"/>
                </a:lnTo>
                <a:lnTo>
                  <a:pt x="211858" y="172987"/>
                </a:lnTo>
                <a:lnTo>
                  <a:pt x="209801" y="172652"/>
                </a:lnTo>
                <a:lnTo>
                  <a:pt x="132021" y="153784"/>
                </a:lnTo>
                <a:close/>
              </a:path>
              <a:path w="232409" h="240664">
                <a:moveTo>
                  <a:pt x="55807" y="0"/>
                </a:moveTo>
                <a:lnTo>
                  <a:pt x="11571" y="22475"/>
                </a:lnTo>
                <a:lnTo>
                  <a:pt x="24" y="172652"/>
                </a:lnTo>
                <a:lnTo>
                  <a:pt x="0" y="185484"/>
                </a:lnTo>
                <a:lnTo>
                  <a:pt x="9953" y="185484"/>
                </a:lnTo>
                <a:lnTo>
                  <a:pt x="9953" y="171310"/>
                </a:lnTo>
                <a:lnTo>
                  <a:pt x="10346" y="165245"/>
                </a:lnTo>
                <a:lnTo>
                  <a:pt x="10691" y="161191"/>
                </a:lnTo>
                <a:lnTo>
                  <a:pt x="11370" y="155796"/>
                </a:lnTo>
                <a:lnTo>
                  <a:pt x="12394" y="153784"/>
                </a:lnTo>
                <a:lnTo>
                  <a:pt x="132021" y="153784"/>
                </a:lnTo>
                <a:lnTo>
                  <a:pt x="123728" y="151773"/>
                </a:lnTo>
                <a:lnTo>
                  <a:pt x="123728" y="150279"/>
                </a:lnTo>
                <a:lnTo>
                  <a:pt x="115194" y="150279"/>
                </a:lnTo>
                <a:lnTo>
                  <a:pt x="10989" y="124280"/>
                </a:lnTo>
                <a:lnTo>
                  <a:pt x="9929" y="123609"/>
                </a:lnTo>
                <a:lnTo>
                  <a:pt x="9929" y="76700"/>
                </a:lnTo>
                <a:lnTo>
                  <a:pt x="11391" y="59380"/>
                </a:lnTo>
                <a:lnTo>
                  <a:pt x="16008" y="45690"/>
                </a:lnTo>
                <a:lnTo>
                  <a:pt x="24128" y="36163"/>
                </a:lnTo>
                <a:lnTo>
                  <a:pt x="36098" y="31331"/>
                </a:lnTo>
                <a:lnTo>
                  <a:pt x="102781" y="31331"/>
                </a:lnTo>
                <a:lnTo>
                  <a:pt x="98878" y="25891"/>
                </a:lnTo>
                <a:lnTo>
                  <a:pt x="89343" y="16012"/>
                </a:lnTo>
                <a:lnTo>
                  <a:pt x="78831" y="8183"/>
                </a:lnTo>
                <a:lnTo>
                  <a:pt x="67575" y="2735"/>
                </a:lnTo>
                <a:lnTo>
                  <a:pt x="55807" y="0"/>
                </a:lnTo>
                <a:close/>
              </a:path>
              <a:path w="232409" h="240664">
                <a:moveTo>
                  <a:pt x="231813" y="142324"/>
                </a:moveTo>
                <a:lnTo>
                  <a:pt x="221849" y="142324"/>
                </a:lnTo>
                <a:lnTo>
                  <a:pt x="221849" y="173657"/>
                </a:lnTo>
                <a:lnTo>
                  <a:pt x="231137" y="173657"/>
                </a:lnTo>
                <a:lnTo>
                  <a:pt x="231137" y="163538"/>
                </a:lnTo>
                <a:lnTo>
                  <a:pt x="231813" y="156131"/>
                </a:lnTo>
                <a:lnTo>
                  <a:pt x="231813" y="142324"/>
                </a:lnTo>
                <a:close/>
              </a:path>
              <a:path w="232409" h="240664">
                <a:moveTo>
                  <a:pt x="102781" y="31331"/>
                </a:moveTo>
                <a:lnTo>
                  <a:pt x="36098" y="31331"/>
                </a:lnTo>
                <a:lnTo>
                  <a:pt x="48651" y="31874"/>
                </a:lnTo>
                <a:lnTo>
                  <a:pt x="62201" y="34071"/>
                </a:lnTo>
                <a:lnTo>
                  <a:pt x="105563" y="62444"/>
                </a:lnTo>
                <a:lnTo>
                  <a:pt x="115194" y="150279"/>
                </a:lnTo>
                <a:lnTo>
                  <a:pt x="123728" y="150279"/>
                </a:lnTo>
                <a:lnTo>
                  <a:pt x="123728" y="94470"/>
                </a:lnTo>
                <a:lnTo>
                  <a:pt x="122579" y="79299"/>
                </a:lnTo>
                <a:lnTo>
                  <a:pt x="119286" y="64525"/>
                </a:lnTo>
                <a:lnTo>
                  <a:pt x="114082" y="50479"/>
                </a:lnTo>
                <a:lnTo>
                  <a:pt x="107202" y="37491"/>
                </a:lnTo>
                <a:lnTo>
                  <a:pt x="102781" y="31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1821632" y="1636508"/>
            <a:ext cx="300318" cy="68916"/>
          </a:xfrm>
          <a:custGeom>
            <a:avLst/>
            <a:gdLst/>
            <a:ahLst/>
            <a:cxnLst/>
            <a:rect l="l" t="t" r="r" b="b"/>
            <a:pathLst>
              <a:path w="340359" h="78105">
                <a:moveTo>
                  <a:pt x="5119" y="0"/>
                </a:moveTo>
                <a:lnTo>
                  <a:pt x="1035" y="0"/>
                </a:lnTo>
                <a:lnTo>
                  <a:pt x="0" y="1371"/>
                </a:lnTo>
                <a:lnTo>
                  <a:pt x="0" y="3383"/>
                </a:lnTo>
                <a:lnTo>
                  <a:pt x="1534" y="6554"/>
                </a:lnTo>
                <a:lnTo>
                  <a:pt x="37339" y="40263"/>
                </a:lnTo>
                <a:lnTo>
                  <a:pt x="83723" y="62777"/>
                </a:lnTo>
                <a:lnTo>
                  <a:pt x="123280" y="73620"/>
                </a:lnTo>
                <a:lnTo>
                  <a:pt x="165974" y="77879"/>
                </a:lnTo>
                <a:lnTo>
                  <a:pt x="176718" y="77730"/>
                </a:lnTo>
                <a:lnTo>
                  <a:pt x="225531" y="72356"/>
                </a:lnTo>
                <a:lnTo>
                  <a:pt x="265019" y="60620"/>
                </a:lnTo>
                <a:lnTo>
                  <a:pt x="269830" y="58118"/>
                </a:lnTo>
                <a:lnTo>
                  <a:pt x="172224" y="58118"/>
                </a:lnTo>
                <a:lnTo>
                  <a:pt x="158644" y="57905"/>
                </a:lnTo>
                <a:lnTo>
                  <a:pt x="118693" y="54384"/>
                </a:lnTo>
                <a:lnTo>
                  <a:pt x="80661" y="45739"/>
                </a:lnTo>
                <a:lnTo>
                  <a:pt x="45495" y="30939"/>
                </a:lnTo>
                <a:lnTo>
                  <a:pt x="14144" y="8953"/>
                </a:lnTo>
                <a:lnTo>
                  <a:pt x="5119" y="0"/>
                </a:lnTo>
                <a:close/>
              </a:path>
              <a:path w="340359" h="78105">
                <a:moveTo>
                  <a:pt x="336554" y="0"/>
                </a:moveTo>
                <a:lnTo>
                  <a:pt x="334838" y="0"/>
                </a:lnTo>
                <a:lnTo>
                  <a:pt x="329065" y="5699"/>
                </a:lnTo>
                <a:lnTo>
                  <a:pt x="318968" y="14665"/>
                </a:lnTo>
                <a:lnTo>
                  <a:pt x="285125" y="35670"/>
                </a:lnTo>
                <a:lnTo>
                  <a:pt x="247802" y="48958"/>
                </a:lnTo>
                <a:lnTo>
                  <a:pt x="209376" y="55962"/>
                </a:lnTo>
                <a:lnTo>
                  <a:pt x="172224" y="58118"/>
                </a:lnTo>
                <a:lnTo>
                  <a:pt x="269830" y="58118"/>
                </a:lnTo>
                <a:lnTo>
                  <a:pt x="314572" y="30350"/>
                </a:lnTo>
                <a:lnTo>
                  <a:pt x="339934" y="1371"/>
                </a:lnTo>
                <a:lnTo>
                  <a:pt x="338922" y="30"/>
                </a:lnTo>
                <a:lnTo>
                  <a:pt x="336541" y="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1913348" y="1473260"/>
            <a:ext cx="192741" cy="137832"/>
          </a:xfrm>
          <a:custGeom>
            <a:avLst/>
            <a:gdLst/>
            <a:ahLst/>
            <a:cxnLst/>
            <a:rect l="l" t="t" r="r" b="b"/>
            <a:pathLst>
              <a:path w="218440" h="156210">
                <a:moveTo>
                  <a:pt x="29185" y="83529"/>
                </a:moveTo>
                <a:lnTo>
                  <a:pt x="14935" y="86594"/>
                </a:lnTo>
                <a:lnTo>
                  <a:pt x="4652" y="95210"/>
                </a:lnTo>
                <a:lnTo>
                  <a:pt x="0" y="108469"/>
                </a:lnTo>
                <a:lnTo>
                  <a:pt x="4184" y="125035"/>
                </a:lnTo>
                <a:lnTo>
                  <a:pt x="41031" y="152408"/>
                </a:lnTo>
                <a:lnTo>
                  <a:pt x="56110" y="155630"/>
                </a:lnTo>
                <a:lnTo>
                  <a:pt x="56110" y="148163"/>
                </a:lnTo>
                <a:lnTo>
                  <a:pt x="55418" y="147827"/>
                </a:lnTo>
                <a:lnTo>
                  <a:pt x="49883" y="146121"/>
                </a:lnTo>
                <a:lnTo>
                  <a:pt x="30740" y="139128"/>
                </a:lnTo>
                <a:lnTo>
                  <a:pt x="17822" y="131197"/>
                </a:lnTo>
                <a:lnTo>
                  <a:pt x="10258" y="122807"/>
                </a:lnTo>
                <a:lnTo>
                  <a:pt x="7177" y="114437"/>
                </a:lnTo>
                <a:lnTo>
                  <a:pt x="6996" y="109087"/>
                </a:lnTo>
                <a:lnTo>
                  <a:pt x="6996" y="103296"/>
                </a:lnTo>
                <a:lnTo>
                  <a:pt x="93243" y="103296"/>
                </a:lnTo>
                <a:lnTo>
                  <a:pt x="92309" y="103107"/>
                </a:lnTo>
                <a:lnTo>
                  <a:pt x="79958" y="99740"/>
                </a:lnTo>
                <a:lnTo>
                  <a:pt x="66640" y="95385"/>
                </a:lnTo>
                <a:lnTo>
                  <a:pt x="46594" y="87946"/>
                </a:lnTo>
                <a:lnTo>
                  <a:pt x="35806" y="84477"/>
                </a:lnTo>
                <a:lnTo>
                  <a:pt x="29185" y="83529"/>
                </a:lnTo>
                <a:close/>
              </a:path>
              <a:path w="218440" h="156210">
                <a:moveTo>
                  <a:pt x="187482" y="117134"/>
                </a:moveTo>
                <a:lnTo>
                  <a:pt x="170505" y="117134"/>
                </a:lnTo>
                <a:lnTo>
                  <a:pt x="169155" y="126154"/>
                </a:lnTo>
                <a:lnTo>
                  <a:pt x="169136" y="129631"/>
                </a:lnTo>
                <a:lnTo>
                  <a:pt x="172733" y="140586"/>
                </a:lnTo>
                <a:lnTo>
                  <a:pt x="185457" y="148082"/>
                </a:lnTo>
                <a:lnTo>
                  <a:pt x="200497" y="145660"/>
                </a:lnTo>
                <a:lnTo>
                  <a:pt x="211486" y="138270"/>
                </a:lnTo>
                <a:lnTo>
                  <a:pt x="214558" y="133014"/>
                </a:lnTo>
                <a:lnTo>
                  <a:pt x="199019" y="133014"/>
                </a:lnTo>
                <a:lnTo>
                  <a:pt x="199019" y="128625"/>
                </a:lnTo>
                <a:lnTo>
                  <a:pt x="194947" y="123901"/>
                </a:lnTo>
                <a:lnTo>
                  <a:pt x="191890" y="120517"/>
                </a:lnTo>
                <a:lnTo>
                  <a:pt x="187482" y="117134"/>
                </a:lnTo>
                <a:close/>
              </a:path>
              <a:path w="218440" h="156210">
                <a:moveTo>
                  <a:pt x="196212" y="61201"/>
                </a:moveTo>
                <a:lnTo>
                  <a:pt x="155954" y="61201"/>
                </a:lnTo>
                <a:lnTo>
                  <a:pt x="166730" y="62570"/>
                </a:lnTo>
                <a:lnTo>
                  <a:pt x="179168" y="67620"/>
                </a:lnTo>
                <a:lnTo>
                  <a:pt x="193345" y="78403"/>
                </a:lnTo>
                <a:lnTo>
                  <a:pt x="203502" y="88442"/>
                </a:lnTo>
                <a:lnTo>
                  <a:pt x="209933" y="98187"/>
                </a:lnTo>
                <a:lnTo>
                  <a:pt x="212935" y="108090"/>
                </a:lnTo>
                <a:lnTo>
                  <a:pt x="212136" y="120388"/>
                </a:lnTo>
                <a:lnTo>
                  <a:pt x="206686" y="132727"/>
                </a:lnTo>
                <a:lnTo>
                  <a:pt x="199019" y="133014"/>
                </a:lnTo>
                <a:lnTo>
                  <a:pt x="214558" y="133014"/>
                </a:lnTo>
                <a:lnTo>
                  <a:pt x="218184" y="126812"/>
                </a:lnTo>
                <a:lnTo>
                  <a:pt x="217759" y="111467"/>
                </a:lnTo>
                <a:lnTo>
                  <a:pt x="215203" y="97198"/>
                </a:lnTo>
                <a:lnTo>
                  <a:pt x="210712" y="84088"/>
                </a:lnTo>
                <a:lnTo>
                  <a:pt x="204479" y="72223"/>
                </a:lnTo>
                <a:lnTo>
                  <a:pt x="196700" y="61688"/>
                </a:lnTo>
                <a:lnTo>
                  <a:pt x="196212" y="61201"/>
                </a:lnTo>
                <a:close/>
              </a:path>
              <a:path w="218440" h="156210">
                <a:moveTo>
                  <a:pt x="93243" y="103296"/>
                </a:moveTo>
                <a:lnTo>
                  <a:pt x="26581" y="103296"/>
                </a:lnTo>
                <a:lnTo>
                  <a:pt x="35500" y="106679"/>
                </a:lnTo>
                <a:lnTo>
                  <a:pt x="73823" y="120357"/>
                </a:lnTo>
                <a:lnTo>
                  <a:pt x="106559" y="128301"/>
                </a:lnTo>
                <a:lnTo>
                  <a:pt x="126154" y="126154"/>
                </a:lnTo>
                <a:lnTo>
                  <a:pt x="139958" y="119944"/>
                </a:lnTo>
                <a:lnTo>
                  <a:pt x="148802" y="110763"/>
                </a:lnTo>
                <a:lnTo>
                  <a:pt x="150347" y="107141"/>
                </a:lnTo>
                <a:lnTo>
                  <a:pt x="126315" y="107141"/>
                </a:lnTo>
                <a:lnTo>
                  <a:pt x="115213" y="106820"/>
                </a:lnTo>
                <a:lnTo>
                  <a:pt x="103969" y="105471"/>
                </a:lnTo>
                <a:lnTo>
                  <a:pt x="93243" y="103296"/>
                </a:lnTo>
                <a:close/>
              </a:path>
              <a:path w="218440" h="156210">
                <a:moveTo>
                  <a:pt x="16343" y="0"/>
                </a:moveTo>
                <a:lnTo>
                  <a:pt x="7175" y="0"/>
                </a:lnTo>
                <a:lnTo>
                  <a:pt x="4067" y="4754"/>
                </a:lnTo>
                <a:lnTo>
                  <a:pt x="4067" y="13167"/>
                </a:lnTo>
                <a:lnTo>
                  <a:pt x="6139" y="18623"/>
                </a:lnTo>
                <a:lnTo>
                  <a:pt x="11282" y="21640"/>
                </a:lnTo>
                <a:lnTo>
                  <a:pt x="12985" y="22311"/>
                </a:lnTo>
                <a:lnTo>
                  <a:pt x="23594" y="25024"/>
                </a:lnTo>
                <a:lnTo>
                  <a:pt x="29760" y="26365"/>
                </a:lnTo>
                <a:lnTo>
                  <a:pt x="41951" y="29544"/>
                </a:lnTo>
                <a:lnTo>
                  <a:pt x="118725" y="48341"/>
                </a:lnTo>
                <a:lnTo>
                  <a:pt x="125953" y="52086"/>
                </a:lnTo>
                <a:lnTo>
                  <a:pt x="136332" y="60754"/>
                </a:lnTo>
                <a:lnTo>
                  <a:pt x="145118" y="73756"/>
                </a:lnTo>
                <a:lnTo>
                  <a:pt x="143653" y="93261"/>
                </a:lnTo>
                <a:lnTo>
                  <a:pt x="136505" y="103406"/>
                </a:lnTo>
                <a:lnTo>
                  <a:pt x="126315" y="107141"/>
                </a:lnTo>
                <a:lnTo>
                  <a:pt x="150347" y="107141"/>
                </a:lnTo>
                <a:lnTo>
                  <a:pt x="153517" y="99706"/>
                </a:lnTo>
                <a:lnTo>
                  <a:pt x="154932" y="87863"/>
                </a:lnTo>
                <a:lnTo>
                  <a:pt x="152975" y="75029"/>
                </a:lnTo>
                <a:lnTo>
                  <a:pt x="147425" y="63520"/>
                </a:lnTo>
                <a:lnTo>
                  <a:pt x="155954" y="61201"/>
                </a:lnTo>
                <a:lnTo>
                  <a:pt x="196212" y="61201"/>
                </a:lnTo>
                <a:lnTo>
                  <a:pt x="187568" y="52567"/>
                </a:lnTo>
                <a:lnTo>
                  <a:pt x="177279" y="44946"/>
                </a:lnTo>
                <a:lnTo>
                  <a:pt x="166027" y="38909"/>
                </a:lnTo>
                <a:lnTo>
                  <a:pt x="154006" y="34540"/>
                </a:lnTo>
                <a:lnTo>
                  <a:pt x="21104" y="1371"/>
                </a:lnTo>
                <a:lnTo>
                  <a:pt x="16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1821632" y="1421126"/>
            <a:ext cx="300318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39946" y="0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1913292" y="1223086"/>
            <a:ext cx="136712" cy="148478"/>
          </a:xfrm>
          <a:custGeom>
            <a:avLst/>
            <a:gdLst/>
            <a:ahLst/>
            <a:cxnLst/>
            <a:rect l="l" t="t" r="r" b="b"/>
            <a:pathLst>
              <a:path w="154940" h="168275">
                <a:moveTo>
                  <a:pt x="133468" y="136890"/>
                </a:moveTo>
                <a:lnTo>
                  <a:pt x="115000" y="136890"/>
                </a:lnTo>
                <a:lnTo>
                  <a:pt x="112324" y="144327"/>
                </a:lnTo>
                <a:lnTo>
                  <a:pt x="112324" y="149387"/>
                </a:lnTo>
                <a:lnTo>
                  <a:pt x="117448" y="161760"/>
                </a:lnTo>
                <a:lnTo>
                  <a:pt x="130041" y="167861"/>
                </a:lnTo>
                <a:lnTo>
                  <a:pt x="143879" y="163535"/>
                </a:lnTo>
                <a:lnTo>
                  <a:pt x="151807" y="152831"/>
                </a:lnTo>
                <a:lnTo>
                  <a:pt x="142206" y="152831"/>
                </a:lnTo>
                <a:lnTo>
                  <a:pt x="140518" y="144358"/>
                </a:lnTo>
                <a:lnTo>
                  <a:pt x="133468" y="136890"/>
                </a:lnTo>
                <a:close/>
              </a:path>
              <a:path w="154940" h="168275">
                <a:moveTo>
                  <a:pt x="25110" y="0"/>
                </a:moveTo>
                <a:lnTo>
                  <a:pt x="10118" y="4967"/>
                </a:lnTo>
                <a:lnTo>
                  <a:pt x="2428" y="16505"/>
                </a:lnTo>
                <a:lnTo>
                  <a:pt x="0" y="29231"/>
                </a:lnTo>
                <a:lnTo>
                  <a:pt x="3618" y="44900"/>
                </a:lnTo>
                <a:lnTo>
                  <a:pt x="12055" y="56369"/>
                </a:lnTo>
                <a:lnTo>
                  <a:pt x="21588" y="63859"/>
                </a:lnTo>
                <a:lnTo>
                  <a:pt x="9424" y="74688"/>
                </a:lnTo>
                <a:lnTo>
                  <a:pt x="2819" y="86831"/>
                </a:lnTo>
                <a:lnTo>
                  <a:pt x="232" y="98162"/>
                </a:lnTo>
                <a:lnTo>
                  <a:pt x="3170" y="115772"/>
                </a:lnTo>
                <a:lnTo>
                  <a:pt x="33209" y="149913"/>
                </a:lnTo>
                <a:lnTo>
                  <a:pt x="56185" y="157586"/>
                </a:lnTo>
                <a:lnTo>
                  <a:pt x="56185" y="150850"/>
                </a:lnTo>
                <a:lnTo>
                  <a:pt x="55494" y="149813"/>
                </a:lnTo>
                <a:lnTo>
                  <a:pt x="52375" y="149143"/>
                </a:lnTo>
                <a:lnTo>
                  <a:pt x="33724" y="141202"/>
                </a:lnTo>
                <a:lnTo>
                  <a:pt x="20773" y="131725"/>
                </a:lnTo>
                <a:lnTo>
                  <a:pt x="12617" y="121721"/>
                </a:lnTo>
                <a:lnTo>
                  <a:pt x="8352" y="112201"/>
                </a:lnTo>
                <a:lnTo>
                  <a:pt x="7073" y="104173"/>
                </a:lnTo>
                <a:lnTo>
                  <a:pt x="9879" y="94062"/>
                </a:lnTo>
                <a:lnTo>
                  <a:pt x="22638" y="86319"/>
                </a:lnTo>
                <a:lnTo>
                  <a:pt x="148694" y="86319"/>
                </a:lnTo>
                <a:lnTo>
                  <a:pt x="148805" y="86189"/>
                </a:lnTo>
                <a:lnTo>
                  <a:pt x="150501" y="81956"/>
                </a:lnTo>
                <a:lnTo>
                  <a:pt x="129940" y="81956"/>
                </a:lnTo>
                <a:lnTo>
                  <a:pt x="117984" y="81432"/>
                </a:lnTo>
                <a:lnTo>
                  <a:pt x="47694" y="65049"/>
                </a:lnTo>
                <a:lnTo>
                  <a:pt x="13157" y="47779"/>
                </a:lnTo>
                <a:lnTo>
                  <a:pt x="7059" y="21828"/>
                </a:lnTo>
                <a:lnTo>
                  <a:pt x="12750" y="14726"/>
                </a:lnTo>
                <a:lnTo>
                  <a:pt x="41347" y="14726"/>
                </a:lnTo>
                <a:lnTo>
                  <a:pt x="38396" y="6896"/>
                </a:lnTo>
                <a:lnTo>
                  <a:pt x="25110" y="0"/>
                </a:lnTo>
                <a:close/>
              </a:path>
              <a:path w="154940" h="168275">
                <a:moveTo>
                  <a:pt x="148694" y="86319"/>
                </a:moveTo>
                <a:lnTo>
                  <a:pt x="22638" y="86319"/>
                </a:lnTo>
                <a:lnTo>
                  <a:pt x="30555" y="86413"/>
                </a:lnTo>
                <a:lnTo>
                  <a:pt x="39364" y="87253"/>
                </a:lnTo>
                <a:lnTo>
                  <a:pt x="108157" y="102863"/>
                </a:lnTo>
                <a:lnTo>
                  <a:pt x="144950" y="124911"/>
                </a:lnTo>
                <a:lnTo>
                  <a:pt x="147897" y="145760"/>
                </a:lnTo>
                <a:lnTo>
                  <a:pt x="142206" y="152831"/>
                </a:lnTo>
                <a:lnTo>
                  <a:pt x="151807" y="152831"/>
                </a:lnTo>
                <a:lnTo>
                  <a:pt x="151910" y="152692"/>
                </a:lnTo>
                <a:lnTo>
                  <a:pt x="154924" y="138865"/>
                </a:lnTo>
                <a:lnTo>
                  <a:pt x="150449" y="121237"/>
                </a:lnTo>
                <a:lnTo>
                  <a:pt x="140743" y="109161"/>
                </a:lnTo>
                <a:lnTo>
                  <a:pt x="131559" y="102432"/>
                </a:lnTo>
                <a:lnTo>
                  <a:pt x="140479" y="95987"/>
                </a:lnTo>
                <a:lnTo>
                  <a:pt x="148694" y="86319"/>
                </a:lnTo>
                <a:close/>
              </a:path>
              <a:path w="154940" h="168275">
                <a:moveTo>
                  <a:pt x="98690" y="10367"/>
                </a:moveTo>
                <a:lnTo>
                  <a:pt x="98690" y="17439"/>
                </a:lnTo>
                <a:lnTo>
                  <a:pt x="100083" y="18140"/>
                </a:lnTo>
                <a:lnTo>
                  <a:pt x="102500" y="18810"/>
                </a:lnTo>
                <a:lnTo>
                  <a:pt x="121372" y="26667"/>
                </a:lnTo>
                <a:lnTo>
                  <a:pt x="134382" y="36203"/>
                </a:lnTo>
                <a:lnTo>
                  <a:pt x="142497" y="46282"/>
                </a:lnTo>
                <a:lnTo>
                  <a:pt x="146680" y="55770"/>
                </a:lnTo>
                <a:lnTo>
                  <a:pt x="147896" y="63530"/>
                </a:lnTo>
                <a:lnTo>
                  <a:pt x="142579" y="76561"/>
                </a:lnTo>
                <a:lnTo>
                  <a:pt x="129940" y="81956"/>
                </a:lnTo>
                <a:lnTo>
                  <a:pt x="150501" y="81956"/>
                </a:lnTo>
                <a:lnTo>
                  <a:pt x="154166" y="72810"/>
                </a:lnTo>
                <a:lnTo>
                  <a:pt x="151627" y="54525"/>
                </a:lnTo>
                <a:lnTo>
                  <a:pt x="144427" y="39549"/>
                </a:lnTo>
                <a:lnTo>
                  <a:pt x="134347" y="27780"/>
                </a:lnTo>
                <a:lnTo>
                  <a:pt x="123164" y="19116"/>
                </a:lnTo>
                <a:lnTo>
                  <a:pt x="112659" y="13454"/>
                </a:lnTo>
                <a:lnTo>
                  <a:pt x="104609" y="10693"/>
                </a:lnTo>
                <a:lnTo>
                  <a:pt x="98690" y="10367"/>
                </a:lnTo>
                <a:close/>
              </a:path>
              <a:path w="154940" h="168275">
                <a:moveTo>
                  <a:pt x="41347" y="14726"/>
                </a:moveTo>
                <a:lnTo>
                  <a:pt x="12750" y="14726"/>
                </a:lnTo>
                <a:lnTo>
                  <a:pt x="14429" y="24205"/>
                </a:lnTo>
                <a:lnTo>
                  <a:pt x="22822" y="30972"/>
                </a:lnTo>
                <a:lnTo>
                  <a:pt x="36264" y="30972"/>
                </a:lnTo>
                <a:lnTo>
                  <a:pt x="42634" y="27253"/>
                </a:lnTo>
                <a:lnTo>
                  <a:pt x="42634" y="18140"/>
                </a:lnTo>
                <a:lnTo>
                  <a:pt x="41347" y="14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2015111" y="1149481"/>
            <a:ext cx="89087" cy="34178"/>
          </a:xfrm>
          <a:custGeom>
            <a:avLst/>
            <a:gdLst/>
            <a:ahLst/>
            <a:cxnLst/>
            <a:rect l="l" t="t" r="r" b="b"/>
            <a:pathLst>
              <a:path w="100965" h="38734">
                <a:moveTo>
                  <a:pt x="35325" y="0"/>
                </a:moveTo>
                <a:lnTo>
                  <a:pt x="17448" y="2233"/>
                </a:lnTo>
                <a:lnTo>
                  <a:pt x="5438" y="8508"/>
                </a:lnTo>
                <a:lnTo>
                  <a:pt x="0" y="18185"/>
                </a:lnTo>
                <a:lnTo>
                  <a:pt x="4476" y="32935"/>
                </a:lnTo>
                <a:lnTo>
                  <a:pt x="15550" y="38638"/>
                </a:lnTo>
                <a:lnTo>
                  <a:pt x="29098" y="34413"/>
                </a:lnTo>
                <a:lnTo>
                  <a:pt x="35273" y="22515"/>
                </a:lnTo>
                <a:lnTo>
                  <a:pt x="35325" y="17099"/>
                </a:lnTo>
                <a:lnTo>
                  <a:pt x="33957" y="12740"/>
                </a:lnTo>
                <a:lnTo>
                  <a:pt x="30909" y="9418"/>
                </a:lnTo>
                <a:lnTo>
                  <a:pt x="30217" y="8412"/>
                </a:lnTo>
                <a:lnTo>
                  <a:pt x="29897" y="8046"/>
                </a:lnTo>
                <a:lnTo>
                  <a:pt x="29897" y="7406"/>
                </a:lnTo>
                <a:lnTo>
                  <a:pt x="30253" y="7071"/>
                </a:lnTo>
                <a:lnTo>
                  <a:pt x="69440" y="7071"/>
                </a:lnTo>
                <a:lnTo>
                  <a:pt x="66367" y="5619"/>
                </a:lnTo>
                <a:lnTo>
                  <a:pt x="48730" y="1025"/>
                </a:lnTo>
                <a:lnTo>
                  <a:pt x="35325" y="0"/>
                </a:lnTo>
                <a:close/>
              </a:path>
              <a:path w="100965" h="38734">
                <a:moveTo>
                  <a:pt x="69440" y="7071"/>
                </a:moveTo>
                <a:lnTo>
                  <a:pt x="35325" y="7071"/>
                </a:lnTo>
                <a:lnTo>
                  <a:pt x="50335" y="8487"/>
                </a:lnTo>
                <a:lnTo>
                  <a:pt x="63860" y="12285"/>
                </a:lnTo>
                <a:lnTo>
                  <a:pt x="75661" y="17787"/>
                </a:lnTo>
                <a:lnTo>
                  <a:pt x="85500" y="24318"/>
                </a:lnTo>
                <a:lnTo>
                  <a:pt x="95368" y="33345"/>
                </a:lnTo>
                <a:lnTo>
                  <a:pt x="99406" y="33345"/>
                </a:lnTo>
                <a:lnTo>
                  <a:pt x="100763" y="31699"/>
                </a:lnTo>
                <a:lnTo>
                  <a:pt x="100763" y="30053"/>
                </a:lnTo>
                <a:lnTo>
                  <a:pt x="98408" y="26276"/>
                </a:lnTo>
                <a:lnTo>
                  <a:pt x="91617" y="19865"/>
                </a:lnTo>
                <a:lnTo>
                  <a:pt x="80800" y="12439"/>
                </a:lnTo>
                <a:lnTo>
                  <a:pt x="69440" y="7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1834602" y="941375"/>
            <a:ext cx="215153" cy="123825"/>
          </a:xfrm>
          <a:custGeom>
            <a:avLst/>
            <a:gdLst/>
            <a:ahLst/>
            <a:cxnLst/>
            <a:rect l="l" t="t" r="r" b="b"/>
            <a:pathLst>
              <a:path w="243840" h="140334">
                <a:moveTo>
                  <a:pt x="69583" y="0"/>
                </a:moveTo>
                <a:lnTo>
                  <a:pt x="28727" y="6382"/>
                </a:lnTo>
                <a:lnTo>
                  <a:pt x="0" y="34794"/>
                </a:lnTo>
                <a:lnTo>
                  <a:pt x="1006" y="44643"/>
                </a:lnTo>
                <a:lnTo>
                  <a:pt x="24192" y="82377"/>
                </a:lnTo>
                <a:lnTo>
                  <a:pt x="57055" y="106856"/>
                </a:lnTo>
                <a:lnTo>
                  <a:pt x="98200" y="125835"/>
                </a:lnTo>
                <a:lnTo>
                  <a:pt x="143144" y="137312"/>
                </a:lnTo>
                <a:lnTo>
                  <a:pt x="173005" y="139808"/>
                </a:lnTo>
                <a:lnTo>
                  <a:pt x="188640" y="139060"/>
                </a:lnTo>
                <a:lnTo>
                  <a:pt x="230077" y="125834"/>
                </a:lnTo>
                <a:lnTo>
                  <a:pt x="239012" y="116647"/>
                </a:lnTo>
                <a:lnTo>
                  <a:pt x="197650" y="116647"/>
                </a:lnTo>
                <a:lnTo>
                  <a:pt x="185642" y="116298"/>
                </a:lnTo>
                <a:lnTo>
                  <a:pt x="136306" y="108637"/>
                </a:lnTo>
                <a:lnTo>
                  <a:pt x="135740" y="103967"/>
                </a:lnTo>
                <a:lnTo>
                  <a:pt x="117576" y="103967"/>
                </a:lnTo>
                <a:lnTo>
                  <a:pt x="70163" y="90089"/>
                </a:lnTo>
                <a:lnTo>
                  <a:pt x="32227" y="71691"/>
                </a:lnTo>
                <a:lnTo>
                  <a:pt x="6884" y="44294"/>
                </a:lnTo>
                <a:lnTo>
                  <a:pt x="11012" y="32000"/>
                </a:lnTo>
                <a:lnTo>
                  <a:pt x="21927" y="25480"/>
                </a:lnTo>
                <a:lnTo>
                  <a:pt x="36764" y="22945"/>
                </a:lnTo>
                <a:lnTo>
                  <a:pt x="166829" y="22945"/>
                </a:lnTo>
                <a:lnTo>
                  <a:pt x="159258" y="19473"/>
                </a:lnTo>
                <a:lnTo>
                  <a:pt x="115255" y="5358"/>
                </a:lnTo>
                <a:lnTo>
                  <a:pt x="70925" y="5"/>
                </a:lnTo>
                <a:lnTo>
                  <a:pt x="69583" y="0"/>
                </a:lnTo>
                <a:close/>
              </a:path>
              <a:path w="243840" h="140334">
                <a:moveTo>
                  <a:pt x="191858" y="36423"/>
                </a:moveTo>
                <a:lnTo>
                  <a:pt x="127555" y="36423"/>
                </a:lnTo>
                <a:lnTo>
                  <a:pt x="136843" y="38657"/>
                </a:lnTo>
                <a:lnTo>
                  <a:pt x="147975" y="41575"/>
                </a:lnTo>
                <a:lnTo>
                  <a:pt x="186898" y="55137"/>
                </a:lnTo>
                <a:lnTo>
                  <a:pt x="227850" y="80918"/>
                </a:lnTo>
                <a:lnTo>
                  <a:pt x="236965" y="96976"/>
                </a:lnTo>
                <a:lnTo>
                  <a:pt x="234571" y="106373"/>
                </a:lnTo>
                <a:lnTo>
                  <a:pt x="226235" y="112936"/>
                </a:lnTo>
                <a:lnTo>
                  <a:pt x="210509" y="116535"/>
                </a:lnTo>
                <a:lnTo>
                  <a:pt x="197650" y="116647"/>
                </a:lnTo>
                <a:lnTo>
                  <a:pt x="239012" y="116647"/>
                </a:lnTo>
                <a:lnTo>
                  <a:pt x="243631" y="105367"/>
                </a:lnTo>
                <a:lnTo>
                  <a:pt x="242620" y="95357"/>
                </a:lnTo>
                <a:lnTo>
                  <a:pt x="239497" y="85475"/>
                </a:lnTo>
                <a:lnTo>
                  <a:pt x="209351" y="48633"/>
                </a:lnTo>
                <a:lnTo>
                  <a:pt x="198266" y="40447"/>
                </a:lnTo>
                <a:lnTo>
                  <a:pt x="191858" y="36423"/>
                </a:lnTo>
                <a:close/>
              </a:path>
              <a:path w="243840" h="140334">
                <a:moveTo>
                  <a:pt x="166829" y="22945"/>
                </a:moveTo>
                <a:lnTo>
                  <a:pt x="36764" y="22945"/>
                </a:lnTo>
                <a:lnTo>
                  <a:pt x="49514" y="23011"/>
                </a:lnTo>
                <a:lnTo>
                  <a:pt x="61273" y="23579"/>
                </a:lnTo>
                <a:lnTo>
                  <a:pt x="110993" y="31878"/>
                </a:lnTo>
                <a:lnTo>
                  <a:pt x="117576" y="103967"/>
                </a:lnTo>
                <a:lnTo>
                  <a:pt x="135740" y="103967"/>
                </a:lnTo>
                <a:lnTo>
                  <a:pt x="127555" y="36423"/>
                </a:lnTo>
                <a:lnTo>
                  <a:pt x="191858" y="36423"/>
                </a:lnTo>
                <a:lnTo>
                  <a:pt x="186106" y="32811"/>
                </a:lnTo>
                <a:lnTo>
                  <a:pt x="173046" y="25796"/>
                </a:lnTo>
                <a:lnTo>
                  <a:pt x="166829" y="22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1821641" y="842916"/>
            <a:ext cx="300318" cy="69476"/>
          </a:xfrm>
          <a:custGeom>
            <a:avLst/>
            <a:gdLst/>
            <a:ahLst/>
            <a:cxnLst/>
            <a:rect l="l" t="t" r="r" b="b"/>
            <a:pathLst>
              <a:path w="340359" h="78740">
                <a:moveTo>
                  <a:pt x="169975" y="0"/>
                </a:moveTo>
                <a:lnTo>
                  <a:pt x="124830" y="3594"/>
                </a:lnTo>
                <a:lnTo>
                  <a:pt x="84775" y="13635"/>
                </a:lnTo>
                <a:lnTo>
                  <a:pt x="36093" y="39380"/>
                </a:lnTo>
                <a:lnTo>
                  <a:pt x="6016" y="65823"/>
                </a:lnTo>
                <a:lnTo>
                  <a:pt x="0" y="76870"/>
                </a:lnTo>
                <a:lnTo>
                  <a:pt x="1357" y="78211"/>
                </a:lnTo>
                <a:lnTo>
                  <a:pt x="5119" y="78211"/>
                </a:lnTo>
                <a:lnTo>
                  <a:pt x="11239" y="71841"/>
                </a:lnTo>
                <a:lnTo>
                  <a:pt x="19265" y="64575"/>
                </a:lnTo>
                <a:lnTo>
                  <a:pt x="58263" y="40570"/>
                </a:lnTo>
                <a:lnTo>
                  <a:pt x="94501" y="28275"/>
                </a:lnTo>
                <a:lnTo>
                  <a:pt x="136458" y="21298"/>
                </a:lnTo>
                <a:lnTo>
                  <a:pt x="167486" y="19789"/>
                </a:lnTo>
                <a:lnTo>
                  <a:pt x="268099" y="19789"/>
                </a:lnTo>
                <a:lnTo>
                  <a:pt x="256369" y="15259"/>
                </a:lnTo>
                <a:lnTo>
                  <a:pt x="216803" y="4338"/>
                </a:lnTo>
                <a:lnTo>
                  <a:pt x="174130" y="29"/>
                </a:lnTo>
                <a:lnTo>
                  <a:pt x="169975" y="0"/>
                </a:lnTo>
                <a:close/>
              </a:path>
              <a:path w="340359" h="78740">
                <a:moveTo>
                  <a:pt x="268099" y="19789"/>
                </a:moveTo>
                <a:lnTo>
                  <a:pt x="167486" y="19789"/>
                </a:lnTo>
                <a:lnTo>
                  <a:pt x="180897" y="19997"/>
                </a:lnTo>
                <a:lnTo>
                  <a:pt x="194243" y="20652"/>
                </a:lnTo>
                <a:lnTo>
                  <a:pt x="233496" y="25703"/>
                </a:lnTo>
                <a:lnTo>
                  <a:pt x="270750" y="36238"/>
                </a:lnTo>
                <a:lnTo>
                  <a:pt x="304951" y="53357"/>
                </a:lnTo>
                <a:lnTo>
                  <a:pt x="334862" y="78211"/>
                </a:lnTo>
                <a:lnTo>
                  <a:pt x="338590" y="78211"/>
                </a:lnTo>
                <a:lnTo>
                  <a:pt x="339958" y="76870"/>
                </a:lnTo>
                <a:lnTo>
                  <a:pt x="339958" y="74828"/>
                </a:lnTo>
                <a:lnTo>
                  <a:pt x="302735" y="37875"/>
                </a:lnTo>
                <a:lnTo>
                  <a:pt x="271131" y="20960"/>
                </a:lnTo>
                <a:lnTo>
                  <a:pt x="268099" y="19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3146915" y="2690692"/>
            <a:ext cx="131669" cy="222437"/>
          </a:xfrm>
          <a:custGeom>
            <a:avLst/>
            <a:gdLst/>
            <a:ahLst/>
            <a:cxnLst/>
            <a:rect l="l" t="t" r="r" b="b"/>
            <a:pathLst>
              <a:path w="149225" h="252095">
                <a:moveTo>
                  <a:pt x="115678" y="0"/>
                </a:moveTo>
                <a:lnTo>
                  <a:pt x="74757" y="14199"/>
                </a:lnTo>
                <a:lnTo>
                  <a:pt x="47467" y="41259"/>
                </a:lnTo>
                <a:lnTo>
                  <a:pt x="24921" y="78018"/>
                </a:lnTo>
                <a:lnTo>
                  <a:pt x="8762" y="120548"/>
                </a:lnTo>
                <a:lnTo>
                  <a:pt x="638" y="164919"/>
                </a:lnTo>
                <a:lnTo>
                  <a:pt x="0" y="179439"/>
                </a:lnTo>
                <a:lnTo>
                  <a:pt x="725" y="194954"/>
                </a:lnTo>
                <a:lnTo>
                  <a:pt x="13489" y="236779"/>
                </a:lnTo>
                <a:lnTo>
                  <a:pt x="33148" y="252012"/>
                </a:lnTo>
                <a:lnTo>
                  <a:pt x="43762" y="251212"/>
                </a:lnTo>
                <a:lnTo>
                  <a:pt x="54194" y="248430"/>
                </a:lnTo>
                <a:lnTo>
                  <a:pt x="61831" y="244972"/>
                </a:lnTo>
                <a:lnTo>
                  <a:pt x="49833" y="244972"/>
                </a:lnTo>
                <a:lnTo>
                  <a:pt x="38211" y="243491"/>
                </a:lnTo>
                <a:lnTo>
                  <a:pt x="30229" y="236823"/>
                </a:lnTo>
                <a:lnTo>
                  <a:pt x="25594" y="223942"/>
                </a:lnTo>
                <a:lnTo>
                  <a:pt x="24016" y="203827"/>
                </a:lnTo>
                <a:lnTo>
                  <a:pt x="24237" y="194858"/>
                </a:lnTo>
                <a:lnTo>
                  <a:pt x="32240" y="144654"/>
                </a:lnTo>
                <a:lnTo>
                  <a:pt x="109880" y="131899"/>
                </a:lnTo>
                <a:lnTo>
                  <a:pt x="139551" y="131899"/>
                </a:lnTo>
                <a:lnTo>
                  <a:pt x="139988" y="130497"/>
                </a:lnTo>
                <a:lnTo>
                  <a:pt x="142205" y="121536"/>
                </a:lnTo>
                <a:lnTo>
                  <a:pt x="38109" y="121536"/>
                </a:lnTo>
                <a:lnTo>
                  <a:pt x="41026" y="110467"/>
                </a:lnTo>
                <a:lnTo>
                  <a:pt x="56905" y="61949"/>
                </a:lnTo>
                <a:lnTo>
                  <a:pt x="79055" y="23210"/>
                </a:lnTo>
                <a:lnTo>
                  <a:pt x="97060" y="7532"/>
                </a:lnTo>
                <a:lnTo>
                  <a:pt x="128380" y="7532"/>
                </a:lnTo>
                <a:lnTo>
                  <a:pt x="127724" y="6722"/>
                </a:lnTo>
                <a:lnTo>
                  <a:pt x="115678" y="0"/>
                </a:lnTo>
                <a:close/>
              </a:path>
              <a:path w="149225" h="252095">
                <a:moveTo>
                  <a:pt x="139551" y="131899"/>
                </a:moveTo>
                <a:lnTo>
                  <a:pt x="109880" y="131899"/>
                </a:lnTo>
                <a:lnTo>
                  <a:pt x="107618" y="141129"/>
                </a:lnTo>
                <a:lnTo>
                  <a:pt x="104695" y="152141"/>
                </a:lnTo>
                <a:lnTo>
                  <a:pt x="91285" y="190806"/>
                </a:lnTo>
                <a:lnTo>
                  <a:pt x="68133" y="230804"/>
                </a:lnTo>
                <a:lnTo>
                  <a:pt x="49833" y="244972"/>
                </a:lnTo>
                <a:lnTo>
                  <a:pt x="61831" y="244972"/>
                </a:lnTo>
                <a:lnTo>
                  <a:pt x="92906" y="220515"/>
                </a:lnTo>
                <a:lnTo>
                  <a:pt x="117128" y="186219"/>
                </a:lnTo>
                <a:lnTo>
                  <a:pt x="135460" y="145041"/>
                </a:lnTo>
                <a:lnTo>
                  <a:pt x="139551" y="131899"/>
                </a:lnTo>
                <a:close/>
              </a:path>
              <a:path w="149225" h="252095">
                <a:moveTo>
                  <a:pt x="128380" y="7532"/>
                </a:moveTo>
                <a:lnTo>
                  <a:pt x="97060" y="7532"/>
                </a:lnTo>
                <a:lnTo>
                  <a:pt x="111579" y="10282"/>
                </a:lnTo>
                <a:lnTo>
                  <a:pt x="119844" y="19296"/>
                </a:lnTo>
                <a:lnTo>
                  <a:pt x="123592" y="32321"/>
                </a:lnTo>
                <a:lnTo>
                  <a:pt x="124559" y="47105"/>
                </a:lnTo>
                <a:lnTo>
                  <a:pt x="124304" y="57283"/>
                </a:lnTo>
                <a:lnTo>
                  <a:pt x="116711" y="105918"/>
                </a:lnTo>
                <a:lnTo>
                  <a:pt x="38109" y="121536"/>
                </a:lnTo>
                <a:lnTo>
                  <a:pt x="142205" y="121536"/>
                </a:lnTo>
                <a:lnTo>
                  <a:pt x="143625" y="115797"/>
                </a:lnTo>
                <a:lnTo>
                  <a:pt x="146314" y="101094"/>
                </a:lnTo>
                <a:lnTo>
                  <a:pt x="147995" y="86540"/>
                </a:lnTo>
                <a:lnTo>
                  <a:pt x="148609" y="72288"/>
                </a:lnTo>
                <a:lnTo>
                  <a:pt x="148587" y="71548"/>
                </a:lnTo>
                <a:lnTo>
                  <a:pt x="148071" y="59486"/>
                </a:lnTo>
                <a:lnTo>
                  <a:pt x="146204" y="45453"/>
                </a:lnTo>
                <a:lnTo>
                  <a:pt x="142508" y="30967"/>
                </a:lnTo>
                <a:lnTo>
                  <a:pt x="136508" y="17552"/>
                </a:lnTo>
                <a:lnTo>
                  <a:pt x="128380" y="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 txBox="1"/>
          <p:nvPr/>
        </p:nvSpPr>
        <p:spPr>
          <a:xfrm>
            <a:off x="2566151" y="515001"/>
            <a:ext cx="123712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log-likelihood</a:t>
            </a:r>
            <a:endParaRPr sz="163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72569"/>
          </a:xfrm>
          <a:prstGeom prst="rect">
            <a:avLst/>
          </a:prstGeom>
        </p:spPr>
        <p:txBody>
          <a:bodyPr vert="horz" wrap="square" lIns="0" tIns="49316" rIns="0" bIns="0" rtlCol="0">
            <a:spAutoFit/>
          </a:bodyPr>
          <a:lstStyle/>
          <a:p>
            <a:pPr marL="1211420"/>
            <a:r>
              <a:rPr sz="3397" dirty="0">
                <a:latin typeface="Arial"/>
                <a:cs typeface="Arial"/>
              </a:rPr>
              <a:t>example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 smtClean="0">
                <a:latin typeface="Arial"/>
                <a:cs typeface="Arial"/>
              </a:rPr>
              <a:t>#</a:t>
            </a:r>
            <a:r>
              <a:rPr lang="en-US" sz="3397" dirty="0" smtClean="0">
                <a:latin typeface="Arial"/>
                <a:cs typeface="Arial"/>
              </a:rPr>
              <a:t>2</a:t>
            </a:r>
            <a:r>
              <a:rPr sz="3397" dirty="0" smtClean="0">
                <a:latin typeface="Arial"/>
                <a:cs typeface="Arial"/>
              </a:rPr>
              <a:t>:</a:t>
            </a:r>
            <a:r>
              <a:rPr sz="3397" spc="97" dirty="0" smtClean="0">
                <a:latin typeface="Times New Roman"/>
                <a:cs typeface="Times New Roman"/>
              </a:rPr>
              <a:t> </a:t>
            </a:r>
            <a:r>
              <a:rPr sz="3397" spc="35" dirty="0">
                <a:latin typeface="Arial"/>
                <a:cs typeface="Arial"/>
              </a:rPr>
              <a:t>unknown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-22" dirty="0">
                <a:latin typeface="Arial"/>
                <a:cs typeface="Arial"/>
              </a:rPr>
              <a:t>neu</a:t>
            </a:r>
            <a:r>
              <a:rPr sz="3397" spc="-75" dirty="0">
                <a:latin typeface="Arial"/>
                <a:cs typeface="Arial"/>
              </a:rPr>
              <a:t>r</a:t>
            </a:r>
            <a:r>
              <a:rPr sz="3397" spc="35" dirty="0">
                <a:latin typeface="Arial"/>
                <a:cs typeface="Arial"/>
              </a:rPr>
              <a:t>on</a:t>
            </a:r>
            <a:endParaRPr sz="339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2991" y="4565731"/>
            <a:ext cx="31936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4" dirty="0">
                <a:latin typeface="Arial"/>
                <a:cs typeface="Arial"/>
              </a:rPr>
              <a:t>-25</a:t>
            </a:r>
            <a:endParaRPr sz="158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9131" y="4565731"/>
            <a:ext cx="13671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9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6870" y="4565731"/>
            <a:ext cx="25101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4" dirty="0">
                <a:latin typeface="Arial"/>
                <a:cs typeface="Arial"/>
              </a:rPr>
              <a:t>25</a:t>
            </a:r>
            <a:endParaRPr sz="15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3559" y="4389795"/>
            <a:ext cx="13671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9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6138" y="1040150"/>
            <a:ext cx="365312" cy="2828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88" spc="4" dirty="0">
                <a:latin typeface="Arial"/>
                <a:cs typeface="Arial"/>
              </a:rPr>
              <a:t>100</a:t>
            </a:r>
            <a:endParaRPr sz="15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2887" algn="ctr">
              <a:spcBef>
                <a:spcPts val="1032"/>
              </a:spcBef>
            </a:pPr>
            <a:r>
              <a:rPr sz="1588" spc="4" dirty="0">
                <a:latin typeface="Arial"/>
                <a:cs typeface="Arial"/>
              </a:rPr>
              <a:t>75</a:t>
            </a:r>
            <a:endParaRPr sz="15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2887" algn="ctr">
              <a:spcBef>
                <a:spcPts val="1037"/>
              </a:spcBef>
            </a:pPr>
            <a:r>
              <a:rPr sz="1588" spc="4" dirty="0">
                <a:latin typeface="Arial"/>
                <a:cs typeface="Arial"/>
              </a:rPr>
              <a:t>50</a:t>
            </a:r>
            <a:endParaRPr sz="15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2887" algn="ctr">
              <a:spcBef>
                <a:spcPts val="1032"/>
              </a:spcBef>
            </a:pPr>
            <a:r>
              <a:rPr sz="1588" spc="4" dirty="0">
                <a:latin typeface="Arial"/>
                <a:cs typeface="Arial"/>
              </a:rPr>
              <a:t>25</a:t>
            </a:r>
            <a:endParaRPr sz="158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68258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6" y="5717"/>
                </a:lnTo>
                <a:lnTo>
                  <a:pt x="7245" y="15380"/>
                </a:lnTo>
                <a:lnTo>
                  <a:pt x="1663" y="28715"/>
                </a:lnTo>
                <a:lnTo>
                  <a:pt x="0" y="45451"/>
                </a:lnTo>
                <a:lnTo>
                  <a:pt x="5085" y="57599"/>
                </a:lnTo>
                <a:lnTo>
                  <a:pt x="14237" y="67258"/>
                </a:lnTo>
                <a:lnTo>
                  <a:pt x="26926" y="73593"/>
                </a:lnTo>
                <a:lnTo>
                  <a:pt x="42623" y="75767"/>
                </a:lnTo>
                <a:lnTo>
                  <a:pt x="56058" y="71560"/>
                </a:lnTo>
                <a:lnTo>
                  <a:pt x="66880" y="63077"/>
                </a:lnTo>
                <a:lnTo>
                  <a:pt x="74099" y="51310"/>
                </a:lnTo>
                <a:lnTo>
                  <a:pt x="76725" y="37248"/>
                </a:lnTo>
                <a:lnTo>
                  <a:pt x="76723" y="36832"/>
                </a:lnTo>
                <a:lnTo>
                  <a:pt x="44579" y="1199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61426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614265" y="441694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61426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059335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059335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059335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505347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5505347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5505347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951383" y="44169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1"/>
                </a:lnTo>
                <a:lnTo>
                  <a:pt x="7253" y="15368"/>
                </a:lnTo>
                <a:lnTo>
                  <a:pt x="1667" y="28699"/>
                </a:lnTo>
                <a:lnTo>
                  <a:pt x="0" y="45435"/>
                </a:lnTo>
                <a:lnTo>
                  <a:pt x="5082" y="57589"/>
                </a:lnTo>
                <a:lnTo>
                  <a:pt x="14230" y="67255"/>
                </a:lnTo>
                <a:lnTo>
                  <a:pt x="26915" y="73597"/>
                </a:lnTo>
                <a:lnTo>
                  <a:pt x="42603" y="75775"/>
                </a:lnTo>
                <a:lnTo>
                  <a:pt x="56037" y="71570"/>
                </a:lnTo>
                <a:lnTo>
                  <a:pt x="66856" y="63086"/>
                </a:lnTo>
                <a:lnTo>
                  <a:pt x="74071" y="51314"/>
                </a:lnTo>
                <a:lnTo>
                  <a:pt x="76695" y="37251"/>
                </a:lnTo>
                <a:lnTo>
                  <a:pt x="76693" y="36878"/>
                </a:lnTo>
                <a:lnTo>
                  <a:pt x="44595" y="1202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951383" y="44169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1"/>
                </a:lnTo>
                <a:lnTo>
                  <a:pt x="7253" y="15368"/>
                </a:lnTo>
                <a:lnTo>
                  <a:pt x="1667" y="28699"/>
                </a:lnTo>
                <a:lnTo>
                  <a:pt x="0" y="45435"/>
                </a:lnTo>
                <a:lnTo>
                  <a:pt x="5082" y="57589"/>
                </a:lnTo>
                <a:lnTo>
                  <a:pt x="14230" y="67255"/>
                </a:lnTo>
                <a:lnTo>
                  <a:pt x="26915" y="73597"/>
                </a:lnTo>
                <a:lnTo>
                  <a:pt x="42603" y="75775"/>
                </a:lnTo>
                <a:lnTo>
                  <a:pt x="56037" y="71570"/>
                </a:lnTo>
                <a:lnTo>
                  <a:pt x="66856" y="63086"/>
                </a:lnTo>
                <a:lnTo>
                  <a:pt x="74071" y="51314"/>
                </a:lnTo>
                <a:lnTo>
                  <a:pt x="76695" y="37251"/>
                </a:lnTo>
                <a:lnTo>
                  <a:pt x="76693" y="36878"/>
                </a:lnTo>
                <a:lnTo>
                  <a:pt x="44595" y="1202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396454" y="44169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1"/>
                </a:lnTo>
                <a:lnTo>
                  <a:pt x="7253" y="15368"/>
                </a:lnTo>
                <a:lnTo>
                  <a:pt x="1667" y="28699"/>
                </a:lnTo>
                <a:lnTo>
                  <a:pt x="0" y="45435"/>
                </a:lnTo>
                <a:lnTo>
                  <a:pt x="5082" y="57589"/>
                </a:lnTo>
                <a:lnTo>
                  <a:pt x="14230" y="67255"/>
                </a:lnTo>
                <a:lnTo>
                  <a:pt x="26915" y="73597"/>
                </a:lnTo>
                <a:lnTo>
                  <a:pt x="42603" y="75775"/>
                </a:lnTo>
                <a:lnTo>
                  <a:pt x="56037" y="71570"/>
                </a:lnTo>
                <a:lnTo>
                  <a:pt x="66856" y="63086"/>
                </a:lnTo>
                <a:lnTo>
                  <a:pt x="74071" y="51314"/>
                </a:lnTo>
                <a:lnTo>
                  <a:pt x="76695" y="37251"/>
                </a:lnTo>
                <a:lnTo>
                  <a:pt x="76693" y="36878"/>
                </a:lnTo>
                <a:lnTo>
                  <a:pt x="44595" y="1202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396454" y="438365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0" y="0"/>
                </a:moveTo>
                <a:lnTo>
                  <a:pt x="16006" y="5712"/>
                </a:lnTo>
                <a:lnTo>
                  <a:pt x="7252" y="15370"/>
                </a:lnTo>
                <a:lnTo>
                  <a:pt x="1666" y="28704"/>
                </a:lnTo>
                <a:lnTo>
                  <a:pt x="0" y="45443"/>
                </a:lnTo>
                <a:lnTo>
                  <a:pt x="5082" y="57594"/>
                </a:lnTo>
                <a:lnTo>
                  <a:pt x="14230" y="67262"/>
                </a:lnTo>
                <a:lnTo>
                  <a:pt x="26915" y="73606"/>
                </a:lnTo>
                <a:lnTo>
                  <a:pt x="42603" y="75786"/>
                </a:lnTo>
                <a:lnTo>
                  <a:pt x="56037" y="71579"/>
                </a:lnTo>
                <a:lnTo>
                  <a:pt x="66855" y="63091"/>
                </a:lnTo>
                <a:lnTo>
                  <a:pt x="74071" y="51320"/>
                </a:lnTo>
                <a:lnTo>
                  <a:pt x="76695" y="37261"/>
                </a:lnTo>
                <a:lnTo>
                  <a:pt x="76693" y="36876"/>
                </a:lnTo>
                <a:lnTo>
                  <a:pt x="44590" y="1201"/>
                </a:lnTo>
                <a:lnTo>
                  <a:pt x="2718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6396454" y="43503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6" y="0"/>
                </a:moveTo>
                <a:lnTo>
                  <a:pt x="16004" y="5718"/>
                </a:lnTo>
                <a:lnTo>
                  <a:pt x="7251" y="15381"/>
                </a:lnTo>
                <a:lnTo>
                  <a:pt x="1666" y="28715"/>
                </a:lnTo>
                <a:lnTo>
                  <a:pt x="0" y="45446"/>
                </a:lnTo>
                <a:lnTo>
                  <a:pt x="5081" y="57602"/>
                </a:lnTo>
                <a:lnTo>
                  <a:pt x="14230" y="67267"/>
                </a:lnTo>
                <a:lnTo>
                  <a:pt x="26915" y="73606"/>
                </a:lnTo>
                <a:lnTo>
                  <a:pt x="42603" y="75783"/>
                </a:lnTo>
                <a:lnTo>
                  <a:pt x="56037" y="71580"/>
                </a:lnTo>
                <a:lnTo>
                  <a:pt x="66856" y="63098"/>
                </a:lnTo>
                <a:lnTo>
                  <a:pt x="74071" y="51327"/>
                </a:lnTo>
                <a:lnTo>
                  <a:pt x="76695" y="37258"/>
                </a:lnTo>
                <a:lnTo>
                  <a:pt x="76693" y="36868"/>
                </a:lnTo>
                <a:lnTo>
                  <a:pt x="44586" y="1202"/>
                </a:lnTo>
                <a:lnTo>
                  <a:pt x="2717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842469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842469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842469" y="42495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0" y="0"/>
                </a:moveTo>
                <a:lnTo>
                  <a:pt x="15999" y="5713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8"/>
                </a:lnTo>
                <a:lnTo>
                  <a:pt x="5086" y="57595"/>
                </a:lnTo>
                <a:lnTo>
                  <a:pt x="14238" y="67255"/>
                </a:lnTo>
                <a:lnTo>
                  <a:pt x="26927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3"/>
                </a:lnTo>
                <a:lnTo>
                  <a:pt x="74095" y="51304"/>
                </a:lnTo>
                <a:lnTo>
                  <a:pt x="76722" y="37247"/>
                </a:lnTo>
                <a:lnTo>
                  <a:pt x="76720" y="36840"/>
                </a:lnTo>
                <a:lnTo>
                  <a:pt x="44580" y="1199"/>
                </a:lnTo>
                <a:lnTo>
                  <a:pt x="271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842469" y="438365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4" y="0"/>
                </a:moveTo>
                <a:lnTo>
                  <a:pt x="15995" y="5715"/>
                </a:lnTo>
                <a:lnTo>
                  <a:pt x="7245" y="15376"/>
                </a:lnTo>
                <a:lnTo>
                  <a:pt x="1663" y="28712"/>
                </a:lnTo>
                <a:lnTo>
                  <a:pt x="0" y="45456"/>
                </a:lnTo>
                <a:lnTo>
                  <a:pt x="5086" y="57601"/>
                </a:lnTo>
                <a:lnTo>
                  <a:pt x="14238" y="67263"/>
                </a:lnTo>
                <a:lnTo>
                  <a:pt x="26927" y="73602"/>
                </a:lnTo>
                <a:lnTo>
                  <a:pt x="42622" y="75779"/>
                </a:lnTo>
                <a:lnTo>
                  <a:pt x="56055" y="71567"/>
                </a:lnTo>
                <a:lnTo>
                  <a:pt x="66876" y="63079"/>
                </a:lnTo>
                <a:lnTo>
                  <a:pt x="74095" y="51311"/>
                </a:lnTo>
                <a:lnTo>
                  <a:pt x="76722" y="37258"/>
                </a:lnTo>
                <a:lnTo>
                  <a:pt x="76719" y="36837"/>
                </a:lnTo>
                <a:lnTo>
                  <a:pt x="44574" y="1197"/>
                </a:lnTo>
                <a:lnTo>
                  <a:pt x="2716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842469" y="441694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842469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842468" y="428285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3" y="0"/>
                </a:moveTo>
                <a:lnTo>
                  <a:pt x="16001" y="5713"/>
                </a:lnTo>
                <a:lnTo>
                  <a:pt x="7248" y="15372"/>
                </a:lnTo>
                <a:lnTo>
                  <a:pt x="1664" y="28706"/>
                </a:lnTo>
                <a:lnTo>
                  <a:pt x="0" y="45445"/>
                </a:lnTo>
                <a:lnTo>
                  <a:pt x="5085" y="57592"/>
                </a:lnTo>
                <a:lnTo>
                  <a:pt x="14237" y="67253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8"/>
                </a:lnTo>
                <a:lnTo>
                  <a:pt x="66876" y="63073"/>
                </a:lnTo>
                <a:lnTo>
                  <a:pt x="74096" y="51305"/>
                </a:lnTo>
                <a:lnTo>
                  <a:pt x="76723" y="37248"/>
                </a:lnTo>
                <a:lnTo>
                  <a:pt x="76720" y="36843"/>
                </a:lnTo>
                <a:lnTo>
                  <a:pt x="44583" y="1199"/>
                </a:lnTo>
                <a:lnTo>
                  <a:pt x="2717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842469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842469" y="438365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4" y="0"/>
                </a:moveTo>
                <a:lnTo>
                  <a:pt x="15995" y="5715"/>
                </a:lnTo>
                <a:lnTo>
                  <a:pt x="7245" y="15376"/>
                </a:lnTo>
                <a:lnTo>
                  <a:pt x="1663" y="28712"/>
                </a:lnTo>
                <a:lnTo>
                  <a:pt x="0" y="45456"/>
                </a:lnTo>
                <a:lnTo>
                  <a:pt x="5086" y="57601"/>
                </a:lnTo>
                <a:lnTo>
                  <a:pt x="14238" y="67263"/>
                </a:lnTo>
                <a:lnTo>
                  <a:pt x="26927" y="73602"/>
                </a:lnTo>
                <a:lnTo>
                  <a:pt x="42622" y="75779"/>
                </a:lnTo>
                <a:lnTo>
                  <a:pt x="56055" y="71567"/>
                </a:lnTo>
                <a:lnTo>
                  <a:pt x="66876" y="63079"/>
                </a:lnTo>
                <a:lnTo>
                  <a:pt x="74095" y="51311"/>
                </a:lnTo>
                <a:lnTo>
                  <a:pt x="76722" y="37258"/>
                </a:lnTo>
                <a:lnTo>
                  <a:pt x="76719" y="36837"/>
                </a:lnTo>
                <a:lnTo>
                  <a:pt x="44574" y="1197"/>
                </a:lnTo>
                <a:lnTo>
                  <a:pt x="2716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288481" y="394805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20"/>
                </a:lnTo>
                <a:lnTo>
                  <a:pt x="7248" y="15384"/>
                </a:lnTo>
                <a:lnTo>
                  <a:pt x="1664" y="28718"/>
                </a:lnTo>
                <a:lnTo>
                  <a:pt x="0" y="45445"/>
                </a:lnTo>
                <a:lnTo>
                  <a:pt x="5085" y="57593"/>
                </a:lnTo>
                <a:lnTo>
                  <a:pt x="14237" y="67253"/>
                </a:lnTo>
                <a:lnTo>
                  <a:pt x="26925" y="73589"/>
                </a:lnTo>
                <a:lnTo>
                  <a:pt x="42620" y="75764"/>
                </a:lnTo>
                <a:lnTo>
                  <a:pt x="56054" y="71557"/>
                </a:lnTo>
                <a:lnTo>
                  <a:pt x="66876" y="63074"/>
                </a:lnTo>
                <a:lnTo>
                  <a:pt x="74096" y="51306"/>
                </a:lnTo>
                <a:lnTo>
                  <a:pt x="76723" y="37245"/>
                </a:lnTo>
                <a:lnTo>
                  <a:pt x="76720" y="36838"/>
                </a:lnTo>
                <a:lnTo>
                  <a:pt x="44581" y="1201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288481" y="428285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3" y="0"/>
                </a:moveTo>
                <a:lnTo>
                  <a:pt x="16001" y="5713"/>
                </a:lnTo>
                <a:lnTo>
                  <a:pt x="7248" y="15372"/>
                </a:lnTo>
                <a:lnTo>
                  <a:pt x="1664" y="28706"/>
                </a:lnTo>
                <a:lnTo>
                  <a:pt x="0" y="45445"/>
                </a:lnTo>
                <a:lnTo>
                  <a:pt x="5085" y="57592"/>
                </a:lnTo>
                <a:lnTo>
                  <a:pt x="14237" y="67253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8"/>
                </a:lnTo>
                <a:lnTo>
                  <a:pt x="66876" y="63073"/>
                </a:lnTo>
                <a:lnTo>
                  <a:pt x="74096" y="51305"/>
                </a:lnTo>
                <a:lnTo>
                  <a:pt x="76723" y="37248"/>
                </a:lnTo>
                <a:lnTo>
                  <a:pt x="76720" y="36843"/>
                </a:lnTo>
                <a:lnTo>
                  <a:pt x="44583" y="1199"/>
                </a:lnTo>
                <a:lnTo>
                  <a:pt x="2717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288481" y="398135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288482" y="42495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0" y="0"/>
                </a:moveTo>
                <a:lnTo>
                  <a:pt x="15999" y="5713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8"/>
                </a:lnTo>
                <a:lnTo>
                  <a:pt x="5086" y="57595"/>
                </a:lnTo>
                <a:lnTo>
                  <a:pt x="14238" y="67255"/>
                </a:lnTo>
                <a:lnTo>
                  <a:pt x="26927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3"/>
                </a:lnTo>
                <a:lnTo>
                  <a:pt x="74095" y="51304"/>
                </a:lnTo>
                <a:lnTo>
                  <a:pt x="76722" y="37247"/>
                </a:lnTo>
                <a:lnTo>
                  <a:pt x="76720" y="36840"/>
                </a:lnTo>
                <a:lnTo>
                  <a:pt x="44580" y="1199"/>
                </a:lnTo>
                <a:lnTo>
                  <a:pt x="271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288482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7288481" y="408217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7288481" y="41487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7" y="5715"/>
                </a:lnTo>
                <a:lnTo>
                  <a:pt x="7246" y="15376"/>
                </a:lnTo>
                <a:lnTo>
                  <a:pt x="1664" y="28713"/>
                </a:lnTo>
                <a:lnTo>
                  <a:pt x="0" y="45455"/>
                </a:lnTo>
                <a:lnTo>
                  <a:pt x="5085" y="57602"/>
                </a:lnTo>
                <a:lnTo>
                  <a:pt x="14237" y="67263"/>
                </a:lnTo>
                <a:lnTo>
                  <a:pt x="26925" y="73601"/>
                </a:lnTo>
                <a:lnTo>
                  <a:pt x="42620" y="75777"/>
                </a:lnTo>
                <a:lnTo>
                  <a:pt x="56054" y="71567"/>
                </a:lnTo>
                <a:lnTo>
                  <a:pt x="66876" y="63083"/>
                </a:lnTo>
                <a:lnTo>
                  <a:pt x="74096" y="51315"/>
                </a:lnTo>
                <a:lnTo>
                  <a:pt x="76723" y="37258"/>
                </a:lnTo>
                <a:lnTo>
                  <a:pt x="76720" y="36838"/>
                </a:lnTo>
                <a:lnTo>
                  <a:pt x="44575" y="1198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7288482" y="42495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0" y="0"/>
                </a:moveTo>
                <a:lnTo>
                  <a:pt x="15999" y="5713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8"/>
                </a:lnTo>
                <a:lnTo>
                  <a:pt x="5086" y="57595"/>
                </a:lnTo>
                <a:lnTo>
                  <a:pt x="14238" y="67255"/>
                </a:lnTo>
                <a:lnTo>
                  <a:pt x="26927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3"/>
                </a:lnTo>
                <a:lnTo>
                  <a:pt x="74095" y="51304"/>
                </a:lnTo>
                <a:lnTo>
                  <a:pt x="76722" y="37247"/>
                </a:lnTo>
                <a:lnTo>
                  <a:pt x="76720" y="36840"/>
                </a:lnTo>
                <a:lnTo>
                  <a:pt x="44580" y="1199"/>
                </a:lnTo>
                <a:lnTo>
                  <a:pt x="271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7288484" y="411544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55" y="0"/>
                </a:moveTo>
                <a:lnTo>
                  <a:pt x="15988" y="5717"/>
                </a:lnTo>
                <a:lnTo>
                  <a:pt x="7241" y="15379"/>
                </a:lnTo>
                <a:lnTo>
                  <a:pt x="1661" y="28717"/>
                </a:lnTo>
                <a:lnTo>
                  <a:pt x="0" y="45461"/>
                </a:lnTo>
                <a:lnTo>
                  <a:pt x="5089" y="57607"/>
                </a:lnTo>
                <a:lnTo>
                  <a:pt x="14242" y="67266"/>
                </a:lnTo>
                <a:lnTo>
                  <a:pt x="26932" y="73601"/>
                </a:lnTo>
                <a:lnTo>
                  <a:pt x="42628" y="75776"/>
                </a:lnTo>
                <a:lnTo>
                  <a:pt x="56057" y="71563"/>
                </a:lnTo>
                <a:lnTo>
                  <a:pt x="66876" y="63075"/>
                </a:lnTo>
                <a:lnTo>
                  <a:pt x="74093" y="51304"/>
                </a:lnTo>
                <a:lnTo>
                  <a:pt x="76719" y="37243"/>
                </a:lnTo>
                <a:lnTo>
                  <a:pt x="76716" y="36824"/>
                </a:lnTo>
                <a:lnTo>
                  <a:pt x="44568" y="1197"/>
                </a:lnTo>
                <a:lnTo>
                  <a:pt x="2715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7288481" y="41487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7" y="5715"/>
                </a:lnTo>
                <a:lnTo>
                  <a:pt x="7246" y="15376"/>
                </a:lnTo>
                <a:lnTo>
                  <a:pt x="1664" y="28713"/>
                </a:lnTo>
                <a:lnTo>
                  <a:pt x="0" y="45455"/>
                </a:lnTo>
                <a:lnTo>
                  <a:pt x="5085" y="57602"/>
                </a:lnTo>
                <a:lnTo>
                  <a:pt x="14237" y="67263"/>
                </a:lnTo>
                <a:lnTo>
                  <a:pt x="26925" y="73601"/>
                </a:lnTo>
                <a:lnTo>
                  <a:pt x="42620" y="75777"/>
                </a:lnTo>
                <a:lnTo>
                  <a:pt x="56054" y="71567"/>
                </a:lnTo>
                <a:lnTo>
                  <a:pt x="66876" y="63083"/>
                </a:lnTo>
                <a:lnTo>
                  <a:pt x="74096" y="51315"/>
                </a:lnTo>
                <a:lnTo>
                  <a:pt x="76723" y="37258"/>
                </a:lnTo>
                <a:lnTo>
                  <a:pt x="76720" y="36838"/>
                </a:lnTo>
                <a:lnTo>
                  <a:pt x="44575" y="1198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7733526" y="3813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21"/>
                </a:lnTo>
                <a:lnTo>
                  <a:pt x="7254" y="15386"/>
                </a:lnTo>
                <a:lnTo>
                  <a:pt x="1666" y="28720"/>
                </a:lnTo>
                <a:lnTo>
                  <a:pt x="0" y="45448"/>
                </a:lnTo>
                <a:lnTo>
                  <a:pt x="5092" y="57595"/>
                </a:lnTo>
                <a:lnTo>
                  <a:pt x="14250" y="67253"/>
                </a:lnTo>
                <a:lnTo>
                  <a:pt x="26939" y="73588"/>
                </a:lnTo>
                <a:lnTo>
                  <a:pt x="42624" y="75763"/>
                </a:lnTo>
                <a:lnTo>
                  <a:pt x="56065" y="71555"/>
                </a:lnTo>
                <a:lnTo>
                  <a:pt x="66884" y="63072"/>
                </a:lnTo>
                <a:lnTo>
                  <a:pt x="74097" y="51305"/>
                </a:lnTo>
                <a:lnTo>
                  <a:pt x="76720" y="37244"/>
                </a:lnTo>
                <a:lnTo>
                  <a:pt x="76718" y="36842"/>
                </a:lnTo>
                <a:lnTo>
                  <a:pt x="44596" y="1201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7733526" y="388149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733526" y="378069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733533" y="351248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7733526" y="337838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7733533" y="351248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7733526" y="367986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7733526" y="361330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82" y="0"/>
                </a:moveTo>
                <a:lnTo>
                  <a:pt x="16013" y="5707"/>
                </a:lnTo>
                <a:lnTo>
                  <a:pt x="7256" y="15361"/>
                </a:lnTo>
                <a:lnTo>
                  <a:pt x="1666" y="28696"/>
                </a:lnTo>
                <a:lnTo>
                  <a:pt x="0" y="45445"/>
                </a:lnTo>
                <a:lnTo>
                  <a:pt x="5092" y="57588"/>
                </a:lnTo>
                <a:lnTo>
                  <a:pt x="14250" y="67250"/>
                </a:lnTo>
                <a:lnTo>
                  <a:pt x="26939" y="73591"/>
                </a:lnTo>
                <a:lnTo>
                  <a:pt x="42624" y="75769"/>
                </a:lnTo>
                <a:lnTo>
                  <a:pt x="56065" y="71556"/>
                </a:lnTo>
                <a:lnTo>
                  <a:pt x="66884" y="63066"/>
                </a:lnTo>
                <a:lnTo>
                  <a:pt x="74097" y="51299"/>
                </a:lnTo>
                <a:lnTo>
                  <a:pt x="76720" y="37250"/>
                </a:lnTo>
                <a:lnTo>
                  <a:pt x="76718" y="36855"/>
                </a:lnTo>
                <a:lnTo>
                  <a:pt x="44600" y="1198"/>
                </a:lnTo>
                <a:lnTo>
                  <a:pt x="2718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7733533" y="36465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7733526" y="367986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8179564" y="26080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3" y="5712"/>
                </a:lnTo>
                <a:lnTo>
                  <a:pt x="7249" y="15371"/>
                </a:lnTo>
                <a:lnTo>
                  <a:pt x="1665" y="28704"/>
                </a:lnTo>
                <a:lnTo>
                  <a:pt x="0" y="45440"/>
                </a:lnTo>
                <a:lnTo>
                  <a:pt x="5085" y="57584"/>
                </a:lnTo>
                <a:lnTo>
                  <a:pt x="14237" y="67248"/>
                </a:lnTo>
                <a:lnTo>
                  <a:pt x="26925" y="73589"/>
                </a:lnTo>
                <a:lnTo>
                  <a:pt x="42620" y="75768"/>
                </a:lnTo>
                <a:lnTo>
                  <a:pt x="56054" y="71555"/>
                </a:lnTo>
                <a:lnTo>
                  <a:pt x="66876" y="63065"/>
                </a:lnTo>
                <a:lnTo>
                  <a:pt x="74096" y="51297"/>
                </a:lnTo>
                <a:lnTo>
                  <a:pt x="76722" y="37249"/>
                </a:lnTo>
                <a:lnTo>
                  <a:pt x="76720" y="36848"/>
                </a:lnTo>
                <a:lnTo>
                  <a:pt x="44586" y="1200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8179564" y="304360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8179564" y="270882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8179564" y="22066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9" y="0"/>
                </a:moveTo>
                <a:lnTo>
                  <a:pt x="15992" y="5717"/>
                </a:lnTo>
                <a:lnTo>
                  <a:pt x="7244" y="15380"/>
                </a:lnTo>
                <a:lnTo>
                  <a:pt x="1663" y="28719"/>
                </a:lnTo>
                <a:lnTo>
                  <a:pt x="0" y="45465"/>
                </a:lnTo>
                <a:lnTo>
                  <a:pt x="5085" y="57609"/>
                </a:lnTo>
                <a:lnTo>
                  <a:pt x="14237" y="67272"/>
                </a:lnTo>
                <a:lnTo>
                  <a:pt x="26925" y="73614"/>
                </a:lnTo>
                <a:lnTo>
                  <a:pt x="42620" y="75792"/>
                </a:lnTo>
                <a:lnTo>
                  <a:pt x="56054" y="71579"/>
                </a:lnTo>
                <a:lnTo>
                  <a:pt x="66876" y="63090"/>
                </a:lnTo>
                <a:lnTo>
                  <a:pt x="74096" y="51322"/>
                </a:lnTo>
                <a:lnTo>
                  <a:pt x="76722" y="37274"/>
                </a:lnTo>
                <a:lnTo>
                  <a:pt x="76720" y="36835"/>
                </a:lnTo>
                <a:lnTo>
                  <a:pt x="44567" y="1196"/>
                </a:lnTo>
                <a:lnTo>
                  <a:pt x="2715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8179564" y="210586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8179564" y="264129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8179564" y="277539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3" y="0"/>
                </a:moveTo>
                <a:lnTo>
                  <a:pt x="15989" y="5725"/>
                </a:lnTo>
                <a:lnTo>
                  <a:pt x="7242" y="15393"/>
                </a:lnTo>
                <a:lnTo>
                  <a:pt x="1663" y="28733"/>
                </a:lnTo>
                <a:lnTo>
                  <a:pt x="0" y="45470"/>
                </a:lnTo>
                <a:lnTo>
                  <a:pt x="5085" y="57618"/>
                </a:lnTo>
                <a:lnTo>
                  <a:pt x="14237" y="67278"/>
                </a:lnTo>
                <a:lnTo>
                  <a:pt x="26925" y="73614"/>
                </a:lnTo>
                <a:lnTo>
                  <a:pt x="42620" y="75789"/>
                </a:lnTo>
                <a:lnTo>
                  <a:pt x="56054" y="71581"/>
                </a:lnTo>
                <a:lnTo>
                  <a:pt x="66876" y="63098"/>
                </a:lnTo>
                <a:lnTo>
                  <a:pt x="74096" y="51331"/>
                </a:lnTo>
                <a:lnTo>
                  <a:pt x="76723" y="37270"/>
                </a:lnTo>
                <a:lnTo>
                  <a:pt x="76720" y="36825"/>
                </a:lnTo>
                <a:lnTo>
                  <a:pt x="44563" y="1197"/>
                </a:lnTo>
                <a:lnTo>
                  <a:pt x="2715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8179564" y="27421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8179564" y="247393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3" y="5712"/>
                </a:lnTo>
                <a:lnTo>
                  <a:pt x="7249" y="15371"/>
                </a:lnTo>
                <a:lnTo>
                  <a:pt x="1665" y="28704"/>
                </a:lnTo>
                <a:lnTo>
                  <a:pt x="0" y="45440"/>
                </a:lnTo>
                <a:lnTo>
                  <a:pt x="5085" y="57584"/>
                </a:lnTo>
                <a:lnTo>
                  <a:pt x="14237" y="67248"/>
                </a:lnTo>
                <a:lnTo>
                  <a:pt x="26925" y="73589"/>
                </a:lnTo>
                <a:lnTo>
                  <a:pt x="42620" y="75768"/>
                </a:lnTo>
                <a:lnTo>
                  <a:pt x="56054" y="71555"/>
                </a:lnTo>
                <a:lnTo>
                  <a:pt x="66876" y="63065"/>
                </a:lnTo>
                <a:lnTo>
                  <a:pt x="74096" y="51297"/>
                </a:lnTo>
                <a:lnTo>
                  <a:pt x="76722" y="37249"/>
                </a:lnTo>
                <a:lnTo>
                  <a:pt x="76720" y="36848"/>
                </a:lnTo>
                <a:lnTo>
                  <a:pt x="44586" y="1200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4168257" y="448447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5" y="37255"/>
                </a:moveTo>
                <a:lnTo>
                  <a:pt x="74099" y="51317"/>
                </a:lnTo>
                <a:lnTo>
                  <a:pt x="66880" y="63085"/>
                </a:lnTo>
                <a:lnTo>
                  <a:pt x="56059" y="71568"/>
                </a:lnTo>
                <a:lnTo>
                  <a:pt x="42624" y="75775"/>
                </a:lnTo>
                <a:lnTo>
                  <a:pt x="26928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3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72" y="1198"/>
                </a:lnTo>
                <a:lnTo>
                  <a:pt x="58355" y="6182"/>
                </a:lnTo>
                <a:lnTo>
                  <a:pt x="68387" y="14249"/>
                </a:lnTo>
                <a:lnTo>
                  <a:pt x="74550" y="24698"/>
                </a:lnTo>
                <a:lnTo>
                  <a:pt x="76723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4614268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4614268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48"/>
                </a:moveTo>
                <a:lnTo>
                  <a:pt x="74093" y="51307"/>
                </a:lnTo>
                <a:lnTo>
                  <a:pt x="66874" y="63076"/>
                </a:lnTo>
                <a:lnTo>
                  <a:pt x="56053" y="71561"/>
                </a:lnTo>
                <a:lnTo>
                  <a:pt x="42620" y="75771"/>
                </a:lnTo>
                <a:lnTo>
                  <a:pt x="26925" y="73595"/>
                </a:lnTo>
                <a:lnTo>
                  <a:pt x="14237" y="67258"/>
                </a:lnTo>
                <a:lnTo>
                  <a:pt x="5085" y="57597"/>
                </a:lnTo>
                <a:lnTo>
                  <a:pt x="0" y="45450"/>
                </a:lnTo>
                <a:lnTo>
                  <a:pt x="1664" y="28709"/>
                </a:lnTo>
                <a:lnTo>
                  <a:pt x="7247" y="15373"/>
                </a:lnTo>
                <a:lnTo>
                  <a:pt x="15998" y="5714"/>
                </a:lnTo>
                <a:lnTo>
                  <a:pt x="27169" y="0"/>
                </a:lnTo>
                <a:lnTo>
                  <a:pt x="44579" y="1199"/>
                </a:lnTo>
                <a:lnTo>
                  <a:pt x="58359" y="6183"/>
                </a:lnTo>
                <a:lnTo>
                  <a:pt x="68390" y="14251"/>
                </a:lnTo>
                <a:lnTo>
                  <a:pt x="74550" y="24704"/>
                </a:lnTo>
                <a:lnTo>
                  <a:pt x="76717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4614268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5059332" y="445024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1" y="37239"/>
                </a:moveTo>
                <a:lnTo>
                  <a:pt x="74117" y="51301"/>
                </a:lnTo>
                <a:lnTo>
                  <a:pt x="66902" y="63068"/>
                </a:lnTo>
                <a:lnTo>
                  <a:pt x="56083" y="71553"/>
                </a:lnTo>
                <a:lnTo>
                  <a:pt x="42648" y="75768"/>
                </a:lnTo>
                <a:lnTo>
                  <a:pt x="26955" y="73597"/>
                </a:lnTo>
                <a:lnTo>
                  <a:pt x="14261" y="67270"/>
                </a:lnTo>
                <a:lnTo>
                  <a:pt x="5099" y="57620"/>
                </a:lnTo>
                <a:lnTo>
                  <a:pt x="0" y="45479"/>
                </a:lnTo>
                <a:lnTo>
                  <a:pt x="1661" y="28732"/>
                </a:lnTo>
                <a:lnTo>
                  <a:pt x="7241" y="15390"/>
                </a:lnTo>
                <a:lnTo>
                  <a:pt x="15987" y="5723"/>
                </a:lnTo>
                <a:lnTo>
                  <a:pt x="27144" y="0"/>
                </a:lnTo>
                <a:lnTo>
                  <a:pt x="44566" y="1193"/>
                </a:lnTo>
                <a:lnTo>
                  <a:pt x="58355" y="6170"/>
                </a:lnTo>
                <a:lnTo>
                  <a:pt x="68393" y="14229"/>
                </a:lnTo>
                <a:lnTo>
                  <a:pt x="74560" y="24669"/>
                </a:lnTo>
                <a:lnTo>
                  <a:pt x="76739" y="3679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5059332" y="445024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1" y="37239"/>
                </a:moveTo>
                <a:lnTo>
                  <a:pt x="74117" y="51301"/>
                </a:lnTo>
                <a:lnTo>
                  <a:pt x="66902" y="63068"/>
                </a:lnTo>
                <a:lnTo>
                  <a:pt x="56083" y="71553"/>
                </a:lnTo>
                <a:lnTo>
                  <a:pt x="42648" y="75768"/>
                </a:lnTo>
                <a:lnTo>
                  <a:pt x="26955" y="73597"/>
                </a:lnTo>
                <a:lnTo>
                  <a:pt x="14261" y="67270"/>
                </a:lnTo>
                <a:lnTo>
                  <a:pt x="5099" y="57620"/>
                </a:lnTo>
                <a:lnTo>
                  <a:pt x="0" y="45479"/>
                </a:lnTo>
                <a:lnTo>
                  <a:pt x="1661" y="28732"/>
                </a:lnTo>
                <a:lnTo>
                  <a:pt x="7241" y="15390"/>
                </a:lnTo>
                <a:lnTo>
                  <a:pt x="15987" y="5723"/>
                </a:lnTo>
                <a:lnTo>
                  <a:pt x="27144" y="0"/>
                </a:lnTo>
                <a:lnTo>
                  <a:pt x="44566" y="1193"/>
                </a:lnTo>
                <a:lnTo>
                  <a:pt x="58355" y="6170"/>
                </a:lnTo>
                <a:lnTo>
                  <a:pt x="68393" y="14229"/>
                </a:lnTo>
                <a:lnTo>
                  <a:pt x="74560" y="24669"/>
                </a:lnTo>
                <a:lnTo>
                  <a:pt x="76739" y="3679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5059332" y="445024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1" y="37239"/>
                </a:moveTo>
                <a:lnTo>
                  <a:pt x="74117" y="51301"/>
                </a:lnTo>
                <a:lnTo>
                  <a:pt x="66902" y="63068"/>
                </a:lnTo>
                <a:lnTo>
                  <a:pt x="56083" y="71553"/>
                </a:lnTo>
                <a:lnTo>
                  <a:pt x="42648" y="75768"/>
                </a:lnTo>
                <a:lnTo>
                  <a:pt x="26955" y="73597"/>
                </a:lnTo>
                <a:lnTo>
                  <a:pt x="14261" y="67270"/>
                </a:lnTo>
                <a:lnTo>
                  <a:pt x="5099" y="57620"/>
                </a:lnTo>
                <a:lnTo>
                  <a:pt x="0" y="45479"/>
                </a:lnTo>
                <a:lnTo>
                  <a:pt x="1661" y="28732"/>
                </a:lnTo>
                <a:lnTo>
                  <a:pt x="7241" y="15390"/>
                </a:lnTo>
                <a:lnTo>
                  <a:pt x="15987" y="5723"/>
                </a:lnTo>
                <a:lnTo>
                  <a:pt x="27144" y="0"/>
                </a:lnTo>
                <a:lnTo>
                  <a:pt x="44566" y="1193"/>
                </a:lnTo>
                <a:lnTo>
                  <a:pt x="58355" y="6170"/>
                </a:lnTo>
                <a:lnTo>
                  <a:pt x="68393" y="14229"/>
                </a:lnTo>
                <a:lnTo>
                  <a:pt x="74560" y="24669"/>
                </a:lnTo>
                <a:lnTo>
                  <a:pt x="76739" y="3679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505347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5505350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5505347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5951371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7"/>
                </a:moveTo>
                <a:lnTo>
                  <a:pt x="74096" y="51306"/>
                </a:lnTo>
                <a:lnTo>
                  <a:pt x="66883" y="63075"/>
                </a:lnTo>
                <a:lnTo>
                  <a:pt x="56065" y="71560"/>
                </a:lnTo>
                <a:lnTo>
                  <a:pt x="42625" y="75770"/>
                </a:lnTo>
                <a:lnTo>
                  <a:pt x="26928" y="73595"/>
                </a:lnTo>
                <a:lnTo>
                  <a:pt x="14239" y="67259"/>
                </a:lnTo>
                <a:lnTo>
                  <a:pt x="5086" y="57599"/>
                </a:lnTo>
                <a:lnTo>
                  <a:pt x="0" y="45453"/>
                </a:lnTo>
                <a:lnTo>
                  <a:pt x="1663" y="28711"/>
                </a:lnTo>
                <a:lnTo>
                  <a:pt x="7245" y="15375"/>
                </a:lnTo>
                <a:lnTo>
                  <a:pt x="15996" y="5714"/>
                </a:lnTo>
                <a:lnTo>
                  <a:pt x="27165" y="0"/>
                </a:lnTo>
                <a:lnTo>
                  <a:pt x="44587" y="1198"/>
                </a:lnTo>
                <a:lnTo>
                  <a:pt x="58370" y="6181"/>
                </a:lnTo>
                <a:lnTo>
                  <a:pt x="68397" y="14249"/>
                </a:lnTo>
                <a:lnTo>
                  <a:pt x="74551" y="24701"/>
                </a:lnTo>
                <a:lnTo>
                  <a:pt x="76716" y="36838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5951371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7"/>
                </a:moveTo>
                <a:lnTo>
                  <a:pt x="74096" y="51306"/>
                </a:lnTo>
                <a:lnTo>
                  <a:pt x="66883" y="63075"/>
                </a:lnTo>
                <a:lnTo>
                  <a:pt x="56065" y="71560"/>
                </a:lnTo>
                <a:lnTo>
                  <a:pt x="42625" y="75770"/>
                </a:lnTo>
                <a:lnTo>
                  <a:pt x="26928" y="73595"/>
                </a:lnTo>
                <a:lnTo>
                  <a:pt x="14239" y="67259"/>
                </a:lnTo>
                <a:lnTo>
                  <a:pt x="5086" y="57599"/>
                </a:lnTo>
                <a:lnTo>
                  <a:pt x="0" y="45453"/>
                </a:lnTo>
                <a:lnTo>
                  <a:pt x="1663" y="28711"/>
                </a:lnTo>
                <a:lnTo>
                  <a:pt x="7245" y="15375"/>
                </a:lnTo>
                <a:lnTo>
                  <a:pt x="15996" y="5714"/>
                </a:lnTo>
                <a:lnTo>
                  <a:pt x="27165" y="0"/>
                </a:lnTo>
                <a:lnTo>
                  <a:pt x="44587" y="1198"/>
                </a:lnTo>
                <a:lnTo>
                  <a:pt x="58370" y="6181"/>
                </a:lnTo>
                <a:lnTo>
                  <a:pt x="68397" y="14249"/>
                </a:lnTo>
                <a:lnTo>
                  <a:pt x="74551" y="24701"/>
                </a:lnTo>
                <a:lnTo>
                  <a:pt x="76716" y="36838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6396453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48"/>
                </a:moveTo>
                <a:lnTo>
                  <a:pt x="74093" y="51307"/>
                </a:lnTo>
                <a:lnTo>
                  <a:pt x="66874" y="63076"/>
                </a:lnTo>
                <a:lnTo>
                  <a:pt x="56053" y="71561"/>
                </a:lnTo>
                <a:lnTo>
                  <a:pt x="42620" y="75771"/>
                </a:lnTo>
                <a:lnTo>
                  <a:pt x="26925" y="73595"/>
                </a:lnTo>
                <a:lnTo>
                  <a:pt x="14237" y="67258"/>
                </a:lnTo>
                <a:lnTo>
                  <a:pt x="5085" y="57597"/>
                </a:lnTo>
                <a:lnTo>
                  <a:pt x="0" y="45450"/>
                </a:lnTo>
                <a:lnTo>
                  <a:pt x="1664" y="28709"/>
                </a:lnTo>
                <a:lnTo>
                  <a:pt x="7247" y="15373"/>
                </a:lnTo>
                <a:lnTo>
                  <a:pt x="15998" y="5714"/>
                </a:lnTo>
                <a:lnTo>
                  <a:pt x="27169" y="0"/>
                </a:lnTo>
                <a:lnTo>
                  <a:pt x="44579" y="1199"/>
                </a:lnTo>
                <a:lnTo>
                  <a:pt x="58359" y="6183"/>
                </a:lnTo>
                <a:lnTo>
                  <a:pt x="68390" y="14251"/>
                </a:lnTo>
                <a:lnTo>
                  <a:pt x="74550" y="24704"/>
                </a:lnTo>
                <a:lnTo>
                  <a:pt x="76717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6396452" y="438367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7"/>
                </a:lnTo>
                <a:lnTo>
                  <a:pt x="66874" y="63075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5"/>
                </a:lnTo>
                <a:lnTo>
                  <a:pt x="5085" y="57594"/>
                </a:lnTo>
                <a:lnTo>
                  <a:pt x="0" y="45446"/>
                </a:lnTo>
                <a:lnTo>
                  <a:pt x="1664" y="28706"/>
                </a:lnTo>
                <a:lnTo>
                  <a:pt x="7248" y="15372"/>
                </a:lnTo>
                <a:lnTo>
                  <a:pt x="16001" y="5713"/>
                </a:lnTo>
                <a:lnTo>
                  <a:pt x="27173" y="0"/>
                </a:lnTo>
                <a:lnTo>
                  <a:pt x="44582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6396452" y="435038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1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8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8"/>
                </a:lnTo>
                <a:lnTo>
                  <a:pt x="0" y="45448"/>
                </a:lnTo>
                <a:lnTo>
                  <a:pt x="1664" y="28711"/>
                </a:lnTo>
                <a:lnTo>
                  <a:pt x="7248" y="15376"/>
                </a:lnTo>
                <a:lnTo>
                  <a:pt x="16000" y="5715"/>
                </a:lnTo>
                <a:lnTo>
                  <a:pt x="27170" y="0"/>
                </a:lnTo>
                <a:lnTo>
                  <a:pt x="44580" y="1200"/>
                </a:lnTo>
                <a:lnTo>
                  <a:pt x="58361" y="6185"/>
                </a:lnTo>
                <a:lnTo>
                  <a:pt x="68391" y="14255"/>
                </a:lnTo>
                <a:lnTo>
                  <a:pt x="74550" y="24707"/>
                </a:lnTo>
                <a:lnTo>
                  <a:pt x="76718" y="3684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6842453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5" y="37243"/>
                </a:moveTo>
                <a:lnTo>
                  <a:pt x="74092" y="51310"/>
                </a:lnTo>
                <a:lnTo>
                  <a:pt x="66882" y="63080"/>
                </a:lnTo>
                <a:lnTo>
                  <a:pt x="56066" y="71565"/>
                </a:lnTo>
                <a:lnTo>
                  <a:pt x="42628" y="75774"/>
                </a:lnTo>
                <a:lnTo>
                  <a:pt x="26943" y="73601"/>
                </a:lnTo>
                <a:lnTo>
                  <a:pt x="14254" y="67269"/>
                </a:lnTo>
                <a:lnTo>
                  <a:pt x="5095" y="57613"/>
                </a:lnTo>
                <a:lnTo>
                  <a:pt x="0" y="45465"/>
                </a:lnTo>
                <a:lnTo>
                  <a:pt x="1663" y="28723"/>
                </a:lnTo>
                <a:lnTo>
                  <a:pt x="7248" y="15384"/>
                </a:lnTo>
                <a:lnTo>
                  <a:pt x="15998" y="5720"/>
                </a:lnTo>
                <a:lnTo>
                  <a:pt x="27160" y="0"/>
                </a:lnTo>
                <a:lnTo>
                  <a:pt x="44582" y="1197"/>
                </a:lnTo>
                <a:lnTo>
                  <a:pt x="58365" y="6180"/>
                </a:lnTo>
                <a:lnTo>
                  <a:pt x="68391" y="14248"/>
                </a:lnTo>
                <a:lnTo>
                  <a:pt x="74546" y="24698"/>
                </a:lnTo>
                <a:lnTo>
                  <a:pt x="76712" y="3682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6842451" y="42162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6"/>
                </a:moveTo>
                <a:lnTo>
                  <a:pt x="74095" y="51309"/>
                </a:lnTo>
                <a:lnTo>
                  <a:pt x="66882" y="63077"/>
                </a:lnTo>
                <a:lnTo>
                  <a:pt x="56063" y="71560"/>
                </a:lnTo>
                <a:lnTo>
                  <a:pt x="42622" y="75767"/>
                </a:lnTo>
                <a:lnTo>
                  <a:pt x="26938" y="73592"/>
                </a:lnTo>
                <a:lnTo>
                  <a:pt x="14249" y="67258"/>
                </a:lnTo>
                <a:lnTo>
                  <a:pt x="5092" y="57599"/>
                </a:lnTo>
                <a:lnTo>
                  <a:pt x="0" y="45451"/>
                </a:lnTo>
                <a:lnTo>
                  <a:pt x="1666" y="28714"/>
                </a:lnTo>
                <a:lnTo>
                  <a:pt x="7254" y="15379"/>
                </a:lnTo>
                <a:lnTo>
                  <a:pt x="16009" y="5717"/>
                </a:lnTo>
                <a:lnTo>
                  <a:pt x="27176" y="0"/>
                </a:lnTo>
                <a:lnTo>
                  <a:pt x="44594" y="1199"/>
                </a:lnTo>
                <a:lnTo>
                  <a:pt x="58375" y="6186"/>
                </a:lnTo>
                <a:lnTo>
                  <a:pt x="68400" y="14257"/>
                </a:lnTo>
                <a:lnTo>
                  <a:pt x="74553" y="24711"/>
                </a:lnTo>
                <a:lnTo>
                  <a:pt x="76716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6842451" y="424957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7"/>
                </a:lnTo>
                <a:lnTo>
                  <a:pt x="66882" y="63075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3"/>
                </a:lnTo>
                <a:lnTo>
                  <a:pt x="14249" y="67256"/>
                </a:lnTo>
                <a:lnTo>
                  <a:pt x="5092" y="57596"/>
                </a:lnTo>
                <a:lnTo>
                  <a:pt x="0" y="45450"/>
                </a:lnTo>
                <a:lnTo>
                  <a:pt x="1666" y="28709"/>
                </a:lnTo>
                <a:lnTo>
                  <a:pt x="7254" y="15374"/>
                </a:lnTo>
                <a:lnTo>
                  <a:pt x="16010" y="5714"/>
                </a:lnTo>
                <a:lnTo>
                  <a:pt x="27177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4"/>
                </a:lnTo>
                <a:lnTo>
                  <a:pt x="74553" y="24709"/>
                </a:lnTo>
                <a:lnTo>
                  <a:pt x="76716" y="36848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6842451" y="438367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6842451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7"/>
                </a:moveTo>
                <a:lnTo>
                  <a:pt x="74094" y="51306"/>
                </a:lnTo>
                <a:lnTo>
                  <a:pt x="66882" y="63075"/>
                </a:lnTo>
                <a:lnTo>
                  <a:pt x="56064" y="71560"/>
                </a:lnTo>
                <a:lnTo>
                  <a:pt x="42624" y="75770"/>
                </a:lnTo>
                <a:lnTo>
                  <a:pt x="26939" y="73595"/>
                </a:lnTo>
                <a:lnTo>
                  <a:pt x="14250" y="67258"/>
                </a:lnTo>
                <a:lnTo>
                  <a:pt x="5092" y="57599"/>
                </a:lnTo>
                <a:lnTo>
                  <a:pt x="0" y="45453"/>
                </a:lnTo>
                <a:lnTo>
                  <a:pt x="1665" y="28711"/>
                </a:lnTo>
                <a:lnTo>
                  <a:pt x="7253" y="15375"/>
                </a:lnTo>
                <a:lnTo>
                  <a:pt x="16007" y="5715"/>
                </a:lnTo>
                <a:lnTo>
                  <a:pt x="27174" y="0"/>
                </a:lnTo>
                <a:lnTo>
                  <a:pt x="44593" y="1199"/>
                </a:lnTo>
                <a:lnTo>
                  <a:pt x="58374" y="6183"/>
                </a:lnTo>
                <a:lnTo>
                  <a:pt x="68399" y="14252"/>
                </a:lnTo>
                <a:lnTo>
                  <a:pt x="74552" y="24706"/>
                </a:lnTo>
                <a:lnTo>
                  <a:pt x="76715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6842453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5" y="37243"/>
                </a:moveTo>
                <a:lnTo>
                  <a:pt x="74092" y="51310"/>
                </a:lnTo>
                <a:lnTo>
                  <a:pt x="66882" y="63080"/>
                </a:lnTo>
                <a:lnTo>
                  <a:pt x="56066" y="71565"/>
                </a:lnTo>
                <a:lnTo>
                  <a:pt x="42628" y="75774"/>
                </a:lnTo>
                <a:lnTo>
                  <a:pt x="26943" y="73601"/>
                </a:lnTo>
                <a:lnTo>
                  <a:pt x="14254" y="67269"/>
                </a:lnTo>
                <a:lnTo>
                  <a:pt x="5095" y="57613"/>
                </a:lnTo>
                <a:lnTo>
                  <a:pt x="0" y="45465"/>
                </a:lnTo>
                <a:lnTo>
                  <a:pt x="1663" y="28723"/>
                </a:lnTo>
                <a:lnTo>
                  <a:pt x="7248" y="15384"/>
                </a:lnTo>
                <a:lnTo>
                  <a:pt x="15998" y="5720"/>
                </a:lnTo>
                <a:lnTo>
                  <a:pt x="27160" y="0"/>
                </a:lnTo>
                <a:lnTo>
                  <a:pt x="44582" y="1197"/>
                </a:lnTo>
                <a:lnTo>
                  <a:pt x="58365" y="6180"/>
                </a:lnTo>
                <a:lnTo>
                  <a:pt x="68391" y="14248"/>
                </a:lnTo>
                <a:lnTo>
                  <a:pt x="74546" y="24698"/>
                </a:lnTo>
                <a:lnTo>
                  <a:pt x="76712" y="3682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6842451" y="42828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6842453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5" y="37243"/>
                </a:moveTo>
                <a:lnTo>
                  <a:pt x="74092" y="51310"/>
                </a:lnTo>
                <a:lnTo>
                  <a:pt x="66882" y="63080"/>
                </a:lnTo>
                <a:lnTo>
                  <a:pt x="56066" y="71565"/>
                </a:lnTo>
                <a:lnTo>
                  <a:pt x="42628" y="75774"/>
                </a:lnTo>
                <a:lnTo>
                  <a:pt x="26943" y="73601"/>
                </a:lnTo>
                <a:lnTo>
                  <a:pt x="14254" y="67269"/>
                </a:lnTo>
                <a:lnTo>
                  <a:pt x="5095" y="57613"/>
                </a:lnTo>
                <a:lnTo>
                  <a:pt x="0" y="45465"/>
                </a:lnTo>
                <a:lnTo>
                  <a:pt x="1663" y="28723"/>
                </a:lnTo>
                <a:lnTo>
                  <a:pt x="7248" y="15384"/>
                </a:lnTo>
                <a:lnTo>
                  <a:pt x="15998" y="5720"/>
                </a:lnTo>
                <a:lnTo>
                  <a:pt x="27160" y="0"/>
                </a:lnTo>
                <a:lnTo>
                  <a:pt x="44582" y="1197"/>
                </a:lnTo>
                <a:lnTo>
                  <a:pt x="58365" y="6180"/>
                </a:lnTo>
                <a:lnTo>
                  <a:pt x="68391" y="14248"/>
                </a:lnTo>
                <a:lnTo>
                  <a:pt x="74546" y="24698"/>
                </a:lnTo>
                <a:lnTo>
                  <a:pt x="76712" y="3682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6842451" y="438367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7288472" y="394807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6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59"/>
                </a:lnTo>
                <a:lnTo>
                  <a:pt x="42619" y="75767"/>
                </a:lnTo>
                <a:lnTo>
                  <a:pt x="26924" y="73591"/>
                </a:lnTo>
                <a:lnTo>
                  <a:pt x="14236" y="67255"/>
                </a:lnTo>
                <a:lnTo>
                  <a:pt x="5085" y="57595"/>
                </a:lnTo>
                <a:lnTo>
                  <a:pt x="0" y="45446"/>
                </a:lnTo>
                <a:lnTo>
                  <a:pt x="1664" y="28718"/>
                </a:lnTo>
                <a:lnTo>
                  <a:pt x="7248" y="15385"/>
                </a:lnTo>
                <a:lnTo>
                  <a:pt x="16000" y="5720"/>
                </a:lnTo>
                <a:lnTo>
                  <a:pt x="27171" y="0"/>
                </a:lnTo>
                <a:lnTo>
                  <a:pt x="44580" y="1201"/>
                </a:lnTo>
                <a:lnTo>
                  <a:pt x="58360" y="6191"/>
                </a:lnTo>
                <a:lnTo>
                  <a:pt x="68391" y="14264"/>
                </a:lnTo>
                <a:lnTo>
                  <a:pt x="74550" y="24715"/>
                </a:lnTo>
                <a:lnTo>
                  <a:pt x="76718" y="3684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7288472" y="42828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7"/>
                </a:lnTo>
                <a:lnTo>
                  <a:pt x="66874" y="63075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5"/>
                </a:lnTo>
                <a:lnTo>
                  <a:pt x="5085" y="57594"/>
                </a:lnTo>
                <a:lnTo>
                  <a:pt x="0" y="45446"/>
                </a:lnTo>
                <a:lnTo>
                  <a:pt x="1664" y="28706"/>
                </a:lnTo>
                <a:lnTo>
                  <a:pt x="7248" y="15372"/>
                </a:lnTo>
                <a:lnTo>
                  <a:pt x="16001" y="5713"/>
                </a:lnTo>
                <a:lnTo>
                  <a:pt x="27173" y="0"/>
                </a:lnTo>
                <a:lnTo>
                  <a:pt x="44582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7288472" y="398137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7288472" y="42495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7288472" y="42162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8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8"/>
                </a:lnTo>
                <a:lnTo>
                  <a:pt x="0" y="45448"/>
                </a:lnTo>
                <a:lnTo>
                  <a:pt x="1664" y="28712"/>
                </a:lnTo>
                <a:lnTo>
                  <a:pt x="7248" y="15377"/>
                </a:lnTo>
                <a:lnTo>
                  <a:pt x="16000" y="5716"/>
                </a:lnTo>
                <a:lnTo>
                  <a:pt x="27170" y="0"/>
                </a:lnTo>
                <a:lnTo>
                  <a:pt x="44580" y="1200"/>
                </a:lnTo>
                <a:lnTo>
                  <a:pt x="58360" y="6186"/>
                </a:lnTo>
                <a:lnTo>
                  <a:pt x="68391" y="14256"/>
                </a:lnTo>
                <a:lnTo>
                  <a:pt x="74550" y="24708"/>
                </a:lnTo>
                <a:lnTo>
                  <a:pt x="76718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7288472" y="408217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7288472" y="41487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4"/>
                </a:moveTo>
                <a:lnTo>
                  <a:pt x="74093" y="51302"/>
                </a:lnTo>
                <a:lnTo>
                  <a:pt x="66874" y="63070"/>
                </a:lnTo>
                <a:lnTo>
                  <a:pt x="56052" y="71555"/>
                </a:lnTo>
                <a:lnTo>
                  <a:pt x="42619" y="75764"/>
                </a:lnTo>
                <a:lnTo>
                  <a:pt x="26924" y="73588"/>
                </a:lnTo>
                <a:lnTo>
                  <a:pt x="14236" y="67250"/>
                </a:lnTo>
                <a:lnTo>
                  <a:pt x="5085" y="57589"/>
                </a:lnTo>
                <a:lnTo>
                  <a:pt x="0" y="45441"/>
                </a:lnTo>
                <a:lnTo>
                  <a:pt x="1665" y="28704"/>
                </a:lnTo>
                <a:lnTo>
                  <a:pt x="7249" y="15371"/>
                </a:lnTo>
                <a:lnTo>
                  <a:pt x="16003" y="5713"/>
                </a:lnTo>
                <a:lnTo>
                  <a:pt x="27176" y="0"/>
                </a:lnTo>
                <a:lnTo>
                  <a:pt x="44585" y="1201"/>
                </a:lnTo>
                <a:lnTo>
                  <a:pt x="58365" y="6187"/>
                </a:lnTo>
                <a:lnTo>
                  <a:pt x="68395" y="14257"/>
                </a:lnTo>
                <a:lnTo>
                  <a:pt x="74553" y="24711"/>
                </a:lnTo>
                <a:lnTo>
                  <a:pt x="76718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7288472" y="42495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7288472" y="41154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7288472" y="41487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4"/>
                </a:moveTo>
                <a:lnTo>
                  <a:pt x="74093" y="51302"/>
                </a:lnTo>
                <a:lnTo>
                  <a:pt x="66874" y="63070"/>
                </a:lnTo>
                <a:lnTo>
                  <a:pt x="56052" y="71555"/>
                </a:lnTo>
                <a:lnTo>
                  <a:pt x="42619" y="75764"/>
                </a:lnTo>
                <a:lnTo>
                  <a:pt x="26924" y="73588"/>
                </a:lnTo>
                <a:lnTo>
                  <a:pt x="14236" y="67250"/>
                </a:lnTo>
                <a:lnTo>
                  <a:pt x="5085" y="57589"/>
                </a:lnTo>
                <a:lnTo>
                  <a:pt x="0" y="45441"/>
                </a:lnTo>
                <a:lnTo>
                  <a:pt x="1665" y="28704"/>
                </a:lnTo>
                <a:lnTo>
                  <a:pt x="7249" y="15371"/>
                </a:lnTo>
                <a:lnTo>
                  <a:pt x="16003" y="5713"/>
                </a:lnTo>
                <a:lnTo>
                  <a:pt x="27176" y="0"/>
                </a:lnTo>
                <a:lnTo>
                  <a:pt x="44585" y="1201"/>
                </a:lnTo>
                <a:lnTo>
                  <a:pt x="58365" y="6187"/>
                </a:lnTo>
                <a:lnTo>
                  <a:pt x="68395" y="14257"/>
                </a:lnTo>
                <a:lnTo>
                  <a:pt x="74553" y="24711"/>
                </a:lnTo>
                <a:lnTo>
                  <a:pt x="76718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7733528" y="38139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6"/>
                </a:moveTo>
                <a:lnTo>
                  <a:pt x="74092" y="51307"/>
                </a:lnTo>
                <a:lnTo>
                  <a:pt x="66872" y="63075"/>
                </a:lnTo>
                <a:lnTo>
                  <a:pt x="56051" y="71559"/>
                </a:lnTo>
                <a:lnTo>
                  <a:pt x="42618" y="75766"/>
                </a:lnTo>
                <a:lnTo>
                  <a:pt x="26935" y="73591"/>
                </a:lnTo>
                <a:lnTo>
                  <a:pt x="14248" y="67255"/>
                </a:lnTo>
                <a:lnTo>
                  <a:pt x="5091" y="57595"/>
                </a:lnTo>
                <a:lnTo>
                  <a:pt x="0" y="45446"/>
                </a:lnTo>
                <a:lnTo>
                  <a:pt x="1667" y="28718"/>
                </a:lnTo>
                <a:lnTo>
                  <a:pt x="7256" y="15385"/>
                </a:lnTo>
                <a:lnTo>
                  <a:pt x="16011" y="5720"/>
                </a:lnTo>
                <a:lnTo>
                  <a:pt x="27180" y="0"/>
                </a:lnTo>
                <a:lnTo>
                  <a:pt x="44586" y="1201"/>
                </a:lnTo>
                <a:lnTo>
                  <a:pt x="58364" y="6192"/>
                </a:lnTo>
                <a:lnTo>
                  <a:pt x="68393" y="14267"/>
                </a:lnTo>
                <a:lnTo>
                  <a:pt x="74551" y="24720"/>
                </a:lnTo>
                <a:lnTo>
                  <a:pt x="76717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7733528" y="388151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7733528" y="378070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7733528" y="351251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7733528" y="337841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7733528" y="351251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7733528" y="36798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7733528" y="361331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7733528" y="364660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7733528" y="36798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8179573" y="260805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6"/>
                </a:moveTo>
                <a:lnTo>
                  <a:pt x="74069" y="51310"/>
                </a:lnTo>
                <a:lnTo>
                  <a:pt x="66853" y="63081"/>
                </a:lnTo>
                <a:lnTo>
                  <a:pt x="56034" y="71570"/>
                </a:lnTo>
                <a:lnTo>
                  <a:pt x="42599" y="75779"/>
                </a:lnTo>
                <a:lnTo>
                  <a:pt x="26912" y="73597"/>
                </a:lnTo>
                <a:lnTo>
                  <a:pt x="14229" y="67251"/>
                </a:lnTo>
                <a:lnTo>
                  <a:pt x="5081" y="57581"/>
                </a:lnTo>
                <a:lnTo>
                  <a:pt x="0" y="45430"/>
                </a:lnTo>
                <a:lnTo>
                  <a:pt x="1668" y="28686"/>
                </a:lnTo>
                <a:lnTo>
                  <a:pt x="7256" y="15355"/>
                </a:lnTo>
                <a:lnTo>
                  <a:pt x="16014" y="5704"/>
                </a:lnTo>
                <a:lnTo>
                  <a:pt x="27192" y="0"/>
                </a:lnTo>
                <a:lnTo>
                  <a:pt x="44600" y="1202"/>
                </a:lnTo>
                <a:lnTo>
                  <a:pt x="58374" y="6190"/>
                </a:lnTo>
                <a:lnTo>
                  <a:pt x="68393" y="14266"/>
                </a:lnTo>
                <a:lnTo>
                  <a:pt x="74538" y="24732"/>
                </a:lnTo>
                <a:lnTo>
                  <a:pt x="76692" y="3689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8179573" y="30436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8179581" y="27088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85" y="37244"/>
                </a:moveTo>
                <a:lnTo>
                  <a:pt x="74063" y="51310"/>
                </a:lnTo>
                <a:lnTo>
                  <a:pt x="66853" y="63087"/>
                </a:lnTo>
                <a:lnTo>
                  <a:pt x="56041" y="71580"/>
                </a:lnTo>
                <a:lnTo>
                  <a:pt x="42614" y="75795"/>
                </a:lnTo>
                <a:lnTo>
                  <a:pt x="26925" y="73617"/>
                </a:lnTo>
                <a:lnTo>
                  <a:pt x="14240" y="67277"/>
                </a:lnTo>
                <a:lnTo>
                  <a:pt x="5088" y="57613"/>
                </a:lnTo>
                <a:lnTo>
                  <a:pt x="0" y="45463"/>
                </a:lnTo>
                <a:lnTo>
                  <a:pt x="1661" y="28719"/>
                </a:lnTo>
                <a:lnTo>
                  <a:pt x="7240" y="15380"/>
                </a:lnTo>
                <a:lnTo>
                  <a:pt x="15987" y="5717"/>
                </a:lnTo>
                <a:lnTo>
                  <a:pt x="27153" y="0"/>
                </a:lnTo>
                <a:lnTo>
                  <a:pt x="44569" y="1198"/>
                </a:lnTo>
                <a:lnTo>
                  <a:pt x="58347" y="6183"/>
                </a:lnTo>
                <a:lnTo>
                  <a:pt x="68371" y="14254"/>
                </a:lnTo>
                <a:lnTo>
                  <a:pt x="74522" y="24709"/>
                </a:lnTo>
                <a:lnTo>
                  <a:pt x="76683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8179573" y="220670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4"/>
                </a:moveTo>
                <a:lnTo>
                  <a:pt x="74069" y="51308"/>
                </a:lnTo>
                <a:lnTo>
                  <a:pt x="66853" y="63079"/>
                </a:lnTo>
                <a:lnTo>
                  <a:pt x="56034" y="71568"/>
                </a:lnTo>
                <a:lnTo>
                  <a:pt x="42599" y="75777"/>
                </a:lnTo>
                <a:lnTo>
                  <a:pt x="26912" y="73595"/>
                </a:lnTo>
                <a:lnTo>
                  <a:pt x="14229" y="67248"/>
                </a:lnTo>
                <a:lnTo>
                  <a:pt x="5081" y="57578"/>
                </a:lnTo>
                <a:lnTo>
                  <a:pt x="0" y="45428"/>
                </a:lnTo>
                <a:lnTo>
                  <a:pt x="1668" y="28696"/>
                </a:lnTo>
                <a:lnTo>
                  <a:pt x="7256" y="15366"/>
                </a:lnTo>
                <a:lnTo>
                  <a:pt x="16014" y="5710"/>
                </a:lnTo>
                <a:lnTo>
                  <a:pt x="27192" y="0"/>
                </a:lnTo>
                <a:lnTo>
                  <a:pt x="44600" y="1204"/>
                </a:lnTo>
                <a:lnTo>
                  <a:pt x="58373" y="6197"/>
                </a:lnTo>
                <a:lnTo>
                  <a:pt x="68392" y="14276"/>
                </a:lnTo>
                <a:lnTo>
                  <a:pt x="74538" y="24741"/>
                </a:lnTo>
                <a:lnTo>
                  <a:pt x="76692" y="3688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8179573" y="210587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8179573" y="264132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8179573" y="277542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8179573" y="274213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8179573" y="247393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3979179" y="1167706"/>
            <a:ext cx="4457700" cy="3349999"/>
          </a:xfrm>
          <a:custGeom>
            <a:avLst/>
            <a:gdLst/>
            <a:ahLst/>
            <a:cxnLst/>
            <a:rect l="l" t="t" r="r" b="b"/>
            <a:pathLst>
              <a:path w="5052059" h="3796665">
                <a:moveTo>
                  <a:pt x="0" y="3796263"/>
                </a:moveTo>
                <a:lnTo>
                  <a:pt x="0" y="0"/>
                </a:lnTo>
                <a:lnTo>
                  <a:pt x="5051621" y="0"/>
                </a:lnTo>
                <a:lnTo>
                  <a:pt x="5051621" y="3796263"/>
                </a:lnTo>
                <a:lnTo>
                  <a:pt x="0" y="3796263"/>
                </a:lnTo>
              </a:path>
            </a:pathLst>
          </a:custGeom>
          <a:ln w="64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4168258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6" y="5717"/>
                </a:lnTo>
                <a:lnTo>
                  <a:pt x="7245" y="15380"/>
                </a:lnTo>
                <a:lnTo>
                  <a:pt x="1663" y="28715"/>
                </a:lnTo>
                <a:lnTo>
                  <a:pt x="0" y="45451"/>
                </a:lnTo>
                <a:lnTo>
                  <a:pt x="5085" y="57599"/>
                </a:lnTo>
                <a:lnTo>
                  <a:pt x="14237" y="67258"/>
                </a:lnTo>
                <a:lnTo>
                  <a:pt x="26926" y="73593"/>
                </a:lnTo>
                <a:lnTo>
                  <a:pt x="42623" y="75767"/>
                </a:lnTo>
                <a:lnTo>
                  <a:pt x="56058" y="71560"/>
                </a:lnTo>
                <a:lnTo>
                  <a:pt x="66880" y="63077"/>
                </a:lnTo>
                <a:lnTo>
                  <a:pt x="74099" y="51310"/>
                </a:lnTo>
                <a:lnTo>
                  <a:pt x="76725" y="37248"/>
                </a:lnTo>
                <a:lnTo>
                  <a:pt x="76723" y="36832"/>
                </a:lnTo>
                <a:lnTo>
                  <a:pt x="44579" y="1199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461426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5059335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5059335" y="441694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5505347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5505347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5505347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6396454" y="44169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1"/>
                </a:lnTo>
                <a:lnTo>
                  <a:pt x="7253" y="15368"/>
                </a:lnTo>
                <a:lnTo>
                  <a:pt x="1667" y="28699"/>
                </a:lnTo>
                <a:lnTo>
                  <a:pt x="0" y="45435"/>
                </a:lnTo>
                <a:lnTo>
                  <a:pt x="5082" y="57589"/>
                </a:lnTo>
                <a:lnTo>
                  <a:pt x="14230" y="67255"/>
                </a:lnTo>
                <a:lnTo>
                  <a:pt x="26915" y="73597"/>
                </a:lnTo>
                <a:lnTo>
                  <a:pt x="42603" y="75775"/>
                </a:lnTo>
                <a:lnTo>
                  <a:pt x="56037" y="71570"/>
                </a:lnTo>
                <a:lnTo>
                  <a:pt x="66856" y="63086"/>
                </a:lnTo>
                <a:lnTo>
                  <a:pt x="74071" y="51314"/>
                </a:lnTo>
                <a:lnTo>
                  <a:pt x="76695" y="37251"/>
                </a:lnTo>
                <a:lnTo>
                  <a:pt x="76693" y="36878"/>
                </a:lnTo>
                <a:lnTo>
                  <a:pt x="44595" y="1202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6842469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6842472" y="43161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56" y="0"/>
                </a:moveTo>
                <a:lnTo>
                  <a:pt x="15989" y="5719"/>
                </a:lnTo>
                <a:lnTo>
                  <a:pt x="7241" y="15383"/>
                </a:lnTo>
                <a:lnTo>
                  <a:pt x="1662" y="28720"/>
                </a:lnTo>
                <a:lnTo>
                  <a:pt x="0" y="45461"/>
                </a:lnTo>
                <a:lnTo>
                  <a:pt x="5088" y="57610"/>
                </a:lnTo>
                <a:lnTo>
                  <a:pt x="14241" y="67267"/>
                </a:lnTo>
                <a:lnTo>
                  <a:pt x="26930" y="73600"/>
                </a:lnTo>
                <a:lnTo>
                  <a:pt x="42626" y="75773"/>
                </a:lnTo>
                <a:lnTo>
                  <a:pt x="56057" y="71563"/>
                </a:lnTo>
                <a:lnTo>
                  <a:pt x="66876" y="63079"/>
                </a:lnTo>
                <a:lnTo>
                  <a:pt x="74093" y="51309"/>
                </a:lnTo>
                <a:lnTo>
                  <a:pt x="76719" y="37242"/>
                </a:lnTo>
                <a:lnTo>
                  <a:pt x="76717" y="36823"/>
                </a:lnTo>
                <a:lnTo>
                  <a:pt x="44569" y="1197"/>
                </a:lnTo>
                <a:lnTo>
                  <a:pt x="2715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6842469" y="438365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4" y="0"/>
                </a:moveTo>
                <a:lnTo>
                  <a:pt x="15995" y="5715"/>
                </a:lnTo>
                <a:lnTo>
                  <a:pt x="7245" y="15376"/>
                </a:lnTo>
                <a:lnTo>
                  <a:pt x="1663" y="28712"/>
                </a:lnTo>
                <a:lnTo>
                  <a:pt x="0" y="45456"/>
                </a:lnTo>
                <a:lnTo>
                  <a:pt x="5086" y="57601"/>
                </a:lnTo>
                <a:lnTo>
                  <a:pt x="14238" y="67263"/>
                </a:lnTo>
                <a:lnTo>
                  <a:pt x="26927" y="73602"/>
                </a:lnTo>
                <a:lnTo>
                  <a:pt x="42622" y="75779"/>
                </a:lnTo>
                <a:lnTo>
                  <a:pt x="56055" y="71567"/>
                </a:lnTo>
                <a:lnTo>
                  <a:pt x="66876" y="63079"/>
                </a:lnTo>
                <a:lnTo>
                  <a:pt x="74095" y="51311"/>
                </a:lnTo>
                <a:lnTo>
                  <a:pt x="76722" y="37258"/>
                </a:lnTo>
                <a:lnTo>
                  <a:pt x="76719" y="36837"/>
                </a:lnTo>
                <a:lnTo>
                  <a:pt x="44574" y="1197"/>
                </a:lnTo>
                <a:lnTo>
                  <a:pt x="2716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6842469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6842469" y="438365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4" y="0"/>
                </a:moveTo>
                <a:lnTo>
                  <a:pt x="15995" y="5715"/>
                </a:lnTo>
                <a:lnTo>
                  <a:pt x="7245" y="15376"/>
                </a:lnTo>
                <a:lnTo>
                  <a:pt x="1663" y="28712"/>
                </a:lnTo>
                <a:lnTo>
                  <a:pt x="0" y="45456"/>
                </a:lnTo>
                <a:lnTo>
                  <a:pt x="5086" y="57601"/>
                </a:lnTo>
                <a:lnTo>
                  <a:pt x="14238" y="67263"/>
                </a:lnTo>
                <a:lnTo>
                  <a:pt x="26927" y="73602"/>
                </a:lnTo>
                <a:lnTo>
                  <a:pt x="42622" y="75779"/>
                </a:lnTo>
                <a:lnTo>
                  <a:pt x="56055" y="71567"/>
                </a:lnTo>
                <a:lnTo>
                  <a:pt x="66876" y="63079"/>
                </a:lnTo>
                <a:lnTo>
                  <a:pt x="74095" y="51311"/>
                </a:lnTo>
                <a:lnTo>
                  <a:pt x="76722" y="37258"/>
                </a:lnTo>
                <a:lnTo>
                  <a:pt x="76719" y="36837"/>
                </a:lnTo>
                <a:lnTo>
                  <a:pt x="44574" y="1197"/>
                </a:lnTo>
                <a:lnTo>
                  <a:pt x="2716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6842469" y="441694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6842469" y="43503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0" y="0"/>
                </a:moveTo>
                <a:lnTo>
                  <a:pt x="15993" y="5721"/>
                </a:lnTo>
                <a:lnTo>
                  <a:pt x="7244" y="15386"/>
                </a:lnTo>
                <a:lnTo>
                  <a:pt x="1663" y="28724"/>
                </a:lnTo>
                <a:lnTo>
                  <a:pt x="0" y="45460"/>
                </a:lnTo>
                <a:lnTo>
                  <a:pt x="5086" y="57609"/>
                </a:lnTo>
                <a:lnTo>
                  <a:pt x="14238" y="67268"/>
                </a:lnTo>
                <a:lnTo>
                  <a:pt x="26926" y="73602"/>
                </a:lnTo>
                <a:lnTo>
                  <a:pt x="42622" y="75777"/>
                </a:lnTo>
                <a:lnTo>
                  <a:pt x="56055" y="71569"/>
                </a:lnTo>
                <a:lnTo>
                  <a:pt x="66876" y="63086"/>
                </a:lnTo>
                <a:lnTo>
                  <a:pt x="74095" y="51318"/>
                </a:lnTo>
                <a:lnTo>
                  <a:pt x="76722" y="37254"/>
                </a:lnTo>
                <a:lnTo>
                  <a:pt x="76719" y="36829"/>
                </a:lnTo>
                <a:lnTo>
                  <a:pt x="44571" y="1198"/>
                </a:lnTo>
                <a:lnTo>
                  <a:pt x="2716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7288482" y="418298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7288481" y="41487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7" y="5715"/>
                </a:lnTo>
                <a:lnTo>
                  <a:pt x="7246" y="15376"/>
                </a:lnTo>
                <a:lnTo>
                  <a:pt x="1664" y="28713"/>
                </a:lnTo>
                <a:lnTo>
                  <a:pt x="0" y="45455"/>
                </a:lnTo>
                <a:lnTo>
                  <a:pt x="5085" y="57602"/>
                </a:lnTo>
                <a:lnTo>
                  <a:pt x="14237" y="67263"/>
                </a:lnTo>
                <a:lnTo>
                  <a:pt x="26925" y="73601"/>
                </a:lnTo>
                <a:lnTo>
                  <a:pt x="42620" y="75777"/>
                </a:lnTo>
                <a:lnTo>
                  <a:pt x="56054" y="71567"/>
                </a:lnTo>
                <a:lnTo>
                  <a:pt x="66876" y="63083"/>
                </a:lnTo>
                <a:lnTo>
                  <a:pt x="74096" y="51315"/>
                </a:lnTo>
                <a:lnTo>
                  <a:pt x="76723" y="37258"/>
                </a:lnTo>
                <a:lnTo>
                  <a:pt x="76720" y="36838"/>
                </a:lnTo>
                <a:lnTo>
                  <a:pt x="44575" y="1198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7288482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7288481" y="40488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7288484" y="411544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55" y="0"/>
                </a:moveTo>
                <a:lnTo>
                  <a:pt x="15988" y="5717"/>
                </a:lnTo>
                <a:lnTo>
                  <a:pt x="7241" y="15379"/>
                </a:lnTo>
                <a:lnTo>
                  <a:pt x="1661" y="28717"/>
                </a:lnTo>
                <a:lnTo>
                  <a:pt x="0" y="45461"/>
                </a:lnTo>
                <a:lnTo>
                  <a:pt x="5089" y="57607"/>
                </a:lnTo>
                <a:lnTo>
                  <a:pt x="14242" y="67266"/>
                </a:lnTo>
                <a:lnTo>
                  <a:pt x="26932" y="73601"/>
                </a:lnTo>
                <a:lnTo>
                  <a:pt x="42628" y="75776"/>
                </a:lnTo>
                <a:lnTo>
                  <a:pt x="56057" y="71563"/>
                </a:lnTo>
                <a:lnTo>
                  <a:pt x="66876" y="63075"/>
                </a:lnTo>
                <a:lnTo>
                  <a:pt x="74093" y="51304"/>
                </a:lnTo>
                <a:lnTo>
                  <a:pt x="76719" y="37243"/>
                </a:lnTo>
                <a:lnTo>
                  <a:pt x="76716" y="36824"/>
                </a:lnTo>
                <a:lnTo>
                  <a:pt x="44568" y="1197"/>
                </a:lnTo>
                <a:lnTo>
                  <a:pt x="2715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7288482" y="418298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7288482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7288482" y="42495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0" y="0"/>
                </a:moveTo>
                <a:lnTo>
                  <a:pt x="15999" y="5713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8"/>
                </a:lnTo>
                <a:lnTo>
                  <a:pt x="5086" y="57595"/>
                </a:lnTo>
                <a:lnTo>
                  <a:pt x="14238" y="67255"/>
                </a:lnTo>
                <a:lnTo>
                  <a:pt x="26927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3"/>
                </a:lnTo>
                <a:lnTo>
                  <a:pt x="74095" y="51304"/>
                </a:lnTo>
                <a:lnTo>
                  <a:pt x="76722" y="37247"/>
                </a:lnTo>
                <a:lnTo>
                  <a:pt x="76720" y="36840"/>
                </a:lnTo>
                <a:lnTo>
                  <a:pt x="44580" y="1199"/>
                </a:lnTo>
                <a:lnTo>
                  <a:pt x="271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7288481" y="401464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7288481" y="40488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7733533" y="36465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7733526" y="344591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7733526" y="388149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7733526" y="361330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82" y="0"/>
                </a:moveTo>
                <a:lnTo>
                  <a:pt x="16013" y="5707"/>
                </a:lnTo>
                <a:lnTo>
                  <a:pt x="7256" y="15361"/>
                </a:lnTo>
                <a:lnTo>
                  <a:pt x="1666" y="28696"/>
                </a:lnTo>
                <a:lnTo>
                  <a:pt x="0" y="45445"/>
                </a:lnTo>
                <a:lnTo>
                  <a:pt x="5092" y="57588"/>
                </a:lnTo>
                <a:lnTo>
                  <a:pt x="14250" y="67250"/>
                </a:lnTo>
                <a:lnTo>
                  <a:pt x="26939" y="73591"/>
                </a:lnTo>
                <a:lnTo>
                  <a:pt x="42624" y="75769"/>
                </a:lnTo>
                <a:lnTo>
                  <a:pt x="56065" y="71556"/>
                </a:lnTo>
                <a:lnTo>
                  <a:pt x="66884" y="63066"/>
                </a:lnTo>
                <a:lnTo>
                  <a:pt x="74097" y="51299"/>
                </a:lnTo>
                <a:lnTo>
                  <a:pt x="76720" y="37250"/>
                </a:lnTo>
                <a:lnTo>
                  <a:pt x="76718" y="36855"/>
                </a:lnTo>
                <a:lnTo>
                  <a:pt x="44600" y="1198"/>
                </a:lnTo>
                <a:lnTo>
                  <a:pt x="2718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7733533" y="36465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7733526" y="374739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7733526" y="344591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7733526" y="367986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7733526" y="3813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21"/>
                </a:lnTo>
                <a:lnTo>
                  <a:pt x="7254" y="15386"/>
                </a:lnTo>
                <a:lnTo>
                  <a:pt x="1666" y="28720"/>
                </a:lnTo>
                <a:lnTo>
                  <a:pt x="0" y="45448"/>
                </a:lnTo>
                <a:lnTo>
                  <a:pt x="5092" y="57595"/>
                </a:lnTo>
                <a:lnTo>
                  <a:pt x="14250" y="67253"/>
                </a:lnTo>
                <a:lnTo>
                  <a:pt x="26939" y="73588"/>
                </a:lnTo>
                <a:lnTo>
                  <a:pt x="42624" y="75763"/>
                </a:lnTo>
                <a:lnTo>
                  <a:pt x="56065" y="71555"/>
                </a:lnTo>
                <a:lnTo>
                  <a:pt x="66884" y="63072"/>
                </a:lnTo>
                <a:lnTo>
                  <a:pt x="74097" y="51305"/>
                </a:lnTo>
                <a:lnTo>
                  <a:pt x="76720" y="37244"/>
                </a:lnTo>
                <a:lnTo>
                  <a:pt x="76718" y="36842"/>
                </a:lnTo>
                <a:lnTo>
                  <a:pt x="44596" y="1201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7733526" y="344591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8179564" y="247393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3" y="5712"/>
                </a:lnTo>
                <a:lnTo>
                  <a:pt x="7249" y="15371"/>
                </a:lnTo>
                <a:lnTo>
                  <a:pt x="1665" y="28704"/>
                </a:lnTo>
                <a:lnTo>
                  <a:pt x="0" y="45440"/>
                </a:lnTo>
                <a:lnTo>
                  <a:pt x="5085" y="57584"/>
                </a:lnTo>
                <a:lnTo>
                  <a:pt x="14237" y="67248"/>
                </a:lnTo>
                <a:lnTo>
                  <a:pt x="26925" y="73589"/>
                </a:lnTo>
                <a:lnTo>
                  <a:pt x="42620" y="75768"/>
                </a:lnTo>
                <a:lnTo>
                  <a:pt x="56054" y="71555"/>
                </a:lnTo>
                <a:lnTo>
                  <a:pt x="66876" y="63065"/>
                </a:lnTo>
                <a:lnTo>
                  <a:pt x="74096" y="51297"/>
                </a:lnTo>
                <a:lnTo>
                  <a:pt x="76722" y="37249"/>
                </a:lnTo>
                <a:lnTo>
                  <a:pt x="76720" y="36848"/>
                </a:lnTo>
                <a:lnTo>
                  <a:pt x="44586" y="1200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8179564" y="24406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8179564" y="227325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8179564" y="197176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8179564" y="317770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8179564" y="213913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3" y="0"/>
                </a:moveTo>
                <a:lnTo>
                  <a:pt x="15989" y="5725"/>
                </a:lnTo>
                <a:lnTo>
                  <a:pt x="7242" y="15393"/>
                </a:lnTo>
                <a:lnTo>
                  <a:pt x="1663" y="28733"/>
                </a:lnTo>
                <a:lnTo>
                  <a:pt x="0" y="45470"/>
                </a:lnTo>
                <a:lnTo>
                  <a:pt x="5085" y="57618"/>
                </a:lnTo>
                <a:lnTo>
                  <a:pt x="14237" y="67278"/>
                </a:lnTo>
                <a:lnTo>
                  <a:pt x="26925" y="73614"/>
                </a:lnTo>
                <a:lnTo>
                  <a:pt x="42620" y="75789"/>
                </a:lnTo>
                <a:lnTo>
                  <a:pt x="56054" y="71581"/>
                </a:lnTo>
                <a:lnTo>
                  <a:pt x="66876" y="63098"/>
                </a:lnTo>
                <a:lnTo>
                  <a:pt x="74096" y="51331"/>
                </a:lnTo>
                <a:lnTo>
                  <a:pt x="76723" y="37270"/>
                </a:lnTo>
                <a:lnTo>
                  <a:pt x="76720" y="36825"/>
                </a:lnTo>
                <a:lnTo>
                  <a:pt x="44563" y="1197"/>
                </a:lnTo>
                <a:lnTo>
                  <a:pt x="2715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8179564" y="277539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3" y="0"/>
                </a:moveTo>
                <a:lnTo>
                  <a:pt x="15989" y="5725"/>
                </a:lnTo>
                <a:lnTo>
                  <a:pt x="7242" y="15393"/>
                </a:lnTo>
                <a:lnTo>
                  <a:pt x="1663" y="28733"/>
                </a:lnTo>
                <a:lnTo>
                  <a:pt x="0" y="45470"/>
                </a:lnTo>
                <a:lnTo>
                  <a:pt x="5085" y="57618"/>
                </a:lnTo>
                <a:lnTo>
                  <a:pt x="14237" y="67278"/>
                </a:lnTo>
                <a:lnTo>
                  <a:pt x="26925" y="73614"/>
                </a:lnTo>
                <a:lnTo>
                  <a:pt x="42620" y="75789"/>
                </a:lnTo>
                <a:lnTo>
                  <a:pt x="56054" y="71581"/>
                </a:lnTo>
                <a:lnTo>
                  <a:pt x="66876" y="63098"/>
                </a:lnTo>
                <a:lnTo>
                  <a:pt x="74096" y="51331"/>
                </a:lnTo>
                <a:lnTo>
                  <a:pt x="76723" y="37270"/>
                </a:lnTo>
                <a:lnTo>
                  <a:pt x="76720" y="36825"/>
                </a:lnTo>
                <a:lnTo>
                  <a:pt x="44563" y="1197"/>
                </a:lnTo>
                <a:lnTo>
                  <a:pt x="2715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8179564" y="27421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8179564" y="287621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8179564" y="213913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3" y="0"/>
                </a:moveTo>
                <a:lnTo>
                  <a:pt x="15989" y="5725"/>
                </a:lnTo>
                <a:lnTo>
                  <a:pt x="7242" y="15393"/>
                </a:lnTo>
                <a:lnTo>
                  <a:pt x="1663" y="28733"/>
                </a:lnTo>
                <a:lnTo>
                  <a:pt x="0" y="45470"/>
                </a:lnTo>
                <a:lnTo>
                  <a:pt x="5085" y="57618"/>
                </a:lnTo>
                <a:lnTo>
                  <a:pt x="14237" y="67278"/>
                </a:lnTo>
                <a:lnTo>
                  <a:pt x="26925" y="73614"/>
                </a:lnTo>
                <a:lnTo>
                  <a:pt x="42620" y="75789"/>
                </a:lnTo>
                <a:lnTo>
                  <a:pt x="56054" y="71581"/>
                </a:lnTo>
                <a:lnTo>
                  <a:pt x="66876" y="63098"/>
                </a:lnTo>
                <a:lnTo>
                  <a:pt x="74096" y="51331"/>
                </a:lnTo>
                <a:lnTo>
                  <a:pt x="76723" y="37270"/>
                </a:lnTo>
                <a:lnTo>
                  <a:pt x="76720" y="36825"/>
                </a:lnTo>
                <a:lnTo>
                  <a:pt x="44563" y="1197"/>
                </a:lnTo>
                <a:lnTo>
                  <a:pt x="2715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4168257" y="448447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5" y="37255"/>
                </a:moveTo>
                <a:lnTo>
                  <a:pt x="74099" y="51317"/>
                </a:lnTo>
                <a:lnTo>
                  <a:pt x="66880" y="63085"/>
                </a:lnTo>
                <a:lnTo>
                  <a:pt x="56059" y="71568"/>
                </a:lnTo>
                <a:lnTo>
                  <a:pt x="42624" y="75775"/>
                </a:lnTo>
                <a:lnTo>
                  <a:pt x="26928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3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72" y="1198"/>
                </a:lnTo>
                <a:lnTo>
                  <a:pt x="58355" y="6182"/>
                </a:lnTo>
                <a:lnTo>
                  <a:pt x="68387" y="14249"/>
                </a:lnTo>
                <a:lnTo>
                  <a:pt x="74550" y="24698"/>
                </a:lnTo>
                <a:lnTo>
                  <a:pt x="76723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4614268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5059332" y="445024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1" y="37239"/>
                </a:moveTo>
                <a:lnTo>
                  <a:pt x="74117" y="51301"/>
                </a:lnTo>
                <a:lnTo>
                  <a:pt x="66902" y="63068"/>
                </a:lnTo>
                <a:lnTo>
                  <a:pt x="56083" y="71553"/>
                </a:lnTo>
                <a:lnTo>
                  <a:pt x="42648" y="75768"/>
                </a:lnTo>
                <a:lnTo>
                  <a:pt x="26955" y="73597"/>
                </a:lnTo>
                <a:lnTo>
                  <a:pt x="14261" y="67270"/>
                </a:lnTo>
                <a:lnTo>
                  <a:pt x="5099" y="57620"/>
                </a:lnTo>
                <a:lnTo>
                  <a:pt x="0" y="45479"/>
                </a:lnTo>
                <a:lnTo>
                  <a:pt x="1661" y="28732"/>
                </a:lnTo>
                <a:lnTo>
                  <a:pt x="7241" y="15390"/>
                </a:lnTo>
                <a:lnTo>
                  <a:pt x="15987" y="5723"/>
                </a:lnTo>
                <a:lnTo>
                  <a:pt x="27144" y="0"/>
                </a:lnTo>
                <a:lnTo>
                  <a:pt x="44566" y="1193"/>
                </a:lnTo>
                <a:lnTo>
                  <a:pt x="58355" y="6170"/>
                </a:lnTo>
                <a:lnTo>
                  <a:pt x="68393" y="14229"/>
                </a:lnTo>
                <a:lnTo>
                  <a:pt x="74560" y="24669"/>
                </a:lnTo>
                <a:lnTo>
                  <a:pt x="76739" y="3679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5059329" y="44169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43"/>
                </a:moveTo>
                <a:lnTo>
                  <a:pt x="74119" y="51297"/>
                </a:lnTo>
                <a:lnTo>
                  <a:pt x="66902" y="63063"/>
                </a:lnTo>
                <a:lnTo>
                  <a:pt x="56081" y="71549"/>
                </a:lnTo>
                <a:lnTo>
                  <a:pt x="42643" y="75764"/>
                </a:lnTo>
                <a:lnTo>
                  <a:pt x="26951" y="73591"/>
                </a:lnTo>
                <a:lnTo>
                  <a:pt x="14258" y="67259"/>
                </a:lnTo>
                <a:lnTo>
                  <a:pt x="5097" y="57606"/>
                </a:lnTo>
                <a:lnTo>
                  <a:pt x="0" y="45466"/>
                </a:lnTo>
                <a:lnTo>
                  <a:pt x="1663" y="28719"/>
                </a:lnTo>
                <a:lnTo>
                  <a:pt x="7246" y="15380"/>
                </a:lnTo>
                <a:lnTo>
                  <a:pt x="15996" y="5718"/>
                </a:lnTo>
                <a:lnTo>
                  <a:pt x="27158" y="0"/>
                </a:lnTo>
                <a:lnTo>
                  <a:pt x="44577" y="1195"/>
                </a:lnTo>
                <a:lnTo>
                  <a:pt x="58365" y="6173"/>
                </a:lnTo>
                <a:lnTo>
                  <a:pt x="68400" y="14233"/>
                </a:lnTo>
                <a:lnTo>
                  <a:pt x="74566" y="24677"/>
                </a:lnTo>
                <a:lnTo>
                  <a:pt x="76741" y="36806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5505350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5505347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5505350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6396453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48"/>
                </a:moveTo>
                <a:lnTo>
                  <a:pt x="74093" y="51307"/>
                </a:lnTo>
                <a:lnTo>
                  <a:pt x="66874" y="63076"/>
                </a:lnTo>
                <a:lnTo>
                  <a:pt x="56053" y="71561"/>
                </a:lnTo>
                <a:lnTo>
                  <a:pt x="42620" y="75771"/>
                </a:lnTo>
                <a:lnTo>
                  <a:pt x="26925" y="73595"/>
                </a:lnTo>
                <a:lnTo>
                  <a:pt x="14237" y="67258"/>
                </a:lnTo>
                <a:lnTo>
                  <a:pt x="5085" y="57597"/>
                </a:lnTo>
                <a:lnTo>
                  <a:pt x="0" y="45450"/>
                </a:lnTo>
                <a:lnTo>
                  <a:pt x="1664" y="28709"/>
                </a:lnTo>
                <a:lnTo>
                  <a:pt x="7247" y="15373"/>
                </a:lnTo>
                <a:lnTo>
                  <a:pt x="15998" y="5714"/>
                </a:lnTo>
                <a:lnTo>
                  <a:pt x="27169" y="0"/>
                </a:lnTo>
                <a:lnTo>
                  <a:pt x="44579" y="1199"/>
                </a:lnTo>
                <a:lnTo>
                  <a:pt x="58359" y="6183"/>
                </a:lnTo>
                <a:lnTo>
                  <a:pt x="68390" y="14251"/>
                </a:lnTo>
                <a:lnTo>
                  <a:pt x="74550" y="24704"/>
                </a:lnTo>
                <a:lnTo>
                  <a:pt x="76717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6842451" y="42162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6"/>
                </a:moveTo>
                <a:lnTo>
                  <a:pt x="74095" y="51309"/>
                </a:lnTo>
                <a:lnTo>
                  <a:pt x="66882" y="63077"/>
                </a:lnTo>
                <a:lnTo>
                  <a:pt x="56063" y="71560"/>
                </a:lnTo>
                <a:lnTo>
                  <a:pt x="42622" y="75767"/>
                </a:lnTo>
                <a:lnTo>
                  <a:pt x="26938" y="73592"/>
                </a:lnTo>
                <a:lnTo>
                  <a:pt x="14249" y="67258"/>
                </a:lnTo>
                <a:lnTo>
                  <a:pt x="5092" y="57599"/>
                </a:lnTo>
                <a:lnTo>
                  <a:pt x="0" y="45451"/>
                </a:lnTo>
                <a:lnTo>
                  <a:pt x="1666" y="28714"/>
                </a:lnTo>
                <a:lnTo>
                  <a:pt x="7254" y="15379"/>
                </a:lnTo>
                <a:lnTo>
                  <a:pt x="16009" y="5717"/>
                </a:lnTo>
                <a:lnTo>
                  <a:pt x="27176" y="0"/>
                </a:lnTo>
                <a:lnTo>
                  <a:pt x="44594" y="1199"/>
                </a:lnTo>
                <a:lnTo>
                  <a:pt x="58375" y="6186"/>
                </a:lnTo>
                <a:lnTo>
                  <a:pt x="68400" y="14257"/>
                </a:lnTo>
                <a:lnTo>
                  <a:pt x="74553" y="24711"/>
                </a:lnTo>
                <a:lnTo>
                  <a:pt x="76716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6842451" y="431614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9"/>
                </a:moveTo>
                <a:lnTo>
                  <a:pt x="74095" y="51312"/>
                </a:lnTo>
                <a:lnTo>
                  <a:pt x="66882" y="63080"/>
                </a:lnTo>
                <a:lnTo>
                  <a:pt x="56063" y="71562"/>
                </a:lnTo>
                <a:lnTo>
                  <a:pt x="42622" y="75769"/>
                </a:lnTo>
                <a:lnTo>
                  <a:pt x="26938" y="73595"/>
                </a:lnTo>
                <a:lnTo>
                  <a:pt x="14249" y="67260"/>
                </a:lnTo>
                <a:lnTo>
                  <a:pt x="5092" y="57601"/>
                </a:lnTo>
                <a:lnTo>
                  <a:pt x="0" y="45453"/>
                </a:lnTo>
                <a:lnTo>
                  <a:pt x="1666" y="28715"/>
                </a:lnTo>
                <a:lnTo>
                  <a:pt x="7253" y="15380"/>
                </a:lnTo>
                <a:lnTo>
                  <a:pt x="16007" y="5717"/>
                </a:lnTo>
                <a:lnTo>
                  <a:pt x="27174" y="0"/>
                </a:lnTo>
                <a:lnTo>
                  <a:pt x="44593" y="1199"/>
                </a:lnTo>
                <a:lnTo>
                  <a:pt x="58373" y="6185"/>
                </a:lnTo>
                <a:lnTo>
                  <a:pt x="68398" y="14256"/>
                </a:lnTo>
                <a:lnTo>
                  <a:pt x="74552" y="24709"/>
                </a:lnTo>
                <a:lnTo>
                  <a:pt x="76716" y="36844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6842451" y="438367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6842453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5" y="37243"/>
                </a:moveTo>
                <a:lnTo>
                  <a:pt x="74092" y="51310"/>
                </a:lnTo>
                <a:lnTo>
                  <a:pt x="66882" y="63080"/>
                </a:lnTo>
                <a:lnTo>
                  <a:pt x="56066" y="71565"/>
                </a:lnTo>
                <a:lnTo>
                  <a:pt x="42628" y="75774"/>
                </a:lnTo>
                <a:lnTo>
                  <a:pt x="26943" y="73601"/>
                </a:lnTo>
                <a:lnTo>
                  <a:pt x="14254" y="67269"/>
                </a:lnTo>
                <a:lnTo>
                  <a:pt x="5095" y="57613"/>
                </a:lnTo>
                <a:lnTo>
                  <a:pt x="0" y="45465"/>
                </a:lnTo>
                <a:lnTo>
                  <a:pt x="1663" y="28723"/>
                </a:lnTo>
                <a:lnTo>
                  <a:pt x="7248" y="15384"/>
                </a:lnTo>
                <a:lnTo>
                  <a:pt x="15998" y="5720"/>
                </a:lnTo>
                <a:lnTo>
                  <a:pt x="27160" y="0"/>
                </a:lnTo>
                <a:lnTo>
                  <a:pt x="44582" y="1197"/>
                </a:lnTo>
                <a:lnTo>
                  <a:pt x="58365" y="6180"/>
                </a:lnTo>
                <a:lnTo>
                  <a:pt x="68391" y="14248"/>
                </a:lnTo>
                <a:lnTo>
                  <a:pt x="74546" y="24698"/>
                </a:lnTo>
                <a:lnTo>
                  <a:pt x="76712" y="3682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6842451" y="438367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6842451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7"/>
                </a:moveTo>
                <a:lnTo>
                  <a:pt x="74094" y="51306"/>
                </a:lnTo>
                <a:lnTo>
                  <a:pt x="66882" y="63075"/>
                </a:lnTo>
                <a:lnTo>
                  <a:pt x="56064" y="71560"/>
                </a:lnTo>
                <a:lnTo>
                  <a:pt x="42624" y="75770"/>
                </a:lnTo>
                <a:lnTo>
                  <a:pt x="26939" y="73595"/>
                </a:lnTo>
                <a:lnTo>
                  <a:pt x="14250" y="67258"/>
                </a:lnTo>
                <a:lnTo>
                  <a:pt x="5092" y="57599"/>
                </a:lnTo>
                <a:lnTo>
                  <a:pt x="0" y="45453"/>
                </a:lnTo>
                <a:lnTo>
                  <a:pt x="1665" y="28711"/>
                </a:lnTo>
                <a:lnTo>
                  <a:pt x="7253" y="15375"/>
                </a:lnTo>
                <a:lnTo>
                  <a:pt x="16007" y="5715"/>
                </a:lnTo>
                <a:lnTo>
                  <a:pt x="27174" y="0"/>
                </a:lnTo>
                <a:lnTo>
                  <a:pt x="44593" y="1199"/>
                </a:lnTo>
                <a:lnTo>
                  <a:pt x="58374" y="6183"/>
                </a:lnTo>
                <a:lnTo>
                  <a:pt x="68399" y="14252"/>
                </a:lnTo>
                <a:lnTo>
                  <a:pt x="74552" y="24706"/>
                </a:lnTo>
                <a:lnTo>
                  <a:pt x="76715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6842451" y="435038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7"/>
                </a:moveTo>
                <a:lnTo>
                  <a:pt x="74095" y="51310"/>
                </a:lnTo>
                <a:lnTo>
                  <a:pt x="66882" y="63077"/>
                </a:lnTo>
                <a:lnTo>
                  <a:pt x="56063" y="71560"/>
                </a:lnTo>
                <a:lnTo>
                  <a:pt x="42622" y="75767"/>
                </a:lnTo>
                <a:lnTo>
                  <a:pt x="26938" y="73592"/>
                </a:lnTo>
                <a:lnTo>
                  <a:pt x="14249" y="67258"/>
                </a:lnTo>
                <a:lnTo>
                  <a:pt x="5092" y="57599"/>
                </a:lnTo>
                <a:lnTo>
                  <a:pt x="0" y="45451"/>
                </a:lnTo>
                <a:lnTo>
                  <a:pt x="1666" y="28713"/>
                </a:lnTo>
                <a:lnTo>
                  <a:pt x="7254" y="15378"/>
                </a:lnTo>
                <a:lnTo>
                  <a:pt x="16009" y="5716"/>
                </a:lnTo>
                <a:lnTo>
                  <a:pt x="27176" y="0"/>
                </a:lnTo>
                <a:lnTo>
                  <a:pt x="44594" y="1199"/>
                </a:lnTo>
                <a:lnTo>
                  <a:pt x="58375" y="6185"/>
                </a:lnTo>
                <a:lnTo>
                  <a:pt x="68400" y="14256"/>
                </a:lnTo>
                <a:lnTo>
                  <a:pt x="74553" y="24710"/>
                </a:lnTo>
                <a:lnTo>
                  <a:pt x="76716" y="36846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7288472" y="418299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7288472" y="41487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4"/>
                </a:moveTo>
                <a:lnTo>
                  <a:pt x="74093" y="51302"/>
                </a:lnTo>
                <a:lnTo>
                  <a:pt x="66874" y="63070"/>
                </a:lnTo>
                <a:lnTo>
                  <a:pt x="56052" y="71555"/>
                </a:lnTo>
                <a:lnTo>
                  <a:pt x="42619" y="75764"/>
                </a:lnTo>
                <a:lnTo>
                  <a:pt x="26924" y="73588"/>
                </a:lnTo>
                <a:lnTo>
                  <a:pt x="14236" y="67250"/>
                </a:lnTo>
                <a:lnTo>
                  <a:pt x="5085" y="57589"/>
                </a:lnTo>
                <a:lnTo>
                  <a:pt x="0" y="45441"/>
                </a:lnTo>
                <a:lnTo>
                  <a:pt x="1665" y="28704"/>
                </a:lnTo>
                <a:lnTo>
                  <a:pt x="7249" y="15371"/>
                </a:lnTo>
                <a:lnTo>
                  <a:pt x="16003" y="5713"/>
                </a:lnTo>
                <a:lnTo>
                  <a:pt x="27176" y="0"/>
                </a:lnTo>
                <a:lnTo>
                  <a:pt x="44585" y="1201"/>
                </a:lnTo>
                <a:lnTo>
                  <a:pt x="58365" y="6187"/>
                </a:lnTo>
                <a:lnTo>
                  <a:pt x="68395" y="14257"/>
                </a:lnTo>
                <a:lnTo>
                  <a:pt x="74553" y="24711"/>
                </a:lnTo>
                <a:lnTo>
                  <a:pt x="76718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7288472" y="42162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8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8"/>
                </a:lnTo>
                <a:lnTo>
                  <a:pt x="0" y="45448"/>
                </a:lnTo>
                <a:lnTo>
                  <a:pt x="1664" y="28712"/>
                </a:lnTo>
                <a:lnTo>
                  <a:pt x="7248" y="15377"/>
                </a:lnTo>
                <a:lnTo>
                  <a:pt x="16000" y="5716"/>
                </a:lnTo>
                <a:lnTo>
                  <a:pt x="27170" y="0"/>
                </a:lnTo>
                <a:lnTo>
                  <a:pt x="44580" y="1200"/>
                </a:lnTo>
                <a:lnTo>
                  <a:pt x="58360" y="6186"/>
                </a:lnTo>
                <a:lnTo>
                  <a:pt x="68391" y="14256"/>
                </a:lnTo>
                <a:lnTo>
                  <a:pt x="74550" y="24708"/>
                </a:lnTo>
                <a:lnTo>
                  <a:pt x="76718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7288472" y="404890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7288472" y="41154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7288472" y="418299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7288472" y="42162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8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8"/>
                </a:lnTo>
                <a:lnTo>
                  <a:pt x="0" y="45448"/>
                </a:lnTo>
                <a:lnTo>
                  <a:pt x="1664" y="28712"/>
                </a:lnTo>
                <a:lnTo>
                  <a:pt x="7248" y="15377"/>
                </a:lnTo>
                <a:lnTo>
                  <a:pt x="16000" y="5716"/>
                </a:lnTo>
                <a:lnTo>
                  <a:pt x="27170" y="0"/>
                </a:lnTo>
                <a:lnTo>
                  <a:pt x="44580" y="1200"/>
                </a:lnTo>
                <a:lnTo>
                  <a:pt x="58360" y="6186"/>
                </a:lnTo>
                <a:lnTo>
                  <a:pt x="68391" y="14256"/>
                </a:lnTo>
                <a:lnTo>
                  <a:pt x="74550" y="24708"/>
                </a:lnTo>
                <a:lnTo>
                  <a:pt x="76718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7288472" y="42495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7288472" y="40146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0"/>
                </a:moveTo>
                <a:lnTo>
                  <a:pt x="74093" y="51299"/>
                </a:lnTo>
                <a:lnTo>
                  <a:pt x="66874" y="63067"/>
                </a:lnTo>
                <a:lnTo>
                  <a:pt x="56052" y="71557"/>
                </a:lnTo>
                <a:lnTo>
                  <a:pt x="42619" y="75770"/>
                </a:lnTo>
                <a:lnTo>
                  <a:pt x="26924" y="73592"/>
                </a:lnTo>
                <a:lnTo>
                  <a:pt x="14236" y="67249"/>
                </a:lnTo>
                <a:lnTo>
                  <a:pt x="5085" y="57585"/>
                </a:lnTo>
                <a:lnTo>
                  <a:pt x="0" y="45441"/>
                </a:lnTo>
                <a:lnTo>
                  <a:pt x="1665" y="28704"/>
                </a:lnTo>
                <a:lnTo>
                  <a:pt x="7249" y="15371"/>
                </a:lnTo>
                <a:lnTo>
                  <a:pt x="16003" y="5713"/>
                </a:lnTo>
                <a:lnTo>
                  <a:pt x="27176" y="0"/>
                </a:lnTo>
                <a:lnTo>
                  <a:pt x="44584" y="1200"/>
                </a:lnTo>
                <a:lnTo>
                  <a:pt x="58364" y="6186"/>
                </a:lnTo>
                <a:lnTo>
                  <a:pt x="68394" y="14257"/>
                </a:lnTo>
                <a:lnTo>
                  <a:pt x="74552" y="24712"/>
                </a:lnTo>
                <a:lnTo>
                  <a:pt x="76718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7288472" y="404890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7733528" y="364660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7733528" y="344592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7733528" y="388151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7733528" y="361331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7733528" y="364660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7733528" y="374741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7733528" y="344592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7733528" y="36798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7733528" y="38139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6"/>
                </a:moveTo>
                <a:lnTo>
                  <a:pt x="74092" y="51307"/>
                </a:lnTo>
                <a:lnTo>
                  <a:pt x="66872" y="63075"/>
                </a:lnTo>
                <a:lnTo>
                  <a:pt x="56051" y="71559"/>
                </a:lnTo>
                <a:lnTo>
                  <a:pt x="42618" y="75766"/>
                </a:lnTo>
                <a:lnTo>
                  <a:pt x="26935" y="73591"/>
                </a:lnTo>
                <a:lnTo>
                  <a:pt x="14248" y="67255"/>
                </a:lnTo>
                <a:lnTo>
                  <a:pt x="5091" y="57595"/>
                </a:lnTo>
                <a:lnTo>
                  <a:pt x="0" y="45446"/>
                </a:lnTo>
                <a:lnTo>
                  <a:pt x="1667" y="28718"/>
                </a:lnTo>
                <a:lnTo>
                  <a:pt x="7256" y="15385"/>
                </a:lnTo>
                <a:lnTo>
                  <a:pt x="16011" y="5720"/>
                </a:lnTo>
                <a:lnTo>
                  <a:pt x="27180" y="0"/>
                </a:lnTo>
                <a:lnTo>
                  <a:pt x="44586" y="1201"/>
                </a:lnTo>
                <a:lnTo>
                  <a:pt x="58364" y="6192"/>
                </a:lnTo>
                <a:lnTo>
                  <a:pt x="68393" y="14267"/>
                </a:lnTo>
                <a:lnTo>
                  <a:pt x="74551" y="24720"/>
                </a:lnTo>
                <a:lnTo>
                  <a:pt x="76717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7733528" y="344592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8179573" y="247393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8179573" y="244066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6"/>
                </a:moveTo>
                <a:lnTo>
                  <a:pt x="74069" y="51310"/>
                </a:lnTo>
                <a:lnTo>
                  <a:pt x="66853" y="63081"/>
                </a:lnTo>
                <a:lnTo>
                  <a:pt x="56034" y="71570"/>
                </a:lnTo>
                <a:lnTo>
                  <a:pt x="42599" y="75779"/>
                </a:lnTo>
                <a:lnTo>
                  <a:pt x="26912" y="73597"/>
                </a:lnTo>
                <a:lnTo>
                  <a:pt x="14229" y="67251"/>
                </a:lnTo>
                <a:lnTo>
                  <a:pt x="5081" y="57581"/>
                </a:lnTo>
                <a:lnTo>
                  <a:pt x="0" y="45430"/>
                </a:lnTo>
                <a:lnTo>
                  <a:pt x="1668" y="28686"/>
                </a:lnTo>
                <a:lnTo>
                  <a:pt x="7256" y="15355"/>
                </a:lnTo>
                <a:lnTo>
                  <a:pt x="16014" y="5704"/>
                </a:lnTo>
                <a:lnTo>
                  <a:pt x="27192" y="0"/>
                </a:lnTo>
                <a:lnTo>
                  <a:pt x="44600" y="1202"/>
                </a:lnTo>
                <a:lnTo>
                  <a:pt x="58374" y="6190"/>
                </a:lnTo>
                <a:lnTo>
                  <a:pt x="68393" y="14266"/>
                </a:lnTo>
                <a:lnTo>
                  <a:pt x="74538" y="24732"/>
                </a:lnTo>
                <a:lnTo>
                  <a:pt x="76692" y="3689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8179573" y="227327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8179573" y="197177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5" name="object 255"/>
          <p:cNvSpPr/>
          <p:nvPr/>
        </p:nvSpPr>
        <p:spPr>
          <a:xfrm>
            <a:off x="8179573" y="317772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6" name="object 256"/>
          <p:cNvSpPr/>
          <p:nvPr/>
        </p:nvSpPr>
        <p:spPr>
          <a:xfrm>
            <a:off x="8179573" y="213917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7" name="object 257"/>
          <p:cNvSpPr/>
          <p:nvPr/>
        </p:nvSpPr>
        <p:spPr>
          <a:xfrm>
            <a:off x="8179573" y="277542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8" name="object 258"/>
          <p:cNvSpPr/>
          <p:nvPr/>
        </p:nvSpPr>
        <p:spPr>
          <a:xfrm>
            <a:off x="8179573" y="274213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9" name="object 259"/>
          <p:cNvSpPr/>
          <p:nvPr/>
        </p:nvSpPr>
        <p:spPr>
          <a:xfrm>
            <a:off x="8179573" y="287622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0" name="object 260"/>
          <p:cNvSpPr/>
          <p:nvPr/>
        </p:nvSpPr>
        <p:spPr>
          <a:xfrm>
            <a:off x="8179573" y="213917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1" name="object 261"/>
          <p:cNvSpPr/>
          <p:nvPr/>
        </p:nvSpPr>
        <p:spPr>
          <a:xfrm>
            <a:off x="3979179" y="4517351"/>
            <a:ext cx="4457700" cy="0"/>
          </a:xfrm>
          <a:custGeom>
            <a:avLst/>
            <a:gdLst/>
            <a:ahLst/>
            <a:cxnLst/>
            <a:rect l="l" t="t" r="r" b="b"/>
            <a:pathLst>
              <a:path w="5052059">
                <a:moveTo>
                  <a:pt x="0" y="0"/>
                </a:moveTo>
                <a:lnTo>
                  <a:pt x="5051621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2" name="object 262"/>
          <p:cNvSpPr/>
          <p:nvPr/>
        </p:nvSpPr>
        <p:spPr>
          <a:xfrm>
            <a:off x="3979179" y="1167706"/>
            <a:ext cx="4457700" cy="0"/>
          </a:xfrm>
          <a:custGeom>
            <a:avLst/>
            <a:gdLst/>
            <a:ahLst/>
            <a:cxnLst/>
            <a:rect l="l" t="t" r="r" b="b"/>
            <a:pathLst>
              <a:path w="5052059">
                <a:moveTo>
                  <a:pt x="0" y="0"/>
                </a:moveTo>
                <a:lnTo>
                  <a:pt x="5051621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3" name="object 263"/>
          <p:cNvSpPr/>
          <p:nvPr/>
        </p:nvSpPr>
        <p:spPr>
          <a:xfrm>
            <a:off x="3979179" y="1167706"/>
            <a:ext cx="0" cy="3349999"/>
          </a:xfrm>
          <a:custGeom>
            <a:avLst/>
            <a:gdLst/>
            <a:ahLst/>
            <a:cxnLst/>
            <a:rect l="l" t="t" r="r" b="b"/>
            <a:pathLst>
              <a:path h="3796665">
                <a:moveTo>
                  <a:pt x="0" y="3796263"/>
                </a:moveTo>
                <a:lnTo>
                  <a:pt x="0" y="0"/>
                </a:lnTo>
              </a:path>
            </a:pathLst>
          </a:custGeom>
          <a:ln w="6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4" name="object 264"/>
          <p:cNvSpPr/>
          <p:nvPr/>
        </p:nvSpPr>
        <p:spPr>
          <a:xfrm>
            <a:off x="8436492" y="1167706"/>
            <a:ext cx="0" cy="3349999"/>
          </a:xfrm>
          <a:custGeom>
            <a:avLst/>
            <a:gdLst/>
            <a:ahLst/>
            <a:cxnLst/>
            <a:rect l="l" t="t" r="r" b="b"/>
            <a:pathLst>
              <a:path h="3796665">
                <a:moveTo>
                  <a:pt x="0" y="3796263"/>
                </a:moveTo>
                <a:lnTo>
                  <a:pt x="0" y="0"/>
                </a:lnTo>
              </a:path>
            </a:pathLst>
          </a:custGeom>
          <a:ln w="6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5" name="object 265"/>
          <p:cNvSpPr/>
          <p:nvPr/>
        </p:nvSpPr>
        <p:spPr>
          <a:xfrm>
            <a:off x="6207371" y="4472640"/>
            <a:ext cx="0" cy="44824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671"/>
                </a:moveTo>
                <a:lnTo>
                  <a:pt x="0" y="0"/>
                </a:lnTo>
              </a:path>
            </a:pathLst>
          </a:custGeom>
          <a:ln w="6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6" name="object 266"/>
          <p:cNvSpPr/>
          <p:nvPr/>
        </p:nvSpPr>
        <p:spPr>
          <a:xfrm>
            <a:off x="6207371" y="1167706"/>
            <a:ext cx="0" cy="44263"/>
          </a:xfrm>
          <a:custGeom>
            <a:avLst/>
            <a:gdLst/>
            <a:ahLst/>
            <a:cxnLst/>
            <a:rect l="l" t="t" r="r" b="b"/>
            <a:pathLst>
              <a:path h="50165">
                <a:moveTo>
                  <a:pt x="0" y="0"/>
                </a:moveTo>
                <a:lnTo>
                  <a:pt x="0" y="49592"/>
                </a:lnTo>
              </a:path>
            </a:pathLst>
          </a:custGeom>
          <a:ln w="6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7" name="object 267"/>
          <p:cNvSpPr/>
          <p:nvPr/>
        </p:nvSpPr>
        <p:spPr>
          <a:xfrm>
            <a:off x="3979179" y="3679450"/>
            <a:ext cx="44263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577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8" name="object 268"/>
          <p:cNvSpPr/>
          <p:nvPr/>
        </p:nvSpPr>
        <p:spPr>
          <a:xfrm>
            <a:off x="8391822" y="3679450"/>
            <a:ext cx="44824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625" y="0"/>
                </a:moveTo>
                <a:lnTo>
                  <a:pt x="0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9" name="object 269"/>
          <p:cNvSpPr/>
          <p:nvPr/>
        </p:nvSpPr>
        <p:spPr>
          <a:xfrm>
            <a:off x="3979179" y="2842534"/>
            <a:ext cx="44263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577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0" name="object 270"/>
          <p:cNvSpPr/>
          <p:nvPr/>
        </p:nvSpPr>
        <p:spPr>
          <a:xfrm>
            <a:off x="8391822" y="2842534"/>
            <a:ext cx="44824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625" y="0"/>
                </a:moveTo>
                <a:lnTo>
                  <a:pt x="0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1" name="object 271"/>
          <p:cNvSpPr/>
          <p:nvPr/>
        </p:nvSpPr>
        <p:spPr>
          <a:xfrm>
            <a:off x="3979179" y="2004649"/>
            <a:ext cx="44263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577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2" name="object 272"/>
          <p:cNvSpPr/>
          <p:nvPr/>
        </p:nvSpPr>
        <p:spPr>
          <a:xfrm>
            <a:off x="8391822" y="2004649"/>
            <a:ext cx="44824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625" y="0"/>
                </a:moveTo>
                <a:lnTo>
                  <a:pt x="0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3" name="object 273"/>
          <p:cNvSpPr/>
          <p:nvPr/>
        </p:nvSpPr>
        <p:spPr>
          <a:xfrm>
            <a:off x="5880960" y="4889998"/>
            <a:ext cx="190500" cy="181535"/>
          </a:xfrm>
          <a:custGeom>
            <a:avLst/>
            <a:gdLst/>
            <a:ahLst/>
            <a:cxnLst/>
            <a:rect l="l" t="t" r="r" b="b"/>
            <a:pathLst>
              <a:path w="215900" h="205739">
                <a:moveTo>
                  <a:pt x="111339" y="172728"/>
                </a:moveTo>
                <a:lnTo>
                  <a:pt x="85235" y="172728"/>
                </a:lnTo>
                <a:lnTo>
                  <a:pt x="90439" y="183013"/>
                </a:lnTo>
                <a:lnTo>
                  <a:pt x="98434" y="192715"/>
                </a:lnTo>
                <a:lnTo>
                  <a:pt x="109255" y="200662"/>
                </a:lnTo>
                <a:lnTo>
                  <a:pt x="122932" y="205683"/>
                </a:lnTo>
                <a:lnTo>
                  <a:pt x="141591" y="203824"/>
                </a:lnTo>
                <a:lnTo>
                  <a:pt x="157752" y="198122"/>
                </a:lnTo>
                <a:lnTo>
                  <a:pt x="160423" y="196459"/>
                </a:lnTo>
                <a:lnTo>
                  <a:pt x="140090" y="196459"/>
                </a:lnTo>
                <a:lnTo>
                  <a:pt x="123943" y="193127"/>
                </a:lnTo>
                <a:lnTo>
                  <a:pt x="114651" y="183990"/>
                </a:lnTo>
                <a:lnTo>
                  <a:pt x="111339" y="172728"/>
                </a:lnTo>
                <a:close/>
              </a:path>
              <a:path w="215900" h="205739">
                <a:moveTo>
                  <a:pt x="23247" y="149819"/>
                </a:moveTo>
                <a:lnTo>
                  <a:pt x="9353" y="153427"/>
                </a:lnTo>
                <a:lnTo>
                  <a:pt x="0" y="163119"/>
                </a:lnTo>
                <a:lnTo>
                  <a:pt x="887" y="181014"/>
                </a:lnTo>
                <a:lnTo>
                  <a:pt x="6644" y="193546"/>
                </a:lnTo>
                <a:lnTo>
                  <a:pt x="15879" y="201500"/>
                </a:lnTo>
                <a:lnTo>
                  <a:pt x="27197" y="205665"/>
                </a:lnTo>
                <a:lnTo>
                  <a:pt x="47438" y="203284"/>
                </a:lnTo>
                <a:lnTo>
                  <a:pt x="62979" y="196436"/>
                </a:lnTo>
                <a:lnTo>
                  <a:pt x="63287" y="196190"/>
                </a:lnTo>
                <a:lnTo>
                  <a:pt x="45540" y="196190"/>
                </a:lnTo>
                <a:lnTo>
                  <a:pt x="33585" y="196125"/>
                </a:lnTo>
                <a:lnTo>
                  <a:pt x="21051" y="192226"/>
                </a:lnTo>
                <a:lnTo>
                  <a:pt x="29859" y="184234"/>
                </a:lnTo>
                <a:lnTo>
                  <a:pt x="36436" y="172271"/>
                </a:lnTo>
                <a:lnTo>
                  <a:pt x="32554" y="154995"/>
                </a:lnTo>
                <a:lnTo>
                  <a:pt x="23247" y="149819"/>
                </a:lnTo>
                <a:close/>
              </a:path>
              <a:path w="215900" h="205739">
                <a:moveTo>
                  <a:pt x="205977" y="131423"/>
                </a:moveTo>
                <a:lnTo>
                  <a:pt x="196589" y="131423"/>
                </a:lnTo>
                <a:lnTo>
                  <a:pt x="195705" y="133258"/>
                </a:lnTo>
                <a:lnTo>
                  <a:pt x="194821" y="136495"/>
                </a:lnTo>
                <a:lnTo>
                  <a:pt x="187229" y="156169"/>
                </a:lnTo>
                <a:lnTo>
                  <a:pt x="158219" y="189760"/>
                </a:lnTo>
                <a:lnTo>
                  <a:pt x="140090" y="196459"/>
                </a:lnTo>
                <a:lnTo>
                  <a:pt x="160423" y="196459"/>
                </a:lnTo>
                <a:lnTo>
                  <a:pt x="191832" y="167990"/>
                </a:lnTo>
                <a:lnTo>
                  <a:pt x="205538" y="139386"/>
                </a:lnTo>
                <a:lnTo>
                  <a:pt x="205977" y="131423"/>
                </a:lnTo>
                <a:close/>
              </a:path>
              <a:path w="215900" h="205739">
                <a:moveTo>
                  <a:pt x="114999" y="10015"/>
                </a:moveTo>
                <a:lnTo>
                  <a:pt x="77069" y="10015"/>
                </a:lnTo>
                <a:lnTo>
                  <a:pt x="89243" y="11360"/>
                </a:lnTo>
                <a:lnTo>
                  <a:pt x="99730" y="17963"/>
                </a:lnTo>
                <a:lnTo>
                  <a:pt x="105676" y="32651"/>
                </a:lnTo>
                <a:lnTo>
                  <a:pt x="105676" y="33680"/>
                </a:lnTo>
                <a:lnTo>
                  <a:pt x="105573" y="39999"/>
                </a:lnTo>
                <a:lnTo>
                  <a:pt x="99456" y="78839"/>
                </a:lnTo>
                <a:lnTo>
                  <a:pt x="88765" y="123061"/>
                </a:lnTo>
                <a:lnTo>
                  <a:pt x="71792" y="173731"/>
                </a:lnTo>
                <a:lnTo>
                  <a:pt x="45540" y="196190"/>
                </a:lnTo>
                <a:lnTo>
                  <a:pt x="63287" y="196190"/>
                </a:lnTo>
                <a:lnTo>
                  <a:pt x="74203" y="187484"/>
                </a:lnTo>
                <a:lnTo>
                  <a:pt x="81494" y="178794"/>
                </a:lnTo>
                <a:lnTo>
                  <a:pt x="85235" y="172728"/>
                </a:lnTo>
                <a:lnTo>
                  <a:pt x="111339" y="172728"/>
                </a:lnTo>
                <a:lnTo>
                  <a:pt x="133495" y="63654"/>
                </a:lnTo>
                <a:lnTo>
                  <a:pt x="144966" y="32651"/>
                </a:lnTo>
                <a:lnTo>
                  <a:pt x="132828" y="32651"/>
                </a:lnTo>
                <a:lnTo>
                  <a:pt x="123607" y="17517"/>
                </a:lnTo>
                <a:lnTo>
                  <a:pt x="114999" y="10015"/>
                </a:lnTo>
                <a:close/>
              </a:path>
              <a:path w="215900" h="205739">
                <a:moveTo>
                  <a:pt x="89693" y="0"/>
                </a:moveTo>
                <a:lnTo>
                  <a:pt x="42887" y="17671"/>
                </a:lnTo>
                <a:lnTo>
                  <a:pt x="16965" y="51526"/>
                </a:lnTo>
                <a:lnTo>
                  <a:pt x="10905" y="74453"/>
                </a:lnTo>
                <a:lnTo>
                  <a:pt x="19835" y="74453"/>
                </a:lnTo>
                <a:lnTo>
                  <a:pt x="21176" y="73536"/>
                </a:lnTo>
                <a:lnTo>
                  <a:pt x="22091" y="69439"/>
                </a:lnTo>
                <a:lnTo>
                  <a:pt x="29803" y="50081"/>
                </a:lnTo>
                <a:lnTo>
                  <a:pt x="58734" y="16764"/>
                </a:lnTo>
                <a:lnTo>
                  <a:pt x="77069" y="10015"/>
                </a:lnTo>
                <a:lnTo>
                  <a:pt x="114999" y="10015"/>
                </a:lnTo>
                <a:lnTo>
                  <a:pt x="112435" y="7781"/>
                </a:lnTo>
                <a:lnTo>
                  <a:pt x="100676" y="2317"/>
                </a:lnTo>
                <a:lnTo>
                  <a:pt x="89693" y="0"/>
                </a:lnTo>
                <a:close/>
              </a:path>
              <a:path w="215900" h="205739">
                <a:moveTo>
                  <a:pt x="206988" y="10241"/>
                </a:moveTo>
                <a:lnTo>
                  <a:pt x="182447" y="10241"/>
                </a:lnTo>
                <a:lnTo>
                  <a:pt x="194852" y="12760"/>
                </a:lnTo>
                <a:lnTo>
                  <a:pt x="186177" y="21420"/>
                </a:lnTo>
                <a:lnTo>
                  <a:pt x="179980" y="33680"/>
                </a:lnTo>
                <a:lnTo>
                  <a:pt x="182512" y="48372"/>
                </a:lnTo>
                <a:lnTo>
                  <a:pt x="192873" y="55155"/>
                </a:lnTo>
                <a:lnTo>
                  <a:pt x="205710" y="52480"/>
                </a:lnTo>
                <a:lnTo>
                  <a:pt x="215898" y="43783"/>
                </a:lnTo>
                <a:lnTo>
                  <a:pt x="214990" y="24491"/>
                </a:lnTo>
                <a:lnTo>
                  <a:pt x="208791" y="11684"/>
                </a:lnTo>
                <a:lnTo>
                  <a:pt x="206988" y="10241"/>
                </a:lnTo>
                <a:close/>
              </a:path>
              <a:path w="215900" h="205739">
                <a:moveTo>
                  <a:pt x="188610" y="514"/>
                </a:moveTo>
                <a:lnTo>
                  <a:pt x="145402" y="16261"/>
                </a:lnTo>
                <a:lnTo>
                  <a:pt x="132828" y="32651"/>
                </a:lnTo>
                <a:lnTo>
                  <a:pt x="144966" y="32651"/>
                </a:lnTo>
                <a:lnTo>
                  <a:pt x="146857" y="28960"/>
                </a:lnTo>
                <a:lnTo>
                  <a:pt x="156589" y="17582"/>
                </a:lnTo>
                <a:lnTo>
                  <a:pt x="169765" y="10640"/>
                </a:lnTo>
                <a:lnTo>
                  <a:pt x="182447" y="10241"/>
                </a:lnTo>
                <a:lnTo>
                  <a:pt x="206988" y="10241"/>
                </a:lnTo>
                <a:lnTo>
                  <a:pt x="199324" y="4109"/>
                </a:lnTo>
                <a:lnTo>
                  <a:pt x="188610" y="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4" name="object 274"/>
          <p:cNvSpPr txBox="1"/>
          <p:nvPr/>
        </p:nvSpPr>
        <p:spPr>
          <a:xfrm>
            <a:off x="6241680" y="4874092"/>
            <a:ext cx="900953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(con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ras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3144408" y="3330271"/>
            <a:ext cx="263338" cy="187699"/>
          </a:xfrm>
          <a:custGeom>
            <a:avLst/>
            <a:gdLst/>
            <a:ahLst/>
            <a:cxnLst/>
            <a:rect l="l" t="t" r="r" b="b"/>
            <a:pathLst>
              <a:path w="298450" h="212725">
                <a:moveTo>
                  <a:pt x="38218" y="114605"/>
                </a:moveTo>
                <a:lnTo>
                  <a:pt x="24030" y="116983"/>
                </a:lnTo>
                <a:lnTo>
                  <a:pt x="12236" y="123775"/>
                </a:lnTo>
                <a:lnTo>
                  <a:pt x="3878" y="134466"/>
                </a:lnTo>
                <a:lnTo>
                  <a:pt x="0" y="148541"/>
                </a:lnTo>
                <a:lnTo>
                  <a:pt x="3177" y="165727"/>
                </a:lnTo>
                <a:lnTo>
                  <a:pt x="36985" y="200042"/>
                </a:lnTo>
                <a:lnTo>
                  <a:pt x="75609" y="212658"/>
                </a:lnTo>
                <a:lnTo>
                  <a:pt x="75609" y="202570"/>
                </a:lnTo>
                <a:lnTo>
                  <a:pt x="74682" y="202112"/>
                </a:lnTo>
                <a:lnTo>
                  <a:pt x="67300" y="199826"/>
                </a:lnTo>
                <a:lnTo>
                  <a:pt x="47382" y="192941"/>
                </a:lnTo>
                <a:lnTo>
                  <a:pt x="14451" y="168597"/>
                </a:lnTo>
                <a:lnTo>
                  <a:pt x="9970" y="149900"/>
                </a:lnTo>
                <a:lnTo>
                  <a:pt x="9970" y="142097"/>
                </a:lnTo>
                <a:lnTo>
                  <a:pt x="132743" y="142097"/>
                </a:lnTo>
                <a:lnTo>
                  <a:pt x="126870" y="140974"/>
                </a:lnTo>
                <a:lnTo>
                  <a:pt x="89083" y="130034"/>
                </a:lnTo>
                <a:lnTo>
                  <a:pt x="57481" y="118546"/>
                </a:lnTo>
                <a:lnTo>
                  <a:pt x="46771" y="115435"/>
                </a:lnTo>
                <a:lnTo>
                  <a:pt x="38218" y="114605"/>
                </a:lnTo>
                <a:close/>
              </a:path>
              <a:path w="298450" h="212725">
                <a:moveTo>
                  <a:pt x="253310" y="160050"/>
                </a:moveTo>
                <a:lnTo>
                  <a:pt x="230295" y="160050"/>
                </a:lnTo>
                <a:lnTo>
                  <a:pt x="228451" y="172516"/>
                </a:lnTo>
                <a:lnTo>
                  <a:pt x="228451" y="177119"/>
                </a:lnTo>
                <a:lnTo>
                  <a:pt x="230995" y="188159"/>
                </a:lnTo>
                <a:lnTo>
                  <a:pt x="239675" y="198081"/>
                </a:lnTo>
                <a:lnTo>
                  <a:pt x="256057" y="202889"/>
                </a:lnTo>
                <a:lnTo>
                  <a:pt x="269807" y="200634"/>
                </a:lnTo>
                <a:lnTo>
                  <a:pt x="281274" y="194185"/>
                </a:lnTo>
                <a:lnTo>
                  <a:pt x="288924" y="185390"/>
                </a:lnTo>
                <a:lnTo>
                  <a:pt x="275066" y="185390"/>
                </a:lnTo>
                <a:lnTo>
                  <a:pt x="268955" y="181721"/>
                </a:lnTo>
                <a:lnTo>
                  <a:pt x="268955" y="175747"/>
                </a:lnTo>
                <a:lnTo>
                  <a:pt x="263429" y="169285"/>
                </a:lnTo>
                <a:lnTo>
                  <a:pt x="259299" y="164652"/>
                </a:lnTo>
                <a:lnTo>
                  <a:pt x="253310" y="160050"/>
                </a:lnTo>
                <a:close/>
              </a:path>
              <a:path w="298450" h="212725">
                <a:moveTo>
                  <a:pt x="260015" y="76720"/>
                </a:moveTo>
                <a:lnTo>
                  <a:pt x="191515" y="76720"/>
                </a:lnTo>
                <a:lnTo>
                  <a:pt x="202498" y="78420"/>
                </a:lnTo>
                <a:lnTo>
                  <a:pt x="213841" y="80980"/>
                </a:lnTo>
                <a:lnTo>
                  <a:pt x="249973" y="97065"/>
                </a:lnTo>
                <a:lnTo>
                  <a:pt x="280128" y="127653"/>
                </a:lnTo>
                <a:lnTo>
                  <a:pt x="287566" y="149562"/>
                </a:lnTo>
                <a:lnTo>
                  <a:pt x="286999" y="160975"/>
                </a:lnTo>
                <a:lnTo>
                  <a:pt x="283538" y="174018"/>
                </a:lnTo>
                <a:lnTo>
                  <a:pt x="275066" y="185390"/>
                </a:lnTo>
                <a:lnTo>
                  <a:pt x="288924" y="185390"/>
                </a:lnTo>
                <a:lnTo>
                  <a:pt x="290050" y="184096"/>
                </a:lnTo>
                <a:lnTo>
                  <a:pt x="295725" y="170922"/>
                </a:lnTo>
                <a:lnTo>
                  <a:pt x="297890" y="155220"/>
                </a:lnTo>
                <a:lnTo>
                  <a:pt x="296936" y="142384"/>
                </a:lnTo>
                <a:lnTo>
                  <a:pt x="283645" y="105590"/>
                </a:lnTo>
                <a:lnTo>
                  <a:pt x="267401" y="83860"/>
                </a:lnTo>
                <a:lnTo>
                  <a:pt x="260015" y="76720"/>
                </a:lnTo>
                <a:close/>
              </a:path>
              <a:path w="298450" h="212725">
                <a:moveTo>
                  <a:pt x="132743" y="142097"/>
                </a:moveTo>
                <a:lnTo>
                  <a:pt x="24829" y="142097"/>
                </a:lnTo>
                <a:lnTo>
                  <a:pt x="38074" y="143709"/>
                </a:lnTo>
                <a:lnTo>
                  <a:pt x="50495" y="147272"/>
                </a:lnTo>
                <a:lnTo>
                  <a:pt x="99785" y="164248"/>
                </a:lnTo>
                <a:lnTo>
                  <a:pt x="142531" y="174625"/>
                </a:lnTo>
                <a:lnTo>
                  <a:pt x="150739" y="175302"/>
                </a:lnTo>
                <a:lnTo>
                  <a:pt x="169640" y="173335"/>
                </a:lnTo>
                <a:lnTo>
                  <a:pt x="184369" y="167830"/>
                </a:lnTo>
                <a:lnTo>
                  <a:pt x="195322" y="159494"/>
                </a:lnTo>
                <a:lnTo>
                  <a:pt x="202894" y="149033"/>
                </a:lnTo>
                <a:lnTo>
                  <a:pt x="204229" y="145575"/>
                </a:lnTo>
                <a:lnTo>
                  <a:pt x="173395" y="145575"/>
                </a:lnTo>
                <a:lnTo>
                  <a:pt x="161666" y="145523"/>
                </a:lnTo>
                <a:lnTo>
                  <a:pt x="150116" y="144732"/>
                </a:lnTo>
                <a:lnTo>
                  <a:pt x="138574" y="143213"/>
                </a:lnTo>
                <a:lnTo>
                  <a:pt x="132743" y="142097"/>
                </a:lnTo>
                <a:close/>
              </a:path>
              <a:path w="298450" h="212725">
                <a:moveTo>
                  <a:pt x="21650" y="0"/>
                </a:moveTo>
                <a:lnTo>
                  <a:pt x="9220" y="0"/>
                </a:lnTo>
                <a:lnTo>
                  <a:pt x="5029" y="6461"/>
                </a:lnTo>
                <a:lnTo>
                  <a:pt x="5029" y="17983"/>
                </a:lnTo>
                <a:lnTo>
                  <a:pt x="7839" y="25359"/>
                </a:lnTo>
                <a:lnTo>
                  <a:pt x="14780" y="29504"/>
                </a:lnTo>
                <a:lnTo>
                  <a:pt x="24794" y="32316"/>
                </a:lnTo>
                <a:lnTo>
                  <a:pt x="39375" y="35845"/>
                </a:lnTo>
                <a:lnTo>
                  <a:pt x="51678" y="39082"/>
                </a:lnTo>
                <a:lnTo>
                  <a:pt x="64005" y="42181"/>
                </a:lnTo>
                <a:lnTo>
                  <a:pt x="76345" y="45064"/>
                </a:lnTo>
                <a:lnTo>
                  <a:pt x="160157" y="65867"/>
                </a:lnTo>
                <a:lnTo>
                  <a:pt x="195374" y="99362"/>
                </a:lnTo>
                <a:lnTo>
                  <a:pt x="199439" y="115496"/>
                </a:lnTo>
                <a:lnTo>
                  <a:pt x="195741" y="131788"/>
                </a:lnTo>
                <a:lnTo>
                  <a:pt x="186220" y="141254"/>
                </a:lnTo>
                <a:lnTo>
                  <a:pt x="173395" y="145575"/>
                </a:lnTo>
                <a:lnTo>
                  <a:pt x="204229" y="145575"/>
                </a:lnTo>
                <a:lnTo>
                  <a:pt x="207480" y="137155"/>
                </a:lnTo>
                <a:lnTo>
                  <a:pt x="209477" y="124564"/>
                </a:lnTo>
                <a:lnTo>
                  <a:pt x="208328" y="109992"/>
                </a:lnTo>
                <a:lnTo>
                  <a:pt x="204806" y="97375"/>
                </a:lnTo>
                <a:lnTo>
                  <a:pt x="199129" y="86392"/>
                </a:lnTo>
                <a:lnTo>
                  <a:pt x="191515" y="76720"/>
                </a:lnTo>
                <a:lnTo>
                  <a:pt x="260015" y="76720"/>
                </a:lnTo>
                <a:lnTo>
                  <a:pt x="221902" y="52069"/>
                </a:lnTo>
                <a:lnTo>
                  <a:pt x="28103" y="1859"/>
                </a:lnTo>
                <a:lnTo>
                  <a:pt x="2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6" name="object 276"/>
          <p:cNvSpPr txBox="1"/>
          <p:nvPr/>
        </p:nvSpPr>
        <p:spPr>
          <a:xfrm>
            <a:off x="3168009" y="1908548"/>
            <a:ext cx="251159" cy="121359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(spike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coun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1860179" y="5879631"/>
            <a:ext cx="849181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13" dirty="0">
                <a:latin typeface="Arial"/>
                <a:cs typeface="Arial"/>
              </a:rPr>
              <a:t>Be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he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Arial"/>
                <a:cs typeface="Arial"/>
              </a:rPr>
              <a:t>compu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ional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neuroscien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4" dirty="0">
                <a:latin typeface="Arial"/>
                <a:cs typeface="Arial"/>
              </a:rPr>
              <a:t>is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4" dirty="0">
                <a:latin typeface="Arial"/>
                <a:cs typeface="Arial"/>
              </a:rPr>
              <a:t>: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what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model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would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you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us</a:t>
            </a:r>
            <a:r>
              <a:rPr sz="2294" spc="4" dirty="0">
                <a:latin typeface="Arial"/>
                <a:cs typeface="Arial"/>
              </a:rPr>
              <a:t>e</a:t>
            </a:r>
            <a:r>
              <a:rPr sz="2294" spc="9" dirty="0">
                <a:latin typeface="Arial"/>
                <a:cs typeface="Arial"/>
              </a:rPr>
              <a:t>?</a:t>
            </a:r>
            <a:endParaRPr sz="229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6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039" y="5673462"/>
            <a:ext cx="194422" cy="275104"/>
          </a:xfrm>
          <a:custGeom>
            <a:avLst/>
            <a:gdLst/>
            <a:ahLst/>
            <a:cxnLst/>
            <a:rect l="l" t="t" r="r" b="b"/>
            <a:pathLst>
              <a:path w="220345" h="311784">
                <a:moveTo>
                  <a:pt x="60441" y="0"/>
                </a:moveTo>
                <a:lnTo>
                  <a:pt x="54650" y="0"/>
                </a:lnTo>
                <a:lnTo>
                  <a:pt x="54650" y="7522"/>
                </a:lnTo>
                <a:lnTo>
                  <a:pt x="58216" y="8308"/>
                </a:lnTo>
                <a:lnTo>
                  <a:pt x="58673" y="8308"/>
                </a:lnTo>
                <a:lnTo>
                  <a:pt x="68642" y="11134"/>
                </a:lnTo>
                <a:lnTo>
                  <a:pt x="92090" y="56755"/>
                </a:lnTo>
                <a:lnTo>
                  <a:pt x="107302" y="98589"/>
                </a:lnTo>
                <a:lnTo>
                  <a:pt x="121040" y="136789"/>
                </a:lnTo>
                <a:lnTo>
                  <a:pt x="130352" y="163178"/>
                </a:lnTo>
                <a:lnTo>
                  <a:pt x="0" y="293132"/>
                </a:lnTo>
                <a:lnTo>
                  <a:pt x="0" y="306406"/>
                </a:lnTo>
                <a:lnTo>
                  <a:pt x="6217" y="311691"/>
                </a:lnTo>
                <a:lnTo>
                  <a:pt x="20452" y="311691"/>
                </a:lnTo>
                <a:lnTo>
                  <a:pt x="24444" y="306631"/>
                </a:lnTo>
                <a:lnTo>
                  <a:pt x="27980" y="302001"/>
                </a:lnTo>
                <a:lnTo>
                  <a:pt x="135087" y="177186"/>
                </a:lnTo>
                <a:lnTo>
                  <a:pt x="169655" y="177186"/>
                </a:lnTo>
                <a:lnTo>
                  <a:pt x="116860" y="31312"/>
                </a:lnTo>
                <a:lnTo>
                  <a:pt x="109520" y="18090"/>
                </a:lnTo>
                <a:lnTo>
                  <a:pt x="99449" y="9049"/>
                </a:lnTo>
                <a:lnTo>
                  <a:pt x="87537" y="3489"/>
                </a:lnTo>
                <a:lnTo>
                  <a:pt x="74676" y="707"/>
                </a:lnTo>
                <a:lnTo>
                  <a:pt x="60441" y="0"/>
                </a:lnTo>
                <a:close/>
              </a:path>
              <a:path w="220345" h="311784">
                <a:moveTo>
                  <a:pt x="169655" y="177186"/>
                </a:moveTo>
                <a:lnTo>
                  <a:pt x="135087" y="177186"/>
                </a:lnTo>
                <a:lnTo>
                  <a:pt x="140388" y="191025"/>
                </a:lnTo>
                <a:lnTo>
                  <a:pt x="145769" y="205619"/>
                </a:lnTo>
                <a:lnTo>
                  <a:pt x="151141" y="220551"/>
                </a:lnTo>
                <a:lnTo>
                  <a:pt x="156410" y="235408"/>
                </a:lnTo>
                <a:lnTo>
                  <a:pt x="161486" y="249773"/>
                </a:lnTo>
                <a:lnTo>
                  <a:pt x="166276" y="263232"/>
                </a:lnTo>
                <a:lnTo>
                  <a:pt x="180752" y="299707"/>
                </a:lnTo>
                <a:lnTo>
                  <a:pt x="203213" y="311024"/>
                </a:lnTo>
                <a:lnTo>
                  <a:pt x="215057" y="311024"/>
                </a:lnTo>
                <a:lnTo>
                  <a:pt x="219486" y="310548"/>
                </a:lnTo>
                <a:lnTo>
                  <a:pt x="219913" y="307704"/>
                </a:lnTo>
                <a:lnTo>
                  <a:pt x="219913" y="304845"/>
                </a:lnTo>
                <a:lnTo>
                  <a:pt x="219029" y="303906"/>
                </a:lnTo>
                <a:lnTo>
                  <a:pt x="217677" y="302001"/>
                </a:lnTo>
                <a:lnTo>
                  <a:pt x="213268" y="297179"/>
                </a:lnTo>
                <a:lnTo>
                  <a:pt x="210586" y="290571"/>
                </a:lnTo>
                <a:lnTo>
                  <a:pt x="207507" y="281772"/>
                </a:lnTo>
                <a:lnTo>
                  <a:pt x="169655" y="177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5193164" y="5808514"/>
            <a:ext cx="262218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966" y="0"/>
                </a:lnTo>
              </a:path>
            </a:pathLst>
          </a:custGeom>
          <a:ln w="19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193190" y="5884311"/>
            <a:ext cx="262218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936" y="0"/>
                </a:lnTo>
              </a:path>
            </a:pathLst>
          </a:custGeom>
          <a:ln w="19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610298" y="5669379"/>
            <a:ext cx="190500" cy="352985"/>
          </a:xfrm>
          <a:custGeom>
            <a:avLst/>
            <a:gdLst/>
            <a:ahLst/>
            <a:cxnLst/>
            <a:rect l="l" t="t" r="r" b="b"/>
            <a:pathLst>
              <a:path w="215900" h="400050">
                <a:moveTo>
                  <a:pt x="22715" y="344158"/>
                </a:moveTo>
                <a:lnTo>
                  <a:pt x="9698" y="347358"/>
                </a:lnTo>
                <a:lnTo>
                  <a:pt x="0" y="356717"/>
                </a:lnTo>
                <a:lnTo>
                  <a:pt x="621" y="374920"/>
                </a:lnTo>
                <a:lnTo>
                  <a:pt x="5999" y="387739"/>
                </a:lnTo>
                <a:lnTo>
                  <a:pt x="14775" y="395862"/>
                </a:lnTo>
                <a:lnTo>
                  <a:pt x="25591" y="399980"/>
                </a:lnTo>
                <a:lnTo>
                  <a:pt x="41529" y="398218"/>
                </a:lnTo>
                <a:lnTo>
                  <a:pt x="54864" y="392771"/>
                </a:lnTo>
                <a:lnTo>
                  <a:pt x="57069" y="391150"/>
                </a:lnTo>
                <a:lnTo>
                  <a:pt x="21359" y="391150"/>
                </a:lnTo>
                <a:lnTo>
                  <a:pt x="12886" y="382853"/>
                </a:lnTo>
                <a:lnTo>
                  <a:pt x="29487" y="376533"/>
                </a:lnTo>
                <a:lnTo>
                  <a:pt x="36197" y="365512"/>
                </a:lnTo>
                <a:lnTo>
                  <a:pt x="32634" y="349519"/>
                </a:lnTo>
                <a:lnTo>
                  <a:pt x="22715" y="344158"/>
                </a:lnTo>
                <a:close/>
              </a:path>
              <a:path w="215900" h="400050">
                <a:moveTo>
                  <a:pt x="189644" y="0"/>
                </a:moveTo>
                <a:lnTo>
                  <a:pt x="145603" y="13851"/>
                </a:lnTo>
                <a:lnTo>
                  <a:pt x="125194" y="47790"/>
                </a:lnTo>
                <a:lnTo>
                  <a:pt x="115323" y="87973"/>
                </a:lnTo>
                <a:lnTo>
                  <a:pt x="111711" y="106334"/>
                </a:lnTo>
                <a:lnTo>
                  <a:pt x="78082" y="120996"/>
                </a:lnTo>
                <a:lnTo>
                  <a:pt x="64671" y="120996"/>
                </a:lnTo>
                <a:lnTo>
                  <a:pt x="64671" y="134843"/>
                </a:lnTo>
                <a:lnTo>
                  <a:pt x="106642" y="134843"/>
                </a:lnTo>
                <a:lnTo>
                  <a:pt x="69801" y="326034"/>
                </a:lnTo>
                <a:lnTo>
                  <a:pt x="57403" y="370778"/>
                </a:lnTo>
                <a:lnTo>
                  <a:pt x="32515" y="391150"/>
                </a:lnTo>
                <a:lnTo>
                  <a:pt x="57069" y="391150"/>
                </a:lnTo>
                <a:lnTo>
                  <a:pt x="87809" y="350740"/>
                </a:lnTo>
                <a:lnTo>
                  <a:pt x="102948" y="304594"/>
                </a:lnTo>
                <a:lnTo>
                  <a:pt x="136634" y="134831"/>
                </a:lnTo>
                <a:lnTo>
                  <a:pt x="188389" y="134831"/>
                </a:lnTo>
                <a:lnTo>
                  <a:pt x="188389" y="120975"/>
                </a:lnTo>
                <a:lnTo>
                  <a:pt x="139317" y="120975"/>
                </a:lnTo>
                <a:lnTo>
                  <a:pt x="142045" y="106334"/>
                </a:lnTo>
                <a:lnTo>
                  <a:pt x="150400" y="61520"/>
                </a:lnTo>
                <a:lnTo>
                  <a:pt x="159288" y="24091"/>
                </a:lnTo>
                <a:lnTo>
                  <a:pt x="205753" y="8769"/>
                </a:lnTo>
                <a:lnTo>
                  <a:pt x="200568" y="4099"/>
                </a:lnTo>
                <a:lnTo>
                  <a:pt x="189644" y="0"/>
                </a:lnTo>
                <a:close/>
              </a:path>
              <a:path w="215900" h="400050">
                <a:moveTo>
                  <a:pt x="205753" y="8769"/>
                </a:moveTo>
                <a:lnTo>
                  <a:pt x="193723" y="8769"/>
                </a:lnTo>
                <a:lnTo>
                  <a:pt x="202227" y="17069"/>
                </a:lnTo>
                <a:lnTo>
                  <a:pt x="186134" y="23716"/>
                </a:lnTo>
                <a:lnTo>
                  <a:pt x="179494" y="34749"/>
                </a:lnTo>
                <a:lnTo>
                  <a:pt x="183164" y="50562"/>
                </a:lnTo>
                <a:lnTo>
                  <a:pt x="193248" y="55784"/>
                </a:lnTo>
                <a:lnTo>
                  <a:pt x="206155" y="52540"/>
                </a:lnTo>
                <a:lnTo>
                  <a:pt x="215804" y="43090"/>
                </a:lnTo>
                <a:lnTo>
                  <a:pt x="215066" y="24909"/>
                </a:lnTo>
                <a:lnTo>
                  <a:pt x="209515" y="12158"/>
                </a:lnTo>
                <a:lnTo>
                  <a:pt x="205753" y="8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861833" y="5651430"/>
            <a:ext cx="91328" cy="389964"/>
          </a:xfrm>
          <a:custGeom>
            <a:avLst/>
            <a:gdLst/>
            <a:ahLst/>
            <a:cxnLst/>
            <a:rect l="l" t="t" r="r" b="b"/>
            <a:pathLst>
              <a:path w="103504" h="441959">
                <a:moveTo>
                  <a:pt x="101193" y="0"/>
                </a:moveTo>
                <a:lnTo>
                  <a:pt x="98541" y="0"/>
                </a:lnTo>
                <a:lnTo>
                  <a:pt x="95710" y="1167"/>
                </a:lnTo>
                <a:lnTo>
                  <a:pt x="65475" y="28572"/>
                </a:lnTo>
                <a:lnTo>
                  <a:pt x="35177" y="71977"/>
                </a:lnTo>
                <a:lnTo>
                  <a:pt x="17157" y="116369"/>
                </a:lnTo>
                <a:lnTo>
                  <a:pt x="6469" y="155799"/>
                </a:lnTo>
                <a:lnTo>
                  <a:pt x="560" y="200959"/>
                </a:lnTo>
                <a:lnTo>
                  <a:pt x="0" y="220477"/>
                </a:lnTo>
                <a:lnTo>
                  <a:pt x="128" y="230333"/>
                </a:lnTo>
                <a:lnTo>
                  <a:pt x="4272" y="276776"/>
                </a:lnTo>
                <a:lnTo>
                  <a:pt x="12974" y="316309"/>
                </a:lnTo>
                <a:lnTo>
                  <a:pt x="28380" y="357005"/>
                </a:lnTo>
                <a:lnTo>
                  <a:pt x="48598" y="391496"/>
                </a:lnTo>
                <a:lnTo>
                  <a:pt x="78124" y="426586"/>
                </a:lnTo>
                <a:lnTo>
                  <a:pt x="101223" y="441959"/>
                </a:lnTo>
                <a:lnTo>
                  <a:pt x="102991" y="440628"/>
                </a:lnTo>
                <a:lnTo>
                  <a:pt x="102961" y="437543"/>
                </a:lnTo>
                <a:lnTo>
                  <a:pt x="102961" y="435339"/>
                </a:lnTo>
                <a:lnTo>
                  <a:pt x="69781" y="396368"/>
                </a:lnTo>
                <a:lnTo>
                  <a:pt x="50915" y="361228"/>
                </a:lnTo>
                <a:lnTo>
                  <a:pt x="37902" y="323790"/>
                </a:lnTo>
                <a:lnTo>
                  <a:pt x="29874" y="285449"/>
                </a:lnTo>
                <a:lnTo>
                  <a:pt x="25423" y="235330"/>
                </a:lnTo>
                <a:lnTo>
                  <a:pt x="25212" y="223324"/>
                </a:lnTo>
                <a:lnTo>
                  <a:pt x="25379" y="209833"/>
                </a:lnTo>
                <a:lnTo>
                  <a:pt x="28093" y="169843"/>
                </a:lnTo>
                <a:lnTo>
                  <a:pt x="34610" y="131027"/>
                </a:lnTo>
                <a:lnTo>
                  <a:pt x="45558" y="93961"/>
                </a:lnTo>
                <a:lnTo>
                  <a:pt x="61562" y="59220"/>
                </a:lnTo>
                <a:lnTo>
                  <a:pt x="83251" y="27382"/>
                </a:lnTo>
                <a:lnTo>
                  <a:pt x="102961" y="6681"/>
                </a:lnTo>
                <a:lnTo>
                  <a:pt x="102961" y="1380"/>
                </a:lnTo>
                <a:lnTo>
                  <a:pt x="101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991596" y="5668787"/>
            <a:ext cx="163606" cy="279587"/>
          </a:xfrm>
          <a:custGeom>
            <a:avLst/>
            <a:gdLst/>
            <a:ahLst/>
            <a:cxnLst/>
            <a:rect l="l" t="t" r="r" b="b"/>
            <a:pathLst>
              <a:path w="185420" h="316865">
                <a:moveTo>
                  <a:pt x="136111" y="0"/>
                </a:moveTo>
                <a:lnTo>
                  <a:pt x="96164" y="13684"/>
                </a:lnTo>
                <a:lnTo>
                  <a:pt x="67965" y="39374"/>
                </a:lnTo>
                <a:lnTo>
                  <a:pt x="42868" y="74941"/>
                </a:lnTo>
                <a:lnTo>
                  <a:pt x="22305" y="117376"/>
                </a:lnTo>
                <a:lnTo>
                  <a:pt x="7707" y="163666"/>
                </a:lnTo>
                <a:lnTo>
                  <a:pt x="508" y="210801"/>
                </a:lnTo>
                <a:lnTo>
                  <a:pt x="0" y="226180"/>
                </a:lnTo>
                <a:lnTo>
                  <a:pt x="589" y="241446"/>
                </a:lnTo>
                <a:lnTo>
                  <a:pt x="10673" y="285242"/>
                </a:lnTo>
                <a:lnTo>
                  <a:pt x="36468" y="313574"/>
                </a:lnTo>
                <a:lnTo>
                  <a:pt x="49278" y="316812"/>
                </a:lnTo>
                <a:lnTo>
                  <a:pt x="59406" y="315907"/>
                </a:lnTo>
                <a:lnTo>
                  <a:pt x="69490" y="313207"/>
                </a:lnTo>
                <a:lnTo>
                  <a:pt x="79479" y="308829"/>
                </a:lnTo>
                <a:lnTo>
                  <a:pt x="82420" y="307054"/>
                </a:lnTo>
                <a:lnTo>
                  <a:pt x="57294" y="307054"/>
                </a:lnTo>
                <a:lnTo>
                  <a:pt x="47006" y="305382"/>
                </a:lnTo>
                <a:lnTo>
                  <a:pt x="39052" y="299502"/>
                </a:lnTo>
                <a:lnTo>
                  <a:pt x="33458" y="288599"/>
                </a:lnTo>
                <a:lnTo>
                  <a:pt x="30248" y="271854"/>
                </a:lnTo>
                <a:lnTo>
                  <a:pt x="30108" y="259045"/>
                </a:lnTo>
                <a:lnTo>
                  <a:pt x="30312" y="246924"/>
                </a:lnTo>
                <a:lnTo>
                  <a:pt x="35621" y="199572"/>
                </a:lnTo>
                <a:lnTo>
                  <a:pt x="137220" y="164589"/>
                </a:lnTo>
                <a:lnTo>
                  <a:pt x="174047" y="164589"/>
                </a:lnTo>
                <a:lnTo>
                  <a:pt x="177272" y="152241"/>
                </a:lnTo>
                <a:lnTo>
                  <a:pt x="177584" y="150742"/>
                </a:lnTo>
                <a:lnTo>
                  <a:pt x="47884" y="150742"/>
                </a:lnTo>
                <a:lnTo>
                  <a:pt x="50826" y="139767"/>
                </a:lnTo>
                <a:lnTo>
                  <a:pt x="65684" y="91789"/>
                </a:lnTo>
                <a:lnTo>
                  <a:pt x="84792" y="52084"/>
                </a:lnTo>
                <a:lnTo>
                  <a:pt x="110295" y="18352"/>
                </a:lnTo>
                <a:lnTo>
                  <a:pt x="128401" y="9569"/>
                </a:lnTo>
                <a:lnTo>
                  <a:pt x="157789" y="9569"/>
                </a:lnTo>
                <a:lnTo>
                  <a:pt x="150063" y="3971"/>
                </a:lnTo>
                <a:lnTo>
                  <a:pt x="136111" y="0"/>
                </a:lnTo>
                <a:close/>
              </a:path>
              <a:path w="185420" h="316865">
                <a:moveTo>
                  <a:pt x="174047" y="164589"/>
                </a:moveTo>
                <a:lnTo>
                  <a:pt x="137220" y="164589"/>
                </a:lnTo>
                <a:lnTo>
                  <a:pt x="135004" y="173617"/>
                </a:lnTo>
                <a:lnTo>
                  <a:pt x="132275" y="184148"/>
                </a:lnTo>
                <a:lnTo>
                  <a:pt x="120560" y="221536"/>
                </a:lnTo>
                <a:lnTo>
                  <a:pt x="100460" y="264427"/>
                </a:lnTo>
                <a:lnTo>
                  <a:pt x="74705" y="298415"/>
                </a:lnTo>
                <a:lnTo>
                  <a:pt x="57294" y="307054"/>
                </a:lnTo>
                <a:lnTo>
                  <a:pt x="82420" y="307054"/>
                </a:lnTo>
                <a:lnTo>
                  <a:pt x="117455" y="276870"/>
                </a:lnTo>
                <a:lnTo>
                  <a:pt x="142416" y="240991"/>
                </a:lnTo>
                <a:lnTo>
                  <a:pt x="162819" y="198400"/>
                </a:lnTo>
                <a:lnTo>
                  <a:pt x="173201" y="167829"/>
                </a:lnTo>
                <a:lnTo>
                  <a:pt x="174047" y="164589"/>
                </a:lnTo>
                <a:close/>
              </a:path>
              <a:path w="185420" h="316865">
                <a:moveTo>
                  <a:pt x="157789" y="9569"/>
                </a:moveTo>
                <a:lnTo>
                  <a:pt x="128401" y="9569"/>
                </a:lnTo>
                <a:lnTo>
                  <a:pt x="141138" y="13003"/>
                </a:lnTo>
                <a:lnTo>
                  <a:pt x="149143" y="22273"/>
                </a:lnTo>
                <a:lnTo>
                  <a:pt x="153488" y="35589"/>
                </a:lnTo>
                <a:lnTo>
                  <a:pt x="155245" y="51160"/>
                </a:lnTo>
                <a:lnTo>
                  <a:pt x="155152" y="63335"/>
                </a:lnTo>
                <a:lnTo>
                  <a:pt x="150299" y="109394"/>
                </a:lnTo>
                <a:lnTo>
                  <a:pt x="47884" y="150742"/>
                </a:lnTo>
                <a:lnTo>
                  <a:pt x="177584" y="150742"/>
                </a:lnTo>
                <a:lnTo>
                  <a:pt x="180528" y="136605"/>
                </a:lnTo>
                <a:lnTo>
                  <a:pt x="182918" y="121039"/>
                </a:lnTo>
                <a:lnTo>
                  <a:pt x="184389" y="105658"/>
                </a:lnTo>
                <a:lnTo>
                  <a:pt x="184891" y="90581"/>
                </a:lnTo>
                <a:lnTo>
                  <a:pt x="184489" y="78782"/>
                </a:lnTo>
                <a:lnTo>
                  <a:pt x="175987" y="36345"/>
                </a:lnTo>
                <a:lnTo>
                  <a:pt x="161154" y="12008"/>
                </a:lnTo>
                <a:lnTo>
                  <a:pt x="157789" y="9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184519" y="5771504"/>
            <a:ext cx="191060" cy="176493"/>
          </a:xfrm>
          <a:custGeom>
            <a:avLst/>
            <a:gdLst/>
            <a:ahLst/>
            <a:cxnLst/>
            <a:rect l="l" t="t" r="r" b="b"/>
            <a:pathLst>
              <a:path w="216535" h="200025">
                <a:moveTo>
                  <a:pt x="22952" y="145247"/>
                </a:moveTo>
                <a:lnTo>
                  <a:pt x="9197" y="149007"/>
                </a:lnTo>
                <a:lnTo>
                  <a:pt x="0" y="158934"/>
                </a:lnTo>
                <a:lnTo>
                  <a:pt x="1196" y="176348"/>
                </a:lnTo>
                <a:lnTo>
                  <a:pt x="7410" y="188425"/>
                </a:lnTo>
                <a:lnTo>
                  <a:pt x="17149" y="195959"/>
                </a:lnTo>
                <a:lnTo>
                  <a:pt x="28925" y="199742"/>
                </a:lnTo>
                <a:lnTo>
                  <a:pt x="48996" y="197162"/>
                </a:lnTo>
                <a:lnTo>
                  <a:pt x="62997" y="190730"/>
                </a:lnTo>
                <a:lnTo>
                  <a:pt x="42901" y="190730"/>
                </a:lnTo>
                <a:lnTo>
                  <a:pt x="32051" y="190091"/>
                </a:lnTo>
                <a:lnTo>
                  <a:pt x="18534" y="184693"/>
                </a:lnTo>
                <a:lnTo>
                  <a:pt x="29736" y="178181"/>
                </a:lnTo>
                <a:lnTo>
                  <a:pt x="36865" y="166668"/>
                </a:lnTo>
                <a:lnTo>
                  <a:pt x="32640" y="149937"/>
                </a:lnTo>
                <a:lnTo>
                  <a:pt x="22952" y="145247"/>
                </a:lnTo>
                <a:close/>
              </a:path>
              <a:path w="216535" h="200025">
                <a:moveTo>
                  <a:pt x="111552" y="167011"/>
                </a:moveTo>
                <a:lnTo>
                  <a:pt x="85749" y="167011"/>
                </a:lnTo>
                <a:lnTo>
                  <a:pt x="90859" y="177358"/>
                </a:lnTo>
                <a:lnTo>
                  <a:pt x="98879" y="187002"/>
                </a:lnTo>
                <a:lnTo>
                  <a:pt x="109823" y="194801"/>
                </a:lnTo>
                <a:lnTo>
                  <a:pt x="123706" y="199614"/>
                </a:lnTo>
                <a:lnTo>
                  <a:pt x="142469" y="197696"/>
                </a:lnTo>
                <a:lnTo>
                  <a:pt x="158687" y="191933"/>
                </a:lnTo>
                <a:lnTo>
                  <a:pt x="160748" y="190646"/>
                </a:lnTo>
                <a:lnTo>
                  <a:pt x="139428" y="190646"/>
                </a:lnTo>
                <a:lnTo>
                  <a:pt x="123448" y="187140"/>
                </a:lnTo>
                <a:lnTo>
                  <a:pt x="114391" y="177752"/>
                </a:lnTo>
                <a:lnTo>
                  <a:pt x="111552" y="167011"/>
                </a:lnTo>
                <a:close/>
              </a:path>
              <a:path w="216535" h="200025">
                <a:moveTo>
                  <a:pt x="114584" y="9647"/>
                </a:moveTo>
                <a:lnTo>
                  <a:pt x="78078" y="9647"/>
                </a:lnTo>
                <a:lnTo>
                  <a:pt x="90085" y="11128"/>
                </a:lnTo>
                <a:lnTo>
                  <a:pt x="100509" y="18098"/>
                </a:lnTo>
                <a:lnTo>
                  <a:pt x="106100" y="33630"/>
                </a:lnTo>
                <a:lnTo>
                  <a:pt x="105893" y="40500"/>
                </a:lnTo>
                <a:lnTo>
                  <a:pt x="105090" y="48338"/>
                </a:lnTo>
                <a:lnTo>
                  <a:pt x="95740" y="93019"/>
                </a:lnTo>
                <a:lnTo>
                  <a:pt x="81247" y="145829"/>
                </a:lnTo>
                <a:lnTo>
                  <a:pt x="59945" y="182843"/>
                </a:lnTo>
                <a:lnTo>
                  <a:pt x="42901" y="190730"/>
                </a:lnTo>
                <a:lnTo>
                  <a:pt x="62997" y="190730"/>
                </a:lnTo>
                <a:lnTo>
                  <a:pt x="64355" y="190107"/>
                </a:lnTo>
                <a:lnTo>
                  <a:pt x="75362" y="181069"/>
                </a:lnTo>
                <a:lnTo>
                  <a:pt x="82374" y="172540"/>
                </a:lnTo>
                <a:lnTo>
                  <a:pt x="85749" y="167011"/>
                </a:lnTo>
                <a:lnTo>
                  <a:pt x="111552" y="167011"/>
                </a:lnTo>
                <a:lnTo>
                  <a:pt x="116862" y="128893"/>
                </a:lnTo>
                <a:lnTo>
                  <a:pt x="133611" y="61762"/>
                </a:lnTo>
                <a:lnTo>
                  <a:pt x="144586" y="32667"/>
                </a:lnTo>
                <a:lnTo>
                  <a:pt x="132402" y="32667"/>
                </a:lnTo>
                <a:lnTo>
                  <a:pt x="123385" y="17375"/>
                </a:lnTo>
                <a:lnTo>
                  <a:pt x="114584" y="9647"/>
                </a:lnTo>
                <a:close/>
              </a:path>
              <a:path w="216535" h="200025">
                <a:moveTo>
                  <a:pt x="205941" y="127473"/>
                </a:moveTo>
                <a:lnTo>
                  <a:pt x="196583" y="127473"/>
                </a:lnTo>
                <a:lnTo>
                  <a:pt x="195699" y="129260"/>
                </a:lnTo>
                <a:lnTo>
                  <a:pt x="194785" y="132390"/>
                </a:lnTo>
                <a:lnTo>
                  <a:pt x="187079" y="151749"/>
                </a:lnTo>
                <a:lnTo>
                  <a:pt x="157623" y="184427"/>
                </a:lnTo>
                <a:lnTo>
                  <a:pt x="139428" y="190646"/>
                </a:lnTo>
                <a:lnTo>
                  <a:pt x="160748" y="190646"/>
                </a:lnTo>
                <a:lnTo>
                  <a:pt x="192632" y="161870"/>
                </a:lnTo>
                <a:lnTo>
                  <a:pt x="205689" y="134285"/>
                </a:lnTo>
                <a:lnTo>
                  <a:pt x="205941" y="127473"/>
                </a:lnTo>
                <a:close/>
              </a:path>
              <a:path w="216535" h="200025">
                <a:moveTo>
                  <a:pt x="89526" y="0"/>
                </a:moveTo>
                <a:lnTo>
                  <a:pt x="42461" y="17693"/>
                </a:lnTo>
                <a:lnTo>
                  <a:pt x="16769" y="51090"/>
                </a:lnTo>
                <a:lnTo>
                  <a:pt x="11265" y="72228"/>
                </a:lnTo>
                <a:lnTo>
                  <a:pt x="20195" y="72228"/>
                </a:lnTo>
                <a:lnTo>
                  <a:pt x="21537" y="71348"/>
                </a:lnTo>
                <a:lnTo>
                  <a:pt x="22420" y="67370"/>
                </a:lnTo>
                <a:lnTo>
                  <a:pt x="30255" y="48334"/>
                </a:lnTo>
                <a:lnTo>
                  <a:pt x="59644" y="15926"/>
                </a:lnTo>
                <a:lnTo>
                  <a:pt x="78078" y="9647"/>
                </a:lnTo>
                <a:lnTo>
                  <a:pt x="114584" y="9647"/>
                </a:lnTo>
                <a:lnTo>
                  <a:pt x="112277" y="7622"/>
                </a:lnTo>
                <a:lnTo>
                  <a:pt x="100513" y="2224"/>
                </a:lnTo>
                <a:lnTo>
                  <a:pt x="89526" y="0"/>
                </a:lnTo>
                <a:close/>
              </a:path>
              <a:path w="216535" h="200025">
                <a:moveTo>
                  <a:pt x="207449" y="9947"/>
                </a:moveTo>
                <a:lnTo>
                  <a:pt x="183411" y="9947"/>
                </a:lnTo>
                <a:lnTo>
                  <a:pt x="196134" y="12916"/>
                </a:lnTo>
                <a:lnTo>
                  <a:pt x="186320" y="21064"/>
                </a:lnTo>
                <a:lnTo>
                  <a:pt x="179907" y="33076"/>
                </a:lnTo>
                <a:lnTo>
                  <a:pt x="182728" y="47346"/>
                </a:lnTo>
                <a:lnTo>
                  <a:pt x="193833" y="53632"/>
                </a:lnTo>
                <a:lnTo>
                  <a:pt x="206395" y="50746"/>
                </a:lnTo>
                <a:lnTo>
                  <a:pt x="216428" y="41609"/>
                </a:lnTo>
                <a:lnTo>
                  <a:pt x="215092" y="22838"/>
                </a:lnTo>
                <a:lnTo>
                  <a:pt x="208312" y="10556"/>
                </a:lnTo>
                <a:lnTo>
                  <a:pt x="207449" y="9947"/>
                </a:lnTo>
                <a:close/>
              </a:path>
              <a:path w="216535" h="200025">
                <a:moveTo>
                  <a:pt x="187196" y="293"/>
                </a:moveTo>
                <a:lnTo>
                  <a:pt x="144568" y="16560"/>
                </a:lnTo>
                <a:lnTo>
                  <a:pt x="132402" y="32667"/>
                </a:lnTo>
                <a:lnTo>
                  <a:pt x="144586" y="32667"/>
                </a:lnTo>
                <a:lnTo>
                  <a:pt x="147420" y="27409"/>
                </a:lnTo>
                <a:lnTo>
                  <a:pt x="157537" y="16382"/>
                </a:lnTo>
                <a:lnTo>
                  <a:pt x="171264" y="10024"/>
                </a:lnTo>
                <a:lnTo>
                  <a:pt x="207449" y="9947"/>
                </a:lnTo>
                <a:lnTo>
                  <a:pt x="198281" y="3471"/>
                </a:lnTo>
                <a:lnTo>
                  <a:pt x="187196" y="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418218" y="5651430"/>
            <a:ext cx="91328" cy="389964"/>
          </a:xfrm>
          <a:custGeom>
            <a:avLst/>
            <a:gdLst/>
            <a:ahLst/>
            <a:cxnLst/>
            <a:rect l="l" t="t" r="r" b="b"/>
            <a:pathLst>
              <a:path w="103504" h="441959">
                <a:moveTo>
                  <a:pt x="1798" y="0"/>
                </a:moveTo>
                <a:lnTo>
                  <a:pt x="0" y="1834"/>
                </a:lnTo>
                <a:lnTo>
                  <a:pt x="0" y="6681"/>
                </a:lnTo>
                <a:lnTo>
                  <a:pt x="8534" y="14645"/>
                </a:lnTo>
                <a:lnTo>
                  <a:pt x="16044" y="22569"/>
                </a:lnTo>
                <a:lnTo>
                  <a:pt x="42164" y="59566"/>
                </a:lnTo>
                <a:lnTo>
                  <a:pt x="61594" y="104794"/>
                </a:lnTo>
                <a:lnTo>
                  <a:pt x="71444" y="143915"/>
                </a:lnTo>
                <a:lnTo>
                  <a:pt x="76987" y="187334"/>
                </a:lnTo>
                <a:lnTo>
                  <a:pt x="78175" y="218599"/>
                </a:lnTo>
                <a:lnTo>
                  <a:pt x="78011" y="231887"/>
                </a:lnTo>
                <a:lnTo>
                  <a:pt x="75338" y="271488"/>
                </a:lnTo>
                <a:lnTo>
                  <a:pt x="68876" y="310186"/>
                </a:lnTo>
                <a:lnTo>
                  <a:pt x="57954" y="347331"/>
                </a:lnTo>
                <a:lnTo>
                  <a:pt x="41906" y="382270"/>
                </a:lnTo>
                <a:lnTo>
                  <a:pt x="20060" y="414354"/>
                </a:lnTo>
                <a:lnTo>
                  <a:pt x="0" y="435339"/>
                </a:lnTo>
                <a:lnTo>
                  <a:pt x="0" y="440186"/>
                </a:lnTo>
                <a:lnTo>
                  <a:pt x="1767" y="441959"/>
                </a:lnTo>
                <a:lnTo>
                  <a:pt x="4450" y="441959"/>
                </a:lnTo>
                <a:lnTo>
                  <a:pt x="37582" y="413491"/>
                </a:lnTo>
                <a:lnTo>
                  <a:pt x="67967" y="370205"/>
                </a:lnTo>
                <a:lnTo>
                  <a:pt x="86105" y="325784"/>
                </a:lnTo>
                <a:lnTo>
                  <a:pt x="96864" y="286352"/>
                </a:lnTo>
                <a:lnTo>
                  <a:pt x="102816" y="241207"/>
                </a:lnTo>
                <a:lnTo>
                  <a:pt x="103387" y="221690"/>
                </a:lnTo>
                <a:lnTo>
                  <a:pt x="103418" y="221004"/>
                </a:lnTo>
                <a:lnTo>
                  <a:pt x="100817" y="177395"/>
                </a:lnTo>
                <a:lnTo>
                  <a:pt x="93871" y="138782"/>
                </a:lnTo>
                <a:lnTo>
                  <a:pt x="80705" y="98070"/>
                </a:lnTo>
                <a:lnTo>
                  <a:pt x="54429" y="50191"/>
                </a:lnTo>
                <a:lnTo>
                  <a:pt x="24812" y="15232"/>
                </a:lnTo>
                <a:lnTo>
                  <a:pt x="6004" y="485"/>
                </a:lnTo>
                <a:lnTo>
                  <a:pt x="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72569"/>
          </a:xfrm>
          <a:prstGeom prst="rect">
            <a:avLst/>
          </a:prstGeom>
        </p:spPr>
        <p:txBody>
          <a:bodyPr vert="horz" wrap="square" lIns="0" tIns="49316" rIns="0" bIns="0" rtlCol="0">
            <a:spAutoFit/>
          </a:bodyPr>
          <a:lstStyle/>
          <a:p>
            <a:pPr marL="1312279"/>
            <a:r>
              <a:rPr sz="3397" spc="-22" dirty="0">
                <a:latin typeface="Arial"/>
                <a:cs typeface="Arial"/>
              </a:rPr>
              <a:t>Example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3: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35" dirty="0">
                <a:latin typeface="Arial"/>
                <a:cs typeface="Arial"/>
              </a:rPr>
              <a:t>unknown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-22" dirty="0">
                <a:latin typeface="Arial"/>
                <a:cs typeface="Arial"/>
              </a:rPr>
              <a:t>neu</a:t>
            </a:r>
            <a:r>
              <a:rPr sz="3397" spc="-75" dirty="0">
                <a:latin typeface="Arial"/>
                <a:cs typeface="Arial"/>
              </a:rPr>
              <a:t>r</a:t>
            </a:r>
            <a:r>
              <a:rPr sz="3397" spc="35" dirty="0">
                <a:latin typeface="Arial"/>
                <a:cs typeface="Arial"/>
              </a:rPr>
              <a:t>on</a:t>
            </a:r>
            <a:endParaRPr sz="339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4147" y="5610686"/>
            <a:ext cx="264346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9" dirty="0">
                <a:latin typeface="Arial"/>
                <a:cs typeface="Arial"/>
              </a:rPr>
              <a:t>More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general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se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up:</a:t>
            </a:r>
            <a:endParaRPr sz="229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9144" y="6279605"/>
            <a:ext cx="177053" cy="253253"/>
          </a:xfrm>
          <a:custGeom>
            <a:avLst/>
            <a:gdLst/>
            <a:ahLst/>
            <a:cxnLst/>
            <a:rect l="l" t="t" r="r" b="b"/>
            <a:pathLst>
              <a:path w="200660" h="287020">
                <a:moveTo>
                  <a:pt x="37886" y="219899"/>
                </a:moveTo>
                <a:lnTo>
                  <a:pt x="33527" y="219899"/>
                </a:lnTo>
                <a:lnTo>
                  <a:pt x="22719" y="222589"/>
                </a:lnTo>
                <a:lnTo>
                  <a:pt x="13183" y="231799"/>
                </a:lnTo>
                <a:lnTo>
                  <a:pt x="13090" y="244164"/>
                </a:lnTo>
                <a:lnTo>
                  <a:pt x="13077" y="250010"/>
                </a:lnTo>
                <a:lnTo>
                  <a:pt x="16433" y="264220"/>
                </a:lnTo>
                <a:lnTo>
                  <a:pt x="22898" y="275002"/>
                </a:lnTo>
                <a:lnTo>
                  <a:pt x="31995" y="282412"/>
                </a:lnTo>
                <a:lnTo>
                  <a:pt x="43282" y="286638"/>
                </a:lnTo>
                <a:lnTo>
                  <a:pt x="57803" y="286038"/>
                </a:lnTo>
                <a:lnTo>
                  <a:pt x="71699" y="283682"/>
                </a:lnTo>
                <a:lnTo>
                  <a:pt x="84891" y="279692"/>
                </a:lnTo>
                <a:lnTo>
                  <a:pt x="90777" y="277083"/>
                </a:lnTo>
                <a:lnTo>
                  <a:pt x="64308" y="277083"/>
                </a:lnTo>
                <a:lnTo>
                  <a:pt x="51233" y="277039"/>
                </a:lnTo>
                <a:lnTo>
                  <a:pt x="38196" y="274313"/>
                </a:lnTo>
                <a:lnTo>
                  <a:pt x="27241" y="267222"/>
                </a:lnTo>
                <a:lnTo>
                  <a:pt x="29169" y="259440"/>
                </a:lnTo>
                <a:lnTo>
                  <a:pt x="34838" y="259440"/>
                </a:lnTo>
                <a:lnTo>
                  <a:pt x="40934" y="254058"/>
                </a:lnTo>
                <a:lnTo>
                  <a:pt x="45262" y="250010"/>
                </a:lnTo>
                <a:lnTo>
                  <a:pt x="49621" y="244164"/>
                </a:lnTo>
                <a:lnTo>
                  <a:pt x="49621" y="221697"/>
                </a:lnTo>
                <a:lnTo>
                  <a:pt x="37886" y="219899"/>
                </a:lnTo>
                <a:close/>
              </a:path>
              <a:path w="200660" h="287020">
                <a:moveTo>
                  <a:pt x="159637" y="186512"/>
                </a:moveTo>
                <a:lnTo>
                  <a:pt x="125897" y="186512"/>
                </a:lnTo>
                <a:lnTo>
                  <a:pt x="125245" y="197091"/>
                </a:lnTo>
                <a:lnTo>
                  <a:pt x="123220" y="208399"/>
                </a:lnTo>
                <a:lnTo>
                  <a:pt x="106056" y="245886"/>
                </a:lnTo>
                <a:lnTo>
                  <a:pt x="75916" y="273129"/>
                </a:lnTo>
                <a:lnTo>
                  <a:pt x="64308" y="277083"/>
                </a:lnTo>
                <a:lnTo>
                  <a:pt x="90777" y="277083"/>
                </a:lnTo>
                <a:lnTo>
                  <a:pt x="128984" y="249905"/>
                </a:lnTo>
                <a:lnTo>
                  <a:pt x="150680" y="216548"/>
                </a:lnTo>
                <a:lnTo>
                  <a:pt x="155313" y="203997"/>
                </a:lnTo>
                <a:lnTo>
                  <a:pt x="159637" y="186512"/>
                </a:lnTo>
                <a:close/>
              </a:path>
              <a:path w="200660" h="287020">
                <a:moveTo>
                  <a:pt x="81652" y="9849"/>
                </a:moveTo>
                <a:lnTo>
                  <a:pt x="66233" y="9849"/>
                </a:lnTo>
                <a:lnTo>
                  <a:pt x="66233" y="24101"/>
                </a:lnTo>
                <a:lnTo>
                  <a:pt x="64578" y="37348"/>
                </a:lnTo>
                <a:lnTo>
                  <a:pt x="60990" y="49673"/>
                </a:lnTo>
                <a:lnTo>
                  <a:pt x="54516" y="68059"/>
                </a:lnTo>
                <a:lnTo>
                  <a:pt x="49036" y="84181"/>
                </a:lnTo>
                <a:lnTo>
                  <a:pt x="38140" y="121593"/>
                </a:lnTo>
                <a:lnTo>
                  <a:pt x="34687" y="148084"/>
                </a:lnTo>
                <a:lnTo>
                  <a:pt x="36889" y="166132"/>
                </a:lnTo>
                <a:lnTo>
                  <a:pt x="42936" y="179995"/>
                </a:lnTo>
                <a:lnTo>
                  <a:pt x="51987" y="190061"/>
                </a:lnTo>
                <a:lnTo>
                  <a:pt x="63201" y="196716"/>
                </a:lnTo>
                <a:lnTo>
                  <a:pt x="75737" y="200346"/>
                </a:lnTo>
                <a:lnTo>
                  <a:pt x="92363" y="199856"/>
                </a:lnTo>
                <a:lnTo>
                  <a:pt x="105820" y="197246"/>
                </a:lnTo>
                <a:lnTo>
                  <a:pt x="116775" y="192727"/>
                </a:lnTo>
                <a:lnTo>
                  <a:pt x="122488" y="188835"/>
                </a:lnTo>
                <a:lnTo>
                  <a:pt x="103856" y="188835"/>
                </a:lnTo>
                <a:lnTo>
                  <a:pt x="83766" y="187542"/>
                </a:lnTo>
                <a:lnTo>
                  <a:pt x="71444" y="181248"/>
                </a:lnTo>
                <a:lnTo>
                  <a:pt x="65059" y="171676"/>
                </a:lnTo>
                <a:lnTo>
                  <a:pt x="62780" y="160549"/>
                </a:lnTo>
                <a:lnTo>
                  <a:pt x="63110" y="150161"/>
                </a:lnTo>
                <a:lnTo>
                  <a:pt x="72403" y="103648"/>
                </a:lnTo>
                <a:lnTo>
                  <a:pt x="88562" y="57010"/>
                </a:lnTo>
                <a:lnTo>
                  <a:pt x="91898" y="46014"/>
                </a:lnTo>
                <a:lnTo>
                  <a:pt x="92912" y="38038"/>
                </a:lnTo>
                <a:lnTo>
                  <a:pt x="90538" y="23328"/>
                </a:lnTo>
                <a:lnTo>
                  <a:pt x="83739" y="11430"/>
                </a:lnTo>
                <a:lnTo>
                  <a:pt x="81652" y="9849"/>
                </a:lnTo>
                <a:close/>
              </a:path>
              <a:path w="200660" h="287020">
                <a:moveTo>
                  <a:pt x="194584" y="5432"/>
                </a:moveTo>
                <a:lnTo>
                  <a:pt x="183733" y="5432"/>
                </a:lnTo>
                <a:lnTo>
                  <a:pt x="176783" y="8111"/>
                </a:lnTo>
                <a:lnTo>
                  <a:pt x="172882" y="14741"/>
                </a:lnTo>
                <a:lnTo>
                  <a:pt x="171998" y="16957"/>
                </a:lnTo>
                <a:lnTo>
                  <a:pt x="168523" y="30697"/>
                </a:lnTo>
                <a:lnTo>
                  <a:pt x="166786" y="38662"/>
                </a:lnTo>
                <a:lnTo>
                  <a:pt x="163631" y="50834"/>
                </a:lnTo>
                <a:lnTo>
                  <a:pt x="160599" y="63213"/>
                </a:lnTo>
                <a:lnTo>
                  <a:pt x="138562" y="153830"/>
                </a:lnTo>
                <a:lnTo>
                  <a:pt x="135410" y="160529"/>
                </a:lnTo>
                <a:lnTo>
                  <a:pt x="128335" y="170515"/>
                </a:lnTo>
                <a:lnTo>
                  <a:pt x="117697" y="180910"/>
                </a:lnTo>
                <a:lnTo>
                  <a:pt x="103856" y="188835"/>
                </a:lnTo>
                <a:lnTo>
                  <a:pt x="122488" y="188835"/>
                </a:lnTo>
                <a:lnTo>
                  <a:pt x="125897" y="186512"/>
                </a:lnTo>
                <a:lnTo>
                  <a:pt x="159637" y="186512"/>
                </a:lnTo>
                <a:lnTo>
                  <a:pt x="198912" y="27686"/>
                </a:lnTo>
                <a:lnTo>
                  <a:pt x="200649" y="21459"/>
                </a:lnTo>
                <a:lnTo>
                  <a:pt x="200649" y="9468"/>
                </a:lnTo>
                <a:lnTo>
                  <a:pt x="194584" y="5432"/>
                </a:lnTo>
                <a:close/>
              </a:path>
              <a:path w="200660" h="287020">
                <a:moveTo>
                  <a:pt x="58986" y="0"/>
                </a:moveTo>
                <a:lnTo>
                  <a:pt x="18296" y="24982"/>
                </a:lnTo>
                <a:lnTo>
                  <a:pt x="1267" y="62717"/>
                </a:lnTo>
                <a:lnTo>
                  <a:pt x="0" y="73226"/>
                </a:lnTo>
                <a:lnTo>
                  <a:pt x="9448" y="73226"/>
                </a:lnTo>
                <a:lnTo>
                  <a:pt x="9875" y="72333"/>
                </a:lnTo>
                <a:lnTo>
                  <a:pt x="12039" y="65188"/>
                </a:lnTo>
                <a:lnTo>
                  <a:pt x="18826" y="45173"/>
                </a:lnTo>
                <a:lnTo>
                  <a:pt x="42858" y="13277"/>
                </a:lnTo>
                <a:lnTo>
                  <a:pt x="58917" y="9849"/>
                </a:lnTo>
                <a:lnTo>
                  <a:pt x="81652" y="9849"/>
                </a:lnTo>
                <a:lnTo>
                  <a:pt x="73045" y="3327"/>
                </a:lnTo>
                <a:lnTo>
                  <a:pt x="58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187839" y="6310126"/>
            <a:ext cx="255494" cy="90768"/>
          </a:xfrm>
          <a:custGeom>
            <a:avLst/>
            <a:gdLst/>
            <a:ahLst/>
            <a:cxnLst/>
            <a:rect l="l" t="t" r="r" b="b"/>
            <a:pathLst>
              <a:path w="289560" h="102870">
                <a:moveTo>
                  <a:pt x="82265" y="733"/>
                </a:moveTo>
                <a:lnTo>
                  <a:pt x="38508" y="12443"/>
                </a:lnTo>
                <a:lnTo>
                  <a:pt x="11266" y="42483"/>
                </a:lnTo>
                <a:lnTo>
                  <a:pt x="273" y="81151"/>
                </a:lnTo>
                <a:lnTo>
                  <a:pt x="0" y="99047"/>
                </a:lnTo>
                <a:lnTo>
                  <a:pt x="3047" y="102571"/>
                </a:lnTo>
                <a:lnTo>
                  <a:pt x="10851" y="102568"/>
                </a:lnTo>
                <a:lnTo>
                  <a:pt x="12161" y="93774"/>
                </a:lnTo>
                <a:lnTo>
                  <a:pt x="12161" y="92464"/>
                </a:lnTo>
                <a:lnTo>
                  <a:pt x="14877" y="72959"/>
                </a:lnTo>
                <a:lnTo>
                  <a:pt x="38791" y="35853"/>
                </a:lnTo>
                <a:lnTo>
                  <a:pt x="70914" y="24743"/>
                </a:lnTo>
                <a:lnTo>
                  <a:pt x="129315" y="24743"/>
                </a:lnTo>
                <a:lnTo>
                  <a:pt x="126722" y="22558"/>
                </a:lnTo>
                <a:lnTo>
                  <a:pt x="114427" y="13762"/>
                </a:lnTo>
                <a:lnTo>
                  <a:pt x="103121" y="7362"/>
                </a:lnTo>
                <a:lnTo>
                  <a:pt x="92501" y="3103"/>
                </a:lnTo>
                <a:lnTo>
                  <a:pt x="82265" y="733"/>
                </a:lnTo>
                <a:close/>
              </a:path>
              <a:path w="289560" h="102870">
                <a:moveTo>
                  <a:pt x="129315" y="24743"/>
                </a:moveTo>
                <a:lnTo>
                  <a:pt x="70914" y="24743"/>
                </a:lnTo>
                <a:lnTo>
                  <a:pt x="82398" y="25664"/>
                </a:lnTo>
                <a:lnTo>
                  <a:pt x="93023" y="28410"/>
                </a:lnTo>
                <a:lnTo>
                  <a:pt x="135320" y="56767"/>
                </a:lnTo>
                <a:lnTo>
                  <a:pt x="147939" y="67980"/>
                </a:lnTo>
                <a:lnTo>
                  <a:pt x="161651" y="79556"/>
                </a:lnTo>
                <a:lnTo>
                  <a:pt x="195910" y="99298"/>
                </a:lnTo>
                <a:lnTo>
                  <a:pt x="216108" y="102568"/>
                </a:lnTo>
                <a:lnTo>
                  <a:pt x="230649" y="100920"/>
                </a:lnTo>
                <a:lnTo>
                  <a:pt x="243733" y="96254"/>
                </a:lnTo>
                <a:lnTo>
                  <a:pt x="255292" y="88992"/>
                </a:lnTo>
                <a:lnTo>
                  <a:pt x="265262" y="79553"/>
                </a:lnTo>
                <a:lnTo>
                  <a:pt x="266534" y="77840"/>
                </a:lnTo>
                <a:lnTo>
                  <a:pt x="217266" y="77840"/>
                </a:lnTo>
                <a:lnTo>
                  <a:pt x="205967" y="76902"/>
                </a:lnTo>
                <a:lnTo>
                  <a:pt x="164559" y="55105"/>
                </a:lnTo>
                <a:lnTo>
                  <a:pt x="140306" y="34001"/>
                </a:lnTo>
                <a:lnTo>
                  <a:pt x="129315" y="24743"/>
                </a:lnTo>
                <a:close/>
              </a:path>
              <a:path w="289560" h="102870">
                <a:moveTo>
                  <a:pt x="286725" y="0"/>
                </a:moveTo>
                <a:lnTo>
                  <a:pt x="278465" y="0"/>
                </a:lnTo>
                <a:lnTo>
                  <a:pt x="277154" y="7050"/>
                </a:lnTo>
                <a:lnTo>
                  <a:pt x="276727" y="11454"/>
                </a:lnTo>
                <a:lnTo>
                  <a:pt x="274142" y="29290"/>
                </a:lnTo>
                <a:lnTo>
                  <a:pt x="251080" y="65775"/>
                </a:lnTo>
                <a:lnTo>
                  <a:pt x="217266" y="77840"/>
                </a:lnTo>
                <a:lnTo>
                  <a:pt x="266534" y="77840"/>
                </a:lnTo>
                <a:lnTo>
                  <a:pt x="284970" y="42382"/>
                </a:lnTo>
                <a:lnTo>
                  <a:pt x="288950" y="4858"/>
                </a:lnTo>
                <a:lnTo>
                  <a:pt x="286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587647" y="6185814"/>
            <a:ext cx="273984" cy="267260"/>
          </a:xfrm>
          <a:custGeom>
            <a:avLst/>
            <a:gdLst/>
            <a:ahLst/>
            <a:cxnLst/>
            <a:rect l="l" t="t" r="r" b="b"/>
            <a:pathLst>
              <a:path w="310514" h="302895">
                <a:moveTo>
                  <a:pt x="126461" y="301443"/>
                </a:moveTo>
                <a:lnTo>
                  <a:pt x="58465" y="301443"/>
                </a:lnTo>
                <a:lnTo>
                  <a:pt x="72396" y="301590"/>
                </a:lnTo>
                <a:lnTo>
                  <a:pt x="99248" y="302151"/>
                </a:lnTo>
                <a:lnTo>
                  <a:pt x="111144" y="302628"/>
                </a:lnTo>
                <a:lnTo>
                  <a:pt x="120822" y="302754"/>
                </a:lnTo>
                <a:lnTo>
                  <a:pt x="126461" y="302754"/>
                </a:lnTo>
                <a:lnTo>
                  <a:pt x="126461" y="301443"/>
                </a:lnTo>
                <a:close/>
              </a:path>
              <a:path w="310514" h="302895">
                <a:moveTo>
                  <a:pt x="83880" y="0"/>
                </a:moveTo>
                <a:lnTo>
                  <a:pt x="70835" y="0"/>
                </a:lnTo>
                <a:lnTo>
                  <a:pt x="70835" y="13597"/>
                </a:lnTo>
                <a:lnTo>
                  <a:pt x="89093" y="13597"/>
                </a:lnTo>
                <a:lnTo>
                  <a:pt x="96926" y="14039"/>
                </a:lnTo>
                <a:lnTo>
                  <a:pt x="102107" y="14490"/>
                </a:lnTo>
                <a:lnTo>
                  <a:pt x="109087" y="15371"/>
                </a:lnTo>
                <a:lnTo>
                  <a:pt x="111678" y="16718"/>
                </a:lnTo>
                <a:lnTo>
                  <a:pt x="111678" y="23372"/>
                </a:lnTo>
                <a:lnTo>
                  <a:pt x="111251" y="24694"/>
                </a:lnTo>
                <a:lnTo>
                  <a:pt x="109941" y="30016"/>
                </a:lnTo>
                <a:lnTo>
                  <a:pt x="51724" y="268297"/>
                </a:lnTo>
                <a:lnTo>
                  <a:pt x="5536" y="290001"/>
                </a:lnTo>
                <a:lnTo>
                  <a:pt x="36" y="296299"/>
                </a:lnTo>
                <a:lnTo>
                  <a:pt x="0" y="302742"/>
                </a:lnTo>
                <a:lnTo>
                  <a:pt x="6522" y="302742"/>
                </a:lnTo>
                <a:lnTo>
                  <a:pt x="17441" y="302564"/>
                </a:lnTo>
                <a:lnTo>
                  <a:pt x="58465" y="301443"/>
                </a:lnTo>
                <a:lnTo>
                  <a:pt x="126461" y="301443"/>
                </a:lnTo>
                <a:lnTo>
                  <a:pt x="126461" y="289145"/>
                </a:lnTo>
                <a:lnTo>
                  <a:pt x="114299" y="289145"/>
                </a:lnTo>
                <a:lnTo>
                  <a:pt x="96285" y="288501"/>
                </a:lnTo>
                <a:lnTo>
                  <a:pt x="86686" y="283991"/>
                </a:lnTo>
                <a:lnTo>
                  <a:pt x="86045" y="278547"/>
                </a:lnTo>
                <a:lnTo>
                  <a:pt x="86898" y="276346"/>
                </a:lnTo>
                <a:lnTo>
                  <a:pt x="87355" y="273679"/>
                </a:lnTo>
                <a:lnTo>
                  <a:pt x="114299" y="163128"/>
                </a:lnTo>
                <a:lnTo>
                  <a:pt x="188153" y="163128"/>
                </a:lnTo>
                <a:lnTo>
                  <a:pt x="203231" y="162225"/>
                </a:lnTo>
                <a:lnTo>
                  <a:pt x="218064" y="159609"/>
                </a:lnTo>
                <a:lnTo>
                  <a:pt x="232458" y="155419"/>
                </a:lnTo>
                <a:lnTo>
                  <a:pt x="240779" y="152018"/>
                </a:lnTo>
                <a:lnTo>
                  <a:pt x="116250" y="152018"/>
                </a:lnTo>
                <a:lnTo>
                  <a:pt x="145816" y="30577"/>
                </a:lnTo>
                <a:lnTo>
                  <a:pt x="150972" y="17177"/>
                </a:lnTo>
                <a:lnTo>
                  <a:pt x="163151" y="13695"/>
                </a:lnTo>
                <a:lnTo>
                  <a:pt x="278317" y="13609"/>
                </a:lnTo>
                <a:lnTo>
                  <a:pt x="269628" y="8707"/>
                </a:lnTo>
                <a:lnTo>
                  <a:pt x="254973" y="3599"/>
                </a:lnTo>
                <a:lnTo>
                  <a:pt x="238079" y="645"/>
                </a:lnTo>
                <a:lnTo>
                  <a:pt x="83880" y="0"/>
                </a:lnTo>
                <a:close/>
              </a:path>
              <a:path w="310514" h="302895">
                <a:moveTo>
                  <a:pt x="278317" y="13609"/>
                </a:moveTo>
                <a:lnTo>
                  <a:pt x="211073" y="13609"/>
                </a:lnTo>
                <a:lnTo>
                  <a:pt x="228658" y="14737"/>
                </a:lnTo>
                <a:lnTo>
                  <a:pt x="243571" y="18260"/>
                </a:lnTo>
                <a:lnTo>
                  <a:pt x="255494" y="24389"/>
                </a:lnTo>
                <a:lnTo>
                  <a:pt x="264109" y="33335"/>
                </a:lnTo>
                <a:lnTo>
                  <a:pt x="269097" y="45308"/>
                </a:lnTo>
                <a:lnTo>
                  <a:pt x="268982" y="58309"/>
                </a:lnTo>
                <a:lnTo>
                  <a:pt x="261398" y="98847"/>
                </a:lnTo>
                <a:lnTo>
                  <a:pt x="237411" y="132565"/>
                </a:lnTo>
                <a:lnTo>
                  <a:pt x="200652" y="149705"/>
                </a:lnTo>
                <a:lnTo>
                  <a:pt x="116250" y="152018"/>
                </a:lnTo>
                <a:lnTo>
                  <a:pt x="240779" y="152018"/>
                </a:lnTo>
                <a:lnTo>
                  <a:pt x="281764" y="125723"/>
                </a:lnTo>
                <a:lnTo>
                  <a:pt x="304633" y="93783"/>
                </a:lnTo>
                <a:lnTo>
                  <a:pt x="310251" y="69984"/>
                </a:lnTo>
                <a:lnTo>
                  <a:pt x="309137" y="57430"/>
                </a:lnTo>
                <a:lnTo>
                  <a:pt x="305754" y="45464"/>
                </a:lnTo>
                <a:lnTo>
                  <a:pt x="300106" y="34348"/>
                </a:lnTo>
                <a:lnTo>
                  <a:pt x="292200" y="24342"/>
                </a:lnTo>
                <a:lnTo>
                  <a:pt x="282038" y="15708"/>
                </a:lnTo>
                <a:lnTo>
                  <a:pt x="278317" y="13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887456" y="6279608"/>
            <a:ext cx="164726" cy="177613"/>
          </a:xfrm>
          <a:custGeom>
            <a:avLst/>
            <a:gdLst/>
            <a:ahLst/>
            <a:cxnLst/>
            <a:rect l="l" t="t" r="r" b="b"/>
            <a:pathLst>
              <a:path w="186689" h="201295">
                <a:moveTo>
                  <a:pt x="117843" y="0"/>
                </a:moveTo>
                <a:lnTo>
                  <a:pt x="79176" y="8513"/>
                </a:lnTo>
                <a:lnTo>
                  <a:pt x="44536" y="31361"/>
                </a:lnTo>
                <a:lnTo>
                  <a:pt x="17596" y="64492"/>
                </a:lnTo>
                <a:lnTo>
                  <a:pt x="2027" y="103851"/>
                </a:lnTo>
                <a:lnTo>
                  <a:pt x="0" y="117655"/>
                </a:lnTo>
                <a:lnTo>
                  <a:pt x="1046" y="135114"/>
                </a:lnTo>
                <a:lnTo>
                  <a:pt x="16867" y="176129"/>
                </a:lnTo>
                <a:lnTo>
                  <a:pt x="48092" y="198201"/>
                </a:lnTo>
                <a:lnTo>
                  <a:pt x="61120" y="200927"/>
                </a:lnTo>
                <a:lnTo>
                  <a:pt x="75189" y="200105"/>
                </a:lnTo>
                <a:lnTo>
                  <a:pt x="88918" y="197528"/>
                </a:lnTo>
                <a:lnTo>
                  <a:pt x="102196" y="193322"/>
                </a:lnTo>
                <a:lnTo>
                  <a:pt x="106249" y="191503"/>
                </a:lnTo>
                <a:lnTo>
                  <a:pt x="70355" y="191503"/>
                </a:lnTo>
                <a:lnTo>
                  <a:pt x="58857" y="189679"/>
                </a:lnTo>
                <a:lnTo>
                  <a:pt x="48281" y="183959"/>
                </a:lnTo>
                <a:lnTo>
                  <a:pt x="39665" y="173966"/>
                </a:lnTo>
                <a:lnTo>
                  <a:pt x="34048" y="159325"/>
                </a:lnTo>
                <a:lnTo>
                  <a:pt x="33976" y="146056"/>
                </a:lnTo>
                <a:lnTo>
                  <a:pt x="34816" y="132325"/>
                </a:lnTo>
                <a:lnTo>
                  <a:pt x="41904" y="91461"/>
                </a:lnTo>
                <a:lnTo>
                  <a:pt x="66205" y="40299"/>
                </a:lnTo>
                <a:lnTo>
                  <a:pt x="99334" y="13634"/>
                </a:lnTo>
                <a:lnTo>
                  <a:pt x="115360" y="9894"/>
                </a:lnTo>
                <a:lnTo>
                  <a:pt x="152830" y="9894"/>
                </a:lnTo>
                <a:lnTo>
                  <a:pt x="144923" y="5552"/>
                </a:lnTo>
                <a:lnTo>
                  <a:pt x="131919" y="1518"/>
                </a:lnTo>
                <a:lnTo>
                  <a:pt x="117843" y="0"/>
                </a:lnTo>
                <a:close/>
              </a:path>
              <a:path w="186689" h="201295">
                <a:moveTo>
                  <a:pt x="152830" y="9894"/>
                </a:moveTo>
                <a:lnTo>
                  <a:pt x="115360" y="9894"/>
                </a:lnTo>
                <a:lnTo>
                  <a:pt x="129938" y="12409"/>
                </a:lnTo>
                <a:lnTo>
                  <a:pt x="141168" y="19438"/>
                </a:lnTo>
                <a:lnTo>
                  <a:pt x="149072" y="30167"/>
                </a:lnTo>
                <a:lnTo>
                  <a:pt x="153669" y="43779"/>
                </a:lnTo>
                <a:lnTo>
                  <a:pt x="153732" y="55192"/>
                </a:lnTo>
                <a:lnTo>
                  <a:pt x="153012" y="67519"/>
                </a:lnTo>
                <a:lnTo>
                  <a:pt x="146366" y="106939"/>
                </a:lnTo>
                <a:lnTo>
                  <a:pt x="133408" y="143633"/>
                </a:lnTo>
                <a:lnTo>
                  <a:pt x="103516" y="178948"/>
                </a:lnTo>
                <a:lnTo>
                  <a:pt x="70355" y="191503"/>
                </a:lnTo>
                <a:lnTo>
                  <a:pt x="106249" y="191503"/>
                </a:lnTo>
                <a:lnTo>
                  <a:pt x="148566" y="162736"/>
                </a:lnTo>
                <a:lnTo>
                  <a:pt x="173135" y="128881"/>
                </a:lnTo>
                <a:lnTo>
                  <a:pt x="185600" y="89458"/>
                </a:lnTo>
                <a:lnTo>
                  <a:pt x="186545" y="75154"/>
                </a:lnTo>
                <a:lnTo>
                  <a:pt x="185182" y="58813"/>
                </a:lnTo>
                <a:lnTo>
                  <a:pt x="181259" y="44191"/>
                </a:lnTo>
                <a:lnTo>
                  <a:pt x="175023" y="31421"/>
                </a:lnTo>
                <a:lnTo>
                  <a:pt x="166723" y="20636"/>
                </a:lnTo>
                <a:lnTo>
                  <a:pt x="156607" y="11969"/>
                </a:lnTo>
                <a:lnTo>
                  <a:pt x="152830" y="9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069644" y="6194554"/>
            <a:ext cx="101413" cy="262778"/>
          </a:xfrm>
          <a:custGeom>
            <a:avLst/>
            <a:gdLst/>
            <a:ahLst/>
            <a:cxnLst/>
            <a:rect l="l" t="t" r="r" b="b"/>
            <a:pathLst>
              <a:path w="114935" h="297815">
                <a:moveTo>
                  <a:pt x="104881" y="0"/>
                </a:moveTo>
                <a:lnTo>
                  <a:pt x="94884" y="0"/>
                </a:lnTo>
                <a:lnTo>
                  <a:pt x="82076" y="4427"/>
                </a:lnTo>
                <a:lnTo>
                  <a:pt x="73183" y="15243"/>
                </a:lnTo>
                <a:lnTo>
                  <a:pt x="74765" y="31515"/>
                </a:lnTo>
                <a:lnTo>
                  <a:pt x="83052" y="38926"/>
                </a:lnTo>
                <a:lnTo>
                  <a:pt x="97291" y="36049"/>
                </a:lnTo>
                <a:lnTo>
                  <a:pt x="107497" y="27361"/>
                </a:lnTo>
                <a:lnTo>
                  <a:pt x="110977" y="15992"/>
                </a:lnTo>
                <a:lnTo>
                  <a:pt x="110977" y="7098"/>
                </a:lnTo>
                <a:lnTo>
                  <a:pt x="104881" y="0"/>
                </a:lnTo>
                <a:close/>
              </a:path>
              <a:path w="114935" h="297815">
                <a:moveTo>
                  <a:pt x="81695" y="106265"/>
                </a:moveTo>
                <a:lnTo>
                  <a:pt x="66233" y="106265"/>
                </a:lnTo>
                <a:lnTo>
                  <a:pt x="66233" y="129838"/>
                </a:lnTo>
                <a:lnTo>
                  <a:pt x="63185" y="139174"/>
                </a:lnTo>
                <a:lnTo>
                  <a:pt x="61417" y="143615"/>
                </a:lnTo>
                <a:lnTo>
                  <a:pt x="58971" y="150953"/>
                </a:lnTo>
                <a:lnTo>
                  <a:pt x="55013" y="162013"/>
                </a:lnTo>
                <a:lnTo>
                  <a:pt x="50072" y="175468"/>
                </a:lnTo>
                <a:lnTo>
                  <a:pt x="44675" y="189991"/>
                </a:lnTo>
                <a:lnTo>
                  <a:pt x="39352" y="204254"/>
                </a:lnTo>
                <a:lnTo>
                  <a:pt x="28881" y="232424"/>
                </a:lnTo>
                <a:lnTo>
                  <a:pt x="24469" y="245377"/>
                </a:lnTo>
                <a:lnTo>
                  <a:pt x="21855" y="255843"/>
                </a:lnTo>
                <a:lnTo>
                  <a:pt x="23806" y="272165"/>
                </a:lnTo>
                <a:lnTo>
                  <a:pt x="29928" y="284758"/>
                </a:lnTo>
                <a:lnTo>
                  <a:pt x="39557" y="293288"/>
                </a:lnTo>
                <a:lnTo>
                  <a:pt x="52029" y="297418"/>
                </a:lnTo>
                <a:lnTo>
                  <a:pt x="69446" y="294268"/>
                </a:lnTo>
                <a:lnTo>
                  <a:pt x="80167" y="287895"/>
                </a:lnTo>
                <a:lnTo>
                  <a:pt x="51114" y="287895"/>
                </a:lnTo>
                <a:lnTo>
                  <a:pt x="48036" y="283454"/>
                </a:lnTo>
                <a:lnTo>
                  <a:pt x="48036" y="273237"/>
                </a:lnTo>
                <a:lnTo>
                  <a:pt x="48730" y="264647"/>
                </a:lnTo>
                <a:lnTo>
                  <a:pt x="51210" y="255062"/>
                </a:lnTo>
                <a:lnTo>
                  <a:pt x="56073" y="241267"/>
                </a:lnTo>
                <a:lnTo>
                  <a:pt x="77663" y="182166"/>
                </a:lnTo>
                <a:lnTo>
                  <a:pt x="82540" y="169642"/>
                </a:lnTo>
                <a:lnTo>
                  <a:pt x="91104" y="145465"/>
                </a:lnTo>
                <a:lnTo>
                  <a:pt x="92942" y="134277"/>
                </a:lnTo>
                <a:lnTo>
                  <a:pt x="90555" y="119645"/>
                </a:lnTo>
                <a:lnTo>
                  <a:pt x="83721" y="107789"/>
                </a:lnTo>
                <a:lnTo>
                  <a:pt x="81695" y="106265"/>
                </a:lnTo>
                <a:close/>
              </a:path>
              <a:path w="114935" h="297815">
                <a:moveTo>
                  <a:pt x="114909" y="225042"/>
                </a:moveTo>
                <a:lnTo>
                  <a:pt x="105277" y="225042"/>
                </a:lnTo>
                <a:lnTo>
                  <a:pt x="105277" y="226374"/>
                </a:lnTo>
                <a:lnTo>
                  <a:pt x="103113" y="233019"/>
                </a:lnTo>
                <a:lnTo>
                  <a:pt x="84470" y="273241"/>
                </a:lnTo>
                <a:lnTo>
                  <a:pt x="51114" y="287895"/>
                </a:lnTo>
                <a:lnTo>
                  <a:pt x="80167" y="287895"/>
                </a:lnTo>
                <a:lnTo>
                  <a:pt x="109525" y="247547"/>
                </a:lnTo>
                <a:lnTo>
                  <a:pt x="114809" y="230366"/>
                </a:lnTo>
                <a:lnTo>
                  <a:pt x="114909" y="225042"/>
                </a:lnTo>
                <a:close/>
              </a:path>
              <a:path w="114935" h="297815">
                <a:moveTo>
                  <a:pt x="58854" y="96412"/>
                </a:moveTo>
                <a:lnTo>
                  <a:pt x="18423" y="121437"/>
                </a:lnTo>
                <a:lnTo>
                  <a:pt x="1280" y="159184"/>
                </a:lnTo>
                <a:lnTo>
                  <a:pt x="0" y="169642"/>
                </a:lnTo>
                <a:lnTo>
                  <a:pt x="9448" y="169642"/>
                </a:lnTo>
                <a:lnTo>
                  <a:pt x="9875" y="168749"/>
                </a:lnTo>
                <a:lnTo>
                  <a:pt x="12009" y="161604"/>
                </a:lnTo>
                <a:lnTo>
                  <a:pt x="18807" y="141594"/>
                </a:lnTo>
                <a:lnTo>
                  <a:pt x="42848" y="109698"/>
                </a:lnTo>
                <a:lnTo>
                  <a:pt x="58917" y="106265"/>
                </a:lnTo>
                <a:lnTo>
                  <a:pt x="81695" y="106265"/>
                </a:lnTo>
                <a:lnTo>
                  <a:pt x="72976" y="99710"/>
                </a:lnTo>
                <a:lnTo>
                  <a:pt x="58854" y="96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211791" y="6280133"/>
            <a:ext cx="140074" cy="177053"/>
          </a:xfrm>
          <a:custGeom>
            <a:avLst/>
            <a:gdLst/>
            <a:ahLst/>
            <a:cxnLst/>
            <a:rect l="l" t="t" r="r" b="b"/>
            <a:pathLst>
              <a:path w="158750" h="200659">
                <a:moveTo>
                  <a:pt x="30357" y="129161"/>
                </a:moveTo>
                <a:lnTo>
                  <a:pt x="16179" y="130758"/>
                </a:lnTo>
                <a:lnTo>
                  <a:pt x="5650" y="137777"/>
                </a:lnTo>
                <a:lnTo>
                  <a:pt x="0" y="150219"/>
                </a:lnTo>
                <a:lnTo>
                  <a:pt x="1546" y="164543"/>
                </a:lnTo>
                <a:lnTo>
                  <a:pt x="39554" y="198376"/>
                </a:lnTo>
                <a:lnTo>
                  <a:pt x="55511" y="200611"/>
                </a:lnTo>
                <a:lnTo>
                  <a:pt x="78007" y="198936"/>
                </a:lnTo>
                <a:lnTo>
                  <a:pt x="96756" y="194228"/>
                </a:lnTo>
                <a:lnTo>
                  <a:pt x="105432" y="190202"/>
                </a:lnTo>
                <a:lnTo>
                  <a:pt x="64116" y="190202"/>
                </a:lnTo>
                <a:lnTo>
                  <a:pt x="50344" y="189459"/>
                </a:lnTo>
                <a:lnTo>
                  <a:pt x="36649" y="186795"/>
                </a:lnTo>
                <a:lnTo>
                  <a:pt x="24433" y="181358"/>
                </a:lnTo>
                <a:lnTo>
                  <a:pt x="15102" y="172292"/>
                </a:lnTo>
                <a:lnTo>
                  <a:pt x="27814" y="166483"/>
                </a:lnTo>
                <a:lnTo>
                  <a:pt x="36701" y="156003"/>
                </a:lnTo>
                <a:lnTo>
                  <a:pt x="36541" y="137249"/>
                </a:lnTo>
                <a:lnTo>
                  <a:pt x="30357" y="129161"/>
                </a:lnTo>
                <a:close/>
              </a:path>
              <a:path w="158750" h="200659">
                <a:moveTo>
                  <a:pt x="117991" y="0"/>
                </a:moveTo>
                <a:lnTo>
                  <a:pt x="78055" y="6532"/>
                </a:lnTo>
                <a:lnTo>
                  <a:pt x="44890" y="33108"/>
                </a:lnTo>
                <a:lnTo>
                  <a:pt x="35082" y="61907"/>
                </a:lnTo>
                <a:lnTo>
                  <a:pt x="38390" y="80470"/>
                </a:lnTo>
                <a:lnTo>
                  <a:pt x="69560" y="105794"/>
                </a:lnTo>
                <a:lnTo>
                  <a:pt x="94283" y="111474"/>
                </a:lnTo>
                <a:lnTo>
                  <a:pt x="107805" y="116176"/>
                </a:lnTo>
                <a:lnTo>
                  <a:pt x="118218" y="123543"/>
                </a:lnTo>
                <a:lnTo>
                  <a:pt x="124056" y="134858"/>
                </a:lnTo>
                <a:lnTo>
                  <a:pt x="123552" y="144374"/>
                </a:lnTo>
                <a:lnTo>
                  <a:pt x="94033" y="184852"/>
                </a:lnTo>
                <a:lnTo>
                  <a:pt x="64116" y="190202"/>
                </a:lnTo>
                <a:lnTo>
                  <a:pt x="105432" y="190202"/>
                </a:lnTo>
                <a:lnTo>
                  <a:pt x="140465" y="157772"/>
                </a:lnTo>
                <a:lnTo>
                  <a:pt x="149032" y="129706"/>
                </a:lnTo>
                <a:lnTo>
                  <a:pt x="146710" y="113325"/>
                </a:lnTo>
                <a:lnTo>
                  <a:pt x="119344" y="83904"/>
                </a:lnTo>
                <a:lnTo>
                  <a:pt x="81293" y="73159"/>
                </a:lnTo>
                <a:lnTo>
                  <a:pt x="68733" y="67825"/>
                </a:lnTo>
                <a:lnTo>
                  <a:pt x="60960" y="58691"/>
                </a:lnTo>
                <a:lnTo>
                  <a:pt x="61331" y="46359"/>
                </a:lnTo>
                <a:lnTo>
                  <a:pt x="64605" y="34207"/>
                </a:lnTo>
                <a:lnTo>
                  <a:pt x="71333" y="23357"/>
                </a:lnTo>
                <a:lnTo>
                  <a:pt x="82065" y="14930"/>
                </a:lnTo>
                <a:lnTo>
                  <a:pt x="97351" y="10046"/>
                </a:lnTo>
                <a:lnTo>
                  <a:pt x="143412" y="10046"/>
                </a:lnTo>
                <a:lnTo>
                  <a:pt x="132533" y="3650"/>
                </a:lnTo>
                <a:lnTo>
                  <a:pt x="117991" y="0"/>
                </a:lnTo>
                <a:close/>
              </a:path>
              <a:path w="158750" h="200659">
                <a:moveTo>
                  <a:pt x="143412" y="10046"/>
                </a:moveTo>
                <a:lnTo>
                  <a:pt x="97351" y="10046"/>
                </a:lnTo>
                <a:lnTo>
                  <a:pt x="112260" y="10296"/>
                </a:lnTo>
                <a:lnTo>
                  <a:pt x="126066" y="12677"/>
                </a:lnTo>
                <a:lnTo>
                  <a:pt x="137571" y="18009"/>
                </a:lnTo>
                <a:lnTo>
                  <a:pt x="145575" y="27111"/>
                </a:lnTo>
                <a:lnTo>
                  <a:pt x="146960" y="30277"/>
                </a:lnTo>
                <a:lnTo>
                  <a:pt x="133280" y="35478"/>
                </a:lnTo>
                <a:lnTo>
                  <a:pt x="126454" y="46671"/>
                </a:lnTo>
                <a:lnTo>
                  <a:pt x="126142" y="55913"/>
                </a:lnTo>
                <a:lnTo>
                  <a:pt x="130043" y="62424"/>
                </a:lnTo>
                <a:lnTo>
                  <a:pt x="139584" y="62424"/>
                </a:lnTo>
                <a:lnTo>
                  <a:pt x="150696" y="58691"/>
                </a:lnTo>
                <a:lnTo>
                  <a:pt x="158372" y="46948"/>
                </a:lnTo>
                <a:lnTo>
                  <a:pt x="157146" y="32303"/>
                </a:lnTo>
                <a:lnTo>
                  <a:pt x="152303" y="20043"/>
                </a:lnTo>
                <a:lnTo>
                  <a:pt x="144035" y="10412"/>
                </a:lnTo>
                <a:lnTo>
                  <a:pt x="143412" y="10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391712" y="6280130"/>
            <a:ext cx="140074" cy="177053"/>
          </a:xfrm>
          <a:custGeom>
            <a:avLst/>
            <a:gdLst/>
            <a:ahLst/>
            <a:cxnLst/>
            <a:rect l="l" t="t" r="r" b="b"/>
            <a:pathLst>
              <a:path w="158750" h="200659">
                <a:moveTo>
                  <a:pt x="30357" y="129164"/>
                </a:moveTo>
                <a:lnTo>
                  <a:pt x="16179" y="130761"/>
                </a:lnTo>
                <a:lnTo>
                  <a:pt x="5650" y="137779"/>
                </a:lnTo>
                <a:lnTo>
                  <a:pt x="0" y="150221"/>
                </a:lnTo>
                <a:lnTo>
                  <a:pt x="1546" y="164545"/>
                </a:lnTo>
                <a:lnTo>
                  <a:pt x="39553" y="198379"/>
                </a:lnTo>
                <a:lnTo>
                  <a:pt x="55510" y="200614"/>
                </a:lnTo>
                <a:lnTo>
                  <a:pt x="78009" y="198938"/>
                </a:lnTo>
                <a:lnTo>
                  <a:pt x="96759" y="194228"/>
                </a:lnTo>
                <a:lnTo>
                  <a:pt x="105431" y="190202"/>
                </a:lnTo>
                <a:lnTo>
                  <a:pt x="64120" y="190202"/>
                </a:lnTo>
                <a:lnTo>
                  <a:pt x="50348" y="189460"/>
                </a:lnTo>
                <a:lnTo>
                  <a:pt x="36653" y="186799"/>
                </a:lnTo>
                <a:lnTo>
                  <a:pt x="24438" y="181364"/>
                </a:lnTo>
                <a:lnTo>
                  <a:pt x="15106" y="172300"/>
                </a:lnTo>
                <a:lnTo>
                  <a:pt x="27814" y="166488"/>
                </a:lnTo>
                <a:lnTo>
                  <a:pt x="36700" y="156007"/>
                </a:lnTo>
                <a:lnTo>
                  <a:pt x="36541" y="137252"/>
                </a:lnTo>
                <a:lnTo>
                  <a:pt x="30357" y="129164"/>
                </a:lnTo>
                <a:close/>
              </a:path>
              <a:path w="158750" h="200659">
                <a:moveTo>
                  <a:pt x="117946" y="0"/>
                </a:moveTo>
                <a:lnTo>
                  <a:pt x="78011" y="6538"/>
                </a:lnTo>
                <a:lnTo>
                  <a:pt x="44867" y="33129"/>
                </a:lnTo>
                <a:lnTo>
                  <a:pt x="35080" y="61931"/>
                </a:lnTo>
                <a:lnTo>
                  <a:pt x="38392" y="80493"/>
                </a:lnTo>
                <a:lnTo>
                  <a:pt x="69571" y="105804"/>
                </a:lnTo>
                <a:lnTo>
                  <a:pt x="94279" y="111479"/>
                </a:lnTo>
                <a:lnTo>
                  <a:pt x="107802" y="116179"/>
                </a:lnTo>
                <a:lnTo>
                  <a:pt x="118217" y="123545"/>
                </a:lnTo>
                <a:lnTo>
                  <a:pt x="124055" y="134859"/>
                </a:lnTo>
                <a:lnTo>
                  <a:pt x="123550" y="144373"/>
                </a:lnTo>
                <a:lnTo>
                  <a:pt x="94029" y="184845"/>
                </a:lnTo>
                <a:lnTo>
                  <a:pt x="64120" y="190202"/>
                </a:lnTo>
                <a:lnTo>
                  <a:pt x="105431" y="190202"/>
                </a:lnTo>
                <a:lnTo>
                  <a:pt x="140450" y="157762"/>
                </a:lnTo>
                <a:lnTo>
                  <a:pt x="149003" y="129696"/>
                </a:lnTo>
                <a:lnTo>
                  <a:pt x="146679" y="113319"/>
                </a:lnTo>
                <a:lnTo>
                  <a:pt x="119315" y="83899"/>
                </a:lnTo>
                <a:lnTo>
                  <a:pt x="81268" y="73156"/>
                </a:lnTo>
                <a:lnTo>
                  <a:pt x="68714" y="67818"/>
                </a:lnTo>
                <a:lnTo>
                  <a:pt x="60949" y="58669"/>
                </a:lnTo>
                <a:lnTo>
                  <a:pt x="61323" y="46339"/>
                </a:lnTo>
                <a:lnTo>
                  <a:pt x="64600" y="34188"/>
                </a:lnTo>
                <a:lnTo>
                  <a:pt x="71332" y="23338"/>
                </a:lnTo>
                <a:lnTo>
                  <a:pt x="82074" y="14914"/>
                </a:lnTo>
                <a:lnTo>
                  <a:pt x="97380" y="10039"/>
                </a:lnTo>
                <a:lnTo>
                  <a:pt x="143385" y="10039"/>
                </a:lnTo>
                <a:lnTo>
                  <a:pt x="132502" y="3646"/>
                </a:lnTo>
                <a:lnTo>
                  <a:pt x="117946" y="0"/>
                </a:lnTo>
                <a:close/>
              </a:path>
              <a:path w="158750" h="200659">
                <a:moveTo>
                  <a:pt x="143385" y="10039"/>
                </a:moveTo>
                <a:lnTo>
                  <a:pt x="97380" y="10039"/>
                </a:lnTo>
                <a:lnTo>
                  <a:pt x="112265" y="10295"/>
                </a:lnTo>
                <a:lnTo>
                  <a:pt x="126062" y="12683"/>
                </a:lnTo>
                <a:lnTo>
                  <a:pt x="137569" y="18023"/>
                </a:lnTo>
                <a:lnTo>
                  <a:pt x="145583" y="27140"/>
                </a:lnTo>
                <a:lnTo>
                  <a:pt x="146960" y="30279"/>
                </a:lnTo>
                <a:lnTo>
                  <a:pt x="133263" y="35474"/>
                </a:lnTo>
                <a:lnTo>
                  <a:pt x="126427" y="46654"/>
                </a:lnTo>
                <a:lnTo>
                  <a:pt x="126111" y="55916"/>
                </a:lnTo>
                <a:lnTo>
                  <a:pt x="130043" y="62427"/>
                </a:lnTo>
                <a:lnTo>
                  <a:pt x="139583" y="62427"/>
                </a:lnTo>
                <a:lnTo>
                  <a:pt x="150690" y="58691"/>
                </a:lnTo>
                <a:lnTo>
                  <a:pt x="158350" y="46931"/>
                </a:lnTo>
                <a:lnTo>
                  <a:pt x="157122" y="32291"/>
                </a:lnTo>
                <a:lnTo>
                  <a:pt x="152279" y="20035"/>
                </a:lnTo>
                <a:lnTo>
                  <a:pt x="144009" y="10406"/>
                </a:lnTo>
                <a:lnTo>
                  <a:pt x="143385" y="1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588566" y="6159688"/>
            <a:ext cx="90207" cy="391646"/>
          </a:xfrm>
          <a:custGeom>
            <a:avLst/>
            <a:gdLst/>
            <a:ahLst/>
            <a:cxnLst/>
            <a:rect l="l" t="t" r="r" b="b"/>
            <a:pathLst>
              <a:path w="102235" h="443865">
                <a:moveTo>
                  <a:pt x="99852" y="0"/>
                </a:moveTo>
                <a:lnTo>
                  <a:pt x="97230" y="0"/>
                </a:lnTo>
                <a:lnTo>
                  <a:pt x="94425" y="1178"/>
                </a:lnTo>
                <a:lnTo>
                  <a:pt x="64461" y="28855"/>
                </a:lnTo>
                <a:lnTo>
                  <a:pt x="34493" y="72682"/>
                </a:lnTo>
                <a:lnTo>
                  <a:pt x="16826" y="117000"/>
                </a:lnTo>
                <a:lnTo>
                  <a:pt x="6345" y="156457"/>
                </a:lnTo>
                <a:lnTo>
                  <a:pt x="549" y="201741"/>
                </a:lnTo>
                <a:lnTo>
                  <a:pt x="0" y="221334"/>
                </a:lnTo>
                <a:lnTo>
                  <a:pt x="126" y="231191"/>
                </a:lnTo>
                <a:lnTo>
                  <a:pt x="4192" y="277642"/>
                </a:lnTo>
                <a:lnTo>
                  <a:pt x="12727" y="317190"/>
                </a:lnTo>
                <a:lnTo>
                  <a:pt x="27833" y="357922"/>
                </a:lnTo>
                <a:lnTo>
                  <a:pt x="47849" y="392742"/>
                </a:lnTo>
                <a:lnTo>
                  <a:pt x="77025" y="428111"/>
                </a:lnTo>
                <a:lnTo>
                  <a:pt x="99882" y="443602"/>
                </a:lnTo>
                <a:lnTo>
                  <a:pt x="101619" y="442267"/>
                </a:lnTo>
                <a:lnTo>
                  <a:pt x="101619" y="436933"/>
                </a:lnTo>
                <a:lnTo>
                  <a:pt x="94152" y="429386"/>
                </a:lnTo>
                <a:lnTo>
                  <a:pt x="85034" y="419374"/>
                </a:lnTo>
                <a:lnTo>
                  <a:pt x="62305" y="386457"/>
                </a:lnTo>
                <a:lnTo>
                  <a:pt x="45857" y="350307"/>
                </a:lnTo>
                <a:lnTo>
                  <a:pt x="34844" y="312318"/>
                </a:lnTo>
                <a:lnTo>
                  <a:pt x="28416" y="273886"/>
                </a:lnTo>
                <a:lnTo>
                  <a:pt x="25517" y="224363"/>
                </a:lnTo>
                <a:lnTo>
                  <a:pt x="25681" y="210817"/>
                </a:lnTo>
                <a:lnTo>
                  <a:pt x="28325" y="170678"/>
                </a:lnTo>
                <a:lnTo>
                  <a:pt x="34676" y="131738"/>
                </a:lnTo>
                <a:lnTo>
                  <a:pt x="45343" y="94566"/>
                </a:lnTo>
                <a:lnTo>
                  <a:pt x="60936" y="59734"/>
                </a:lnTo>
                <a:lnTo>
                  <a:pt x="82065" y="27813"/>
                </a:lnTo>
                <a:lnTo>
                  <a:pt x="101619" y="6739"/>
                </a:lnTo>
                <a:lnTo>
                  <a:pt x="101619" y="1414"/>
                </a:lnTo>
                <a:lnTo>
                  <a:pt x="99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720293" y="6181465"/>
            <a:ext cx="189940" cy="277346"/>
          </a:xfrm>
          <a:custGeom>
            <a:avLst/>
            <a:gdLst/>
            <a:ahLst/>
            <a:cxnLst/>
            <a:rect l="l" t="t" r="r" b="b"/>
            <a:pathLst>
              <a:path w="215264" h="314325">
                <a:moveTo>
                  <a:pt x="59039" y="0"/>
                </a:moveTo>
                <a:lnTo>
                  <a:pt x="53400" y="0"/>
                </a:lnTo>
                <a:lnTo>
                  <a:pt x="53400" y="7836"/>
                </a:lnTo>
                <a:lnTo>
                  <a:pt x="56875" y="8668"/>
                </a:lnTo>
                <a:lnTo>
                  <a:pt x="57302" y="8668"/>
                </a:lnTo>
                <a:lnTo>
                  <a:pt x="67082" y="11542"/>
                </a:lnTo>
                <a:lnTo>
                  <a:pt x="90020" y="57556"/>
                </a:lnTo>
                <a:lnTo>
                  <a:pt x="104837" y="99514"/>
                </a:lnTo>
                <a:lnTo>
                  <a:pt x="118238" y="137886"/>
                </a:lnTo>
                <a:lnTo>
                  <a:pt x="127330" y="164429"/>
                </a:lnTo>
                <a:lnTo>
                  <a:pt x="0" y="295180"/>
                </a:lnTo>
                <a:lnTo>
                  <a:pt x="0" y="308527"/>
                </a:lnTo>
                <a:lnTo>
                  <a:pt x="6095" y="313861"/>
                </a:lnTo>
                <a:lnTo>
                  <a:pt x="19964" y="313861"/>
                </a:lnTo>
                <a:lnTo>
                  <a:pt x="23896" y="308683"/>
                </a:lnTo>
                <a:lnTo>
                  <a:pt x="27381" y="303967"/>
                </a:lnTo>
                <a:lnTo>
                  <a:pt x="131978" y="178274"/>
                </a:lnTo>
                <a:lnTo>
                  <a:pt x="165713" y="178274"/>
                </a:lnTo>
                <a:lnTo>
                  <a:pt x="114178" y="31491"/>
                </a:lnTo>
                <a:lnTo>
                  <a:pt x="106858" y="18014"/>
                </a:lnTo>
                <a:lnTo>
                  <a:pt x="96810" y="8870"/>
                </a:lnTo>
                <a:lnTo>
                  <a:pt x="84939" y="3317"/>
                </a:lnTo>
                <a:lnTo>
                  <a:pt x="72151" y="612"/>
                </a:lnTo>
                <a:lnTo>
                  <a:pt x="59039" y="0"/>
                </a:lnTo>
                <a:close/>
              </a:path>
              <a:path w="215264" h="314325">
                <a:moveTo>
                  <a:pt x="165713" y="178274"/>
                </a:moveTo>
                <a:lnTo>
                  <a:pt x="131978" y="178274"/>
                </a:lnTo>
                <a:lnTo>
                  <a:pt x="137161" y="192162"/>
                </a:lnTo>
                <a:lnTo>
                  <a:pt x="142420" y="206804"/>
                </a:lnTo>
                <a:lnTo>
                  <a:pt x="147668" y="221784"/>
                </a:lnTo>
                <a:lnTo>
                  <a:pt x="152815" y="236687"/>
                </a:lnTo>
                <a:lnTo>
                  <a:pt x="157772" y="251097"/>
                </a:lnTo>
                <a:lnTo>
                  <a:pt x="162450" y="264599"/>
                </a:lnTo>
                <a:lnTo>
                  <a:pt x="176592" y="301206"/>
                </a:lnTo>
                <a:lnTo>
                  <a:pt x="199115" y="312550"/>
                </a:lnTo>
                <a:lnTo>
                  <a:pt x="210106" y="312550"/>
                </a:lnTo>
                <a:lnTo>
                  <a:pt x="214426" y="312099"/>
                </a:lnTo>
                <a:lnTo>
                  <a:pt x="214914" y="309384"/>
                </a:lnTo>
                <a:lnTo>
                  <a:pt x="214914" y="306671"/>
                </a:lnTo>
                <a:lnTo>
                  <a:pt x="214000" y="305766"/>
                </a:lnTo>
                <a:lnTo>
                  <a:pt x="212689" y="303967"/>
                </a:lnTo>
                <a:lnTo>
                  <a:pt x="208361" y="299084"/>
                </a:lnTo>
                <a:lnTo>
                  <a:pt x="205739" y="292455"/>
                </a:lnTo>
                <a:lnTo>
                  <a:pt x="202691" y="283595"/>
                </a:lnTo>
                <a:lnTo>
                  <a:pt x="165713" y="178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945665" y="6159678"/>
            <a:ext cx="89647" cy="391646"/>
          </a:xfrm>
          <a:custGeom>
            <a:avLst/>
            <a:gdLst/>
            <a:ahLst/>
            <a:cxnLst/>
            <a:rect l="l" t="t" r="r" b="b"/>
            <a:pathLst>
              <a:path w="101600" h="443865">
                <a:moveTo>
                  <a:pt x="1737" y="0"/>
                </a:moveTo>
                <a:lnTo>
                  <a:pt x="0" y="1856"/>
                </a:lnTo>
                <a:lnTo>
                  <a:pt x="0" y="6739"/>
                </a:lnTo>
                <a:lnTo>
                  <a:pt x="8290" y="14715"/>
                </a:lnTo>
                <a:lnTo>
                  <a:pt x="15584" y="22664"/>
                </a:lnTo>
                <a:lnTo>
                  <a:pt x="40942" y="59777"/>
                </a:lnTo>
                <a:lnTo>
                  <a:pt x="59796" y="105148"/>
                </a:lnTo>
                <a:lnTo>
                  <a:pt x="69352" y="144393"/>
                </a:lnTo>
                <a:lnTo>
                  <a:pt x="74732" y="187953"/>
                </a:lnTo>
                <a:lnTo>
                  <a:pt x="75889" y="219321"/>
                </a:lnTo>
                <a:lnTo>
                  <a:pt x="75730" y="232663"/>
                </a:lnTo>
                <a:lnTo>
                  <a:pt x="73139" y="272417"/>
                </a:lnTo>
                <a:lnTo>
                  <a:pt x="66874" y="311254"/>
                </a:lnTo>
                <a:lnTo>
                  <a:pt x="56286" y="348525"/>
                </a:lnTo>
                <a:lnTo>
                  <a:pt x="40727" y="383581"/>
                </a:lnTo>
                <a:lnTo>
                  <a:pt x="19549" y="415773"/>
                </a:lnTo>
                <a:lnTo>
                  <a:pt x="0" y="436946"/>
                </a:lnTo>
                <a:lnTo>
                  <a:pt x="0" y="441816"/>
                </a:lnTo>
                <a:lnTo>
                  <a:pt x="1737" y="443590"/>
                </a:lnTo>
                <a:lnTo>
                  <a:pt x="4358" y="443590"/>
                </a:lnTo>
                <a:lnTo>
                  <a:pt x="37135" y="414695"/>
                </a:lnTo>
                <a:lnTo>
                  <a:pt x="67075" y="370779"/>
                </a:lnTo>
                <a:lnTo>
                  <a:pt x="84658" y="326520"/>
                </a:lnTo>
                <a:lnTo>
                  <a:pt x="95094" y="287075"/>
                </a:lnTo>
                <a:lnTo>
                  <a:pt x="100865" y="241770"/>
                </a:lnTo>
                <a:lnTo>
                  <a:pt x="101406" y="221836"/>
                </a:lnTo>
                <a:lnTo>
                  <a:pt x="101279" y="212064"/>
                </a:lnTo>
                <a:lnTo>
                  <a:pt x="97184" y="165711"/>
                </a:lnTo>
                <a:lnTo>
                  <a:pt x="88589" y="126075"/>
                </a:lnTo>
                <a:lnTo>
                  <a:pt x="73377" y="85220"/>
                </a:lnTo>
                <a:lnTo>
                  <a:pt x="53431" y="50525"/>
                </a:lnTo>
                <a:lnTo>
                  <a:pt x="24285" y="15259"/>
                </a:lnTo>
                <a:lnTo>
                  <a:pt x="5847" y="468"/>
                </a:lnTo>
                <a:lnTo>
                  <a:pt x="1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3792991" y="4565731"/>
            <a:ext cx="31936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4" dirty="0">
                <a:latin typeface="Arial"/>
                <a:cs typeface="Arial"/>
              </a:rPr>
              <a:t>-25</a:t>
            </a:r>
            <a:endParaRPr sz="158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19131" y="4565731"/>
            <a:ext cx="13671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9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16870" y="4565731"/>
            <a:ext cx="25101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4" dirty="0">
                <a:latin typeface="Arial"/>
                <a:cs typeface="Arial"/>
              </a:rPr>
              <a:t>25</a:t>
            </a:r>
            <a:endParaRPr sz="15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3559" y="4389795"/>
            <a:ext cx="13671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9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6138" y="1040150"/>
            <a:ext cx="365312" cy="2828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88" spc="4" dirty="0">
                <a:latin typeface="Arial"/>
                <a:cs typeface="Arial"/>
              </a:rPr>
              <a:t>100</a:t>
            </a:r>
            <a:endParaRPr sz="15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2887" algn="ctr">
              <a:spcBef>
                <a:spcPts val="1032"/>
              </a:spcBef>
            </a:pPr>
            <a:r>
              <a:rPr sz="1588" spc="4" dirty="0">
                <a:latin typeface="Arial"/>
                <a:cs typeface="Arial"/>
              </a:rPr>
              <a:t>75</a:t>
            </a:r>
            <a:endParaRPr sz="15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2887" algn="ctr">
              <a:spcBef>
                <a:spcPts val="1037"/>
              </a:spcBef>
            </a:pPr>
            <a:r>
              <a:rPr sz="1588" spc="4" dirty="0">
                <a:latin typeface="Arial"/>
                <a:cs typeface="Arial"/>
              </a:rPr>
              <a:t>50</a:t>
            </a:r>
            <a:endParaRPr sz="15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2887" algn="ctr">
              <a:spcBef>
                <a:spcPts val="1032"/>
              </a:spcBef>
            </a:pPr>
            <a:r>
              <a:rPr sz="1588" spc="4" dirty="0">
                <a:latin typeface="Arial"/>
                <a:cs typeface="Arial"/>
              </a:rPr>
              <a:t>25</a:t>
            </a:r>
            <a:endParaRPr sz="158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68258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6" y="5717"/>
                </a:lnTo>
                <a:lnTo>
                  <a:pt x="7245" y="15380"/>
                </a:lnTo>
                <a:lnTo>
                  <a:pt x="1663" y="28715"/>
                </a:lnTo>
                <a:lnTo>
                  <a:pt x="0" y="45451"/>
                </a:lnTo>
                <a:lnTo>
                  <a:pt x="5085" y="57599"/>
                </a:lnTo>
                <a:lnTo>
                  <a:pt x="14237" y="67258"/>
                </a:lnTo>
                <a:lnTo>
                  <a:pt x="26926" y="73593"/>
                </a:lnTo>
                <a:lnTo>
                  <a:pt x="42623" y="75767"/>
                </a:lnTo>
                <a:lnTo>
                  <a:pt x="56058" y="71560"/>
                </a:lnTo>
                <a:lnTo>
                  <a:pt x="66880" y="63077"/>
                </a:lnTo>
                <a:lnTo>
                  <a:pt x="74099" y="51310"/>
                </a:lnTo>
                <a:lnTo>
                  <a:pt x="76725" y="37248"/>
                </a:lnTo>
                <a:lnTo>
                  <a:pt x="76723" y="36832"/>
                </a:lnTo>
                <a:lnTo>
                  <a:pt x="44579" y="1199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61426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614265" y="441694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61426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059335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059335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059335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505347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505347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5505347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5951383" y="44169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1"/>
                </a:lnTo>
                <a:lnTo>
                  <a:pt x="7253" y="15368"/>
                </a:lnTo>
                <a:lnTo>
                  <a:pt x="1667" y="28699"/>
                </a:lnTo>
                <a:lnTo>
                  <a:pt x="0" y="45435"/>
                </a:lnTo>
                <a:lnTo>
                  <a:pt x="5082" y="57589"/>
                </a:lnTo>
                <a:lnTo>
                  <a:pt x="14230" y="67255"/>
                </a:lnTo>
                <a:lnTo>
                  <a:pt x="26915" y="73597"/>
                </a:lnTo>
                <a:lnTo>
                  <a:pt x="42603" y="75775"/>
                </a:lnTo>
                <a:lnTo>
                  <a:pt x="56037" y="71570"/>
                </a:lnTo>
                <a:lnTo>
                  <a:pt x="66856" y="63086"/>
                </a:lnTo>
                <a:lnTo>
                  <a:pt x="74071" y="51314"/>
                </a:lnTo>
                <a:lnTo>
                  <a:pt x="76695" y="37251"/>
                </a:lnTo>
                <a:lnTo>
                  <a:pt x="76693" y="36878"/>
                </a:lnTo>
                <a:lnTo>
                  <a:pt x="44595" y="1202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5951383" y="44169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1"/>
                </a:lnTo>
                <a:lnTo>
                  <a:pt x="7253" y="15368"/>
                </a:lnTo>
                <a:lnTo>
                  <a:pt x="1667" y="28699"/>
                </a:lnTo>
                <a:lnTo>
                  <a:pt x="0" y="45435"/>
                </a:lnTo>
                <a:lnTo>
                  <a:pt x="5082" y="57589"/>
                </a:lnTo>
                <a:lnTo>
                  <a:pt x="14230" y="67255"/>
                </a:lnTo>
                <a:lnTo>
                  <a:pt x="26915" y="73597"/>
                </a:lnTo>
                <a:lnTo>
                  <a:pt x="42603" y="75775"/>
                </a:lnTo>
                <a:lnTo>
                  <a:pt x="56037" y="71570"/>
                </a:lnTo>
                <a:lnTo>
                  <a:pt x="66856" y="63086"/>
                </a:lnTo>
                <a:lnTo>
                  <a:pt x="74071" y="51314"/>
                </a:lnTo>
                <a:lnTo>
                  <a:pt x="76695" y="37251"/>
                </a:lnTo>
                <a:lnTo>
                  <a:pt x="76693" y="36878"/>
                </a:lnTo>
                <a:lnTo>
                  <a:pt x="44595" y="1202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396454" y="44169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1"/>
                </a:lnTo>
                <a:lnTo>
                  <a:pt x="7253" y="15368"/>
                </a:lnTo>
                <a:lnTo>
                  <a:pt x="1667" y="28699"/>
                </a:lnTo>
                <a:lnTo>
                  <a:pt x="0" y="45435"/>
                </a:lnTo>
                <a:lnTo>
                  <a:pt x="5082" y="57589"/>
                </a:lnTo>
                <a:lnTo>
                  <a:pt x="14230" y="67255"/>
                </a:lnTo>
                <a:lnTo>
                  <a:pt x="26915" y="73597"/>
                </a:lnTo>
                <a:lnTo>
                  <a:pt x="42603" y="75775"/>
                </a:lnTo>
                <a:lnTo>
                  <a:pt x="56037" y="71570"/>
                </a:lnTo>
                <a:lnTo>
                  <a:pt x="66856" y="63086"/>
                </a:lnTo>
                <a:lnTo>
                  <a:pt x="74071" y="51314"/>
                </a:lnTo>
                <a:lnTo>
                  <a:pt x="76695" y="37251"/>
                </a:lnTo>
                <a:lnTo>
                  <a:pt x="76693" y="36878"/>
                </a:lnTo>
                <a:lnTo>
                  <a:pt x="44595" y="1202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396454" y="438365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0" y="0"/>
                </a:moveTo>
                <a:lnTo>
                  <a:pt x="16006" y="5712"/>
                </a:lnTo>
                <a:lnTo>
                  <a:pt x="7252" y="15370"/>
                </a:lnTo>
                <a:lnTo>
                  <a:pt x="1666" y="28704"/>
                </a:lnTo>
                <a:lnTo>
                  <a:pt x="0" y="45443"/>
                </a:lnTo>
                <a:lnTo>
                  <a:pt x="5082" y="57594"/>
                </a:lnTo>
                <a:lnTo>
                  <a:pt x="14230" y="67262"/>
                </a:lnTo>
                <a:lnTo>
                  <a:pt x="26915" y="73606"/>
                </a:lnTo>
                <a:lnTo>
                  <a:pt x="42603" y="75786"/>
                </a:lnTo>
                <a:lnTo>
                  <a:pt x="56037" y="71579"/>
                </a:lnTo>
                <a:lnTo>
                  <a:pt x="66855" y="63091"/>
                </a:lnTo>
                <a:lnTo>
                  <a:pt x="74071" y="51320"/>
                </a:lnTo>
                <a:lnTo>
                  <a:pt x="76695" y="37261"/>
                </a:lnTo>
                <a:lnTo>
                  <a:pt x="76693" y="36876"/>
                </a:lnTo>
                <a:lnTo>
                  <a:pt x="44590" y="1201"/>
                </a:lnTo>
                <a:lnTo>
                  <a:pt x="2718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396454" y="43503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6" y="0"/>
                </a:moveTo>
                <a:lnTo>
                  <a:pt x="16004" y="5718"/>
                </a:lnTo>
                <a:lnTo>
                  <a:pt x="7251" y="15381"/>
                </a:lnTo>
                <a:lnTo>
                  <a:pt x="1666" y="28715"/>
                </a:lnTo>
                <a:lnTo>
                  <a:pt x="0" y="45446"/>
                </a:lnTo>
                <a:lnTo>
                  <a:pt x="5081" y="57602"/>
                </a:lnTo>
                <a:lnTo>
                  <a:pt x="14230" y="67267"/>
                </a:lnTo>
                <a:lnTo>
                  <a:pt x="26915" y="73606"/>
                </a:lnTo>
                <a:lnTo>
                  <a:pt x="42603" y="75783"/>
                </a:lnTo>
                <a:lnTo>
                  <a:pt x="56037" y="71580"/>
                </a:lnTo>
                <a:lnTo>
                  <a:pt x="66856" y="63098"/>
                </a:lnTo>
                <a:lnTo>
                  <a:pt x="74071" y="51327"/>
                </a:lnTo>
                <a:lnTo>
                  <a:pt x="76695" y="37258"/>
                </a:lnTo>
                <a:lnTo>
                  <a:pt x="76693" y="36868"/>
                </a:lnTo>
                <a:lnTo>
                  <a:pt x="44586" y="1202"/>
                </a:lnTo>
                <a:lnTo>
                  <a:pt x="2717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842469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6842469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842469" y="42495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0" y="0"/>
                </a:moveTo>
                <a:lnTo>
                  <a:pt x="15999" y="5713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8"/>
                </a:lnTo>
                <a:lnTo>
                  <a:pt x="5086" y="57595"/>
                </a:lnTo>
                <a:lnTo>
                  <a:pt x="14238" y="67255"/>
                </a:lnTo>
                <a:lnTo>
                  <a:pt x="26927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3"/>
                </a:lnTo>
                <a:lnTo>
                  <a:pt x="74095" y="51304"/>
                </a:lnTo>
                <a:lnTo>
                  <a:pt x="76722" y="37247"/>
                </a:lnTo>
                <a:lnTo>
                  <a:pt x="76720" y="36840"/>
                </a:lnTo>
                <a:lnTo>
                  <a:pt x="44580" y="1199"/>
                </a:lnTo>
                <a:lnTo>
                  <a:pt x="271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6842469" y="438365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4" y="0"/>
                </a:moveTo>
                <a:lnTo>
                  <a:pt x="15995" y="5715"/>
                </a:lnTo>
                <a:lnTo>
                  <a:pt x="7245" y="15376"/>
                </a:lnTo>
                <a:lnTo>
                  <a:pt x="1663" y="28712"/>
                </a:lnTo>
                <a:lnTo>
                  <a:pt x="0" y="45456"/>
                </a:lnTo>
                <a:lnTo>
                  <a:pt x="5086" y="57601"/>
                </a:lnTo>
                <a:lnTo>
                  <a:pt x="14238" y="67263"/>
                </a:lnTo>
                <a:lnTo>
                  <a:pt x="26927" y="73602"/>
                </a:lnTo>
                <a:lnTo>
                  <a:pt x="42622" y="75779"/>
                </a:lnTo>
                <a:lnTo>
                  <a:pt x="56055" y="71567"/>
                </a:lnTo>
                <a:lnTo>
                  <a:pt x="66876" y="63079"/>
                </a:lnTo>
                <a:lnTo>
                  <a:pt x="74095" y="51311"/>
                </a:lnTo>
                <a:lnTo>
                  <a:pt x="76722" y="37258"/>
                </a:lnTo>
                <a:lnTo>
                  <a:pt x="76719" y="36837"/>
                </a:lnTo>
                <a:lnTo>
                  <a:pt x="44574" y="1197"/>
                </a:lnTo>
                <a:lnTo>
                  <a:pt x="2716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6842469" y="441694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6842469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6842468" y="428285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3" y="0"/>
                </a:moveTo>
                <a:lnTo>
                  <a:pt x="16001" y="5713"/>
                </a:lnTo>
                <a:lnTo>
                  <a:pt x="7248" y="15372"/>
                </a:lnTo>
                <a:lnTo>
                  <a:pt x="1664" y="28706"/>
                </a:lnTo>
                <a:lnTo>
                  <a:pt x="0" y="45445"/>
                </a:lnTo>
                <a:lnTo>
                  <a:pt x="5085" y="57592"/>
                </a:lnTo>
                <a:lnTo>
                  <a:pt x="14237" y="67253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8"/>
                </a:lnTo>
                <a:lnTo>
                  <a:pt x="66876" y="63073"/>
                </a:lnTo>
                <a:lnTo>
                  <a:pt x="74096" y="51305"/>
                </a:lnTo>
                <a:lnTo>
                  <a:pt x="76723" y="37248"/>
                </a:lnTo>
                <a:lnTo>
                  <a:pt x="76720" y="36843"/>
                </a:lnTo>
                <a:lnTo>
                  <a:pt x="44583" y="1199"/>
                </a:lnTo>
                <a:lnTo>
                  <a:pt x="2717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842469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842469" y="438365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4" y="0"/>
                </a:moveTo>
                <a:lnTo>
                  <a:pt x="15995" y="5715"/>
                </a:lnTo>
                <a:lnTo>
                  <a:pt x="7245" y="15376"/>
                </a:lnTo>
                <a:lnTo>
                  <a:pt x="1663" y="28712"/>
                </a:lnTo>
                <a:lnTo>
                  <a:pt x="0" y="45456"/>
                </a:lnTo>
                <a:lnTo>
                  <a:pt x="5086" y="57601"/>
                </a:lnTo>
                <a:lnTo>
                  <a:pt x="14238" y="67263"/>
                </a:lnTo>
                <a:lnTo>
                  <a:pt x="26927" y="73602"/>
                </a:lnTo>
                <a:lnTo>
                  <a:pt x="42622" y="75779"/>
                </a:lnTo>
                <a:lnTo>
                  <a:pt x="56055" y="71567"/>
                </a:lnTo>
                <a:lnTo>
                  <a:pt x="66876" y="63079"/>
                </a:lnTo>
                <a:lnTo>
                  <a:pt x="74095" y="51311"/>
                </a:lnTo>
                <a:lnTo>
                  <a:pt x="76722" y="37258"/>
                </a:lnTo>
                <a:lnTo>
                  <a:pt x="76719" y="36837"/>
                </a:lnTo>
                <a:lnTo>
                  <a:pt x="44574" y="1197"/>
                </a:lnTo>
                <a:lnTo>
                  <a:pt x="2716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7288481" y="394805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20"/>
                </a:lnTo>
                <a:lnTo>
                  <a:pt x="7248" y="15384"/>
                </a:lnTo>
                <a:lnTo>
                  <a:pt x="1664" y="28718"/>
                </a:lnTo>
                <a:lnTo>
                  <a:pt x="0" y="45445"/>
                </a:lnTo>
                <a:lnTo>
                  <a:pt x="5085" y="57593"/>
                </a:lnTo>
                <a:lnTo>
                  <a:pt x="14237" y="67253"/>
                </a:lnTo>
                <a:lnTo>
                  <a:pt x="26925" y="73589"/>
                </a:lnTo>
                <a:lnTo>
                  <a:pt x="42620" y="75764"/>
                </a:lnTo>
                <a:lnTo>
                  <a:pt x="56054" y="71557"/>
                </a:lnTo>
                <a:lnTo>
                  <a:pt x="66876" y="63074"/>
                </a:lnTo>
                <a:lnTo>
                  <a:pt x="74096" y="51306"/>
                </a:lnTo>
                <a:lnTo>
                  <a:pt x="76723" y="37245"/>
                </a:lnTo>
                <a:lnTo>
                  <a:pt x="76720" y="36838"/>
                </a:lnTo>
                <a:lnTo>
                  <a:pt x="44581" y="1201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7288481" y="428285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3" y="0"/>
                </a:moveTo>
                <a:lnTo>
                  <a:pt x="16001" y="5713"/>
                </a:lnTo>
                <a:lnTo>
                  <a:pt x="7248" y="15372"/>
                </a:lnTo>
                <a:lnTo>
                  <a:pt x="1664" y="28706"/>
                </a:lnTo>
                <a:lnTo>
                  <a:pt x="0" y="45445"/>
                </a:lnTo>
                <a:lnTo>
                  <a:pt x="5085" y="57592"/>
                </a:lnTo>
                <a:lnTo>
                  <a:pt x="14237" y="67253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8"/>
                </a:lnTo>
                <a:lnTo>
                  <a:pt x="66876" y="63073"/>
                </a:lnTo>
                <a:lnTo>
                  <a:pt x="74096" y="51305"/>
                </a:lnTo>
                <a:lnTo>
                  <a:pt x="76723" y="37248"/>
                </a:lnTo>
                <a:lnTo>
                  <a:pt x="76720" y="36843"/>
                </a:lnTo>
                <a:lnTo>
                  <a:pt x="44583" y="1199"/>
                </a:lnTo>
                <a:lnTo>
                  <a:pt x="2717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7288481" y="398135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7288482" y="42495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0" y="0"/>
                </a:moveTo>
                <a:lnTo>
                  <a:pt x="15999" y="5713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8"/>
                </a:lnTo>
                <a:lnTo>
                  <a:pt x="5086" y="57595"/>
                </a:lnTo>
                <a:lnTo>
                  <a:pt x="14238" y="67255"/>
                </a:lnTo>
                <a:lnTo>
                  <a:pt x="26927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3"/>
                </a:lnTo>
                <a:lnTo>
                  <a:pt x="74095" y="51304"/>
                </a:lnTo>
                <a:lnTo>
                  <a:pt x="76722" y="37247"/>
                </a:lnTo>
                <a:lnTo>
                  <a:pt x="76720" y="36840"/>
                </a:lnTo>
                <a:lnTo>
                  <a:pt x="44580" y="1199"/>
                </a:lnTo>
                <a:lnTo>
                  <a:pt x="271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7288482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7288481" y="408217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7288481" y="41487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7" y="5715"/>
                </a:lnTo>
                <a:lnTo>
                  <a:pt x="7246" y="15376"/>
                </a:lnTo>
                <a:lnTo>
                  <a:pt x="1664" y="28713"/>
                </a:lnTo>
                <a:lnTo>
                  <a:pt x="0" y="45455"/>
                </a:lnTo>
                <a:lnTo>
                  <a:pt x="5085" y="57602"/>
                </a:lnTo>
                <a:lnTo>
                  <a:pt x="14237" y="67263"/>
                </a:lnTo>
                <a:lnTo>
                  <a:pt x="26925" y="73601"/>
                </a:lnTo>
                <a:lnTo>
                  <a:pt x="42620" y="75777"/>
                </a:lnTo>
                <a:lnTo>
                  <a:pt x="56054" y="71567"/>
                </a:lnTo>
                <a:lnTo>
                  <a:pt x="66876" y="63083"/>
                </a:lnTo>
                <a:lnTo>
                  <a:pt x="74096" y="51315"/>
                </a:lnTo>
                <a:lnTo>
                  <a:pt x="76723" y="37258"/>
                </a:lnTo>
                <a:lnTo>
                  <a:pt x="76720" y="36838"/>
                </a:lnTo>
                <a:lnTo>
                  <a:pt x="44575" y="1198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7288482" y="42495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0" y="0"/>
                </a:moveTo>
                <a:lnTo>
                  <a:pt x="15999" y="5713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8"/>
                </a:lnTo>
                <a:lnTo>
                  <a:pt x="5086" y="57595"/>
                </a:lnTo>
                <a:lnTo>
                  <a:pt x="14238" y="67255"/>
                </a:lnTo>
                <a:lnTo>
                  <a:pt x="26927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3"/>
                </a:lnTo>
                <a:lnTo>
                  <a:pt x="74095" y="51304"/>
                </a:lnTo>
                <a:lnTo>
                  <a:pt x="76722" y="37247"/>
                </a:lnTo>
                <a:lnTo>
                  <a:pt x="76720" y="36840"/>
                </a:lnTo>
                <a:lnTo>
                  <a:pt x="44580" y="1199"/>
                </a:lnTo>
                <a:lnTo>
                  <a:pt x="271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7288484" y="411544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55" y="0"/>
                </a:moveTo>
                <a:lnTo>
                  <a:pt x="15988" y="5717"/>
                </a:lnTo>
                <a:lnTo>
                  <a:pt x="7241" y="15379"/>
                </a:lnTo>
                <a:lnTo>
                  <a:pt x="1661" y="28717"/>
                </a:lnTo>
                <a:lnTo>
                  <a:pt x="0" y="45461"/>
                </a:lnTo>
                <a:lnTo>
                  <a:pt x="5089" y="57607"/>
                </a:lnTo>
                <a:lnTo>
                  <a:pt x="14242" y="67266"/>
                </a:lnTo>
                <a:lnTo>
                  <a:pt x="26932" y="73601"/>
                </a:lnTo>
                <a:lnTo>
                  <a:pt x="42628" y="75776"/>
                </a:lnTo>
                <a:lnTo>
                  <a:pt x="56057" y="71563"/>
                </a:lnTo>
                <a:lnTo>
                  <a:pt x="66876" y="63075"/>
                </a:lnTo>
                <a:lnTo>
                  <a:pt x="74093" y="51304"/>
                </a:lnTo>
                <a:lnTo>
                  <a:pt x="76719" y="37243"/>
                </a:lnTo>
                <a:lnTo>
                  <a:pt x="76716" y="36824"/>
                </a:lnTo>
                <a:lnTo>
                  <a:pt x="44568" y="1197"/>
                </a:lnTo>
                <a:lnTo>
                  <a:pt x="2715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7288481" y="41487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7" y="5715"/>
                </a:lnTo>
                <a:lnTo>
                  <a:pt x="7246" y="15376"/>
                </a:lnTo>
                <a:lnTo>
                  <a:pt x="1664" y="28713"/>
                </a:lnTo>
                <a:lnTo>
                  <a:pt x="0" y="45455"/>
                </a:lnTo>
                <a:lnTo>
                  <a:pt x="5085" y="57602"/>
                </a:lnTo>
                <a:lnTo>
                  <a:pt x="14237" y="67263"/>
                </a:lnTo>
                <a:lnTo>
                  <a:pt x="26925" y="73601"/>
                </a:lnTo>
                <a:lnTo>
                  <a:pt x="42620" y="75777"/>
                </a:lnTo>
                <a:lnTo>
                  <a:pt x="56054" y="71567"/>
                </a:lnTo>
                <a:lnTo>
                  <a:pt x="66876" y="63083"/>
                </a:lnTo>
                <a:lnTo>
                  <a:pt x="74096" y="51315"/>
                </a:lnTo>
                <a:lnTo>
                  <a:pt x="76723" y="37258"/>
                </a:lnTo>
                <a:lnTo>
                  <a:pt x="76720" y="36838"/>
                </a:lnTo>
                <a:lnTo>
                  <a:pt x="44575" y="1198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7733526" y="3813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21"/>
                </a:lnTo>
                <a:lnTo>
                  <a:pt x="7254" y="15386"/>
                </a:lnTo>
                <a:lnTo>
                  <a:pt x="1666" y="28720"/>
                </a:lnTo>
                <a:lnTo>
                  <a:pt x="0" y="45448"/>
                </a:lnTo>
                <a:lnTo>
                  <a:pt x="5092" y="57595"/>
                </a:lnTo>
                <a:lnTo>
                  <a:pt x="14250" y="67253"/>
                </a:lnTo>
                <a:lnTo>
                  <a:pt x="26939" y="73588"/>
                </a:lnTo>
                <a:lnTo>
                  <a:pt x="42624" y="75763"/>
                </a:lnTo>
                <a:lnTo>
                  <a:pt x="56065" y="71555"/>
                </a:lnTo>
                <a:lnTo>
                  <a:pt x="66884" y="63072"/>
                </a:lnTo>
                <a:lnTo>
                  <a:pt x="74097" y="51305"/>
                </a:lnTo>
                <a:lnTo>
                  <a:pt x="76720" y="37244"/>
                </a:lnTo>
                <a:lnTo>
                  <a:pt x="76718" y="36842"/>
                </a:lnTo>
                <a:lnTo>
                  <a:pt x="44596" y="1201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7733526" y="388149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7733526" y="378069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7733533" y="351248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7733526" y="337838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7733533" y="351248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7733526" y="367986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7733526" y="361330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82" y="0"/>
                </a:moveTo>
                <a:lnTo>
                  <a:pt x="16013" y="5707"/>
                </a:lnTo>
                <a:lnTo>
                  <a:pt x="7256" y="15361"/>
                </a:lnTo>
                <a:lnTo>
                  <a:pt x="1666" y="28696"/>
                </a:lnTo>
                <a:lnTo>
                  <a:pt x="0" y="45445"/>
                </a:lnTo>
                <a:lnTo>
                  <a:pt x="5092" y="57588"/>
                </a:lnTo>
                <a:lnTo>
                  <a:pt x="14250" y="67250"/>
                </a:lnTo>
                <a:lnTo>
                  <a:pt x="26939" y="73591"/>
                </a:lnTo>
                <a:lnTo>
                  <a:pt x="42624" y="75769"/>
                </a:lnTo>
                <a:lnTo>
                  <a:pt x="56065" y="71556"/>
                </a:lnTo>
                <a:lnTo>
                  <a:pt x="66884" y="63066"/>
                </a:lnTo>
                <a:lnTo>
                  <a:pt x="74097" y="51299"/>
                </a:lnTo>
                <a:lnTo>
                  <a:pt x="76720" y="37250"/>
                </a:lnTo>
                <a:lnTo>
                  <a:pt x="76718" y="36855"/>
                </a:lnTo>
                <a:lnTo>
                  <a:pt x="44600" y="1198"/>
                </a:lnTo>
                <a:lnTo>
                  <a:pt x="2718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7733533" y="36465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7733526" y="367986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8179564" y="26080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3" y="5712"/>
                </a:lnTo>
                <a:lnTo>
                  <a:pt x="7249" y="15371"/>
                </a:lnTo>
                <a:lnTo>
                  <a:pt x="1665" y="28704"/>
                </a:lnTo>
                <a:lnTo>
                  <a:pt x="0" y="45440"/>
                </a:lnTo>
                <a:lnTo>
                  <a:pt x="5085" y="57584"/>
                </a:lnTo>
                <a:lnTo>
                  <a:pt x="14237" y="67248"/>
                </a:lnTo>
                <a:lnTo>
                  <a:pt x="26925" y="73589"/>
                </a:lnTo>
                <a:lnTo>
                  <a:pt x="42620" y="75768"/>
                </a:lnTo>
                <a:lnTo>
                  <a:pt x="56054" y="71555"/>
                </a:lnTo>
                <a:lnTo>
                  <a:pt x="66876" y="63065"/>
                </a:lnTo>
                <a:lnTo>
                  <a:pt x="74096" y="51297"/>
                </a:lnTo>
                <a:lnTo>
                  <a:pt x="76722" y="37249"/>
                </a:lnTo>
                <a:lnTo>
                  <a:pt x="76720" y="36848"/>
                </a:lnTo>
                <a:lnTo>
                  <a:pt x="44586" y="1200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8179564" y="304360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8179564" y="270882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8179564" y="22066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9" y="0"/>
                </a:moveTo>
                <a:lnTo>
                  <a:pt x="15992" y="5717"/>
                </a:lnTo>
                <a:lnTo>
                  <a:pt x="7244" y="15380"/>
                </a:lnTo>
                <a:lnTo>
                  <a:pt x="1663" y="28719"/>
                </a:lnTo>
                <a:lnTo>
                  <a:pt x="0" y="45465"/>
                </a:lnTo>
                <a:lnTo>
                  <a:pt x="5085" y="57609"/>
                </a:lnTo>
                <a:lnTo>
                  <a:pt x="14237" y="67272"/>
                </a:lnTo>
                <a:lnTo>
                  <a:pt x="26925" y="73614"/>
                </a:lnTo>
                <a:lnTo>
                  <a:pt x="42620" y="75792"/>
                </a:lnTo>
                <a:lnTo>
                  <a:pt x="56054" y="71579"/>
                </a:lnTo>
                <a:lnTo>
                  <a:pt x="66876" y="63090"/>
                </a:lnTo>
                <a:lnTo>
                  <a:pt x="74096" y="51322"/>
                </a:lnTo>
                <a:lnTo>
                  <a:pt x="76722" y="37274"/>
                </a:lnTo>
                <a:lnTo>
                  <a:pt x="76720" y="36835"/>
                </a:lnTo>
                <a:lnTo>
                  <a:pt x="44567" y="1196"/>
                </a:lnTo>
                <a:lnTo>
                  <a:pt x="2715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8179564" y="210586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8179564" y="264129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8179564" y="277539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3" y="0"/>
                </a:moveTo>
                <a:lnTo>
                  <a:pt x="15989" y="5725"/>
                </a:lnTo>
                <a:lnTo>
                  <a:pt x="7242" y="15393"/>
                </a:lnTo>
                <a:lnTo>
                  <a:pt x="1663" y="28733"/>
                </a:lnTo>
                <a:lnTo>
                  <a:pt x="0" y="45470"/>
                </a:lnTo>
                <a:lnTo>
                  <a:pt x="5085" y="57618"/>
                </a:lnTo>
                <a:lnTo>
                  <a:pt x="14237" y="67278"/>
                </a:lnTo>
                <a:lnTo>
                  <a:pt x="26925" y="73614"/>
                </a:lnTo>
                <a:lnTo>
                  <a:pt x="42620" y="75789"/>
                </a:lnTo>
                <a:lnTo>
                  <a:pt x="56054" y="71581"/>
                </a:lnTo>
                <a:lnTo>
                  <a:pt x="66876" y="63098"/>
                </a:lnTo>
                <a:lnTo>
                  <a:pt x="74096" y="51331"/>
                </a:lnTo>
                <a:lnTo>
                  <a:pt x="76723" y="37270"/>
                </a:lnTo>
                <a:lnTo>
                  <a:pt x="76720" y="36825"/>
                </a:lnTo>
                <a:lnTo>
                  <a:pt x="44563" y="1197"/>
                </a:lnTo>
                <a:lnTo>
                  <a:pt x="2715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8179564" y="27421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8179564" y="247393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3" y="5712"/>
                </a:lnTo>
                <a:lnTo>
                  <a:pt x="7249" y="15371"/>
                </a:lnTo>
                <a:lnTo>
                  <a:pt x="1665" y="28704"/>
                </a:lnTo>
                <a:lnTo>
                  <a:pt x="0" y="45440"/>
                </a:lnTo>
                <a:lnTo>
                  <a:pt x="5085" y="57584"/>
                </a:lnTo>
                <a:lnTo>
                  <a:pt x="14237" y="67248"/>
                </a:lnTo>
                <a:lnTo>
                  <a:pt x="26925" y="73589"/>
                </a:lnTo>
                <a:lnTo>
                  <a:pt x="42620" y="75768"/>
                </a:lnTo>
                <a:lnTo>
                  <a:pt x="56054" y="71555"/>
                </a:lnTo>
                <a:lnTo>
                  <a:pt x="66876" y="63065"/>
                </a:lnTo>
                <a:lnTo>
                  <a:pt x="74096" y="51297"/>
                </a:lnTo>
                <a:lnTo>
                  <a:pt x="76722" y="37249"/>
                </a:lnTo>
                <a:lnTo>
                  <a:pt x="76720" y="36848"/>
                </a:lnTo>
                <a:lnTo>
                  <a:pt x="44586" y="1200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4168257" y="448447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5" y="37255"/>
                </a:moveTo>
                <a:lnTo>
                  <a:pt x="74099" y="51317"/>
                </a:lnTo>
                <a:lnTo>
                  <a:pt x="66880" y="63085"/>
                </a:lnTo>
                <a:lnTo>
                  <a:pt x="56059" y="71568"/>
                </a:lnTo>
                <a:lnTo>
                  <a:pt x="42624" y="75775"/>
                </a:lnTo>
                <a:lnTo>
                  <a:pt x="26928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3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72" y="1198"/>
                </a:lnTo>
                <a:lnTo>
                  <a:pt x="58355" y="6182"/>
                </a:lnTo>
                <a:lnTo>
                  <a:pt x="68387" y="14249"/>
                </a:lnTo>
                <a:lnTo>
                  <a:pt x="74550" y="24698"/>
                </a:lnTo>
                <a:lnTo>
                  <a:pt x="76723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4614268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4614268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48"/>
                </a:moveTo>
                <a:lnTo>
                  <a:pt x="74093" y="51307"/>
                </a:lnTo>
                <a:lnTo>
                  <a:pt x="66874" y="63076"/>
                </a:lnTo>
                <a:lnTo>
                  <a:pt x="56053" y="71561"/>
                </a:lnTo>
                <a:lnTo>
                  <a:pt x="42620" y="75771"/>
                </a:lnTo>
                <a:lnTo>
                  <a:pt x="26925" y="73595"/>
                </a:lnTo>
                <a:lnTo>
                  <a:pt x="14237" y="67258"/>
                </a:lnTo>
                <a:lnTo>
                  <a:pt x="5085" y="57597"/>
                </a:lnTo>
                <a:lnTo>
                  <a:pt x="0" y="45450"/>
                </a:lnTo>
                <a:lnTo>
                  <a:pt x="1664" y="28709"/>
                </a:lnTo>
                <a:lnTo>
                  <a:pt x="7247" y="15373"/>
                </a:lnTo>
                <a:lnTo>
                  <a:pt x="15998" y="5714"/>
                </a:lnTo>
                <a:lnTo>
                  <a:pt x="27169" y="0"/>
                </a:lnTo>
                <a:lnTo>
                  <a:pt x="44579" y="1199"/>
                </a:lnTo>
                <a:lnTo>
                  <a:pt x="58359" y="6183"/>
                </a:lnTo>
                <a:lnTo>
                  <a:pt x="68390" y="14251"/>
                </a:lnTo>
                <a:lnTo>
                  <a:pt x="74550" y="24704"/>
                </a:lnTo>
                <a:lnTo>
                  <a:pt x="76717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4614268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5059332" y="445024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1" y="37239"/>
                </a:moveTo>
                <a:lnTo>
                  <a:pt x="74117" y="51301"/>
                </a:lnTo>
                <a:lnTo>
                  <a:pt x="66902" y="63068"/>
                </a:lnTo>
                <a:lnTo>
                  <a:pt x="56083" y="71553"/>
                </a:lnTo>
                <a:lnTo>
                  <a:pt x="42648" y="75768"/>
                </a:lnTo>
                <a:lnTo>
                  <a:pt x="26955" y="73597"/>
                </a:lnTo>
                <a:lnTo>
                  <a:pt x="14261" y="67270"/>
                </a:lnTo>
                <a:lnTo>
                  <a:pt x="5099" y="57620"/>
                </a:lnTo>
                <a:lnTo>
                  <a:pt x="0" y="45479"/>
                </a:lnTo>
                <a:lnTo>
                  <a:pt x="1661" y="28732"/>
                </a:lnTo>
                <a:lnTo>
                  <a:pt x="7241" y="15390"/>
                </a:lnTo>
                <a:lnTo>
                  <a:pt x="15987" y="5723"/>
                </a:lnTo>
                <a:lnTo>
                  <a:pt x="27144" y="0"/>
                </a:lnTo>
                <a:lnTo>
                  <a:pt x="44566" y="1193"/>
                </a:lnTo>
                <a:lnTo>
                  <a:pt x="58355" y="6170"/>
                </a:lnTo>
                <a:lnTo>
                  <a:pt x="68393" y="14229"/>
                </a:lnTo>
                <a:lnTo>
                  <a:pt x="74560" y="24669"/>
                </a:lnTo>
                <a:lnTo>
                  <a:pt x="76739" y="3679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5059332" y="445024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1" y="37239"/>
                </a:moveTo>
                <a:lnTo>
                  <a:pt x="74117" y="51301"/>
                </a:lnTo>
                <a:lnTo>
                  <a:pt x="66902" y="63068"/>
                </a:lnTo>
                <a:lnTo>
                  <a:pt x="56083" y="71553"/>
                </a:lnTo>
                <a:lnTo>
                  <a:pt x="42648" y="75768"/>
                </a:lnTo>
                <a:lnTo>
                  <a:pt x="26955" y="73597"/>
                </a:lnTo>
                <a:lnTo>
                  <a:pt x="14261" y="67270"/>
                </a:lnTo>
                <a:lnTo>
                  <a:pt x="5099" y="57620"/>
                </a:lnTo>
                <a:lnTo>
                  <a:pt x="0" y="45479"/>
                </a:lnTo>
                <a:lnTo>
                  <a:pt x="1661" y="28732"/>
                </a:lnTo>
                <a:lnTo>
                  <a:pt x="7241" y="15390"/>
                </a:lnTo>
                <a:lnTo>
                  <a:pt x="15987" y="5723"/>
                </a:lnTo>
                <a:lnTo>
                  <a:pt x="27144" y="0"/>
                </a:lnTo>
                <a:lnTo>
                  <a:pt x="44566" y="1193"/>
                </a:lnTo>
                <a:lnTo>
                  <a:pt x="58355" y="6170"/>
                </a:lnTo>
                <a:lnTo>
                  <a:pt x="68393" y="14229"/>
                </a:lnTo>
                <a:lnTo>
                  <a:pt x="74560" y="24669"/>
                </a:lnTo>
                <a:lnTo>
                  <a:pt x="76739" y="3679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5059332" y="445024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1" y="37239"/>
                </a:moveTo>
                <a:lnTo>
                  <a:pt x="74117" y="51301"/>
                </a:lnTo>
                <a:lnTo>
                  <a:pt x="66902" y="63068"/>
                </a:lnTo>
                <a:lnTo>
                  <a:pt x="56083" y="71553"/>
                </a:lnTo>
                <a:lnTo>
                  <a:pt x="42648" y="75768"/>
                </a:lnTo>
                <a:lnTo>
                  <a:pt x="26955" y="73597"/>
                </a:lnTo>
                <a:lnTo>
                  <a:pt x="14261" y="67270"/>
                </a:lnTo>
                <a:lnTo>
                  <a:pt x="5099" y="57620"/>
                </a:lnTo>
                <a:lnTo>
                  <a:pt x="0" y="45479"/>
                </a:lnTo>
                <a:lnTo>
                  <a:pt x="1661" y="28732"/>
                </a:lnTo>
                <a:lnTo>
                  <a:pt x="7241" y="15390"/>
                </a:lnTo>
                <a:lnTo>
                  <a:pt x="15987" y="5723"/>
                </a:lnTo>
                <a:lnTo>
                  <a:pt x="27144" y="0"/>
                </a:lnTo>
                <a:lnTo>
                  <a:pt x="44566" y="1193"/>
                </a:lnTo>
                <a:lnTo>
                  <a:pt x="58355" y="6170"/>
                </a:lnTo>
                <a:lnTo>
                  <a:pt x="68393" y="14229"/>
                </a:lnTo>
                <a:lnTo>
                  <a:pt x="74560" y="24669"/>
                </a:lnTo>
                <a:lnTo>
                  <a:pt x="76739" y="3679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5505347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5505350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5505347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5951371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7"/>
                </a:moveTo>
                <a:lnTo>
                  <a:pt x="74096" y="51306"/>
                </a:lnTo>
                <a:lnTo>
                  <a:pt x="66883" y="63075"/>
                </a:lnTo>
                <a:lnTo>
                  <a:pt x="56065" y="71560"/>
                </a:lnTo>
                <a:lnTo>
                  <a:pt x="42625" y="75770"/>
                </a:lnTo>
                <a:lnTo>
                  <a:pt x="26928" y="73595"/>
                </a:lnTo>
                <a:lnTo>
                  <a:pt x="14239" y="67259"/>
                </a:lnTo>
                <a:lnTo>
                  <a:pt x="5086" y="57599"/>
                </a:lnTo>
                <a:lnTo>
                  <a:pt x="0" y="45453"/>
                </a:lnTo>
                <a:lnTo>
                  <a:pt x="1663" y="28711"/>
                </a:lnTo>
                <a:lnTo>
                  <a:pt x="7245" y="15375"/>
                </a:lnTo>
                <a:lnTo>
                  <a:pt x="15996" y="5714"/>
                </a:lnTo>
                <a:lnTo>
                  <a:pt x="27165" y="0"/>
                </a:lnTo>
                <a:lnTo>
                  <a:pt x="44587" y="1198"/>
                </a:lnTo>
                <a:lnTo>
                  <a:pt x="58370" y="6181"/>
                </a:lnTo>
                <a:lnTo>
                  <a:pt x="68397" y="14249"/>
                </a:lnTo>
                <a:lnTo>
                  <a:pt x="74551" y="24701"/>
                </a:lnTo>
                <a:lnTo>
                  <a:pt x="76716" y="36838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5951371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7"/>
                </a:moveTo>
                <a:lnTo>
                  <a:pt x="74096" y="51306"/>
                </a:lnTo>
                <a:lnTo>
                  <a:pt x="66883" y="63075"/>
                </a:lnTo>
                <a:lnTo>
                  <a:pt x="56065" y="71560"/>
                </a:lnTo>
                <a:lnTo>
                  <a:pt x="42625" y="75770"/>
                </a:lnTo>
                <a:lnTo>
                  <a:pt x="26928" y="73595"/>
                </a:lnTo>
                <a:lnTo>
                  <a:pt x="14239" y="67259"/>
                </a:lnTo>
                <a:lnTo>
                  <a:pt x="5086" y="57599"/>
                </a:lnTo>
                <a:lnTo>
                  <a:pt x="0" y="45453"/>
                </a:lnTo>
                <a:lnTo>
                  <a:pt x="1663" y="28711"/>
                </a:lnTo>
                <a:lnTo>
                  <a:pt x="7245" y="15375"/>
                </a:lnTo>
                <a:lnTo>
                  <a:pt x="15996" y="5714"/>
                </a:lnTo>
                <a:lnTo>
                  <a:pt x="27165" y="0"/>
                </a:lnTo>
                <a:lnTo>
                  <a:pt x="44587" y="1198"/>
                </a:lnTo>
                <a:lnTo>
                  <a:pt x="58370" y="6181"/>
                </a:lnTo>
                <a:lnTo>
                  <a:pt x="68397" y="14249"/>
                </a:lnTo>
                <a:lnTo>
                  <a:pt x="74551" y="24701"/>
                </a:lnTo>
                <a:lnTo>
                  <a:pt x="76716" y="36838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6396453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48"/>
                </a:moveTo>
                <a:lnTo>
                  <a:pt x="74093" y="51307"/>
                </a:lnTo>
                <a:lnTo>
                  <a:pt x="66874" y="63076"/>
                </a:lnTo>
                <a:lnTo>
                  <a:pt x="56053" y="71561"/>
                </a:lnTo>
                <a:lnTo>
                  <a:pt x="42620" y="75771"/>
                </a:lnTo>
                <a:lnTo>
                  <a:pt x="26925" y="73595"/>
                </a:lnTo>
                <a:lnTo>
                  <a:pt x="14237" y="67258"/>
                </a:lnTo>
                <a:lnTo>
                  <a:pt x="5085" y="57597"/>
                </a:lnTo>
                <a:lnTo>
                  <a:pt x="0" y="45450"/>
                </a:lnTo>
                <a:lnTo>
                  <a:pt x="1664" y="28709"/>
                </a:lnTo>
                <a:lnTo>
                  <a:pt x="7247" y="15373"/>
                </a:lnTo>
                <a:lnTo>
                  <a:pt x="15998" y="5714"/>
                </a:lnTo>
                <a:lnTo>
                  <a:pt x="27169" y="0"/>
                </a:lnTo>
                <a:lnTo>
                  <a:pt x="44579" y="1199"/>
                </a:lnTo>
                <a:lnTo>
                  <a:pt x="58359" y="6183"/>
                </a:lnTo>
                <a:lnTo>
                  <a:pt x="68390" y="14251"/>
                </a:lnTo>
                <a:lnTo>
                  <a:pt x="74550" y="24704"/>
                </a:lnTo>
                <a:lnTo>
                  <a:pt x="76717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6396452" y="438367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7"/>
                </a:lnTo>
                <a:lnTo>
                  <a:pt x="66874" y="63075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5"/>
                </a:lnTo>
                <a:lnTo>
                  <a:pt x="5085" y="57594"/>
                </a:lnTo>
                <a:lnTo>
                  <a:pt x="0" y="45446"/>
                </a:lnTo>
                <a:lnTo>
                  <a:pt x="1664" y="28706"/>
                </a:lnTo>
                <a:lnTo>
                  <a:pt x="7248" y="15372"/>
                </a:lnTo>
                <a:lnTo>
                  <a:pt x="16001" y="5713"/>
                </a:lnTo>
                <a:lnTo>
                  <a:pt x="27173" y="0"/>
                </a:lnTo>
                <a:lnTo>
                  <a:pt x="44582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6396452" y="435038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1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8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8"/>
                </a:lnTo>
                <a:lnTo>
                  <a:pt x="0" y="45448"/>
                </a:lnTo>
                <a:lnTo>
                  <a:pt x="1664" y="28711"/>
                </a:lnTo>
                <a:lnTo>
                  <a:pt x="7248" y="15376"/>
                </a:lnTo>
                <a:lnTo>
                  <a:pt x="16000" y="5715"/>
                </a:lnTo>
                <a:lnTo>
                  <a:pt x="27170" y="0"/>
                </a:lnTo>
                <a:lnTo>
                  <a:pt x="44580" y="1200"/>
                </a:lnTo>
                <a:lnTo>
                  <a:pt x="58361" y="6185"/>
                </a:lnTo>
                <a:lnTo>
                  <a:pt x="68391" y="14255"/>
                </a:lnTo>
                <a:lnTo>
                  <a:pt x="74550" y="24707"/>
                </a:lnTo>
                <a:lnTo>
                  <a:pt x="76718" y="3684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6842453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5" y="37243"/>
                </a:moveTo>
                <a:lnTo>
                  <a:pt x="74092" y="51310"/>
                </a:lnTo>
                <a:lnTo>
                  <a:pt x="66882" y="63080"/>
                </a:lnTo>
                <a:lnTo>
                  <a:pt x="56066" y="71565"/>
                </a:lnTo>
                <a:lnTo>
                  <a:pt x="42628" y="75774"/>
                </a:lnTo>
                <a:lnTo>
                  <a:pt x="26943" y="73601"/>
                </a:lnTo>
                <a:lnTo>
                  <a:pt x="14254" y="67269"/>
                </a:lnTo>
                <a:lnTo>
                  <a:pt x="5095" y="57613"/>
                </a:lnTo>
                <a:lnTo>
                  <a:pt x="0" y="45465"/>
                </a:lnTo>
                <a:lnTo>
                  <a:pt x="1663" y="28723"/>
                </a:lnTo>
                <a:lnTo>
                  <a:pt x="7248" y="15384"/>
                </a:lnTo>
                <a:lnTo>
                  <a:pt x="15998" y="5720"/>
                </a:lnTo>
                <a:lnTo>
                  <a:pt x="27160" y="0"/>
                </a:lnTo>
                <a:lnTo>
                  <a:pt x="44582" y="1197"/>
                </a:lnTo>
                <a:lnTo>
                  <a:pt x="58365" y="6180"/>
                </a:lnTo>
                <a:lnTo>
                  <a:pt x="68391" y="14248"/>
                </a:lnTo>
                <a:lnTo>
                  <a:pt x="74546" y="24698"/>
                </a:lnTo>
                <a:lnTo>
                  <a:pt x="76712" y="3682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6842451" y="42162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6"/>
                </a:moveTo>
                <a:lnTo>
                  <a:pt x="74095" y="51309"/>
                </a:lnTo>
                <a:lnTo>
                  <a:pt x="66882" y="63077"/>
                </a:lnTo>
                <a:lnTo>
                  <a:pt x="56063" y="71560"/>
                </a:lnTo>
                <a:lnTo>
                  <a:pt x="42622" y="75767"/>
                </a:lnTo>
                <a:lnTo>
                  <a:pt x="26938" y="73592"/>
                </a:lnTo>
                <a:lnTo>
                  <a:pt x="14249" y="67258"/>
                </a:lnTo>
                <a:lnTo>
                  <a:pt x="5092" y="57599"/>
                </a:lnTo>
                <a:lnTo>
                  <a:pt x="0" y="45451"/>
                </a:lnTo>
                <a:lnTo>
                  <a:pt x="1666" y="28714"/>
                </a:lnTo>
                <a:lnTo>
                  <a:pt x="7254" y="15379"/>
                </a:lnTo>
                <a:lnTo>
                  <a:pt x="16009" y="5717"/>
                </a:lnTo>
                <a:lnTo>
                  <a:pt x="27176" y="0"/>
                </a:lnTo>
                <a:lnTo>
                  <a:pt x="44594" y="1199"/>
                </a:lnTo>
                <a:lnTo>
                  <a:pt x="58375" y="6186"/>
                </a:lnTo>
                <a:lnTo>
                  <a:pt x="68400" y="14257"/>
                </a:lnTo>
                <a:lnTo>
                  <a:pt x="74553" y="24711"/>
                </a:lnTo>
                <a:lnTo>
                  <a:pt x="76716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6842451" y="424957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7"/>
                </a:lnTo>
                <a:lnTo>
                  <a:pt x="66882" y="63075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3"/>
                </a:lnTo>
                <a:lnTo>
                  <a:pt x="14249" y="67256"/>
                </a:lnTo>
                <a:lnTo>
                  <a:pt x="5092" y="57596"/>
                </a:lnTo>
                <a:lnTo>
                  <a:pt x="0" y="45450"/>
                </a:lnTo>
                <a:lnTo>
                  <a:pt x="1666" y="28709"/>
                </a:lnTo>
                <a:lnTo>
                  <a:pt x="7254" y="15374"/>
                </a:lnTo>
                <a:lnTo>
                  <a:pt x="16010" y="5714"/>
                </a:lnTo>
                <a:lnTo>
                  <a:pt x="27177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4"/>
                </a:lnTo>
                <a:lnTo>
                  <a:pt x="74553" y="24709"/>
                </a:lnTo>
                <a:lnTo>
                  <a:pt x="76716" y="36848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6842451" y="438367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6842451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7"/>
                </a:moveTo>
                <a:lnTo>
                  <a:pt x="74094" y="51306"/>
                </a:lnTo>
                <a:lnTo>
                  <a:pt x="66882" y="63075"/>
                </a:lnTo>
                <a:lnTo>
                  <a:pt x="56064" y="71560"/>
                </a:lnTo>
                <a:lnTo>
                  <a:pt x="42624" y="75770"/>
                </a:lnTo>
                <a:lnTo>
                  <a:pt x="26939" y="73595"/>
                </a:lnTo>
                <a:lnTo>
                  <a:pt x="14250" y="67258"/>
                </a:lnTo>
                <a:lnTo>
                  <a:pt x="5092" y="57599"/>
                </a:lnTo>
                <a:lnTo>
                  <a:pt x="0" y="45453"/>
                </a:lnTo>
                <a:lnTo>
                  <a:pt x="1665" y="28711"/>
                </a:lnTo>
                <a:lnTo>
                  <a:pt x="7253" y="15375"/>
                </a:lnTo>
                <a:lnTo>
                  <a:pt x="16007" y="5715"/>
                </a:lnTo>
                <a:lnTo>
                  <a:pt x="27174" y="0"/>
                </a:lnTo>
                <a:lnTo>
                  <a:pt x="44593" y="1199"/>
                </a:lnTo>
                <a:lnTo>
                  <a:pt x="58374" y="6183"/>
                </a:lnTo>
                <a:lnTo>
                  <a:pt x="68399" y="14252"/>
                </a:lnTo>
                <a:lnTo>
                  <a:pt x="74552" y="24706"/>
                </a:lnTo>
                <a:lnTo>
                  <a:pt x="76715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6842453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5" y="37243"/>
                </a:moveTo>
                <a:lnTo>
                  <a:pt x="74092" y="51310"/>
                </a:lnTo>
                <a:lnTo>
                  <a:pt x="66882" y="63080"/>
                </a:lnTo>
                <a:lnTo>
                  <a:pt x="56066" y="71565"/>
                </a:lnTo>
                <a:lnTo>
                  <a:pt x="42628" y="75774"/>
                </a:lnTo>
                <a:lnTo>
                  <a:pt x="26943" y="73601"/>
                </a:lnTo>
                <a:lnTo>
                  <a:pt x="14254" y="67269"/>
                </a:lnTo>
                <a:lnTo>
                  <a:pt x="5095" y="57613"/>
                </a:lnTo>
                <a:lnTo>
                  <a:pt x="0" y="45465"/>
                </a:lnTo>
                <a:lnTo>
                  <a:pt x="1663" y="28723"/>
                </a:lnTo>
                <a:lnTo>
                  <a:pt x="7248" y="15384"/>
                </a:lnTo>
                <a:lnTo>
                  <a:pt x="15998" y="5720"/>
                </a:lnTo>
                <a:lnTo>
                  <a:pt x="27160" y="0"/>
                </a:lnTo>
                <a:lnTo>
                  <a:pt x="44582" y="1197"/>
                </a:lnTo>
                <a:lnTo>
                  <a:pt x="58365" y="6180"/>
                </a:lnTo>
                <a:lnTo>
                  <a:pt x="68391" y="14248"/>
                </a:lnTo>
                <a:lnTo>
                  <a:pt x="74546" y="24698"/>
                </a:lnTo>
                <a:lnTo>
                  <a:pt x="76712" y="3682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6842451" y="42828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6842453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5" y="37243"/>
                </a:moveTo>
                <a:lnTo>
                  <a:pt x="74092" y="51310"/>
                </a:lnTo>
                <a:lnTo>
                  <a:pt x="66882" y="63080"/>
                </a:lnTo>
                <a:lnTo>
                  <a:pt x="56066" y="71565"/>
                </a:lnTo>
                <a:lnTo>
                  <a:pt x="42628" y="75774"/>
                </a:lnTo>
                <a:lnTo>
                  <a:pt x="26943" y="73601"/>
                </a:lnTo>
                <a:lnTo>
                  <a:pt x="14254" y="67269"/>
                </a:lnTo>
                <a:lnTo>
                  <a:pt x="5095" y="57613"/>
                </a:lnTo>
                <a:lnTo>
                  <a:pt x="0" y="45465"/>
                </a:lnTo>
                <a:lnTo>
                  <a:pt x="1663" y="28723"/>
                </a:lnTo>
                <a:lnTo>
                  <a:pt x="7248" y="15384"/>
                </a:lnTo>
                <a:lnTo>
                  <a:pt x="15998" y="5720"/>
                </a:lnTo>
                <a:lnTo>
                  <a:pt x="27160" y="0"/>
                </a:lnTo>
                <a:lnTo>
                  <a:pt x="44582" y="1197"/>
                </a:lnTo>
                <a:lnTo>
                  <a:pt x="58365" y="6180"/>
                </a:lnTo>
                <a:lnTo>
                  <a:pt x="68391" y="14248"/>
                </a:lnTo>
                <a:lnTo>
                  <a:pt x="74546" y="24698"/>
                </a:lnTo>
                <a:lnTo>
                  <a:pt x="76712" y="3682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6842451" y="438367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7288472" y="394807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6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59"/>
                </a:lnTo>
                <a:lnTo>
                  <a:pt x="42619" y="75767"/>
                </a:lnTo>
                <a:lnTo>
                  <a:pt x="26924" y="73591"/>
                </a:lnTo>
                <a:lnTo>
                  <a:pt x="14236" y="67255"/>
                </a:lnTo>
                <a:lnTo>
                  <a:pt x="5085" y="57595"/>
                </a:lnTo>
                <a:lnTo>
                  <a:pt x="0" y="45446"/>
                </a:lnTo>
                <a:lnTo>
                  <a:pt x="1664" y="28718"/>
                </a:lnTo>
                <a:lnTo>
                  <a:pt x="7248" y="15385"/>
                </a:lnTo>
                <a:lnTo>
                  <a:pt x="16000" y="5720"/>
                </a:lnTo>
                <a:lnTo>
                  <a:pt x="27171" y="0"/>
                </a:lnTo>
                <a:lnTo>
                  <a:pt x="44580" y="1201"/>
                </a:lnTo>
                <a:lnTo>
                  <a:pt x="58360" y="6191"/>
                </a:lnTo>
                <a:lnTo>
                  <a:pt x="68391" y="14264"/>
                </a:lnTo>
                <a:lnTo>
                  <a:pt x="74550" y="24715"/>
                </a:lnTo>
                <a:lnTo>
                  <a:pt x="76718" y="3684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7288472" y="42828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7"/>
                </a:lnTo>
                <a:lnTo>
                  <a:pt x="66874" y="63075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5"/>
                </a:lnTo>
                <a:lnTo>
                  <a:pt x="5085" y="57594"/>
                </a:lnTo>
                <a:lnTo>
                  <a:pt x="0" y="45446"/>
                </a:lnTo>
                <a:lnTo>
                  <a:pt x="1664" y="28706"/>
                </a:lnTo>
                <a:lnTo>
                  <a:pt x="7248" y="15372"/>
                </a:lnTo>
                <a:lnTo>
                  <a:pt x="16001" y="5713"/>
                </a:lnTo>
                <a:lnTo>
                  <a:pt x="27173" y="0"/>
                </a:lnTo>
                <a:lnTo>
                  <a:pt x="44582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7288472" y="398137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7288472" y="42495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7288472" y="42162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8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8"/>
                </a:lnTo>
                <a:lnTo>
                  <a:pt x="0" y="45448"/>
                </a:lnTo>
                <a:lnTo>
                  <a:pt x="1664" y="28712"/>
                </a:lnTo>
                <a:lnTo>
                  <a:pt x="7248" y="15377"/>
                </a:lnTo>
                <a:lnTo>
                  <a:pt x="16000" y="5716"/>
                </a:lnTo>
                <a:lnTo>
                  <a:pt x="27170" y="0"/>
                </a:lnTo>
                <a:lnTo>
                  <a:pt x="44580" y="1200"/>
                </a:lnTo>
                <a:lnTo>
                  <a:pt x="58360" y="6186"/>
                </a:lnTo>
                <a:lnTo>
                  <a:pt x="68391" y="14256"/>
                </a:lnTo>
                <a:lnTo>
                  <a:pt x="74550" y="24708"/>
                </a:lnTo>
                <a:lnTo>
                  <a:pt x="76718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7288472" y="408217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7288472" y="41487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4"/>
                </a:moveTo>
                <a:lnTo>
                  <a:pt x="74093" y="51302"/>
                </a:lnTo>
                <a:lnTo>
                  <a:pt x="66874" y="63070"/>
                </a:lnTo>
                <a:lnTo>
                  <a:pt x="56052" y="71555"/>
                </a:lnTo>
                <a:lnTo>
                  <a:pt x="42619" y="75764"/>
                </a:lnTo>
                <a:lnTo>
                  <a:pt x="26924" y="73588"/>
                </a:lnTo>
                <a:lnTo>
                  <a:pt x="14236" y="67250"/>
                </a:lnTo>
                <a:lnTo>
                  <a:pt x="5085" y="57589"/>
                </a:lnTo>
                <a:lnTo>
                  <a:pt x="0" y="45441"/>
                </a:lnTo>
                <a:lnTo>
                  <a:pt x="1665" y="28704"/>
                </a:lnTo>
                <a:lnTo>
                  <a:pt x="7249" y="15371"/>
                </a:lnTo>
                <a:lnTo>
                  <a:pt x="16003" y="5713"/>
                </a:lnTo>
                <a:lnTo>
                  <a:pt x="27176" y="0"/>
                </a:lnTo>
                <a:lnTo>
                  <a:pt x="44585" y="1201"/>
                </a:lnTo>
                <a:lnTo>
                  <a:pt x="58365" y="6187"/>
                </a:lnTo>
                <a:lnTo>
                  <a:pt x="68395" y="14257"/>
                </a:lnTo>
                <a:lnTo>
                  <a:pt x="74553" y="24711"/>
                </a:lnTo>
                <a:lnTo>
                  <a:pt x="76718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7288472" y="42495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7288472" y="41154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7288472" y="41487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4"/>
                </a:moveTo>
                <a:lnTo>
                  <a:pt x="74093" y="51302"/>
                </a:lnTo>
                <a:lnTo>
                  <a:pt x="66874" y="63070"/>
                </a:lnTo>
                <a:lnTo>
                  <a:pt x="56052" y="71555"/>
                </a:lnTo>
                <a:lnTo>
                  <a:pt x="42619" y="75764"/>
                </a:lnTo>
                <a:lnTo>
                  <a:pt x="26924" y="73588"/>
                </a:lnTo>
                <a:lnTo>
                  <a:pt x="14236" y="67250"/>
                </a:lnTo>
                <a:lnTo>
                  <a:pt x="5085" y="57589"/>
                </a:lnTo>
                <a:lnTo>
                  <a:pt x="0" y="45441"/>
                </a:lnTo>
                <a:lnTo>
                  <a:pt x="1665" y="28704"/>
                </a:lnTo>
                <a:lnTo>
                  <a:pt x="7249" y="15371"/>
                </a:lnTo>
                <a:lnTo>
                  <a:pt x="16003" y="5713"/>
                </a:lnTo>
                <a:lnTo>
                  <a:pt x="27176" y="0"/>
                </a:lnTo>
                <a:lnTo>
                  <a:pt x="44585" y="1201"/>
                </a:lnTo>
                <a:lnTo>
                  <a:pt x="58365" y="6187"/>
                </a:lnTo>
                <a:lnTo>
                  <a:pt x="68395" y="14257"/>
                </a:lnTo>
                <a:lnTo>
                  <a:pt x="74553" y="24711"/>
                </a:lnTo>
                <a:lnTo>
                  <a:pt x="76718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7733528" y="38139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6"/>
                </a:moveTo>
                <a:lnTo>
                  <a:pt x="74092" y="51307"/>
                </a:lnTo>
                <a:lnTo>
                  <a:pt x="66872" y="63075"/>
                </a:lnTo>
                <a:lnTo>
                  <a:pt x="56051" y="71559"/>
                </a:lnTo>
                <a:lnTo>
                  <a:pt x="42618" y="75766"/>
                </a:lnTo>
                <a:lnTo>
                  <a:pt x="26935" y="73591"/>
                </a:lnTo>
                <a:lnTo>
                  <a:pt x="14248" y="67255"/>
                </a:lnTo>
                <a:lnTo>
                  <a:pt x="5091" y="57595"/>
                </a:lnTo>
                <a:lnTo>
                  <a:pt x="0" y="45446"/>
                </a:lnTo>
                <a:lnTo>
                  <a:pt x="1667" y="28718"/>
                </a:lnTo>
                <a:lnTo>
                  <a:pt x="7256" y="15385"/>
                </a:lnTo>
                <a:lnTo>
                  <a:pt x="16011" y="5720"/>
                </a:lnTo>
                <a:lnTo>
                  <a:pt x="27180" y="0"/>
                </a:lnTo>
                <a:lnTo>
                  <a:pt x="44586" y="1201"/>
                </a:lnTo>
                <a:lnTo>
                  <a:pt x="58364" y="6192"/>
                </a:lnTo>
                <a:lnTo>
                  <a:pt x="68393" y="14267"/>
                </a:lnTo>
                <a:lnTo>
                  <a:pt x="74551" y="24720"/>
                </a:lnTo>
                <a:lnTo>
                  <a:pt x="76717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7733528" y="388151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7733528" y="378070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7733528" y="351251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7733528" y="337841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7733528" y="351251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7733528" y="36798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7733528" y="361331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7733528" y="364660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7733528" y="36798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8179573" y="260805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6"/>
                </a:moveTo>
                <a:lnTo>
                  <a:pt x="74069" y="51310"/>
                </a:lnTo>
                <a:lnTo>
                  <a:pt x="66853" y="63081"/>
                </a:lnTo>
                <a:lnTo>
                  <a:pt x="56034" y="71570"/>
                </a:lnTo>
                <a:lnTo>
                  <a:pt x="42599" y="75779"/>
                </a:lnTo>
                <a:lnTo>
                  <a:pt x="26912" y="73597"/>
                </a:lnTo>
                <a:lnTo>
                  <a:pt x="14229" y="67251"/>
                </a:lnTo>
                <a:lnTo>
                  <a:pt x="5081" y="57581"/>
                </a:lnTo>
                <a:lnTo>
                  <a:pt x="0" y="45430"/>
                </a:lnTo>
                <a:lnTo>
                  <a:pt x="1668" y="28686"/>
                </a:lnTo>
                <a:lnTo>
                  <a:pt x="7256" y="15355"/>
                </a:lnTo>
                <a:lnTo>
                  <a:pt x="16014" y="5704"/>
                </a:lnTo>
                <a:lnTo>
                  <a:pt x="27192" y="0"/>
                </a:lnTo>
                <a:lnTo>
                  <a:pt x="44600" y="1202"/>
                </a:lnTo>
                <a:lnTo>
                  <a:pt x="58374" y="6190"/>
                </a:lnTo>
                <a:lnTo>
                  <a:pt x="68393" y="14266"/>
                </a:lnTo>
                <a:lnTo>
                  <a:pt x="74538" y="24732"/>
                </a:lnTo>
                <a:lnTo>
                  <a:pt x="76692" y="3689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8179573" y="30436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8179581" y="27088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85" y="37244"/>
                </a:moveTo>
                <a:lnTo>
                  <a:pt x="74063" y="51310"/>
                </a:lnTo>
                <a:lnTo>
                  <a:pt x="66853" y="63087"/>
                </a:lnTo>
                <a:lnTo>
                  <a:pt x="56041" y="71580"/>
                </a:lnTo>
                <a:lnTo>
                  <a:pt x="42614" y="75795"/>
                </a:lnTo>
                <a:lnTo>
                  <a:pt x="26925" y="73617"/>
                </a:lnTo>
                <a:lnTo>
                  <a:pt x="14240" y="67277"/>
                </a:lnTo>
                <a:lnTo>
                  <a:pt x="5088" y="57613"/>
                </a:lnTo>
                <a:lnTo>
                  <a:pt x="0" y="45463"/>
                </a:lnTo>
                <a:lnTo>
                  <a:pt x="1661" y="28719"/>
                </a:lnTo>
                <a:lnTo>
                  <a:pt x="7240" y="15380"/>
                </a:lnTo>
                <a:lnTo>
                  <a:pt x="15987" y="5717"/>
                </a:lnTo>
                <a:lnTo>
                  <a:pt x="27153" y="0"/>
                </a:lnTo>
                <a:lnTo>
                  <a:pt x="44569" y="1198"/>
                </a:lnTo>
                <a:lnTo>
                  <a:pt x="58347" y="6183"/>
                </a:lnTo>
                <a:lnTo>
                  <a:pt x="68371" y="14254"/>
                </a:lnTo>
                <a:lnTo>
                  <a:pt x="74522" y="24709"/>
                </a:lnTo>
                <a:lnTo>
                  <a:pt x="76683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8179573" y="220670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4"/>
                </a:moveTo>
                <a:lnTo>
                  <a:pt x="74069" y="51308"/>
                </a:lnTo>
                <a:lnTo>
                  <a:pt x="66853" y="63079"/>
                </a:lnTo>
                <a:lnTo>
                  <a:pt x="56034" y="71568"/>
                </a:lnTo>
                <a:lnTo>
                  <a:pt x="42599" y="75777"/>
                </a:lnTo>
                <a:lnTo>
                  <a:pt x="26912" y="73595"/>
                </a:lnTo>
                <a:lnTo>
                  <a:pt x="14229" y="67248"/>
                </a:lnTo>
                <a:lnTo>
                  <a:pt x="5081" y="57578"/>
                </a:lnTo>
                <a:lnTo>
                  <a:pt x="0" y="45428"/>
                </a:lnTo>
                <a:lnTo>
                  <a:pt x="1668" y="28696"/>
                </a:lnTo>
                <a:lnTo>
                  <a:pt x="7256" y="15366"/>
                </a:lnTo>
                <a:lnTo>
                  <a:pt x="16014" y="5710"/>
                </a:lnTo>
                <a:lnTo>
                  <a:pt x="27192" y="0"/>
                </a:lnTo>
                <a:lnTo>
                  <a:pt x="44600" y="1204"/>
                </a:lnTo>
                <a:lnTo>
                  <a:pt x="58373" y="6197"/>
                </a:lnTo>
                <a:lnTo>
                  <a:pt x="68392" y="14276"/>
                </a:lnTo>
                <a:lnTo>
                  <a:pt x="74538" y="24741"/>
                </a:lnTo>
                <a:lnTo>
                  <a:pt x="76692" y="3688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8179573" y="210587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8179573" y="264132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8179573" y="277542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8179573" y="274213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8179573" y="247393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3979179" y="1167706"/>
            <a:ext cx="4457700" cy="3349999"/>
          </a:xfrm>
          <a:custGeom>
            <a:avLst/>
            <a:gdLst/>
            <a:ahLst/>
            <a:cxnLst/>
            <a:rect l="l" t="t" r="r" b="b"/>
            <a:pathLst>
              <a:path w="5052059" h="3796665">
                <a:moveTo>
                  <a:pt x="0" y="3796263"/>
                </a:moveTo>
                <a:lnTo>
                  <a:pt x="0" y="0"/>
                </a:lnTo>
                <a:lnTo>
                  <a:pt x="5051621" y="0"/>
                </a:lnTo>
                <a:lnTo>
                  <a:pt x="5051621" y="3796263"/>
                </a:lnTo>
                <a:lnTo>
                  <a:pt x="0" y="3796263"/>
                </a:lnTo>
              </a:path>
            </a:pathLst>
          </a:custGeom>
          <a:ln w="64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4168258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6" y="5717"/>
                </a:lnTo>
                <a:lnTo>
                  <a:pt x="7245" y="15380"/>
                </a:lnTo>
                <a:lnTo>
                  <a:pt x="1663" y="28715"/>
                </a:lnTo>
                <a:lnTo>
                  <a:pt x="0" y="45451"/>
                </a:lnTo>
                <a:lnTo>
                  <a:pt x="5085" y="57599"/>
                </a:lnTo>
                <a:lnTo>
                  <a:pt x="14237" y="67258"/>
                </a:lnTo>
                <a:lnTo>
                  <a:pt x="26926" y="73593"/>
                </a:lnTo>
                <a:lnTo>
                  <a:pt x="42623" y="75767"/>
                </a:lnTo>
                <a:lnTo>
                  <a:pt x="56058" y="71560"/>
                </a:lnTo>
                <a:lnTo>
                  <a:pt x="66880" y="63077"/>
                </a:lnTo>
                <a:lnTo>
                  <a:pt x="74099" y="51310"/>
                </a:lnTo>
                <a:lnTo>
                  <a:pt x="76725" y="37248"/>
                </a:lnTo>
                <a:lnTo>
                  <a:pt x="76723" y="36832"/>
                </a:lnTo>
                <a:lnTo>
                  <a:pt x="44579" y="1199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461426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5059335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5059335" y="441694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5059334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5505347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5505347" y="448446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7"/>
                </a:lnTo>
                <a:lnTo>
                  <a:pt x="7247" y="15379"/>
                </a:lnTo>
                <a:lnTo>
                  <a:pt x="1664" y="28714"/>
                </a:lnTo>
                <a:lnTo>
                  <a:pt x="0" y="45449"/>
                </a:lnTo>
                <a:lnTo>
                  <a:pt x="5085" y="57598"/>
                </a:lnTo>
                <a:lnTo>
                  <a:pt x="14237" y="67258"/>
                </a:lnTo>
                <a:lnTo>
                  <a:pt x="26925" y="73593"/>
                </a:lnTo>
                <a:lnTo>
                  <a:pt x="42620" y="75768"/>
                </a:lnTo>
                <a:lnTo>
                  <a:pt x="56054" y="71561"/>
                </a:lnTo>
                <a:lnTo>
                  <a:pt x="66876" y="63078"/>
                </a:lnTo>
                <a:lnTo>
                  <a:pt x="74096" y="51311"/>
                </a:lnTo>
                <a:lnTo>
                  <a:pt x="76723" y="37249"/>
                </a:lnTo>
                <a:lnTo>
                  <a:pt x="76720" y="36838"/>
                </a:lnTo>
                <a:lnTo>
                  <a:pt x="44579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5505347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5951383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595138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6396454" y="44169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1"/>
                </a:lnTo>
                <a:lnTo>
                  <a:pt x="7253" y="15368"/>
                </a:lnTo>
                <a:lnTo>
                  <a:pt x="1667" y="28699"/>
                </a:lnTo>
                <a:lnTo>
                  <a:pt x="0" y="45435"/>
                </a:lnTo>
                <a:lnTo>
                  <a:pt x="5082" y="57589"/>
                </a:lnTo>
                <a:lnTo>
                  <a:pt x="14230" y="67255"/>
                </a:lnTo>
                <a:lnTo>
                  <a:pt x="26915" y="73597"/>
                </a:lnTo>
                <a:lnTo>
                  <a:pt x="42603" y="75775"/>
                </a:lnTo>
                <a:lnTo>
                  <a:pt x="56037" y="71570"/>
                </a:lnTo>
                <a:lnTo>
                  <a:pt x="66856" y="63086"/>
                </a:lnTo>
                <a:lnTo>
                  <a:pt x="74071" y="51314"/>
                </a:lnTo>
                <a:lnTo>
                  <a:pt x="76695" y="37251"/>
                </a:lnTo>
                <a:lnTo>
                  <a:pt x="76693" y="36878"/>
                </a:lnTo>
                <a:lnTo>
                  <a:pt x="44595" y="1202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6396453" y="448445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5" y="0"/>
                </a:moveTo>
                <a:lnTo>
                  <a:pt x="16010" y="5714"/>
                </a:lnTo>
                <a:lnTo>
                  <a:pt x="7254" y="15373"/>
                </a:lnTo>
                <a:lnTo>
                  <a:pt x="1667" y="28705"/>
                </a:lnTo>
                <a:lnTo>
                  <a:pt x="0" y="45436"/>
                </a:lnTo>
                <a:lnTo>
                  <a:pt x="5081" y="57591"/>
                </a:lnTo>
                <a:lnTo>
                  <a:pt x="14229" y="67257"/>
                </a:lnTo>
                <a:lnTo>
                  <a:pt x="26913" y="73597"/>
                </a:lnTo>
                <a:lnTo>
                  <a:pt x="42601" y="75774"/>
                </a:lnTo>
                <a:lnTo>
                  <a:pt x="56036" y="71572"/>
                </a:lnTo>
                <a:lnTo>
                  <a:pt x="66856" y="63090"/>
                </a:lnTo>
                <a:lnTo>
                  <a:pt x="74071" y="51320"/>
                </a:lnTo>
                <a:lnTo>
                  <a:pt x="76696" y="37252"/>
                </a:lnTo>
                <a:lnTo>
                  <a:pt x="76694" y="36877"/>
                </a:lnTo>
                <a:lnTo>
                  <a:pt x="44595" y="1203"/>
                </a:lnTo>
                <a:lnTo>
                  <a:pt x="2718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6396454" y="44502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83" y="0"/>
                </a:moveTo>
                <a:lnTo>
                  <a:pt x="16008" y="5714"/>
                </a:lnTo>
                <a:lnTo>
                  <a:pt x="7253" y="15373"/>
                </a:lnTo>
                <a:lnTo>
                  <a:pt x="1666" y="28705"/>
                </a:lnTo>
                <a:lnTo>
                  <a:pt x="0" y="45437"/>
                </a:lnTo>
                <a:lnTo>
                  <a:pt x="5081" y="57593"/>
                </a:lnTo>
                <a:lnTo>
                  <a:pt x="14230" y="67258"/>
                </a:lnTo>
                <a:lnTo>
                  <a:pt x="26915" y="73597"/>
                </a:lnTo>
                <a:lnTo>
                  <a:pt x="42603" y="75774"/>
                </a:lnTo>
                <a:lnTo>
                  <a:pt x="56037" y="71571"/>
                </a:lnTo>
                <a:lnTo>
                  <a:pt x="66856" y="63089"/>
                </a:lnTo>
                <a:lnTo>
                  <a:pt x="74071" y="51318"/>
                </a:lnTo>
                <a:lnTo>
                  <a:pt x="76695" y="37249"/>
                </a:lnTo>
                <a:lnTo>
                  <a:pt x="76693" y="36874"/>
                </a:lnTo>
                <a:lnTo>
                  <a:pt x="44594" y="1203"/>
                </a:lnTo>
                <a:lnTo>
                  <a:pt x="271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6842469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6842472" y="43161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56" y="0"/>
                </a:moveTo>
                <a:lnTo>
                  <a:pt x="15989" y="5719"/>
                </a:lnTo>
                <a:lnTo>
                  <a:pt x="7241" y="15383"/>
                </a:lnTo>
                <a:lnTo>
                  <a:pt x="1662" y="28720"/>
                </a:lnTo>
                <a:lnTo>
                  <a:pt x="0" y="45461"/>
                </a:lnTo>
                <a:lnTo>
                  <a:pt x="5088" y="57610"/>
                </a:lnTo>
                <a:lnTo>
                  <a:pt x="14241" y="67267"/>
                </a:lnTo>
                <a:lnTo>
                  <a:pt x="26930" y="73600"/>
                </a:lnTo>
                <a:lnTo>
                  <a:pt x="42626" y="75773"/>
                </a:lnTo>
                <a:lnTo>
                  <a:pt x="56057" y="71563"/>
                </a:lnTo>
                <a:lnTo>
                  <a:pt x="66876" y="63079"/>
                </a:lnTo>
                <a:lnTo>
                  <a:pt x="74093" y="51309"/>
                </a:lnTo>
                <a:lnTo>
                  <a:pt x="76719" y="37242"/>
                </a:lnTo>
                <a:lnTo>
                  <a:pt x="76717" y="36823"/>
                </a:lnTo>
                <a:lnTo>
                  <a:pt x="44569" y="1197"/>
                </a:lnTo>
                <a:lnTo>
                  <a:pt x="2715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6842469" y="438365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4" y="0"/>
                </a:moveTo>
                <a:lnTo>
                  <a:pt x="15995" y="5715"/>
                </a:lnTo>
                <a:lnTo>
                  <a:pt x="7245" y="15376"/>
                </a:lnTo>
                <a:lnTo>
                  <a:pt x="1663" y="28712"/>
                </a:lnTo>
                <a:lnTo>
                  <a:pt x="0" y="45456"/>
                </a:lnTo>
                <a:lnTo>
                  <a:pt x="5086" y="57601"/>
                </a:lnTo>
                <a:lnTo>
                  <a:pt x="14238" y="67263"/>
                </a:lnTo>
                <a:lnTo>
                  <a:pt x="26927" y="73602"/>
                </a:lnTo>
                <a:lnTo>
                  <a:pt x="42622" y="75779"/>
                </a:lnTo>
                <a:lnTo>
                  <a:pt x="56055" y="71567"/>
                </a:lnTo>
                <a:lnTo>
                  <a:pt x="66876" y="63079"/>
                </a:lnTo>
                <a:lnTo>
                  <a:pt x="74095" y="51311"/>
                </a:lnTo>
                <a:lnTo>
                  <a:pt x="76722" y="37258"/>
                </a:lnTo>
                <a:lnTo>
                  <a:pt x="76719" y="36837"/>
                </a:lnTo>
                <a:lnTo>
                  <a:pt x="44574" y="1197"/>
                </a:lnTo>
                <a:lnTo>
                  <a:pt x="2716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6842469" y="445022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7" y="0"/>
                </a:moveTo>
                <a:lnTo>
                  <a:pt x="15997" y="5717"/>
                </a:lnTo>
                <a:lnTo>
                  <a:pt x="7246" y="15378"/>
                </a:lnTo>
                <a:lnTo>
                  <a:pt x="1664" y="28714"/>
                </a:lnTo>
                <a:lnTo>
                  <a:pt x="0" y="45451"/>
                </a:lnTo>
                <a:lnTo>
                  <a:pt x="5086" y="57600"/>
                </a:lnTo>
                <a:lnTo>
                  <a:pt x="14238" y="67259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60"/>
                </a:lnTo>
                <a:lnTo>
                  <a:pt x="66876" y="63077"/>
                </a:lnTo>
                <a:lnTo>
                  <a:pt x="74095" y="51309"/>
                </a:lnTo>
                <a:lnTo>
                  <a:pt x="76722" y="37245"/>
                </a:lnTo>
                <a:lnTo>
                  <a:pt x="76720" y="36835"/>
                </a:lnTo>
                <a:lnTo>
                  <a:pt x="44578" y="1199"/>
                </a:lnTo>
                <a:lnTo>
                  <a:pt x="2716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6842469" y="438365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4" y="0"/>
                </a:moveTo>
                <a:lnTo>
                  <a:pt x="15995" y="5715"/>
                </a:lnTo>
                <a:lnTo>
                  <a:pt x="7245" y="15376"/>
                </a:lnTo>
                <a:lnTo>
                  <a:pt x="1663" y="28712"/>
                </a:lnTo>
                <a:lnTo>
                  <a:pt x="0" y="45456"/>
                </a:lnTo>
                <a:lnTo>
                  <a:pt x="5086" y="57601"/>
                </a:lnTo>
                <a:lnTo>
                  <a:pt x="14238" y="67263"/>
                </a:lnTo>
                <a:lnTo>
                  <a:pt x="26927" y="73602"/>
                </a:lnTo>
                <a:lnTo>
                  <a:pt x="42622" y="75779"/>
                </a:lnTo>
                <a:lnTo>
                  <a:pt x="56055" y="71567"/>
                </a:lnTo>
                <a:lnTo>
                  <a:pt x="66876" y="63079"/>
                </a:lnTo>
                <a:lnTo>
                  <a:pt x="74095" y="51311"/>
                </a:lnTo>
                <a:lnTo>
                  <a:pt x="76722" y="37258"/>
                </a:lnTo>
                <a:lnTo>
                  <a:pt x="76719" y="36837"/>
                </a:lnTo>
                <a:lnTo>
                  <a:pt x="44574" y="1197"/>
                </a:lnTo>
                <a:lnTo>
                  <a:pt x="2716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6842469" y="441694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6842469" y="43503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0" y="0"/>
                </a:moveTo>
                <a:lnTo>
                  <a:pt x="15993" y="5721"/>
                </a:lnTo>
                <a:lnTo>
                  <a:pt x="7244" y="15386"/>
                </a:lnTo>
                <a:lnTo>
                  <a:pt x="1663" y="28724"/>
                </a:lnTo>
                <a:lnTo>
                  <a:pt x="0" y="45460"/>
                </a:lnTo>
                <a:lnTo>
                  <a:pt x="5086" y="57609"/>
                </a:lnTo>
                <a:lnTo>
                  <a:pt x="14238" y="67268"/>
                </a:lnTo>
                <a:lnTo>
                  <a:pt x="26926" y="73602"/>
                </a:lnTo>
                <a:lnTo>
                  <a:pt x="42622" y="75777"/>
                </a:lnTo>
                <a:lnTo>
                  <a:pt x="56055" y="71569"/>
                </a:lnTo>
                <a:lnTo>
                  <a:pt x="66876" y="63086"/>
                </a:lnTo>
                <a:lnTo>
                  <a:pt x="74095" y="51318"/>
                </a:lnTo>
                <a:lnTo>
                  <a:pt x="76722" y="37254"/>
                </a:lnTo>
                <a:lnTo>
                  <a:pt x="76719" y="36829"/>
                </a:lnTo>
                <a:lnTo>
                  <a:pt x="44571" y="1198"/>
                </a:lnTo>
                <a:lnTo>
                  <a:pt x="2716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7288482" y="418298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7288481" y="41487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6" y="0"/>
                </a:moveTo>
                <a:lnTo>
                  <a:pt x="15997" y="5715"/>
                </a:lnTo>
                <a:lnTo>
                  <a:pt x="7246" y="15376"/>
                </a:lnTo>
                <a:lnTo>
                  <a:pt x="1664" y="28713"/>
                </a:lnTo>
                <a:lnTo>
                  <a:pt x="0" y="45455"/>
                </a:lnTo>
                <a:lnTo>
                  <a:pt x="5085" y="57602"/>
                </a:lnTo>
                <a:lnTo>
                  <a:pt x="14237" y="67263"/>
                </a:lnTo>
                <a:lnTo>
                  <a:pt x="26925" y="73601"/>
                </a:lnTo>
                <a:lnTo>
                  <a:pt x="42620" y="75777"/>
                </a:lnTo>
                <a:lnTo>
                  <a:pt x="56054" y="71567"/>
                </a:lnTo>
                <a:lnTo>
                  <a:pt x="66876" y="63083"/>
                </a:lnTo>
                <a:lnTo>
                  <a:pt x="74096" y="51315"/>
                </a:lnTo>
                <a:lnTo>
                  <a:pt x="76723" y="37258"/>
                </a:lnTo>
                <a:lnTo>
                  <a:pt x="76720" y="36838"/>
                </a:lnTo>
                <a:lnTo>
                  <a:pt x="44575" y="1198"/>
                </a:lnTo>
                <a:lnTo>
                  <a:pt x="2716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7288482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7288481" y="40488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7288484" y="411544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55" y="0"/>
                </a:moveTo>
                <a:lnTo>
                  <a:pt x="15988" y="5717"/>
                </a:lnTo>
                <a:lnTo>
                  <a:pt x="7241" y="15379"/>
                </a:lnTo>
                <a:lnTo>
                  <a:pt x="1661" y="28717"/>
                </a:lnTo>
                <a:lnTo>
                  <a:pt x="0" y="45461"/>
                </a:lnTo>
                <a:lnTo>
                  <a:pt x="5089" y="57607"/>
                </a:lnTo>
                <a:lnTo>
                  <a:pt x="14242" y="67266"/>
                </a:lnTo>
                <a:lnTo>
                  <a:pt x="26932" y="73601"/>
                </a:lnTo>
                <a:lnTo>
                  <a:pt x="42628" y="75776"/>
                </a:lnTo>
                <a:lnTo>
                  <a:pt x="56057" y="71563"/>
                </a:lnTo>
                <a:lnTo>
                  <a:pt x="66876" y="63075"/>
                </a:lnTo>
                <a:lnTo>
                  <a:pt x="74093" y="51304"/>
                </a:lnTo>
                <a:lnTo>
                  <a:pt x="76719" y="37243"/>
                </a:lnTo>
                <a:lnTo>
                  <a:pt x="76716" y="36824"/>
                </a:lnTo>
                <a:lnTo>
                  <a:pt x="44568" y="1197"/>
                </a:lnTo>
                <a:lnTo>
                  <a:pt x="27155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7288482" y="418298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9" y="0"/>
                </a:moveTo>
                <a:lnTo>
                  <a:pt x="15999" y="5714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9"/>
                </a:lnTo>
                <a:lnTo>
                  <a:pt x="5086" y="57596"/>
                </a:lnTo>
                <a:lnTo>
                  <a:pt x="14238" y="67256"/>
                </a:lnTo>
                <a:lnTo>
                  <a:pt x="26926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4"/>
                </a:lnTo>
                <a:lnTo>
                  <a:pt x="74095" y="51305"/>
                </a:lnTo>
                <a:lnTo>
                  <a:pt x="76722" y="37247"/>
                </a:lnTo>
                <a:lnTo>
                  <a:pt x="76720" y="36839"/>
                </a:lnTo>
                <a:lnTo>
                  <a:pt x="44580" y="1199"/>
                </a:lnTo>
                <a:lnTo>
                  <a:pt x="2716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7288482" y="42162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68" y="0"/>
                </a:moveTo>
                <a:lnTo>
                  <a:pt x="15998" y="5716"/>
                </a:lnTo>
                <a:lnTo>
                  <a:pt x="7246" y="15378"/>
                </a:lnTo>
                <a:lnTo>
                  <a:pt x="1664" y="28713"/>
                </a:lnTo>
                <a:lnTo>
                  <a:pt x="0" y="45450"/>
                </a:lnTo>
                <a:lnTo>
                  <a:pt x="5086" y="57598"/>
                </a:lnTo>
                <a:lnTo>
                  <a:pt x="14238" y="67258"/>
                </a:lnTo>
                <a:lnTo>
                  <a:pt x="26926" y="73593"/>
                </a:lnTo>
                <a:lnTo>
                  <a:pt x="42622" y="75768"/>
                </a:lnTo>
                <a:lnTo>
                  <a:pt x="56055" y="71559"/>
                </a:lnTo>
                <a:lnTo>
                  <a:pt x="66876" y="63076"/>
                </a:lnTo>
                <a:lnTo>
                  <a:pt x="74095" y="51308"/>
                </a:lnTo>
                <a:lnTo>
                  <a:pt x="76722" y="37246"/>
                </a:lnTo>
                <a:lnTo>
                  <a:pt x="76720" y="36836"/>
                </a:lnTo>
                <a:lnTo>
                  <a:pt x="44578" y="1199"/>
                </a:lnTo>
                <a:lnTo>
                  <a:pt x="271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7288482" y="424956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0" y="0"/>
                </a:moveTo>
                <a:lnTo>
                  <a:pt x="15999" y="5713"/>
                </a:lnTo>
                <a:lnTo>
                  <a:pt x="7247" y="15373"/>
                </a:lnTo>
                <a:lnTo>
                  <a:pt x="1664" y="28708"/>
                </a:lnTo>
                <a:lnTo>
                  <a:pt x="0" y="45448"/>
                </a:lnTo>
                <a:lnTo>
                  <a:pt x="5086" y="57595"/>
                </a:lnTo>
                <a:lnTo>
                  <a:pt x="14238" y="67255"/>
                </a:lnTo>
                <a:lnTo>
                  <a:pt x="26927" y="73593"/>
                </a:lnTo>
                <a:lnTo>
                  <a:pt x="42622" y="75769"/>
                </a:lnTo>
                <a:lnTo>
                  <a:pt x="56055" y="71559"/>
                </a:lnTo>
                <a:lnTo>
                  <a:pt x="66876" y="63073"/>
                </a:lnTo>
                <a:lnTo>
                  <a:pt x="74095" y="51304"/>
                </a:lnTo>
                <a:lnTo>
                  <a:pt x="76722" y="37247"/>
                </a:lnTo>
                <a:lnTo>
                  <a:pt x="76720" y="36840"/>
                </a:lnTo>
                <a:lnTo>
                  <a:pt x="44580" y="1199"/>
                </a:lnTo>
                <a:lnTo>
                  <a:pt x="2717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7288481" y="401464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7288481" y="40488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7733533" y="36465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7733526" y="344591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7733526" y="388149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7733526" y="361330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82" y="0"/>
                </a:moveTo>
                <a:lnTo>
                  <a:pt x="16013" y="5707"/>
                </a:lnTo>
                <a:lnTo>
                  <a:pt x="7256" y="15361"/>
                </a:lnTo>
                <a:lnTo>
                  <a:pt x="1666" y="28696"/>
                </a:lnTo>
                <a:lnTo>
                  <a:pt x="0" y="45445"/>
                </a:lnTo>
                <a:lnTo>
                  <a:pt x="5092" y="57588"/>
                </a:lnTo>
                <a:lnTo>
                  <a:pt x="14250" y="67250"/>
                </a:lnTo>
                <a:lnTo>
                  <a:pt x="26939" y="73591"/>
                </a:lnTo>
                <a:lnTo>
                  <a:pt x="42624" y="75769"/>
                </a:lnTo>
                <a:lnTo>
                  <a:pt x="56065" y="71556"/>
                </a:lnTo>
                <a:lnTo>
                  <a:pt x="66884" y="63066"/>
                </a:lnTo>
                <a:lnTo>
                  <a:pt x="74097" y="51299"/>
                </a:lnTo>
                <a:lnTo>
                  <a:pt x="76720" y="37250"/>
                </a:lnTo>
                <a:lnTo>
                  <a:pt x="76718" y="36855"/>
                </a:lnTo>
                <a:lnTo>
                  <a:pt x="44600" y="1198"/>
                </a:lnTo>
                <a:lnTo>
                  <a:pt x="2718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7733533" y="36465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43" y="0"/>
                </a:moveTo>
                <a:lnTo>
                  <a:pt x="15986" y="5721"/>
                </a:lnTo>
                <a:lnTo>
                  <a:pt x="7240" y="15387"/>
                </a:lnTo>
                <a:lnTo>
                  <a:pt x="1660" y="28728"/>
                </a:lnTo>
                <a:lnTo>
                  <a:pt x="0" y="45479"/>
                </a:lnTo>
                <a:lnTo>
                  <a:pt x="5100" y="57620"/>
                </a:lnTo>
                <a:lnTo>
                  <a:pt x="14261" y="67276"/>
                </a:lnTo>
                <a:lnTo>
                  <a:pt x="26952" y="73611"/>
                </a:lnTo>
                <a:lnTo>
                  <a:pt x="42639" y="75785"/>
                </a:lnTo>
                <a:lnTo>
                  <a:pt x="56072" y="71566"/>
                </a:lnTo>
                <a:lnTo>
                  <a:pt x="66884" y="63072"/>
                </a:lnTo>
                <a:lnTo>
                  <a:pt x="74091" y="51298"/>
                </a:lnTo>
                <a:lnTo>
                  <a:pt x="76712" y="37238"/>
                </a:lnTo>
                <a:lnTo>
                  <a:pt x="76710" y="36812"/>
                </a:lnTo>
                <a:lnTo>
                  <a:pt x="44569" y="1194"/>
                </a:lnTo>
                <a:lnTo>
                  <a:pt x="2714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7733526" y="374739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7733526" y="344591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7733526" y="367986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7733526" y="3813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21"/>
                </a:lnTo>
                <a:lnTo>
                  <a:pt x="7254" y="15386"/>
                </a:lnTo>
                <a:lnTo>
                  <a:pt x="1666" y="28720"/>
                </a:lnTo>
                <a:lnTo>
                  <a:pt x="0" y="45448"/>
                </a:lnTo>
                <a:lnTo>
                  <a:pt x="5092" y="57595"/>
                </a:lnTo>
                <a:lnTo>
                  <a:pt x="14250" y="67253"/>
                </a:lnTo>
                <a:lnTo>
                  <a:pt x="26939" y="73588"/>
                </a:lnTo>
                <a:lnTo>
                  <a:pt x="42624" y="75763"/>
                </a:lnTo>
                <a:lnTo>
                  <a:pt x="56065" y="71555"/>
                </a:lnTo>
                <a:lnTo>
                  <a:pt x="66884" y="63072"/>
                </a:lnTo>
                <a:lnTo>
                  <a:pt x="74097" y="51305"/>
                </a:lnTo>
                <a:lnTo>
                  <a:pt x="76720" y="37244"/>
                </a:lnTo>
                <a:lnTo>
                  <a:pt x="76718" y="36842"/>
                </a:lnTo>
                <a:lnTo>
                  <a:pt x="44596" y="1201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7733526" y="344591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9" y="5715"/>
                </a:lnTo>
                <a:lnTo>
                  <a:pt x="7254" y="15375"/>
                </a:lnTo>
                <a:lnTo>
                  <a:pt x="1666" y="28710"/>
                </a:lnTo>
                <a:lnTo>
                  <a:pt x="0" y="45450"/>
                </a:lnTo>
                <a:lnTo>
                  <a:pt x="5092" y="57597"/>
                </a:lnTo>
                <a:lnTo>
                  <a:pt x="14250" y="67256"/>
                </a:lnTo>
                <a:lnTo>
                  <a:pt x="26939" y="73591"/>
                </a:lnTo>
                <a:lnTo>
                  <a:pt x="42624" y="75765"/>
                </a:lnTo>
                <a:lnTo>
                  <a:pt x="56065" y="71558"/>
                </a:lnTo>
                <a:lnTo>
                  <a:pt x="66884" y="63075"/>
                </a:lnTo>
                <a:lnTo>
                  <a:pt x="74097" y="51307"/>
                </a:lnTo>
                <a:lnTo>
                  <a:pt x="76720" y="37246"/>
                </a:lnTo>
                <a:lnTo>
                  <a:pt x="76718" y="36845"/>
                </a:lnTo>
                <a:lnTo>
                  <a:pt x="44596" y="1199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8179564" y="247393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7" y="0"/>
                </a:moveTo>
                <a:lnTo>
                  <a:pt x="16003" y="5712"/>
                </a:lnTo>
                <a:lnTo>
                  <a:pt x="7249" y="15371"/>
                </a:lnTo>
                <a:lnTo>
                  <a:pt x="1665" y="28704"/>
                </a:lnTo>
                <a:lnTo>
                  <a:pt x="0" y="45440"/>
                </a:lnTo>
                <a:lnTo>
                  <a:pt x="5085" y="57584"/>
                </a:lnTo>
                <a:lnTo>
                  <a:pt x="14237" y="67248"/>
                </a:lnTo>
                <a:lnTo>
                  <a:pt x="26925" y="73589"/>
                </a:lnTo>
                <a:lnTo>
                  <a:pt x="42620" y="75768"/>
                </a:lnTo>
                <a:lnTo>
                  <a:pt x="56054" y="71555"/>
                </a:lnTo>
                <a:lnTo>
                  <a:pt x="66876" y="63065"/>
                </a:lnTo>
                <a:lnTo>
                  <a:pt x="74096" y="51297"/>
                </a:lnTo>
                <a:lnTo>
                  <a:pt x="76722" y="37249"/>
                </a:lnTo>
                <a:lnTo>
                  <a:pt x="76720" y="36848"/>
                </a:lnTo>
                <a:lnTo>
                  <a:pt x="44586" y="1200"/>
                </a:lnTo>
                <a:lnTo>
                  <a:pt x="2717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8179564" y="24406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8179564" y="227325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8179564" y="197176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8179564" y="317770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8179564" y="213913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3" y="0"/>
                </a:moveTo>
                <a:lnTo>
                  <a:pt x="15989" y="5725"/>
                </a:lnTo>
                <a:lnTo>
                  <a:pt x="7242" y="15393"/>
                </a:lnTo>
                <a:lnTo>
                  <a:pt x="1663" y="28733"/>
                </a:lnTo>
                <a:lnTo>
                  <a:pt x="0" y="45470"/>
                </a:lnTo>
                <a:lnTo>
                  <a:pt x="5085" y="57618"/>
                </a:lnTo>
                <a:lnTo>
                  <a:pt x="14237" y="67278"/>
                </a:lnTo>
                <a:lnTo>
                  <a:pt x="26925" y="73614"/>
                </a:lnTo>
                <a:lnTo>
                  <a:pt x="42620" y="75789"/>
                </a:lnTo>
                <a:lnTo>
                  <a:pt x="56054" y="71581"/>
                </a:lnTo>
                <a:lnTo>
                  <a:pt x="66876" y="63098"/>
                </a:lnTo>
                <a:lnTo>
                  <a:pt x="74096" y="51331"/>
                </a:lnTo>
                <a:lnTo>
                  <a:pt x="76723" y="37270"/>
                </a:lnTo>
                <a:lnTo>
                  <a:pt x="76720" y="36825"/>
                </a:lnTo>
                <a:lnTo>
                  <a:pt x="44563" y="1197"/>
                </a:lnTo>
                <a:lnTo>
                  <a:pt x="2715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8179564" y="277539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3" y="0"/>
                </a:moveTo>
                <a:lnTo>
                  <a:pt x="15989" y="5725"/>
                </a:lnTo>
                <a:lnTo>
                  <a:pt x="7242" y="15393"/>
                </a:lnTo>
                <a:lnTo>
                  <a:pt x="1663" y="28733"/>
                </a:lnTo>
                <a:lnTo>
                  <a:pt x="0" y="45470"/>
                </a:lnTo>
                <a:lnTo>
                  <a:pt x="5085" y="57618"/>
                </a:lnTo>
                <a:lnTo>
                  <a:pt x="14237" y="67278"/>
                </a:lnTo>
                <a:lnTo>
                  <a:pt x="26925" y="73614"/>
                </a:lnTo>
                <a:lnTo>
                  <a:pt x="42620" y="75789"/>
                </a:lnTo>
                <a:lnTo>
                  <a:pt x="56054" y="71581"/>
                </a:lnTo>
                <a:lnTo>
                  <a:pt x="66876" y="63098"/>
                </a:lnTo>
                <a:lnTo>
                  <a:pt x="74096" y="51331"/>
                </a:lnTo>
                <a:lnTo>
                  <a:pt x="76723" y="37270"/>
                </a:lnTo>
                <a:lnTo>
                  <a:pt x="76720" y="36825"/>
                </a:lnTo>
                <a:lnTo>
                  <a:pt x="44563" y="1197"/>
                </a:lnTo>
                <a:lnTo>
                  <a:pt x="2715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8179564" y="274212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8179564" y="287621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72" y="0"/>
                </a:moveTo>
                <a:lnTo>
                  <a:pt x="16000" y="5714"/>
                </a:lnTo>
                <a:lnTo>
                  <a:pt x="7248" y="15373"/>
                </a:lnTo>
                <a:lnTo>
                  <a:pt x="1664" y="28708"/>
                </a:lnTo>
                <a:lnTo>
                  <a:pt x="0" y="45447"/>
                </a:lnTo>
                <a:lnTo>
                  <a:pt x="5085" y="57596"/>
                </a:lnTo>
                <a:lnTo>
                  <a:pt x="14237" y="67256"/>
                </a:lnTo>
                <a:lnTo>
                  <a:pt x="26925" y="73591"/>
                </a:lnTo>
                <a:lnTo>
                  <a:pt x="42620" y="75767"/>
                </a:lnTo>
                <a:lnTo>
                  <a:pt x="56054" y="71559"/>
                </a:lnTo>
                <a:lnTo>
                  <a:pt x="66876" y="63076"/>
                </a:lnTo>
                <a:lnTo>
                  <a:pt x="74096" y="51308"/>
                </a:lnTo>
                <a:lnTo>
                  <a:pt x="76723" y="37247"/>
                </a:lnTo>
                <a:lnTo>
                  <a:pt x="76720" y="36841"/>
                </a:lnTo>
                <a:lnTo>
                  <a:pt x="44582" y="1199"/>
                </a:lnTo>
                <a:lnTo>
                  <a:pt x="2717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8179564" y="213913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7153" y="0"/>
                </a:moveTo>
                <a:lnTo>
                  <a:pt x="15989" y="5725"/>
                </a:lnTo>
                <a:lnTo>
                  <a:pt x="7242" y="15393"/>
                </a:lnTo>
                <a:lnTo>
                  <a:pt x="1663" y="28733"/>
                </a:lnTo>
                <a:lnTo>
                  <a:pt x="0" y="45470"/>
                </a:lnTo>
                <a:lnTo>
                  <a:pt x="5085" y="57618"/>
                </a:lnTo>
                <a:lnTo>
                  <a:pt x="14237" y="67278"/>
                </a:lnTo>
                <a:lnTo>
                  <a:pt x="26925" y="73614"/>
                </a:lnTo>
                <a:lnTo>
                  <a:pt x="42620" y="75789"/>
                </a:lnTo>
                <a:lnTo>
                  <a:pt x="56054" y="71581"/>
                </a:lnTo>
                <a:lnTo>
                  <a:pt x="66876" y="63098"/>
                </a:lnTo>
                <a:lnTo>
                  <a:pt x="74096" y="51331"/>
                </a:lnTo>
                <a:lnTo>
                  <a:pt x="76723" y="37270"/>
                </a:lnTo>
                <a:lnTo>
                  <a:pt x="76720" y="36825"/>
                </a:lnTo>
                <a:lnTo>
                  <a:pt x="44563" y="1197"/>
                </a:lnTo>
                <a:lnTo>
                  <a:pt x="2715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4168257" y="4484478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5" y="37255"/>
                </a:moveTo>
                <a:lnTo>
                  <a:pt x="74099" y="51317"/>
                </a:lnTo>
                <a:lnTo>
                  <a:pt x="66880" y="63085"/>
                </a:lnTo>
                <a:lnTo>
                  <a:pt x="56059" y="71568"/>
                </a:lnTo>
                <a:lnTo>
                  <a:pt x="42624" y="75775"/>
                </a:lnTo>
                <a:lnTo>
                  <a:pt x="26928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3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72" y="1198"/>
                </a:lnTo>
                <a:lnTo>
                  <a:pt x="58355" y="6182"/>
                </a:lnTo>
                <a:lnTo>
                  <a:pt x="68387" y="14249"/>
                </a:lnTo>
                <a:lnTo>
                  <a:pt x="74550" y="24698"/>
                </a:lnTo>
                <a:lnTo>
                  <a:pt x="76723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4614268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5059332" y="445024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1" y="37239"/>
                </a:moveTo>
                <a:lnTo>
                  <a:pt x="74117" y="51301"/>
                </a:lnTo>
                <a:lnTo>
                  <a:pt x="66902" y="63068"/>
                </a:lnTo>
                <a:lnTo>
                  <a:pt x="56083" y="71553"/>
                </a:lnTo>
                <a:lnTo>
                  <a:pt x="42648" y="75768"/>
                </a:lnTo>
                <a:lnTo>
                  <a:pt x="26955" y="73597"/>
                </a:lnTo>
                <a:lnTo>
                  <a:pt x="14261" y="67270"/>
                </a:lnTo>
                <a:lnTo>
                  <a:pt x="5099" y="57620"/>
                </a:lnTo>
                <a:lnTo>
                  <a:pt x="0" y="45479"/>
                </a:lnTo>
                <a:lnTo>
                  <a:pt x="1661" y="28732"/>
                </a:lnTo>
                <a:lnTo>
                  <a:pt x="7241" y="15390"/>
                </a:lnTo>
                <a:lnTo>
                  <a:pt x="15987" y="5723"/>
                </a:lnTo>
                <a:lnTo>
                  <a:pt x="27144" y="0"/>
                </a:lnTo>
                <a:lnTo>
                  <a:pt x="44566" y="1193"/>
                </a:lnTo>
                <a:lnTo>
                  <a:pt x="58355" y="6170"/>
                </a:lnTo>
                <a:lnTo>
                  <a:pt x="68393" y="14229"/>
                </a:lnTo>
                <a:lnTo>
                  <a:pt x="74560" y="24669"/>
                </a:lnTo>
                <a:lnTo>
                  <a:pt x="76739" y="3679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5059329" y="441696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43"/>
                </a:moveTo>
                <a:lnTo>
                  <a:pt x="74119" y="51297"/>
                </a:lnTo>
                <a:lnTo>
                  <a:pt x="66902" y="63063"/>
                </a:lnTo>
                <a:lnTo>
                  <a:pt x="56081" y="71549"/>
                </a:lnTo>
                <a:lnTo>
                  <a:pt x="42643" y="75764"/>
                </a:lnTo>
                <a:lnTo>
                  <a:pt x="26951" y="73591"/>
                </a:lnTo>
                <a:lnTo>
                  <a:pt x="14258" y="67259"/>
                </a:lnTo>
                <a:lnTo>
                  <a:pt x="5097" y="57606"/>
                </a:lnTo>
                <a:lnTo>
                  <a:pt x="0" y="45466"/>
                </a:lnTo>
                <a:lnTo>
                  <a:pt x="1663" y="28719"/>
                </a:lnTo>
                <a:lnTo>
                  <a:pt x="7246" y="15380"/>
                </a:lnTo>
                <a:lnTo>
                  <a:pt x="15996" y="5718"/>
                </a:lnTo>
                <a:lnTo>
                  <a:pt x="27158" y="0"/>
                </a:lnTo>
                <a:lnTo>
                  <a:pt x="44577" y="1195"/>
                </a:lnTo>
                <a:lnTo>
                  <a:pt x="58365" y="6173"/>
                </a:lnTo>
                <a:lnTo>
                  <a:pt x="68400" y="14233"/>
                </a:lnTo>
                <a:lnTo>
                  <a:pt x="74566" y="24677"/>
                </a:lnTo>
                <a:lnTo>
                  <a:pt x="76741" y="36806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5059329" y="44844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44" y="37252"/>
                </a:moveTo>
                <a:lnTo>
                  <a:pt x="74119" y="51309"/>
                </a:lnTo>
                <a:lnTo>
                  <a:pt x="66902" y="63074"/>
                </a:lnTo>
                <a:lnTo>
                  <a:pt x="56081" y="71557"/>
                </a:lnTo>
                <a:lnTo>
                  <a:pt x="42642" y="75769"/>
                </a:lnTo>
                <a:lnTo>
                  <a:pt x="26950" y="73598"/>
                </a:lnTo>
                <a:lnTo>
                  <a:pt x="14257" y="67268"/>
                </a:lnTo>
                <a:lnTo>
                  <a:pt x="5096" y="57615"/>
                </a:lnTo>
                <a:lnTo>
                  <a:pt x="0" y="45473"/>
                </a:lnTo>
                <a:lnTo>
                  <a:pt x="1663" y="28732"/>
                </a:lnTo>
                <a:lnTo>
                  <a:pt x="7245" y="15392"/>
                </a:lnTo>
                <a:lnTo>
                  <a:pt x="15993" y="5724"/>
                </a:lnTo>
                <a:lnTo>
                  <a:pt x="27152" y="0"/>
                </a:lnTo>
                <a:lnTo>
                  <a:pt x="44571" y="1195"/>
                </a:lnTo>
                <a:lnTo>
                  <a:pt x="58358" y="6174"/>
                </a:lnTo>
                <a:lnTo>
                  <a:pt x="68395" y="14236"/>
                </a:lnTo>
                <a:lnTo>
                  <a:pt x="74562" y="24679"/>
                </a:lnTo>
                <a:lnTo>
                  <a:pt x="76742" y="3680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5505350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5505347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5505350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5951374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6" y="37243"/>
                </a:moveTo>
                <a:lnTo>
                  <a:pt x="74094" y="51310"/>
                </a:lnTo>
                <a:lnTo>
                  <a:pt x="66883" y="63081"/>
                </a:lnTo>
                <a:lnTo>
                  <a:pt x="56067" y="71565"/>
                </a:lnTo>
                <a:lnTo>
                  <a:pt x="42630" y="75774"/>
                </a:lnTo>
                <a:lnTo>
                  <a:pt x="26932" y="73601"/>
                </a:lnTo>
                <a:lnTo>
                  <a:pt x="14242" y="67270"/>
                </a:lnTo>
                <a:lnTo>
                  <a:pt x="5089" y="57613"/>
                </a:lnTo>
                <a:lnTo>
                  <a:pt x="0" y="45465"/>
                </a:lnTo>
                <a:lnTo>
                  <a:pt x="1661" y="28723"/>
                </a:lnTo>
                <a:lnTo>
                  <a:pt x="7240" y="15384"/>
                </a:lnTo>
                <a:lnTo>
                  <a:pt x="15986" y="5720"/>
                </a:lnTo>
                <a:lnTo>
                  <a:pt x="27151" y="0"/>
                </a:lnTo>
                <a:lnTo>
                  <a:pt x="44576" y="1197"/>
                </a:lnTo>
                <a:lnTo>
                  <a:pt x="58361" y="6179"/>
                </a:lnTo>
                <a:lnTo>
                  <a:pt x="68389" y="14245"/>
                </a:lnTo>
                <a:lnTo>
                  <a:pt x="74546" y="24693"/>
                </a:lnTo>
                <a:lnTo>
                  <a:pt x="76714" y="3682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5951371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56"/>
                </a:moveTo>
                <a:lnTo>
                  <a:pt x="74096" y="51319"/>
                </a:lnTo>
                <a:lnTo>
                  <a:pt x="66883" y="63086"/>
                </a:lnTo>
                <a:lnTo>
                  <a:pt x="56065" y="71569"/>
                </a:lnTo>
                <a:lnTo>
                  <a:pt x="42624" y="75776"/>
                </a:lnTo>
                <a:lnTo>
                  <a:pt x="26927" y="73601"/>
                </a:lnTo>
                <a:lnTo>
                  <a:pt x="14238" y="67267"/>
                </a:lnTo>
                <a:lnTo>
                  <a:pt x="5086" y="57608"/>
                </a:lnTo>
                <a:lnTo>
                  <a:pt x="0" y="45460"/>
                </a:lnTo>
                <a:lnTo>
                  <a:pt x="1663" y="28724"/>
                </a:lnTo>
                <a:lnTo>
                  <a:pt x="7244" y="15387"/>
                </a:lnTo>
                <a:lnTo>
                  <a:pt x="15992" y="5721"/>
                </a:lnTo>
                <a:lnTo>
                  <a:pt x="27159" y="0"/>
                </a:lnTo>
                <a:lnTo>
                  <a:pt x="44581" y="1198"/>
                </a:lnTo>
                <a:lnTo>
                  <a:pt x="58364" y="6183"/>
                </a:lnTo>
                <a:lnTo>
                  <a:pt x="68391" y="14252"/>
                </a:lnTo>
                <a:lnTo>
                  <a:pt x="74548" y="24702"/>
                </a:lnTo>
                <a:lnTo>
                  <a:pt x="76717" y="3683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6396453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9" y="37248"/>
                </a:moveTo>
                <a:lnTo>
                  <a:pt x="74093" y="51307"/>
                </a:lnTo>
                <a:lnTo>
                  <a:pt x="66874" y="63076"/>
                </a:lnTo>
                <a:lnTo>
                  <a:pt x="56053" y="71561"/>
                </a:lnTo>
                <a:lnTo>
                  <a:pt x="42620" y="75771"/>
                </a:lnTo>
                <a:lnTo>
                  <a:pt x="26925" y="73595"/>
                </a:lnTo>
                <a:lnTo>
                  <a:pt x="14237" y="67258"/>
                </a:lnTo>
                <a:lnTo>
                  <a:pt x="5085" y="57597"/>
                </a:lnTo>
                <a:lnTo>
                  <a:pt x="0" y="45450"/>
                </a:lnTo>
                <a:lnTo>
                  <a:pt x="1664" y="28709"/>
                </a:lnTo>
                <a:lnTo>
                  <a:pt x="7247" y="15373"/>
                </a:lnTo>
                <a:lnTo>
                  <a:pt x="15998" y="5714"/>
                </a:lnTo>
                <a:lnTo>
                  <a:pt x="27169" y="0"/>
                </a:lnTo>
                <a:lnTo>
                  <a:pt x="44579" y="1199"/>
                </a:lnTo>
                <a:lnTo>
                  <a:pt x="58359" y="6183"/>
                </a:lnTo>
                <a:lnTo>
                  <a:pt x="68390" y="14251"/>
                </a:lnTo>
                <a:lnTo>
                  <a:pt x="74550" y="24704"/>
                </a:lnTo>
                <a:lnTo>
                  <a:pt x="76717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6396452" y="448447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7"/>
                </a:moveTo>
                <a:lnTo>
                  <a:pt x="74093" y="51319"/>
                </a:lnTo>
                <a:lnTo>
                  <a:pt x="66874" y="63087"/>
                </a:lnTo>
                <a:lnTo>
                  <a:pt x="56052" y="71570"/>
                </a:lnTo>
                <a:lnTo>
                  <a:pt x="42619" y="75777"/>
                </a:lnTo>
                <a:lnTo>
                  <a:pt x="26924" y="73602"/>
                </a:lnTo>
                <a:lnTo>
                  <a:pt x="14236" y="67267"/>
                </a:lnTo>
                <a:lnTo>
                  <a:pt x="5085" y="57607"/>
                </a:lnTo>
                <a:lnTo>
                  <a:pt x="0" y="45457"/>
                </a:lnTo>
                <a:lnTo>
                  <a:pt x="1664" y="28722"/>
                </a:lnTo>
                <a:lnTo>
                  <a:pt x="7245" y="15385"/>
                </a:lnTo>
                <a:lnTo>
                  <a:pt x="15995" y="5720"/>
                </a:lnTo>
                <a:lnTo>
                  <a:pt x="27163" y="0"/>
                </a:lnTo>
                <a:lnTo>
                  <a:pt x="44572" y="1199"/>
                </a:lnTo>
                <a:lnTo>
                  <a:pt x="58353" y="6184"/>
                </a:lnTo>
                <a:lnTo>
                  <a:pt x="68385" y="14254"/>
                </a:lnTo>
                <a:lnTo>
                  <a:pt x="74546" y="24705"/>
                </a:lnTo>
                <a:lnTo>
                  <a:pt x="76718" y="3683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6396455" y="445024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4"/>
                </a:moveTo>
                <a:lnTo>
                  <a:pt x="74091" y="51311"/>
                </a:lnTo>
                <a:lnTo>
                  <a:pt x="66873" y="63081"/>
                </a:lnTo>
                <a:lnTo>
                  <a:pt x="56055" y="71566"/>
                </a:lnTo>
                <a:lnTo>
                  <a:pt x="42625" y="75775"/>
                </a:lnTo>
                <a:lnTo>
                  <a:pt x="26929" y="73602"/>
                </a:lnTo>
                <a:lnTo>
                  <a:pt x="14241" y="67269"/>
                </a:lnTo>
                <a:lnTo>
                  <a:pt x="5088" y="57611"/>
                </a:lnTo>
                <a:lnTo>
                  <a:pt x="0" y="45462"/>
                </a:lnTo>
                <a:lnTo>
                  <a:pt x="1662" y="28721"/>
                </a:lnTo>
                <a:lnTo>
                  <a:pt x="7241" y="15383"/>
                </a:lnTo>
                <a:lnTo>
                  <a:pt x="15989" y="5719"/>
                </a:lnTo>
                <a:lnTo>
                  <a:pt x="27155" y="0"/>
                </a:lnTo>
                <a:lnTo>
                  <a:pt x="44567" y="1197"/>
                </a:lnTo>
                <a:lnTo>
                  <a:pt x="58350" y="6180"/>
                </a:lnTo>
                <a:lnTo>
                  <a:pt x="68382" y="14247"/>
                </a:lnTo>
                <a:lnTo>
                  <a:pt x="74544" y="24696"/>
                </a:lnTo>
                <a:lnTo>
                  <a:pt x="76715" y="3682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6842451" y="421628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6"/>
                </a:moveTo>
                <a:lnTo>
                  <a:pt x="74095" y="51309"/>
                </a:lnTo>
                <a:lnTo>
                  <a:pt x="66882" y="63077"/>
                </a:lnTo>
                <a:lnTo>
                  <a:pt x="56063" y="71560"/>
                </a:lnTo>
                <a:lnTo>
                  <a:pt x="42622" y="75767"/>
                </a:lnTo>
                <a:lnTo>
                  <a:pt x="26938" y="73592"/>
                </a:lnTo>
                <a:lnTo>
                  <a:pt x="14249" y="67258"/>
                </a:lnTo>
                <a:lnTo>
                  <a:pt x="5092" y="57599"/>
                </a:lnTo>
                <a:lnTo>
                  <a:pt x="0" y="45451"/>
                </a:lnTo>
                <a:lnTo>
                  <a:pt x="1666" y="28714"/>
                </a:lnTo>
                <a:lnTo>
                  <a:pt x="7254" y="15379"/>
                </a:lnTo>
                <a:lnTo>
                  <a:pt x="16009" y="5717"/>
                </a:lnTo>
                <a:lnTo>
                  <a:pt x="27176" y="0"/>
                </a:lnTo>
                <a:lnTo>
                  <a:pt x="44594" y="1199"/>
                </a:lnTo>
                <a:lnTo>
                  <a:pt x="58375" y="6186"/>
                </a:lnTo>
                <a:lnTo>
                  <a:pt x="68400" y="14257"/>
                </a:lnTo>
                <a:lnTo>
                  <a:pt x="74553" y="24711"/>
                </a:lnTo>
                <a:lnTo>
                  <a:pt x="76716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6842451" y="431614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9"/>
                </a:moveTo>
                <a:lnTo>
                  <a:pt x="74095" y="51312"/>
                </a:lnTo>
                <a:lnTo>
                  <a:pt x="66882" y="63080"/>
                </a:lnTo>
                <a:lnTo>
                  <a:pt x="56063" y="71562"/>
                </a:lnTo>
                <a:lnTo>
                  <a:pt x="42622" y="75769"/>
                </a:lnTo>
                <a:lnTo>
                  <a:pt x="26938" y="73595"/>
                </a:lnTo>
                <a:lnTo>
                  <a:pt x="14249" y="67260"/>
                </a:lnTo>
                <a:lnTo>
                  <a:pt x="5092" y="57601"/>
                </a:lnTo>
                <a:lnTo>
                  <a:pt x="0" y="45453"/>
                </a:lnTo>
                <a:lnTo>
                  <a:pt x="1666" y="28715"/>
                </a:lnTo>
                <a:lnTo>
                  <a:pt x="7253" y="15380"/>
                </a:lnTo>
                <a:lnTo>
                  <a:pt x="16007" y="5717"/>
                </a:lnTo>
                <a:lnTo>
                  <a:pt x="27174" y="0"/>
                </a:lnTo>
                <a:lnTo>
                  <a:pt x="44593" y="1199"/>
                </a:lnTo>
                <a:lnTo>
                  <a:pt x="58373" y="6185"/>
                </a:lnTo>
                <a:lnTo>
                  <a:pt x="68398" y="14256"/>
                </a:lnTo>
                <a:lnTo>
                  <a:pt x="74552" y="24709"/>
                </a:lnTo>
                <a:lnTo>
                  <a:pt x="76716" y="36844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6842451" y="438367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6842453" y="445024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5" y="37243"/>
                </a:moveTo>
                <a:lnTo>
                  <a:pt x="74092" y="51310"/>
                </a:lnTo>
                <a:lnTo>
                  <a:pt x="66882" y="63080"/>
                </a:lnTo>
                <a:lnTo>
                  <a:pt x="56066" y="71565"/>
                </a:lnTo>
                <a:lnTo>
                  <a:pt x="42628" y="75774"/>
                </a:lnTo>
                <a:lnTo>
                  <a:pt x="26943" y="73601"/>
                </a:lnTo>
                <a:lnTo>
                  <a:pt x="14254" y="67269"/>
                </a:lnTo>
                <a:lnTo>
                  <a:pt x="5095" y="57613"/>
                </a:lnTo>
                <a:lnTo>
                  <a:pt x="0" y="45465"/>
                </a:lnTo>
                <a:lnTo>
                  <a:pt x="1663" y="28723"/>
                </a:lnTo>
                <a:lnTo>
                  <a:pt x="7248" y="15384"/>
                </a:lnTo>
                <a:lnTo>
                  <a:pt x="15998" y="5720"/>
                </a:lnTo>
                <a:lnTo>
                  <a:pt x="27160" y="0"/>
                </a:lnTo>
                <a:lnTo>
                  <a:pt x="44582" y="1197"/>
                </a:lnTo>
                <a:lnTo>
                  <a:pt x="58365" y="6180"/>
                </a:lnTo>
                <a:lnTo>
                  <a:pt x="68391" y="14248"/>
                </a:lnTo>
                <a:lnTo>
                  <a:pt x="74546" y="24698"/>
                </a:lnTo>
                <a:lnTo>
                  <a:pt x="76712" y="3682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6842451" y="438367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8"/>
                </a:moveTo>
                <a:lnTo>
                  <a:pt x="74095" y="51306"/>
                </a:lnTo>
                <a:lnTo>
                  <a:pt x="66882" y="63074"/>
                </a:lnTo>
                <a:lnTo>
                  <a:pt x="56063" y="71559"/>
                </a:lnTo>
                <a:lnTo>
                  <a:pt x="42622" y="75768"/>
                </a:lnTo>
                <a:lnTo>
                  <a:pt x="26938" y="73592"/>
                </a:lnTo>
                <a:lnTo>
                  <a:pt x="14249" y="67256"/>
                </a:lnTo>
                <a:lnTo>
                  <a:pt x="5092" y="57595"/>
                </a:lnTo>
                <a:lnTo>
                  <a:pt x="0" y="45449"/>
                </a:lnTo>
                <a:lnTo>
                  <a:pt x="1666" y="28708"/>
                </a:lnTo>
                <a:lnTo>
                  <a:pt x="7254" y="15373"/>
                </a:lnTo>
                <a:lnTo>
                  <a:pt x="16010" y="5714"/>
                </a:lnTo>
                <a:lnTo>
                  <a:pt x="27178" y="0"/>
                </a:lnTo>
                <a:lnTo>
                  <a:pt x="44596" y="1199"/>
                </a:lnTo>
                <a:lnTo>
                  <a:pt x="58376" y="6184"/>
                </a:lnTo>
                <a:lnTo>
                  <a:pt x="68401" y="14255"/>
                </a:lnTo>
                <a:lnTo>
                  <a:pt x="74553" y="24710"/>
                </a:lnTo>
                <a:lnTo>
                  <a:pt x="76716" y="36849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6842451" y="44169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7" y="37247"/>
                </a:moveTo>
                <a:lnTo>
                  <a:pt x="74094" y="51306"/>
                </a:lnTo>
                <a:lnTo>
                  <a:pt x="66882" y="63075"/>
                </a:lnTo>
                <a:lnTo>
                  <a:pt x="56064" y="71560"/>
                </a:lnTo>
                <a:lnTo>
                  <a:pt x="42624" y="75770"/>
                </a:lnTo>
                <a:lnTo>
                  <a:pt x="26939" y="73595"/>
                </a:lnTo>
                <a:lnTo>
                  <a:pt x="14250" y="67258"/>
                </a:lnTo>
                <a:lnTo>
                  <a:pt x="5092" y="57599"/>
                </a:lnTo>
                <a:lnTo>
                  <a:pt x="0" y="45453"/>
                </a:lnTo>
                <a:lnTo>
                  <a:pt x="1665" y="28711"/>
                </a:lnTo>
                <a:lnTo>
                  <a:pt x="7253" y="15375"/>
                </a:lnTo>
                <a:lnTo>
                  <a:pt x="16007" y="5715"/>
                </a:lnTo>
                <a:lnTo>
                  <a:pt x="27174" y="0"/>
                </a:lnTo>
                <a:lnTo>
                  <a:pt x="44593" y="1199"/>
                </a:lnTo>
                <a:lnTo>
                  <a:pt x="58374" y="6183"/>
                </a:lnTo>
                <a:lnTo>
                  <a:pt x="68399" y="14252"/>
                </a:lnTo>
                <a:lnTo>
                  <a:pt x="74552" y="24706"/>
                </a:lnTo>
                <a:lnTo>
                  <a:pt x="76715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6842451" y="435038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18" y="37247"/>
                </a:moveTo>
                <a:lnTo>
                  <a:pt x="74095" y="51310"/>
                </a:lnTo>
                <a:lnTo>
                  <a:pt x="66882" y="63077"/>
                </a:lnTo>
                <a:lnTo>
                  <a:pt x="56063" y="71560"/>
                </a:lnTo>
                <a:lnTo>
                  <a:pt x="42622" y="75767"/>
                </a:lnTo>
                <a:lnTo>
                  <a:pt x="26938" y="73592"/>
                </a:lnTo>
                <a:lnTo>
                  <a:pt x="14249" y="67258"/>
                </a:lnTo>
                <a:lnTo>
                  <a:pt x="5092" y="57599"/>
                </a:lnTo>
                <a:lnTo>
                  <a:pt x="0" y="45451"/>
                </a:lnTo>
                <a:lnTo>
                  <a:pt x="1666" y="28713"/>
                </a:lnTo>
                <a:lnTo>
                  <a:pt x="7254" y="15378"/>
                </a:lnTo>
                <a:lnTo>
                  <a:pt x="16009" y="5716"/>
                </a:lnTo>
                <a:lnTo>
                  <a:pt x="27176" y="0"/>
                </a:lnTo>
                <a:lnTo>
                  <a:pt x="44594" y="1199"/>
                </a:lnTo>
                <a:lnTo>
                  <a:pt x="58375" y="6185"/>
                </a:lnTo>
                <a:lnTo>
                  <a:pt x="68400" y="14256"/>
                </a:lnTo>
                <a:lnTo>
                  <a:pt x="74553" y="24710"/>
                </a:lnTo>
                <a:lnTo>
                  <a:pt x="76716" y="36846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7288472" y="418299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7288472" y="414876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4"/>
                </a:moveTo>
                <a:lnTo>
                  <a:pt x="74093" y="51302"/>
                </a:lnTo>
                <a:lnTo>
                  <a:pt x="66874" y="63070"/>
                </a:lnTo>
                <a:lnTo>
                  <a:pt x="56052" y="71555"/>
                </a:lnTo>
                <a:lnTo>
                  <a:pt x="42619" y="75764"/>
                </a:lnTo>
                <a:lnTo>
                  <a:pt x="26924" y="73588"/>
                </a:lnTo>
                <a:lnTo>
                  <a:pt x="14236" y="67250"/>
                </a:lnTo>
                <a:lnTo>
                  <a:pt x="5085" y="57589"/>
                </a:lnTo>
                <a:lnTo>
                  <a:pt x="0" y="45441"/>
                </a:lnTo>
                <a:lnTo>
                  <a:pt x="1665" y="28704"/>
                </a:lnTo>
                <a:lnTo>
                  <a:pt x="7249" y="15371"/>
                </a:lnTo>
                <a:lnTo>
                  <a:pt x="16003" y="5713"/>
                </a:lnTo>
                <a:lnTo>
                  <a:pt x="27176" y="0"/>
                </a:lnTo>
                <a:lnTo>
                  <a:pt x="44585" y="1201"/>
                </a:lnTo>
                <a:lnTo>
                  <a:pt x="58365" y="6187"/>
                </a:lnTo>
                <a:lnTo>
                  <a:pt x="68395" y="14257"/>
                </a:lnTo>
                <a:lnTo>
                  <a:pt x="74553" y="24711"/>
                </a:lnTo>
                <a:lnTo>
                  <a:pt x="76718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7288472" y="42162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8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8"/>
                </a:lnTo>
                <a:lnTo>
                  <a:pt x="0" y="45448"/>
                </a:lnTo>
                <a:lnTo>
                  <a:pt x="1664" y="28712"/>
                </a:lnTo>
                <a:lnTo>
                  <a:pt x="7248" y="15377"/>
                </a:lnTo>
                <a:lnTo>
                  <a:pt x="16000" y="5716"/>
                </a:lnTo>
                <a:lnTo>
                  <a:pt x="27170" y="0"/>
                </a:lnTo>
                <a:lnTo>
                  <a:pt x="44580" y="1200"/>
                </a:lnTo>
                <a:lnTo>
                  <a:pt x="58360" y="6186"/>
                </a:lnTo>
                <a:lnTo>
                  <a:pt x="68391" y="14256"/>
                </a:lnTo>
                <a:lnTo>
                  <a:pt x="74550" y="24708"/>
                </a:lnTo>
                <a:lnTo>
                  <a:pt x="76718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7288472" y="404890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7288472" y="41154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5" name="object 255"/>
          <p:cNvSpPr/>
          <p:nvPr/>
        </p:nvSpPr>
        <p:spPr>
          <a:xfrm>
            <a:off x="7288472" y="4182997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6" name="object 256"/>
          <p:cNvSpPr/>
          <p:nvPr/>
        </p:nvSpPr>
        <p:spPr>
          <a:xfrm>
            <a:off x="7288472" y="42162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8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8"/>
                </a:lnTo>
                <a:lnTo>
                  <a:pt x="0" y="45448"/>
                </a:lnTo>
                <a:lnTo>
                  <a:pt x="1664" y="28712"/>
                </a:lnTo>
                <a:lnTo>
                  <a:pt x="7248" y="15377"/>
                </a:lnTo>
                <a:lnTo>
                  <a:pt x="16000" y="5716"/>
                </a:lnTo>
                <a:lnTo>
                  <a:pt x="27170" y="0"/>
                </a:lnTo>
                <a:lnTo>
                  <a:pt x="44580" y="1200"/>
                </a:lnTo>
                <a:lnTo>
                  <a:pt x="58360" y="6186"/>
                </a:lnTo>
                <a:lnTo>
                  <a:pt x="68391" y="14256"/>
                </a:lnTo>
                <a:lnTo>
                  <a:pt x="74550" y="24708"/>
                </a:lnTo>
                <a:lnTo>
                  <a:pt x="76718" y="36841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7" name="object 257"/>
          <p:cNvSpPr/>
          <p:nvPr/>
        </p:nvSpPr>
        <p:spPr>
          <a:xfrm>
            <a:off x="7288472" y="424957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9"/>
                </a:moveTo>
                <a:lnTo>
                  <a:pt x="74093" y="51308"/>
                </a:lnTo>
                <a:lnTo>
                  <a:pt x="66874" y="63076"/>
                </a:lnTo>
                <a:lnTo>
                  <a:pt x="56052" y="71560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6"/>
                </a:lnTo>
                <a:lnTo>
                  <a:pt x="5085" y="57595"/>
                </a:lnTo>
                <a:lnTo>
                  <a:pt x="0" y="45447"/>
                </a:lnTo>
                <a:lnTo>
                  <a:pt x="1664" y="28707"/>
                </a:lnTo>
                <a:lnTo>
                  <a:pt x="7248" y="15372"/>
                </a:lnTo>
                <a:lnTo>
                  <a:pt x="16000" y="5713"/>
                </a:lnTo>
                <a:lnTo>
                  <a:pt x="27172" y="0"/>
                </a:lnTo>
                <a:lnTo>
                  <a:pt x="44581" y="1199"/>
                </a:lnTo>
                <a:lnTo>
                  <a:pt x="58362" y="6184"/>
                </a:lnTo>
                <a:lnTo>
                  <a:pt x="68392" y="14253"/>
                </a:lnTo>
                <a:lnTo>
                  <a:pt x="74551" y="24707"/>
                </a:lnTo>
                <a:lnTo>
                  <a:pt x="76718" y="36845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8" name="object 258"/>
          <p:cNvSpPr/>
          <p:nvPr/>
        </p:nvSpPr>
        <p:spPr>
          <a:xfrm>
            <a:off x="7288472" y="4014665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50"/>
                </a:moveTo>
                <a:lnTo>
                  <a:pt x="74093" y="51299"/>
                </a:lnTo>
                <a:lnTo>
                  <a:pt x="66874" y="63067"/>
                </a:lnTo>
                <a:lnTo>
                  <a:pt x="56052" y="71557"/>
                </a:lnTo>
                <a:lnTo>
                  <a:pt x="42619" y="75770"/>
                </a:lnTo>
                <a:lnTo>
                  <a:pt x="26924" y="73592"/>
                </a:lnTo>
                <a:lnTo>
                  <a:pt x="14236" y="67249"/>
                </a:lnTo>
                <a:lnTo>
                  <a:pt x="5085" y="57585"/>
                </a:lnTo>
                <a:lnTo>
                  <a:pt x="0" y="45441"/>
                </a:lnTo>
                <a:lnTo>
                  <a:pt x="1665" y="28704"/>
                </a:lnTo>
                <a:lnTo>
                  <a:pt x="7249" y="15371"/>
                </a:lnTo>
                <a:lnTo>
                  <a:pt x="16003" y="5713"/>
                </a:lnTo>
                <a:lnTo>
                  <a:pt x="27176" y="0"/>
                </a:lnTo>
                <a:lnTo>
                  <a:pt x="44584" y="1200"/>
                </a:lnTo>
                <a:lnTo>
                  <a:pt x="58364" y="6186"/>
                </a:lnTo>
                <a:lnTo>
                  <a:pt x="68394" y="14257"/>
                </a:lnTo>
                <a:lnTo>
                  <a:pt x="74552" y="24712"/>
                </a:lnTo>
                <a:lnTo>
                  <a:pt x="76718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9" name="object 259"/>
          <p:cNvSpPr/>
          <p:nvPr/>
        </p:nvSpPr>
        <p:spPr>
          <a:xfrm>
            <a:off x="7288472" y="404890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720" y="37248"/>
                </a:moveTo>
                <a:lnTo>
                  <a:pt x="74093" y="51310"/>
                </a:lnTo>
                <a:lnTo>
                  <a:pt x="66874" y="63078"/>
                </a:lnTo>
                <a:lnTo>
                  <a:pt x="56052" y="71561"/>
                </a:lnTo>
                <a:lnTo>
                  <a:pt x="42619" y="75769"/>
                </a:lnTo>
                <a:lnTo>
                  <a:pt x="26924" y="73593"/>
                </a:lnTo>
                <a:lnTo>
                  <a:pt x="14236" y="67258"/>
                </a:lnTo>
                <a:lnTo>
                  <a:pt x="5085" y="57597"/>
                </a:lnTo>
                <a:lnTo>
                  <a:pt x="0" y="45448"/>
                </a:lnTo>
                <a:lnTo>
                  <a:pt x="1664" y="28709"/>
                </a:lnTo>
                <a:lnTo>
                  <a:pt x="7248" y="15374"/>
                </a:lnTo>
                <a:lnTo>
                  <a:pt x="16000" y="5714"/>
                </a:lnTo>
                <a:lnTo>
                  <a:pt x="27171" y="0"/>
                </a:lnTo>
                <a:lnTo>
                  <a:pt x="44580" y="1199"/>
                </a:lnTo>
                <a:lnTo>
                  <a:pt x="58361" y="6184"/>
                </a:lnTo>
                <a:lnTo>
                  <a:pt x="68391" y="14253"/>
                </a:lnTo>
                <a:lnTo>
                  <a:pt x="74551" y="24706"/>
                </a:lnTo>
                <a:lnTo>
                  <a:pt x="76718" y="36843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0" name="object 260"/>
          <p:cNvSpPr/>
          <p:nvPr/>
        </p:nvSpPr>
        <p:spPr>
          <a:xfrm>
            <a:off x="7733528" y="364660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1" name="object 261"/>
          <p:cNvSpPr/>
          <p:nvPr/>
        </p:nvSpPr>
        <p:spPr>
          <a:xfrm>
            <a:off x="7733528" y="344592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2" name="object 262"/>
          <p:cNvSpPr/>
          <p:nvPr/>
        </p:nvSpPr>
        <p:spPr>
          <a:xfrm>
            <a:off x="7733528" y="388151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3" name="object 263"/>
          <p:cNvSpPr/>
          <p:nvPr/>
        </p:nvSpPr>
        <p:spPr>
          <a:xfrm>
            <a:off x="7733528" y="361331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4" name="object 264"/>
          <p:cNvSpPr/>
          <p:nvPr/>
        </p:nvSpPr>
        <p:spPr>
          <a:xfrm>
            <a:off x="7733528" y="364660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50"/>
                </a:moveTo>
                <a:lnTo>
                  <a:pt x="74092" y="51299"/>
                </a:lnTo>
                <a:lnTo>
                  <a:pt x="66872" y="63067"/>
                </a:lnTo>
                <a:lnTo>
                  <a:pt x="56051" y="71557"/>
                </a:lnTo>
                <a:lnTo>
                  <a:pt x="42617" y="75770"/>
                </a:lnTo>
                <a:lnTo>
                  <a:pt x="26935" y="73591"/>
                </a:lnTo>
                <a:lnTo>
                  <a:pt x="14248" y="67249"/>
                </a:lnTo>
                <a:lnTo>
                  <a:pt x="5091" y="57585"/>
                </a:lnTo>
                <a:lnTo>
                  <a:pt x="0" y="45441"/>
                </a:lnTo>
                <a:lnTo>
                  <a:pt x="1667" y="28704"/>
                </a:lnTo>
                <a:lnTo>
                  <a:pt x="7257" y="15371"/>
                </a:lnTo>
                <a:lnTo>
                  <a:pt x="16015" y="5713"/>
                </a:lnTo>
                <a:lnTo>
                  <a:pt x="27185" y="0"/>
                </a:lnTo>
                <a:lnTo>
                  <a:pt x="44590" y="1201"/>
                </a:lnTo>
                <a:lnTo>
                  <a:pt x="58368" y="6188"/>
                </a:lnTo>
                <a:lnTo>
                  <a:pt x="68396" y="14260"/>
                </a:lnTo>
                <a:lnTo>
                  <a:pt x="74553" y="24717"/>
                </a:lnTo>
                <a:lnTo>
                  <a:pt x="76717" y="3685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5" name="object 265"/>
          <p:cNvSpPr/>
          <p:nvPr/>
        </p:nvSpPr>
        <p:spPr>
          <a:xfrm>
            <a:off x="7733528" y="374741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6" name="object 266"/>
          <p:cNvSpPr/>
          <p:nvPr/>
        </p:nvSpPr>
        <p:spPr>
          <a:xfrm>
            <a:off x="7733528" y="344592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7" name="object 267"/>
          <p:cNvSpPr/>
          <p:nvPr/>
        </p:nvSpPr>
        <p:spPr>
          <a:xfrm>
            <a:off x="7733528" y="36798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8" name="object 268"/>
          <p:cNvSpPr/>
          <p:nvPr/>
        </p:nvSpPr>
        <p:spPr>
          <a:xfrm>
            <a:off x="7733528" y="381398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6"/>
                </a:moveTo>
                <a:lnTo>
                  <a:pt x="74092" y="51307"/>
                </a:lnTo>
                <a:lnTo>
                  <a:pt x="66872" y="63075"/>
                </a:lnTo>
                <a:lnTo>
                  <a:pt x="56051" y="71559"/>
                </a:lnTo>
                <a:lnTo>
                  <a:pt x="42618" y="75766"/>
                </a:lnTo>
                <a:lnTo>
                  <a:pt x="26935" y="73591"/>
                </a:lnTo>
                <a:lnTo>
                  <a:pt x="14248" y="67255"/>
                </a:lnTo>
                <a:lnTo>
                  <a:pt x="5091" y="57595"/>
                </a:lnTo>
                <a:lnTo>
                  <a:pt x="0" y="45446"/>
                </a:lnTo>
                <a:lnTo>
                  <a:pt x="1667" y="28718"/>
                </a:lnTo>
                <a:lnTo>
                  <a:pt x="7256" y="15385"/>
                </a:lnTo>
                <a:lnTo>
                  <a:pt x="16011" y="5720"/>
                </a:lnTo>
                <a:lnTo>
                  <a:pt x="27180" y="0"/>
                </a:lnTo>
                <a:lnTo>
                  <a:pt x="44586" y="1201"/>
                </a:lnTo>
                <a:lnTo>
                  <a:pt x="58364" y="6192"/>
                </a:lnTo>
                <a:lnTo>
                  <a:pt x="68393" y="14267"/>
                </a:lnTo>
                <a:lnTo>
                  <a:pt x="74551" y="24720"/>
                </a:lnTo>
                <a:lnTo>
                  <a:pt x="76717" y="36847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9" name="object 269"/>
          <p:cNvSpPr/>
          <p:nvPr/>
        </p:nvSpPr>
        <p:spPr>
          <a:xfrm>
            <a:off x="7733528" y="344592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719" y="37248"/>
                </a:moveTo>
                <a:lnTo>
                  <a:pt x="74092" y="51310"/>
                </a:lnTo>
                <a:lnTo>
                  <a:pt x="66872" y="63078"/>
                </a:lnTo>
                <a:lnTo>
                  <a:pt x="56051" y="71561"/>
                </a:lnTo>
                <a:lnTo>
                  <a:pt x="42618" y="75769"/>
                </a:lnTo>
                <a:lnTo>
                  <a:pt x="26935" y="73593"/>
                </a:lnTo>
                <a:lnTo>
                  <a:pt x="14248" y="67257"/>
                </a:lnTo>
                <a:lnTo>
                  <a:pt x="5091" y="57597"/>
                </a:lnTo>
                <a:lnTo>
                  <a:pt x="0" y="45448"/>
                </a:lnTo>
                <a:lnTo>
                  <a:pt x="1667" y="28709"/>
                </a:lnTo>
                <a:lnTo>
                  <a:pt x="7256" y="15374"/>
                </a:lnTo>
                <a:lnTo>
                  <a:pt x="16011" y="5714"/>
                </a:lnTo>
                <a:lnTo>
                  <a:pt x="27180" y="0"/>
                </a:lnTo>
                <a:lnTo>
                  <a:pt x="44586" y="1200"/>
                </a:lnTo>
                <a:lnTo>
                  <a:pt x="58365" y="6186"/>
                </a:lnTo>
                <a:lnTo>
                  <a:pt x="68394" y="14256"/>
                </a:lnTo>
                <a:lnTo>
                  <a:pt x="74551" y="24712"/>
                </a:lnTo>
                <a:lnTo>
                  <a:pt x="76717" y="36850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0" name="object 270"/>
          <p:cNvSpPr/>
          <p:nvPr/>
        </p:nvSpPr>
        <p:spPr>
          <a:xfrm>
            <a:off x="8179573" y="2473934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1" name="object 271"/>
          <p:cNvSpPr/>
          <p:nvPr/>
        </p:nvSpPr>
        <p:spPr>
          <a:xfrm>
            <a:off x="8179573" y="2440662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6"/>
                </a:moveTo>
                <a:lnTo>
                  <a:pt x="74069" y="51310"/>
                </a:lnTo>
                <a:lnTo>
                  <a:pt x="66853" y="63081"/>
                </a:lnTo>
                <a:lnTo>
                  <a:pt x="56034" y="71570"/>
                </a:lnTo>
                <a:lnTo>
                  <a:pt x="42599" y="75779"/>
                </a:lnTo>
                <a:lnTo>
                  <a:pt x="26912" y="73597"/>
                </a:lnTo>
                <a:lnTo>
                  <a:pt x="14229" y="67251"/>
                </a:lnTo>
                <a:lnTo>
                  <a:pt x="5081" y="57581"/>
                </a:lnTo>
                <a:lnTo>
                  <a:pt x="0" y="45430"/>
                </a:lnTo>
                <a:lnTo>
                  <a:pt x="1668" y="28686"/>
                </a:lnTo>
                <a:lnTo>
                  <a:pt x="7256" y="15355"/>
                </a:lnTo>
                <a:lnTo>
                  <a:pt x="16014" y="5704"/>
                </a:lnTo>
                <a:lnTo>
                  <a:pt x="27192" y="0"/>
                </a:lnTo>
                <a:lnTo>
                  <a:pt x="44600" y="1202"/>
                </a:lnTo>
                <a:lnTo>
                  <a:pt x="58374" y="6190"/>
                </a:lnTo>
                <a:lnTo>
                  <a:pt x="68393" y="14266"/>
                </a:lnTo>
                <a:lnTo>
                  <a:pt x="74538" y="24732"/>
                </a:lnTo>
                <a:lnTo>
                  <a:pt x="76692" y="3689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2" name="object 272"/>
          <p:cNvSpPr/>
          <p:nvPr/>
        </p:nvSpPr>
        <p:spPr>
          <a:xfrm>
            <a:off x="8179573" y="227327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3" name="object 273"/>
          <p:cNvSpPr/>
          <p:nvPr/>
        </p:nvSpPr>
        <p:spPr>
          <a:xfrm>
            <a:off x="8179573" y="197177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4" name="object 274"/>
          <p:cNvSpPr/>
          <p:nvPr/>
        </p:nvSpPr>
        <p:spPr>
          <a:xfrm>
            <a:off x="8179573" y="3177720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5" name="object 275"/>
          <p:cNvSpPr/>
          <p:nvPr/>
        </p:nvSpPr>
        <p:spPr>
          <a:xfrm>
            <a:off x="8179573" y="213917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6" name="object 276"/>
          <p:cNvSpPr/>
          <p:nvPr/>
        </p:nvSpPr>
        <p:spPr>
          <a:xfrm>
            <a:off x="8179573" y="2775426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7" name="object 277"/>
          <p:cNvSpPr/>
          <p:nvPr/>
        </p:nvSpPr>
        <p:spPr>
          <a:xfrm>
            <a:off x="8179573" y="2742131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8" name="object 278"/>
          <p:cNvSpPr/>
          <p:nvPr/>
        </p:nvSpPr>
        <p:spPr>
          <a:xfrm>
            <a:off x="8179573" y="2876229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9" name="object 279"/>
          <p:cNvSpPr/>
          <p:nvPr/>
        </p:nvSpPr>
        <p:spPr>
          <a:xfrm>
            <a:off x="8179573" y="2139173"/>
            <a:ext cx="67796" cy="67235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693" y="37252"/>
                </a:moveTo>
                <a:lnTo>
                  <a:pt x="74069" y="51319"/>
                </a:lnTo>
                <a:lnTo>
                  <a:pt x="66853" y="63090"/>
                </a:lnTo>
                <a:lnTo>
                  <a:pt x="56034" y="71572"/>
                </a:lnTo>
                <a:lnTo>
                  <a:pt x="42600" y="75775"/>
                </a:lnTo>
                <a:lnTo>
                  <a:pt x="26912" y="73597"/>
                </a:lnTo>
                <a:lnTo>
                  <a:pt x="14229" y="67257"/>
                </a:lnTo>
                <a:lnTo>
                  <a:pt x="5080" y="57590"/>
                </a:lnTo>
                <a:lnTo>
                  <a:pt x="0" y="45435"/>
                </a:lnTo>
                <a:lnTo>
                  <a:pt x="1667" y="28700"/>
                </a:lnTo>
                <a:lnTo>
                  <a:pt x="7254" y="15368"/>
                </a:lnTo>
                <a:lnTo>
                  <a:pt x="16011" y="5711"/>
                </a:lnTo>
                <a:lnTo>
                  <a:pt x="27187" y="0"/>
                </a:lnTo>
                <a:lnTo>
                  <a:pt x="44596" y="1203"/>
                </a:lnTo>
                <a:lnTo>
                  <a:pt x="58370" y="6194"/>
                </a:lnTo>
                <a:lnTo>
                  <a:pt x="68390" y="14272"/>
                </a:lnTo>
                <a:lnTo>
                  <a:pt x="74537" y="24735"/>
                </a:lnTo>
                <a:lnTo>
                  <a:pt x="76692" y="36882"/>
                </a:lnTo>
              </a:path>
            </a:pathLst>
          </a:custGeom>
          <a:ln w="6466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0" name="object 280"/>
          <p:cNvSpPr/>
          <p:nvPr/>
        </p:nvSpPr>
        <p:spPr>
          <a:xfrm>
            <a:off x="3979179" y="4517351"/>
            <a:ext cx="4457700" cy="0"/>
          </a:xfrm>
          <a:custGeom>
            <a:avLst/>
            <a:gdLst/>
            <a:ahLst/>
            <a:cxnLst/>
            <a:rect l="l" t="t" r="r" b="b"/>
            <a:pathLst>
              <a:path w="5052059">
                <a:moveTo>
                  <a:pt x="0" y="0"/>
                </a:moveTo>
                <a:lnTo>
                  <a:pt x="5051621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1" name="object 281"/>
          <p:cNvSpPr/>
          <p:nvPr/>
        </p:nvSpPr>
        <p:spPr>
          <a:xfrm>
            <a:off x="3979179" y="1167706"/>
            <a:ext cx="4457700" cy="0"/>
          </a:xfrm>
          <a:custGeom>
            <a:avLst/>
            <a:gdLst/>
            <a:ahLst/>
            <a:cxnLst/>
            <a:rect l="l" t="t" r="r" b="b"/>
            <a:pathLst>
              <a:path w="5052059">
                <a:moveTo>
                  <a:pt x="0" y="0"/>
                </a:moveTo>
                <a:lnTo>
                  <a:pt x="5051621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2" name="object 282"/>
          <p:cNvSpPr/>
          <p:nvPr/>
        </p:nvSpPr>
        <p:spPr>
          <a:xfrm>
            <a:off x="3979179" y="1167706"/>
            <a:ext cx="0" cy="3349999"/>
          </a:xfrm>
          <a:custGeom>
            <a:avLst/>
            <a:gdLst/>
            <a:ahLst/>
            <a:cxnLst/>
            <a:rect l="l" t="t" r="r" b="b"/>
            <a:pathLst>
              <a:path h="3796665">
                <a:moveTo>
                  <a:pt x="0" y="3796263"/>
                </a:moveTo>
                <a:lnTo>
                  <a:pt x="0" y="0"/>
                </a:lnTo>
              </a:path>
            </a:pathLst>
          </a:custGeom>
          <a:ln w="6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3" name="object 283"/>
          <p:cNvSpPr/>
          <p:nvPr/>
        </p:nvSpPr>
        <p:spPr>
          <a:xfrm>
            <a:off x="8436492" y="1167706"/>
            <a:ext cx="0" cy="3349999"/>
          </a:xfrm>
          <a:custGeom>
            <a:avLst/>
            <a:gdLst/>
            <a:ahLst/>
            <a:cxnLst/>
            <a:rect l="l" t="t" r="r" b="b"/>
            <a:pathLst>
              <a:path h="3796665">
                <a:moveTo>
                  <a:pt x="0" y="3796263"/>
                </a:moveTo>
                <a:lnTo>
                  <a:pt x="0" y="0"/>
                </a:lnTo>
              </a:path>
            </a:pathLst>
          </a:custGeom>
          <a:ln w="6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4" name="object 284"/>
          <p:cNvSpPr/>
          <p:nvPr/>
        </p:nvSpPr>
        <p:spPr>
          <a:xfrm>
            <a:off x="6207371" y="4472640"/>
            <a:ext cx="0" cy="44824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671"/>
                </a:moveTo>
                <a:lnTo>
                  <a:pt x="0" y="0"/>
                </a:lnTo>
              </a:path>
            </a:pathLst>
          </a:custGeom>
          <a:ln w="6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5" name="object 285"/>
          <p:cNvSpPr/>
          <p:nvPr/>
        </p:nvSpPr>
        <p:spPr>
          <a:xfrm>
            <a:off x="6207371" y="1167706"/>
            <a:ext cx="0" cy="44263"/>
          </a:xfrm>
          <a:custGeom>
            <a:avLst/>
            <a:gdLst/>
            <a:ahLst/>
            <a:cxnLst/>
            <a:rect l="l" t="t" r="r" b="b"/>
            <a:pathLst>
              <a:path h="50165">
                <a:moveTo>
                  <a:pt x="0" y="0"/>
                </a:moveTo>
                <a:lnTo>
                  <a:pt x="0" y="49592"/>
                </a:lnTo>
              </a:path>
            </a:pathLst>
          </a:custGeom>
          <a:ln w="6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6" name="object 286"/>
          <p:cNvSpPr/>
          <p:nvPr/>
        </p:nvSpPr>
        <p:spPr>
          <a:xfrm>
            <a:off x="3979179" y="3679450"/>
            <a:ext cx="44263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577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7" name="object 287"/>
          <p:cNvSpPr/>
          <p:nvPr/>
        </p:nvSpPr>
        <p:spPr>
          <a:xfrm>
            <a:off x="8391822" y="3679450"/>
            <a:ext cx="44824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625" y="0"/>
                </a:moveTo>
                <a:lnTo>
                  <a:pt x="0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8" name="object 288"/>
          <p:cNvSpPr/>
          <p:nvPr/>
        </p:nvSpPr>
        <p:spPr>
          <a:xfrm>
            <a:off x="3979179" y="2842534"/>
            <a:ext cx="44263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577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9" name="object 289"/>
          <p:cNvSpPr/>
          <p:nvPr/>
        </p:nvSpPr>
        <p:spPr>
          <a:xfrm>
            <a:off x="8391822" y="2842534"/>
            <a:ext cx="44824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625" y="0"/>
                </a:moveTo>
                <a:lnTo>
                  <a:pt x="0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0" name="object 290"/>
          <p:cNvSpPr/>
          <p:nvPr/>
        </p:nvSpPr>
        <p:spPr>
          <a:xfrm>
            <a:off x="3979179" y="2004649"/>
            <a:ext cx="44263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577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1" name="object 291"/>
          <p:cNvSpPr/>
          <p:nvPr/>
        </p:nvSpPr>
        <p:spPr>
          <a:xfrm>
            <a:off x="8391822" y="2004649"/>
            <a:ext cx="44824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625" y="0"/>
                </a:moveTo>
                <a:lnTo>
                  <a:pt x="0" y="0"/>
                </a:lnTo>
              </a:path>
            </a:pathLst>
          </a:custGeom>
          <a:ln w="6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2" name="object 292"/>
          <p:cNvSpPr/>
          <p:nvPr/>
        </p:nvSpPr>
        <p:spPr>
          <a:xfrm>
            <a:off x="5880960" y="4889998"/>
            <a:ext cx="190500" cy="181535"/>
          </a:xfrm>
          <a:custGeom>
            <a:avLst/>
            <a:gdLst/>
            <a:ahLst/>
            <a:cxnLst/>
            <a:rect l="l" t="t" r="r" b="b"/>
            <a:pathLst>
              <a:path w="215900" h="205739">
                <a:moveTo>
                  <a:pt x="111339" y="172728"/>
                </a:moveTo>
                <a:lnTo>
                  <a:pt x="85235" y="172728"/>
                </a:lnTo>
                <a:lnTo>
                  <a:pt x="90439" y="183013"/>
                </a:lnTo>
                <a:lnTo>
                  <a:pt x="98434" y="192715"/>
                </a:lnTo>
                <a:lnTo>
                  <a:pt x="109255" y="200662"/>
                </a:lnTo>
                <a:lnTo>
                  <a:pt x="122932" y="205683"/>
                </a:lnTo>
                <a:lnTo>
                  <a:pt x="141591" y="203824"/>
                </a:lnTo>
                <a:lnTo>
                  <a:pt x="157752" y="198122"/>
                </a:lnTo>
                <a:lnTo>
                  <a:pt x="160423" y="196459"/>
                </a:lnTo>
                <a:lnTo>
                  <a:pt x="140090" y="196459"/>
                </a:lnTo>
                <a:lnTo>
                  <a:pt x="123943" y="193127"/>
                </a:lnTo>
                <a:lnTo>
                  <a:pt x="114651" y="183990"/>
                </a:lnTo>
                <a:lnTo>
                  <a:pt x="111339" y="172728"/>
                </a:lnTo>
                <a:close/>
              </a:path>
              <a:path w="215900" h="205739">
                <a:moveTo>
                  <a:pt x="23247" y="149819"/>
                </a:moveTo>
                <a:lnTo>
                  <a:pt x="9353" y="153427"/>
                </a:lnTo>
                <a:lnTo>
                  <a:pt x="0" y="163119"/>
                </a:lnTo>
                <a:lnTo>
                  <a:pt x="887" y="181014"/>
                </a:lnTo>
                <a:lnTo>
                  <a:pt x="6644" y="193546"/>
                </a:lnTo>
                <a:lnTo>
                  <a:pt x="15879" y="201500"/>
                </a:lnTo>
                <a:lnTo>
                  <a:pt x="27197" y="205665"/>
                </a:lnTo>
                <a:lnTo>
                  <a:pt x="47438" y="203284"/>
                </a:lnTo>
                <a:lnTo>
                  <a:pt x="62979" y="196436"/>
                </a:lnTo>
                <a:lnTo>
                  <a:pt x="63287" y="196190"/>
                </a:lnTo>
                <a:lnTo>
                  <a:pt x="45540" y="196190"/>
                </a:lnTo>
                <a:lnTo>
                  <a:pt x="33585" y="196125"/>
                </a:lnTo>
                <a:lnTo>
                  <a:pt x="21051" y="192226"/>
                </a:lnTo>
                <a:lnTo>
                  <a:pt x="29859" y="184234"/>
                </a:lnTo>
                <a:lnTo>
                  <a:pt x="36436" y="172271"/>
                </a:lnTo>
                <a:lnTo>
                  <a:pt x="32554" y="154995"/>
                </a:lnTo>
                <a:lnTo>
                  <a:pt x="23247" y="149819"/>
                </a:lnTo>
                <a:close/>
              </a:path>
              <a:path w="215900" h="205739">
                <a:moveTo>
                  <a:pt x="205977" y="131423"/>
                </a:moveTo>
                <a:lnTo>
                  <a:pt x="196589" y="131423"/>
                </a:lnTo>
                <a:lnTo>
                  <a:pt x="195705" y="133258"/>
                </a:lnTo>
                <a:lnTo>
                  <a:pt x="194821" y="136495"/>
                </a:lnTo>
                <a:lnTo>
                  <a:pt x="187229" y="156169"/>
                </a:lnTo>
                <a:lnTo>
                  <a:pt x="158219" y="189760"/>
                </a:lnTo>
                <a:lnTo>
                  <a:pt x="140090" y="196459"/>
                </a:lnTo>
                <a:lnTo>
                  <a:pt x="160423" y="196459"/>
                </a:lnTo>
                <a:lnTo>
                  <a:pt x="191832" y="167990"/>
                </a:lnTo>
                <a:lnTo>
                  <a:pt x="205538" y="139386"/>
                </a:lnTo>
                <a:lnTo>
                  <a:pt x="205977" y="131423"/>
                </a:lnTo>
                <a:close/>
              </a:path>
              <a:path w="215900" h="205739">
                <a:moveTo>
                  <a:pt x="114999" y="10015"/>
                </a:moveTo>
                <a:lnTo>
                  <a:pt x="77069" y="10015"/>
                </a:lnTo>
                <a:lnTo>
                  <a:pt x="89243" y="11360"/>
                </a:lnTo>
                <a:lnTo>
                  <a:pt x="99730" y="17963"/>
                </a:lnTo>
                <a:lnTo>
                  <a:pt x="105676" y="32651"/>
                </a:lnTo>
                <a:lnTo>
                  <a:pt x="105676" y="33680"/>
                </a:lnTo>
                <a:lnTo>
                  <a:pt x="105573" y="39999"/>
                </a:lnTo>
                <a:lnTo>
                  <a:pt x="99456" y="78839"/>
                </a:lnTo>
                <a:lnTo>
                  <a:pt x="88765" y="123061"/>
                </a:lnTo>
                <a:lnTo>
                  <a:pt x="71792" y="173731"/>
                </a:lnTo>
                <a:lnTo>
                  <a:pt x="45540" y="196190"/>
                </a:lnTo>
                <a:lnTo>
                  <a:pt x="63287" y="196190"/>
                </a:lnTo>
                <a:lnTo>
                  <a:pt x="74203" y="187484"/>
                </a:lnTo>
                <a:lnTo>
                  <a:pt x="81494" y="178794"/>
                </a:lnTo>
                <a:lnTo>
                  <a:pt x="85235" y="172728"/>
                </a:lnTo>
                <a:lnTo>
                  <a:pt x="111339" y="172728"/>
                </a:lnTo>
                <a:lnTo>
                  <a:pt x="133495" y="63654"/>
                </a:lnTo>
                <a:lnTo>
                  <a:pt x="144966" y="32651"/>
                </a:lnTo>
                <a:lnTo>
                  <a:pt x="132828" y="32651"/>
                </a:lnTo>
                <a:lnTo>
                  <a:pt x="123607" y="17517"/>
                </a:lnTo>
                <a:lnTo>
                  <a:pt x="114999" y="10015"/>
                </a:lnTo>
                <a:close/>
              </a:path>
              <a:path w="215900" h="205739">
                <a:moveTo>
                  <a:pt x="89693" y="0"/>
                </a:moveTo>
                <a:lnTo>
                  <a:pt x="42887" y="17671"/>
                </a:lnTo>
                <a:lnTo>
                  <a:pt x="16965" y="51526"/>
                </a:lnTo>
                <a:lnTo>
                  <a:pt x="10905" y="74453"/>
                </a:lnTo>
                <a:lnTo>
                  <a:pt x="19835" y="74453"/>
                </a:lnTo>
                <a:lnTo>
                  <a:pt x="21176" y="73536"/>
                </a:lnTo>
                <a:lnTo>
                  <a:pt x="22091" y="69439"/>
                </a:lnTo>
                <a:lnTo>
                  <a:pt x="29803" y="50081"/>
                </a:lnTo>
                <a:lnTo>
                  <a:pt x="58734" y="16764"/>
                </a:lnTo>
                <a:lnTo>
                  <a:pt x="77069" y="10015"/>
                </a:lnTo>
                <a:lnTo>
                  <a:pt x="114999" y="10015"/>
                </a:lnTo>
                <a:lnTo>
                  <a:pt x="112435" y="7781"/>
                </a:lnTo>
                <a:lnTo>
                  <a:pt x="100676" y="2317"/>
                </a:lnTo>
                <a:lnTo>
                  <a:pt x="89693" y="0"/>
                </a:lnTo>
                <a:close/>
              </a:path>
              <a:path w="215900" h="205739">
                <a:moveTo>
                  <a:pt x="206988" y="10241"/>
                </a:moveTo>
                <a:lnTo>
                  <a:pt x="182447" y="10241"/>
                </a:lnTo>
                <a:lnTo>
                  <a:pt x="194852" y="12760"/>
                </a:lnTo>
                <a:lnTo>
                  <a:pt x="186177" y="21420"/>
                </a:lnTo>
                <a:lnTo>
                  <a:pt x="179980" y="33680"/>
                </a:lnTo>
                <a:lnTo>
                  <a:pt x="182512" y="48372"/>
                </a:lnTo>
                <a:lnTo>
                  <a:pt x="192873" y="55155"/>
                </a:lnTo>
                <a:lnTo>
                  <a:pt x="205710" y="52480"/>
                </a:lnTo>
                <a:lnTo>
                  <a:pt x="215898" y="43783"/>
                </a:lnTo>
                <a:lnTo>
                  <a:pt x="214990" y="24491"/>
                </a:lnTo>
                <a:lnTo>
                  <a:pt x="208791" y="11684"/>
                </a:lnTo>
                <a:lnTo>
                  <a:pt x="206988" y="10241"/>
                </a:lnTo>
                <a:close/>
              </a:path>
              <a:path w="215900" h="205739">
                <a:moveTo>
                  <a:pt x="188610" y="514"/>
                </a:moveTo>
                <a:lnTo>
                  <a:pt x="145402" y="16261"/>
                </a:lnTo>
                <a:lnTo>
                  <a:pt x="132828" y="32651"/>
                </a:lnTo>
                <a:lnTo>
                  <a:pt x="144966" y="32651"/>
                </a:lnTo>
                <a:lnTo>
                  <a:pt x="146857" y="28960"/>
                </a:lnTo>
                <a:lnTo>
                  <a:pt x="156589" y="17582"/>
                </a:lnTo>
                <a:lnTo>
                  <a:pt x="169765" y="10640"/>
                </a:lnTo>
                <a:lnTo>
                  <a:pt x="182447" y="10241"/>
                </a:lnTo>
                <a:lnTo>
                  <a:pt x="206988" y="10241"/>
                </a:lnTo>
                <a:lnTo>
                  <a:pt x="199324" y="4109"/>
                </a:lnTo>
                <a:lnTo>
                  <a:pt x="188610" y="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3" name="object 293"/>
          <p:cNvSpPr txBox="1"/>
          <p:nvPr/>
        </p:nvSpPr>
        <p:spPr>
          <a:xfrm>
            <a:off x="6241680" y="4874092"/>
            <a:ext cx="900953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(con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ras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3144408" y="3330271"/>
            <a:ext cx="263338" cy="187699"/>
          </a:xfrm>
          <a:custGeom>
            <a:avLst/>
            <a:gdLst/>
            <a:ahLst/>
            <a:cxnLst/>
            <a:rect l="l" t="t" r="r" b="b"/>
            <a:pathLst>
              <a:path w="298450" h="212725">
                <a:moveTo>
                  <a:pt x="38218" y="114605"/>
                </a:moveTo>
                <a:lnTo>
                  <a:pt x="24030" y="116983"/>
                </a:lnTo>
                <a:lnTo>
                  <a:pt x="12236" y="123775"/>
                </a:lnTo>
                <a:lnTo>
                  <a:pt x="3878" y="134466"/>
                </a:lnTo>
                <a:lnTo>
                  <a:pt x="0" y="148541"/>
                </a:lnTo>
                <a:lnTo>
                  <a:pt x="3177" y="165727"/>
                </a:lnTo>
                <a:lnTo>
                  <a:pt x="36985" y="200042"/>
                </a:lnTo>
                <a:lnTo>
                  <a:pt x="75609" y="212658"/>
                </a:lnTo>
                <a:lnTo>
                  <a:pt x="75609" y="202570"/>
                </a:lnTo>
                <a:lnTo>
                  <a:pt x="74682" y="202112"/>
                </a:lnTo>
                <a:lnTo>
                  <a:pt x="67300" y="199826"/>
                </a:lnTo>
                <a:lnTo>
                  <a:pt x="47382" y="192941"/>
                </a:lnTo>
                <a:lnTo>
                  <a:pt x="14451" y="168597"/>
                </a:lnTo>
                <a:lnTo>
                  <a:pt x="9970" y="149900"/>
                </a:lnTo>
                <a:lnTo>
                  <a:pt x="9970" y="142097"/>
                </a:lnTo>
                <a:lnTo>
                  <a:pt x="132743" y="142097"/>
                </a:lnTo>
                <a:lnTo>
                  <a:pt x="126870" y="140974"/>
                </a:lnTo>
                <a:lnTo>
                  <a:pt x="89083" y="130034"/>
                </a:lnTo>
                <a:lnTo>
                  <a:pt x="57481" y="118546"/>
                </a:lnTo>
                <a:lnTo>
                  <a:pt x="46771" y="115435"/>
                </a:lnTo>
                <a:lnTo>
                  <a:pt x="38218" y="114605"/>
                </a:lnTo>
                <a:close/>
              </a:path>
              <a:path w="298450" h="212725">
                <a:moveTo>
                  <a:pt x="253310" y="160050"/>
                </a:moveTo>
                <a:lnTo>
                  <a:pt x="230295" y="160050"/>
                </a:lnTo>
                <a:lnTo>
                  <a:pt x="228451" y="172516"/>
                </a:lnTo>
                <a:lnTo>
                  <a:pt x="228451" y="177119"/>
                </a:lnTo>
                <a:lnTo>
                  <a:pt x="230995" y="188159"/>
                </a:lnTo>
                <a:lnTo>
                  <a:pt x="239675" y="198081"/>
                </a:lnTo>
                <a:lnTo>
                  <a:pt x="256057" y="202889"/>
                </a:lnTo>
                <a:lnTo>
                  <a:pt x="269807" y="200634"/>
                </a:lnTo>
                <a:lnTo>
                  <a:pt x="281274" y="194185"/>
                </a:lnTo>
                <a:lnTo>
                  <a:pt x="288924" y="185390"/>
                </a:lnTo>
                <a:lnTo>
                  <a:pt x="275066" y="185390"/>
                </a:lnTo>
                <a:lnTo>
                  <a:pt x="268955" y="181721"/>
                </a:lnTo>
                <a:lnTo>
                  <a:pt x="268955" y="175747"/>
                </a:lnTo>
                <a:lnTo>
                  <a:pt x="263429" y="169285"/>
                </a:lnTo>
                <a:lnTo>
                  <a:pt x="259299" y="164652"/>
                </a:lnTo>
                <a:lnTo>
                  <a:pt x="253310" y="160050"/>
                </a:lnTo>
                <a:close/>
              </a:path>
              <a:path w="298450" h="212725">
                <a:moveTo>
                  <a:pt x="260015" y="76720"/>
                </a:moveTo>
                <a:lnTo>
                  <a:pt x="191515" y="76720"/>
                </a:lnTo>
                <a:lnTo>
                  <a:pt x="202498" y="78420"/>
                </a:lnTo>
                <a:lnTo>
                  <a:pt x="213841" y="80980"/>
                </a:lnTo>
                <a:lnTo>
                  <a:pt x="249973" y="97065"/>
                </a:lnTo>
                <a:lnTo>
                  <a:pt x="280128" y="127653"/>
                </a:lnTo>
                <a:lnTo>
                  <a:pt x="287566" y="149562"/>
                </a:lnTo>
                <a:lnTo>
                  <a:pt x="286999" y="160975"/>
                </a:lnTo>
                <a:lnTo>
                  <a:pt x="283538" y="174018"/>
                </a:lnTo>
                <a:lnTo>
                  <a:pt x="275066" y="185390"/>
                </a:lnTo>
                <a:lnTo>
                  <a:pt x="288924" y="185390"/>
                </a:lnTo>
                <a:lnTo>
                  <a:pt x="290050" y="184096"/>
                </a:lnTo>
                <a:lnTo>
                  <a:pt x="295725" y="170922"/>
                </a:lnTo>
                <a:lnTo>
                  <a:pt x="297890" y="155220"/>
                </a:lnTo>
                <a:lnTo>
                  <a:pt x="296936" y="142384"/>
                </a:lnTo>
                <a:lnTo>
                  <a:pt x="283645" y="105590"/>
                </a:lnTo>
                <a:lnTo>
                  <a:pt x="267401" y="83860"/>
                </a:lnTo>
                <a:lnTo>
                  <a:pt x="260015" y="76720"/>
                </a:lnTo>
                <a:close/>
              </a:path>
              <a:path w="298450" h="212725">
                <a:moveTo>
                  <a:pt x="132743" y="142097"/>
                </a:moveTo>
                <a:lnTo>
                  <a:pt x="24829" y="142097"/>
                </a:lnTo>
                <a:lnTo>
                  <a:pt x="38074" y="143709"/>
                </a:lnTo>
                <a:lnTo>
                  <a:pt x="50495" y="147272"/>
                </a:lnTo>
                <a:lnTo>
                  <a:pt x="99785" y="164248"/>
                </a:lnTo>
                <a:lnTo>
                  <a:pt x="142531" y="174625"/>
                </a:lnTo>
                <a:lnTo>
                  <a:pt x="150739" y="175302"/>
                </a:lnTo>
                <a:lnTo>
                  <a:pt x="169640" y="173335"/>
                </a:lnTo>
                <a:lnTo>
                  <a:pt x="184369" y="167830"/>
                </a:lnTo>
                <a:lnTo>
                  <a:pt x="195322" y="159494"/>
                </a:lnTo>
                <a:lnTo>
                  <a:pt x="202894" y="149033"/>
                </a:lnTo>
                <a:lnTo>
                  <a:pt x="204229" y="145575"/>
                </a:lnTo>
                <a:lnTo>
                  <a:pt x="173395" y="145575"/>
                </a:lnTo>
                <a:lnTo>
                  <a:pt x="161666" y="145523"/>
                </a:lnTo>
                <a:lnTo>
                  <a:pt x="150116" y="144732"/>
                </a:lnTo>
                <a:lnTo>
                  <a:pt x="138574" y="143213"/>
                </a:lnTo>
                <a:lnTo>
                  <a:pt x="132743" y="142097"/>
                </a:lnTo>
                <a:close/>
              </a:path>
              <a:path w="298450" h="212725">
                <a:moveTo>
                  <a:pt x="21650" y="0"/>
                </a:moveTo>
                <a:lnTo>
                  <a:pt x="9220" y="0"/>
                </a:lnTo>
                <a:lnTo>
                  <a:pt x="5029" y="6461"/>
                </a:lnTo>
                <a:lnTo>
                  <a:pt x="5029" y="17983"/>
                </a:lnTo>
                <a:lnTo>
                  <a:pt x="7839" y="25359"/>
                </a:lnTo>
                <a:lnTo>
                  <a:pt x="14780" y="29504"/>
                </a:lnTo>
                <a:lnTo>
                  <a:pt x="24794" y="32316"/>
                </a:lnTo>
                <a:lnTo>
                  <a:pt x="39375" y="35845"/>
                </a:lnTo>
                <a:lnTo>
                  <a:pt x="51678" y="39082"/>
                </a:lnTo>
                <a:lnTo>
                  <a:pt x="64005" y="42181"/>
                </a:lnTo>
                <a:lnTo>
                  <a:pt x="76345" y="45064"/>
                </a:lnTo>
                <a:lnTo>
                  <a:pt x="160157" y="65867"/>
                </a:lnTo>
                <a:lnTo>
                  <a:pt x="195374" y="99362"/>
                </a:lnTo>
                <a:lnTo>
                  <a:pt x="199439" y="115496"/>
                </a:lnTo>
                <a:lnTo>
                  <a:pt x="195741" y="131788"/>
                </a:lnTo>
                <a:lnTo>
                  <a:pt x="186220" y="141254"/>
                </a:lnTo>
                <a:lnTo>
                  <a:pt x="173395" y="145575"/>
                </a:lnTo>
                <a:lnTo>
                  <a:pt x="204229" y="145575"/>
                </a:lnTo>
                <a:lnTo>
                  <a:pt x="207480" y="137155"/>
                </a:lnTo>
                <a:lnTo>
                  <a:pt x="209477" y="124564"/>
                </a:lnTo>
                <a:lnTo>
                  <a:pt x="208328" y="109992"/>
                </a:lnTo>
                <a:lnTo>
                  <a:pt x="204806" y="97375"/>
                </a:lnTo>
                <a:lnTo>
                  <a:pt x="199129" y="86392"/>
                </a:lnTo>
                <a:lnTo>
                  <a:pt x="191515" y="76720"/>
                </a:lnTo>
                <a:lnTo>
                  <a:pt x="260015" y="76720"/>
                </a:lnTo>
                <a:lnTo>
                  <a:pt x="221902" y="52069"/>
                </a:lnTo>
                <a:lnTo>
                  <a:pt x="28103" y="1859"/>
                </a:lnTo>
                <a:lnTo>
                  <a:pt x="2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5" name="object 295"/>
          <p:cNvSpPr txBox="1"/>
          <p:nvPr/>
        </p:nvSpPr>
        <p:spPr>
          <a:xfrm>
            <a:off x="3168009" y="1908548"/>
            <a:ext cx="251159" cy="121359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(spike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coun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)</a:t>
            </a:r>
            <a:endParaRPr sz="1632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7256624" y="5454956"/>
            <a:ext cx="2840131" cy="1087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53800"/>
              </a:lnSpc>
            </a:pPr>
            <a:r>
              <a:rPr sz="2294" dirty="0">
                <a:latin typeface="Arial"/>
                <a:cs typeface="Arial"/>
              </a:rPr>
              <a:t>f</a:t>
            </a:r>
            <a:r>
              <a:rPr sz="2294" spc="4" dirty="0">
                <a:latin typeface="Arial"/>
                <a:cs typeface="Arial"/>
              </a:rPr>
              <a:t>iring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ra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e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4" dirty="0">
                <a:latin typeface="Arial"/>
                <a:cs typeface="Arial"/>
              </a:rPr>
              <a:t>is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nonlinear</a:t>
            </a:r>
            <a:r>
              <a:rPr sz="2294" spc="4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Poisson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Arial"/>
                <a:cs typeface="Arial"/>
              </a:rPr>
              <a:t>f</a:t>
            </a:r>
            <a:r>
              <a:rPr sz="2294" spc="4" dirty="0">
                <a:latin typeface="Arial"/>
                <a:cs typeface="Arial"/>
              </a:rPr>
              <a:t>iring</a:t>
            </a:r>
            <a:endParaRPr sz="2294" dirty="0">
              <a:latin typeface="Arial"/>
              <a:cs typeface="Arial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1987826" y="6047352"/>
            <a:ext cx="2275915" cy="614082"/>
          </a:xfrm>
          <a:custGeom>
            <a:avLst/>
            <a:gdLst/>
            <a:ahLst/>
            <a:cxnLst/>
            <a:rect l="l" t="t" r="r" b="b"/>
            <a:pathLst>
              <a:path w="2579370" h="695959">
                <a:moveTo>
                  <a:pt x="225219" y="0"/>
                </a:moveTo>
                <a:lnTo>
                  <a:pt x="179417" y="260"/>
                </a:lnTo>
                <a:lnTo>
                  <a:pt x="130625" y="3372"/>
                </a:lnTo>
                <a:lnTo>
                  <a:pt x="87579" y="13156"/>
                </a:lnTo>
                <a:lnTo>
                  <a:pt x="45246" y="41030"/>
                </a:lnTo>
                <a:lnTo>
                  <a:pt x="21258" y="72202"/>
                </a:lnTo>
                <a:lnTo>
                  <a:pt x="4949" y="117598"/>
                </a:lnTo>
                <a:lnTo>
                  <a:pt x="610" y="163130"/>
                </a:lnTo>
                <a:lnTo>
                  <a:pt x="0" y="207530"/>
                </a:lnTo>
                <a:lnTo>
                  <a:pt x="8" y="487831"/>
                </a:lnTo>
                <a:lnTo>
                  <a:pt x="612" y="529309"/>
                </a:lnTo>
                <a:lnTo>
                  <a:pt x="5033" y="575566"/>
                </a:lnTo>
                <a:lnTo>
                  <a:pt x="18570" y="619318"/>
                </a:lnTo>
                <a:lnTo>
                  <a:pt x="41019" y="650103"/>
                </a:lnTo>
                <a:lnTo>
                  <a:pt x="72189" y="674092"/>
                </a:lnTo>
                <a:lnTo>
                  <a:pt x="117586" y="690400"/>
                </a:lnTo>
                <a:lnTo>
                  <a:pt x="163119" y="694740"/>
                </a:lnTo>
                <a:lnTo>
                  <a:pt x="2369559" y="695351"/>
                </a:lnTo>
                <a:lnTo>
                  <a:pt x="2399775" y="695100"/>
                </a:lnTo>
                <a:lnTo>
                  <a:pt x="2448567" y="691988"/>
                </a:lnTo>
                <a:lnTo>
                  <a:pt x="2491614" y="682204"/>
                </a:lnTo>
                <a:lnTo>
                  <a:pt x="2533947" y="654331"/>
                </a:lnTo>
                <a:lnTo>
                  <a:pt x="2557936" y="623159"/>
                </a:lnTo>
                <a:lnTo>
                  <a:pt x="2574244" y="577763"/>
                </a:lnTo>
                <a:lnTo>
                  <a:pt x="2578584" y="532231"/>
                </a:lnTo>
                <a:lnTo>
                  <a:pt x="2579195" y="487831"/>
                </a:lnTo>
                <a:lnTo>
                  <a:pt x="2579186" y="207530"/>
                </a:lnTo>
                <a:lnTo>
                  <a:pt x="2578582" y="166051"/>
                </a:lnTo>
                <a:lnTo>
                  <a:pt x="2574162" y="119794"/>
                </a:lnTo>
                <a:lnTo>
                  <a:pt x="2560625" y="76042"/>
                </a:lnTo>
                <a:lnTo>
                  <a:pt x="2528721" y="36443"/>
                </a:lnTo>
                <a:lnTo>
                  <a:pt x="2494796" y="15005"/>
                </a:lnTo>
                <a:lnTo>
                  <a:pt x="2451155" y="3322"/>
                </a:lnTo>
                <a:lnTo>
                  <a:pt x="2402549" y="261"/>
                </a:lnTo>
                <a:lnTo>
                  <a:pt x="225219" y="0"/>
                </a:lnTo>
                <a:close/>
              </a:path>
            </a:pathLst>
          </a:custGeom>
          <a:solidFill>
            <a:srgbClr val="51A7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8" name="object 298"/>
          <p:cNvSpPr/>
          <p:nvPr/>
        </p:nvSpPr>
        <p:spPr>
          <a:xfrm>
            <a:off x="1987818" y="6047352"/>
            <a:ext cx="2275915" cy="614082"/>
          </a:xfrm>
          <a:custGeom>
            <a:avLst/>
            <a:gdLst/>
            <a:ahLst/>
            <a:cxnLst/>
            <a:rect l="l" t="t" r="r" b="b"/>
            <a:pathLst>
              <a:path w="2579370" h="695959">
                <a:moveTo>
                  <a:pt x="225228" y="0"/>
                </a:moveTo>
                <a:lnTo>
                  <a:pt x="2353985" y="0"/>
                </a:lnTo>
                <a:lnTo>
                  <a:pt x="2371687" y="9"/>
                </a:lnTo>
                <a:lnTo>
                  <a:pt x="2416085" y="619"/>
                </a:lnTo>
                <a:lnTo>
                  <a:pt x="2461617" y="4959"/>
                </a:lnTo>
                <a:lnTo>
                  <a:pt x="2507015" y="21269"/>
                </a:lnTo>
                <a:lnTo>
                  <a:pt x="2538186" y="45258"/>
                </a:lnTo>
                <a:lnTo>
                  <a:pt x="2566059" y="87591"/>
                </a:lnTo>
                <a:lnTo>
                  <a:pt x="2575842" y="130636"/>
                </a:lnTo>
                <a:lnTo>
                  <a:pt x="2578954" y="179429"/>
                </a:lnTo>
                <a:lnTo>
                  <a:pt x="2579214" y="470129"/>
                </a:lnTo>
                <a:lnTo>
                  <a:pt x="2579204" y="487831"/>
                </a:lnTo>
                <a:lnTo>
                  <a:pt x="2578594" y="532231"/>
                </a:lnTo>
                <a:lnTo>
                  <a:pt x="2574254" y="577763"/>
                </a:lnTo>
                <a:lnTo>
                  <a:pt x="2557945" y="623159"/>
                </a:lnTo>
                <a:lnTo>
                  <a:pt x="2533957" y="654331"/>
                </a:lnTo>
                <a:lnTo>
                  <a:pt x="2491624" y="682204"/>
                </a:lnTo>
                <a:lnTo>
                  <a:pt x="2448577" y="691988"/>
                </a:lnTo>
                <a:lnTo>
                  <a:pt x="2399785" y="695100"/>
                </a:lnTo>
                <a:lnTo>
                  <a:pt x="225228" y="695360"/>
                </a:lnTo>
                <a:lnTo>
                  <a:pt x="207527" y="695351"/>
                </a:lnTo>
                <a:lnTo>
                  <a:pt x="163128" y="694740"/>
                </a:lnTo>
                <a:lnTo>
                  <a:pt x="117596" y="690400"/>
                </a:lnTo>
                <a:lnTo>
                  <a:pt x="72199" y="674092"/>
                </a:lnTo>
                <a:lnTo>
                  <a:pt x="41028" y="650103"/>
                </a:lnTo>
                <a:lnTo>
                  <a:pt x="18580" y="619318"/>
                </a:lnTo>
                <a:lnTo>
                  <a:pt x="5042" y="575566"/>
                </a:lnTo>
                <a:lnTo>
                  <a:pt x="622" y="529309"/>
                </a:lnTo>
                <a:lnTo>
                  <a:pt x="8" y="485714"/>
                </a:lnTo>
                <a:lnTo>
                  <a:pt x="0" y="225231"/>
                </a:lnTo>
                <a:lnTo>
                  <a:pt x="9" y="207530"/>
                </a:lnTo>
                <a:lnTo>
                  <a:pt x="619" y="163130"/>
                </a:lnTo>
                <a:lnTo>
                  <a:pt x="4959" y="117598"/>
                </a:lnTo>
                <a:lnTo>
                  <a:pt x="21268" y="72202"/>
                </a:lnTo>
                <a:lnTo>
                  <a:pt x="45256" y="41030"/>
                </a:lnTo>
                <a:lnTo>
                  <a:pt x="76040" y="18580"/>
                </a:lnTo>
                <a:lnTo>
                  <a:pt x="119793" y="5043"/>
                </a:lnTo>
                <a:lnTo>
                  <a:pt x="166049" y="622"/>
                </a:lnTo>
                <a:lnTo>
                  <a:pt x="209642" y="8"/>
                </a:lnTo>
                <a:lnTo>
                  <a:pt x="225228" y="0"/>
                </a:lnTo>
                <a:close/>
              </a:path>
            </a:pathLst>
          </a:custGeom>
          <a:ln w="10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9" name="object 299"/>
          <p:cNvSpPr txBox="1"/>
          <p:nvPr/>
        </p:nvSpPr>
        <p:spPr>
          <a:xfrm>
            <a:off x="2106703" y="6204598"/>
            <a:ext cx="2036669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b="1" spc="13" dirty="0">
                <a:latin typeface="Arial"/>
                <a:cs typeface="Arial"/>
              </a:rPr>
              <a:t>Th</a:t>
            </a:r>
            <a:r>
              <a:rPr sz="2294" b="1" dirty="0">
                <a:latin typeface="Arial"/>
                <a:cs typeface="Arial"/>
              </a:rPr>
              <a:t>i</a:t>
            </a:r>
            <a:r>
              <a:rPr sz="2294" b="1" spc="9" dirty="0">
                <a:latin typeface="Arial"/>
                <a:cs typeface="Arial"/>
              </a:rPr>
              <a:t>s</a:t>
            </a:r>
            <a:r>
              <a:rPr sz="2294" b="1" spc="71" dirty="0">
                <a:latin typeface="Times New Roman"/>
                <a:cs typeface="Times New Roman"/>
              </a:rPr>
              <a:t> </a:t>
            </a:r>
            <a:r>
              <a:rPr sz="2294" b="1" dirty="0">
                <a:latin typeface="Arial"/>
                <a:cs typeface="Arial"/>
              </a:rPr>
              <a:t>i</a:t>
            </a:r>
            <a:r>
              <a:rPr sz="2294" b="1" spc="9" dirty="0">
                <a:latin typeface="Arial"/>
                <a:cs typeface="Arial"/>
              </a:rPr>
              <a:t>s</a:t>
            </a:r>
            <a:r>
              <a:rPr sz="2294" b="1" spc="71" dirty="0">
                <a:latin typeface="Times New Roman"/>
                <a:cs typeface="Times New Roman"/>
              </a:rPr>
              <a:t> </a:t>
            </a:r>
            <a:r>
              <a:rPr sz="2294" b="1" spc="9" dirty="0">
                <a:latin typeface="Arial"/>
                <a:cs typeface="Arial"/>
              </a:rPr>
              <a:t>a</a:t>
            </a:r>
            <a:r>
              <a:rPr sz="2294" b="1" spc="71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Arial"/>
                <a:cs typeface="Arial"/>
              </a:rPr>
              <a:t>GLM!</a:t>
            </a:r>
            <a:endParaRPr sz="229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5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0304" y="4307803"/>
            <a:ext cx="210110" cy="192180"/>
          </a:xfrm>
          <a:custGeom>
            <a:avLst/>
            <a:gdLst/>
            <a:ahLst/>
            <a:cxnLst/>
            <a:rect l="l" t="t" r="r" b="b"/>
            <a:pathLst>
              <a:path w="238125" h="217804">
                <a:moveTo>
                  <a:pt x="31239" y="159071"/>
                </a:moveTo>
                <a:lnTo>
                  <a:pt x="15893" y="161678"/>
                </a:lnTo>
                <a:lnTo>
                  <a:pt x="5234" y="169680"/>
                </a:lnTo>
                <a:lnTo>
                  <a:pt x="0" y="181434"/>
                </a:lnTo>
                <a:lnTo>
                  <a:pt x="2919" y="196662"/>
                </a:lnTo>
                <a:lnTo>
                  <a:pt x="11082" y="207457"/>
                </a:lnTo>
                <a:lnTo>
                  <a:pt x="22786" y="214290"/>
                </a:lnTo>
                <a:lnTo>
                  <a:pt x="36331" y="217634"/>
                </a:lnTo>
                <a:lnTo>
                  <a:pt x="56057" y="214909"/>
                </a:lnTo>
                <a:lnTo>
                  <a:pt x="71503" y="207732"/>
                </a:lnTo>
                <a:lnTo>
                  <a:pt x="71959" y="207361"/>
                </a:lnTo>
                <a:lnTo>
                  <a:pt x="50265" y="207361"/>
                </a:lnTo>
                <a:lnTo>
                  <a:pt x="38715" y="207191"/>
                </a:lnTo>
                <a:lnTo>
                  <a:pt x="25739" y="203762"/>
                </a:lnTo>
                <a:lnTo>
                  <a:pt x="34822" y="196107"/>
                </a:lnTo>
                <a:lnTo>
                  <a:pt x="42019" y="184612"/>
                </a:lnTo>
                <a:lnTo>
                  <a:pt x="39412" y="166007"/>
                </a:lnTo>
                <a:lnTo>
                  <a:pt x="31239" y="159071"/>
                </a:lnTo>
                <a:close/>
              </a:path>
              <a:path w="238125" h="217804">
                <a:moveTo>
                  <a:pt x="122629" y="183079"/>
                </a:moveTo>
                <a:lnTo>
                  <a:pt x="94583" y="183079"/>
                </a:lnTo>
                <a:lnTo>
                  <a:pt x="99788" y="193120"/>
                </a:lnTo>
                <a:lnTo>
                  <a:pt x="107636" y="202669"/>
                </a:lnTo>
                <a:lnTo>
                  <a:pt x="118182" y="210705"/>
                </a:lnTo>
                <a:lnTo>
                  <a:pt x="131483" y="216208"/>
                </a:lnTo>
                <a:lnTo>
                  <a:pt x="150905" y="214796"/>
                </a:lnTo>
                <a:lnTo>
                  <a:pt x="167864" y="209864"/>
                </a:lnTo>
                <a:lnTo>
                  <a:pt x="171879" y="207762"/>
                </a:lnTo>
                <a:lnTo>
                  <a:pt x="148654" y="207762"/>
                </a:lnTo>
                <a:lnTo>
                  <a:pt x="134230" y="203896"/>
                </a:lnTo>
                <a:lnTo>
                  <a:pt x="125495" y="193899"/>
                </a:lnTo>
                <a:lnTo>
                  <a:pt x="122629" y="183079"/>
                </a:lnTo>
                <a:close/>
              </a:path>
              <a:path w="238125" h="217804">
                <a:moveTo>
                  <a:pt x="223851" y="139021"/>
                </a:moveTo>
                <a:lnTo>
                  <a:pt x="213872" y="139021"/>
                </a:lnTo>
                <a:lnTo>
                  <a:pt x="212814" y="141176"/>
                </a:lnTo>
                <a:lnTo>
                  <a:pt x="212098" y="144391"/>
                </a:lnTo>
                <a:lnTo>
                  <a:pt x="204426" y="163900"/>
                </a:lnTo>
                <a:lnTo>
                  <a:pt x="175185" y="198701"/>
                </a:lnTo>
                <a:lnTo>
                  <a:pt x="148654" y="207762"/>
                </a:lnTo>
                <a:lnTo>
                  <a:pt x="171879" y="207762"/>
                </a:lnTo>
                <a:lnTo>
                  <a:pt x="204684" y="182180"/>
                </a:lnTo>
                <a:lnTo>
                  <a:pt x="223685" y="145920"/>
                </a:lnTo>
                <a:lnTo>
                  <a:pt x="223851" y="139021"/>
                </a:lnTo>
                <a:close/>
              </a:path>
              <a:path w="238125" h="217804">
                <a:moveTo>
                  <a:pt x="126231" y="10134"/>
                </a:moveTo>
                <a:lnTo>
                  <a:pt x="90254" y="10134"/>
                </a:lnTo>
                <a:lnTo>
                  <a:pt x="100410" y="11870"/>
                </a:lnTo>
                <a:lnTo>
                  <a:pt x="110447" y="19280"/>
                </a:lnTo>
                <a:lnTo>
                  <a:pt x="116337" y="35642"/>
                </a:lnTo>
                <a:lnTo>
                  <a:pt x="116179" y="42668"/>
                </a:lnTo>
                <a:lnTo>
                  <a:pt x="115482" y="50524"/>
                </a:lnTo>
                <a:lnTo>
                  <a:pt x="107215" y="93301"/>
                </a:lnTo>
                <a:lnTo>
                  <a:pt x="95132" y="141581"/>
                </a:lnTo>
                <a:lnTo>
                  <a:pt x="75700" y="189089"/>
                </a:lnTo>
                <a:lnTo>
                  <a:pt x="50265" y="207361"/>
                </a:lnTo>
                <a:lnTo>
                  <a:pt x="71959" y="207361"/>
                </a:lnTo>
                <a:lnTo>
                  <a:pt x="82910" y="198462"/>
                </a:lnTo>
                <a:lnTo>
                  <a:pt x="90523" y="189457"/>
                </a:lnTo>
                <a:lnTo>
                  <a:pt x="94583" y="183079"/>
                </a:lnTo>
                <a:lnTo>
                  <a:pt x="122629" y="183079"/>
                </a:lnTo>
                <a:lnTo>
                  <a:pt x="121864" y="180191"/>
                </a:lnTo>
                <a:lnTo>
                  <a:pt x="122354" y="168809"/>
                </a:lnTo>
                <a:lnTo>
                  <a:pt x="124076" y="157584"/>
                </a:lnTo>
                <a:lnTo>
                  <a:pt x="146246" y="67061"/>
                </a:lnTo>
                <a:lnTo>
                  <a:pt x="159068" y="32819"/>
                </a:lnTo>
                <a:lnTo>
                  <a:pt x="145634" y="32819"/>
                </a:lnTo>
                <a:lnTo>
                  <a:pt x="135977" y="18406"/>
                </a:lnTo>
                <a:lnTo>
                  <a:pt x="126231" y="10134"/>
                </a:lnTo>
                <a:close/>
              </a:path>
              <a:path w="238125" h="217804">
                <a:moveTo>
                  <a:pt x="101297" y="120"/>
                </a:moveTo>
                <a:lnTo>
                  <a:pt x="52601" y="16075"/>
                </a:lnTo>
                <a:lnTo>
                  <a:pt x="24014" y="48869"/>
                </a:lnTo>
                <a:lnTo>
                  <a:pt x="14539" y="78872"/>
                </a:lnTo>
                <a:lnTo>
                  <a:pt x="24146" y="78872"/>
                </a:lnTo>
                <a:lnTo>
                  <a:pt x="25575" y="77799"/>
                </a:lnTo>
                <a:lnTo>
                  <a:pt x="26636" y="73501"/>
                </a:lnTo>
                <a:lnTo>
                  <a:pt x="34363" y="54151"/>
                </a:lnTo>
                <a:lnTo>
                  <a:pt x="63320" y="19381"/>
                </a:lnTo>
                <a:lnTo>
                  <a:pt x="90254" y="10134"/>
                </a:lnTo>
                <a:lnTo>
                  <a:pt x="126231" y="10134"/>
                </a:lnTo>
                <a:lnTo>
                  <a:pt x="124593" y="8743"/>
                </a:lnTo>
                <a:lnTo>
                  <a:pt x="112645" y="2944"/>
                </a:lnTo>
                <a:lnTo>
                  <a:pt x="101297" y="120"/>
                </a:lnTo>
                <a:close/>
              </a:path>
              <a:path w="238125" h="217804">
                <a:moveTo>
                  <a:pt x="227300" y="11099"/>
                </a:moveTo>
                <a:lnTo>
                  <a:pt x="194788" y="11099"/>
                </a:lnTo>
                <a:lnTo>
                  <a:pt x="206923" y="12106"/>
                </a:lnTo>
                <a:lnTo>
                  <a:pt x="217683" y="16497"/>
                </a:lnTo>
                <a:lnTo>
                  <a:pt x="204741" y="22431"/>
                </a:lnTo>
                <a:lnTo>
                  <a:pt x="196593" y="33242"/>
                </a:lnTo>
                <a:lnTo>
                  <a:pt x="197589" y="49312"/>
                </a:lnTo>
                <a:lnTo>
                  <a:pt x="205084" y="58046"/>
                </a:lnTo>
                <a:lnTo>
                  <a:pt x="219661" y="56811"/>
                </a:lnTo>
                <a:lnTo>
                  <a:pt x="231102" y="50588"/>
                </a:lnTo>
                <a:lnTo>
                  <a:pt x="237763" y="39387"/>
                </a:lnTo>
                <a:lnTo>
                  <a:pt x="234908" y="21810"/>
                </a:lnTo>
                <a:lnTo>
                  <a:pt x="227300" y="11099"/>
                </a:lnTo>
                <a:close/>
              </a:path>
              <a:path w="238125" h="217804">
                <a:moveTo>
                  <a:pt x="202870" y="0"/>
                </a:moveTo>
                <a:lnTo>
                  <a:pt x="159260" y="15828"/>
                </a:lnTo>
                <a:lnTo>
                  <a:pt x="145634" y="32819"/>
                </a:lnTo>
                <a:lnTo>
                  <a:pt x="159068" y="32819"/>
                </a:lnTo>
                <a:lnTo>
                  <a:pt x="168264" y="20891"/>
                </a:lnTo>
                <a:lnTo>
                  <a:pt x="180613" y="12605"/>
                </a:lnTo>
                <a:lnTo>
                  <a:pt x="194788" y="11099"/>
                </a:lnTo>
                <a:lnTo>
                  <a:pt x="227300" y="11099"/>
                </a:lnTo>
                <a:lnTo>
                  <a:pt x="226596" y="10109"/>
                </a:lnTo>
                <a:lnTo>
                  <a:pt x="215144" y="3199"/>
                </a:lnTo>
                <a:lnTo>
                  <a:pt x="2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87574" y="4520138"/>
            <a:ext cx="186018" cy="259976"/>
          </a:xfrm>
          <a:custGeom>
            <a:avLst/>
            <a:gdLst/>
            <a:ahLst/>
            <a:cxnLst/>
            <a:rect l="l" t="t" r="r" b="b"/>
            <a:pathLst>
              <a:path w="210820" h="294639">
                <a:moveTo>
                  <a:pt x="39928" y="224999"/>
                </a:moveTo>
                <a:lnTo>
                  <a:pt x="35173" y="224999"/>
                </a:lnTo>
                <a:lnTo>
                  <a:pt x="24207" y="227579"/>
                </a:lnTo>
                <a:lnTo>
                  <a:pt x="14314" y="236320"/>
                </a:lnTo>
                <a:lnTo>
                  <a:pt x="9522" y="252726"/>
                </a:lnTo>
                <a:lnTo>
                  <a:pt x="11814" y="266474"/>
                </a:lnTo>
                <a:lnTo>
                  <a:pt x="18345" y="277939"/>
                </a:lnTo>
                <a:lnTo>
                  <a:pt x="28519" y="286691"/>
                </a:lnTo>
                <a:lnTo>
                  <a:pt x="41739" y="292297"/>
                </a:lnTo>
                <a:lnTo>
                  <a:pt x="57410" y="294327"/>
                </a:lnTo>
                <a:lnTo>
                  <a:pt x="70105" y="293352"/>
                </a:lnTo>
                <a:lnTo>
                  <a:pt x="82634" y="290517"/>
                </a:lnTo>
                <a:lnTo>
                  <a:pt x="94852" y="285958"/>
                </a:lnTo>
                <a:lnTo>
                  <a:pt x="98724" y="283935"/>
                </a:lnTo>
                <a:lnTo>
                  <a:pt x="62839" y="283935"/>
                </a:lnTo>
                <a:lnTo>
                  <a:pt x="51367" y="283395"/>
                </a:lnTo>
                <a:lnTo>
                  <a:pt x="38354" y="279925"/>
                </a:lnTo>
                <a:lnTo>
                  <a:pt x="27056" y="271403"/>
                </a:lnTo>
                <a:lnTo>
                  <a:pt x="30784" y="265242"/>
                </a:lnTo>
                <a:lnTo>
                  <a:pt x="36545" y="265242"/>
                </a:lnTo>
                <a:lnTo>
                  <a:pt x="42976" y="259493"/>
                </a:lnTo>
                <a:lnTo>
                  <a:pt x="47365" y="255433"/>
                </a:lnTo>
                <a:lnTo>
                  <a:pt x="52090" y="249682"/>
                </a:lnTo>
                <a:lnTo>
                  <a:pt x="52090" y="226690"/>
                </a:lnTo>
                <a:lnTo>
                  <a:pt x="39928" y="224999"/>
                </a:lnTo>
                <a:close/>
              </a:path>
              <a:path w="210820" h="294639">
                <a:moveTo>
                  <a:pt x="168256" y="187210"/>
                </a:moveTo>
                <a:lnTo>
                  <a:pt x="135820" y="187210"/>
                </a:lnTo>
                <a:lnTo>
                  <a:pt x="133594" y="198590"/>
                </a:lnTo>
                <a:lnTo>
                  <a:pt x="130756" y="210086"/>
                </a:lnTo>
                <a:lnTo>
                  <a:pt x="115048" y="245652"/>
                </a:lnTo>
                <a:lnTo>
                  <a:pt x="84505" y="276344"/>
                </a:lnTo>
                <a:lnTo>
                  <a:pt x="62839" y="283935"/>
                </a:lnTo>
                <a:lnTo>
                  <a:pt x="98724" y="283935"/>
                </a:lnTo>
                <a:lnTo>
                  <a:pt x="137727" y="253215"/>
                </a:lnTo>
                <a:lnTo>
                  <a:pt x="159536" y="217250"/>
                </a:lnTo>
                <a:lnTo>
                  <a:pt x="164063" y="203816"/>
                </a:lnTo>
                <a:lnTo>
                  <a:pt x="168256" y="187210"/>
                </a:lnTo>
                <a:close/>
              </a:path>
              <a:path w="210820" h="294639">
                <a:moveTo>
                  <a:pt x="85039" y="9246"/>
                </a:moveTo>
                <a:lnTo>
                  <a:pt x="70347" y="9246"/>
                </a:lnTo>
                <a:lnTo>
                  <a:pt x="70347" y="23794"/>
                </a:lnTo>
                <a:lnTo>
                  <a:pt x="68618" y="37002"/>
                </a:lnTo>
                <a:lnTo>
                  <a:pt x="64881" y="49362"/>
                </a:lnTo>
                <a:lnTo>
                  <a:pt x="58031" y="67851"/>
                </a:lnTo>
                <a:lnTo>
                  <a:pt x="52205" y="84091"/>
                </a:lnTo>
                <a:lnTo>
                  <a:pt x="40425" y="121907"/>
                </a:lnTo>
                <a:lnTo>
                  <a:pt x="36256" y="148782"/>
                </a:lnTo>
                <a:lnTo>
                  <a:pt x="38312" y="167365"/>
                </a:lnTo>
                <a:lnTo>
                  <a:pt x="63384" y="199663"/>
                </a:lnTo>
                <a:lnTo>
                  <a:pt x="88313" y="205652"/>
                </a:lnTo>
                <a:lnTo>
                  <a:pt x="102561" y="204412"/>
                </a:lnTo>
                <a:lnTo>
                  <a:pt x="115087" y="200757"/>
                </a:lnTo>
                <a:lnTo>
                  <a:pt x="124301" y="195891"/>
                </a:lnTo>
                <a:lnTo>
                  <a:pt x="95010" y="195891"/>
                </a:lnTo>
                <a:lnTo>
                  <a:pt x="79187" y="192025"/>
                </a:lnTo>
                <a:lnTo>
                  <a:pt x="70072" y="182190"/>
                </a:lnTo>
                <a:lnTo>
                  <a:pt x="66012" y="169080"/>
                </a:lnTo>
                <a:lnTo>
                  <a:pt x="66132" y="157555"/>
                </a:lnTo>
                <a:lnTo>
                  <a:pt x="74277" y="110938"/>
                </a:lnTo>
                <a:lnTo>
                  <a:pt x="94355" y="54035"/>
                </a:lnTo>
                <a:lnTo>
                  <a:pt x="97202" y="43714"/>
                </a:lnTo>
                <a:lnTo>
                  <a:pt x="95500" y="27302"/>
                </a:lnTo>
                <a:lnTo>
                  <a:pt x="89956" y="14297"/>
                </a:lnTo>
                <a:lnTo>
                  <a:pt x="85039" y="9246"/>
                </a:lnTo>
                <a:close/>
              </a:path>
              <a:path w="210820" h="294639">
                <a:moveTo>
                  <a:pt x="203911" y="4174"/>
                </a:moveTo>
                <a:lnTo>
                  <a:pt x="192420" y="4174"/>
                </a:lnTo>
                <a:lnTo>
                  <a:pt x="185318" y="6878"/>
                </a:lnTo>
                <a:lnTo>
                  <a:pt x="181264" y="13986"/>
                </a:lnTo>
                <a:lnTo>
                  <a:pt x="180258" y="16010"/>
                </a:lnTo>
                <a:lnTo>
                  <a:pt x="176540" y="30213"/>
                </a:lnTo>
                <a:lnTo>
                  <a:pt x="174863" y="38333"/>
                </a:lnTo>
                <a:lnTo>
                  <a:pt x="171553" y="50504"/>
                </a:lnTo>
                <a:lnTo>
                  <a:pt x="145084" y="157025"/>
                </a:lnTo>
                <a:lnTo>
                  <a:pt x="111322" y="192138"/>
                </a:lnTo>
                <a:lnTo>
                  <a:pt x="95010" y="195891"/>
                </a:lnTo>
                <a:lnTo>
                  <a:pt x="124301" y="195891"/>
                </a:lnTo>
                <a:lnTo>
                  <a:pt x="126103" y="194939"/>
                </a:lnTo>
                <a:lnTo>
                  <a:pt x="135820" y="187210"/>
                </a:lnTo>
                <a:lnTo>
                  <a:pt x="168256" y="187210"/>
                </a:lnTo>
                <a:lnTo>
                  <a:pt x="208666" y="27178"/>
                </a:lnTo>
                <a:lnTo>
                  <a:pt x="210342" y="20746"/>
                </a:lnTo>
                <a:lnTo>
                  <a:pt x="210342" y="8234"/>
                </a:lnTo>
                <a:lnTo>
                  <a:pt x="203911" y="4174"/>
                </a:lnTo>
                <a:close/>
              </a:path>
              <a:path w="210820" h="294639">
                <a:moveTo>
                  <a:pt x="68972" y="0"/>
                </a:moveTo>
                <a:lnTo>
                  <a:pt x="23496" y="21379"/>
                </a:lnTo>
                <a:lnTo>
                  <a:pt x="2946" y="58224"/>
                </a:lnTo>
                <a:lnTo>
                  <a:pt x="0" y="74184"/>
                </a:lnTo>
                <a:lnTo>
                  <a:pt x="10149" y="74184"/>
                </a:lnTo>
                <a:lnTo>
                  <a:pt x="10485" y="73160"/>
                </a:lnTo>
                <a:lnTo>
                  <a:pt x="12862" y="65716"/>
                </a:lnTo>
                <a:lnTo>
                  <a:pt x="19736" y="45974"/>
                </a:lnTo>
                <a:lnTo>
                  <a:pt x="44242" y="13465"/>
                </a:lnTo>
                <a:lnTo>
                  <a:pt x="62575" y="9246"/>
                </a:lnTo>
                <a:lnTo>
                  <a:pt x="85039" y="9246"/>
                </a:lnTo>
                <a:lnTo>
                  <a:pt x="80977" y="5072"/>
                </a:lnTo>
                <a:lnTo>
                  <a:pt x="68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999" y="1907632"/>
            <a:ext cx="2090457" cy="1688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8613" y="1913430"/>
            <a:ext cx="2080372" cy="1675279"/>
          </a:xfrm>
          <a:custGeom>
            <a:avLst/>
            <a:gdLst/>
            <a:ahLst/>
            <a:cxnLst/>
            <a:rect l="l" t="t" r="r" b="b"/>
            <a:pathLst>
              <a:path w="2357755" h="1898650">
                <a:moveTo>
                  <a:pt x="0" y="1898605"/>
                </a:moveTo>
                <a:lnTo>
                  <a:pt x="2357557" y="1898605"/>
                </a:lnTo>
                <a:lnTo>
                  <a:pt x="2357557" y="0"/>
                </a:lnTo>
                <a:lnTo>
                  <a:pt x="0" y="0"/>
                </a:lnTo>
                <a:lnTo>
                  <a:pt x="0" y="1898605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7527" y="2821219"/>
            <a:ext cx="430866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4881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80728" y="276963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335" y="0"/>
                </a:moveTo>
                <a:lnTo>
                  <a:pt x="0" y="118262"/>
                </a:lnTo>
                <a:lnTo>
                  <a:pt x="118445" y="59466"/>
                </a:lnTo>
                <a:lnTo>
                  <a:pt x="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6279" y="1970370"/>
            <a:ext cx="1014132" cy="1014132"/>
          </a:xfrm>
          <a:custGeom>
            <a:avLst/>
            <a:gdLst/>
            <a:ahLst/>
            <a:cxnLst/>
            <a:rect l="l" t="t" r="r" b="b"/>
            <a:pathLst>
              <a:path w="1149350" h="1149350">
                <a:moveTo>
                  <a:pt x="980633" y="168249"/>
                </a:moveTo>
                <a:lnTo>
                  <a:pt x="1012600" y="202910"/>
                </a:lnTo>
                <a:lnTo>
                  <a:pt x="1041202" y="239452"/>
                </a:lnTo>
                <a:lnTo>
                  <a:pt x="1066440" y="277666"/>
                </a:lnTo>
                <a:lnTo>
                  <a:pt x="1088312" y="317345"/>
                </a:lnTo>
                <a:lnTo>
                  <a:pt x="1106820" y="358278"/>
                </a:lnTo>
                <a:lnTo>
                  <a:pt x="1121962" y="400256"/>
                </a:lnTo>
                <a:lnTo>
                  <a:pt x="1133740" y="443070"/>
                </a:lnTo>
                <a:lnTo>
                  <a:pt x="1142152" y="486512"/>
                </a:lnTo>
                <a:lnTo>
                  <a:pt x="1147200" y="530372"/>
                </a:lnTo>
                <a:lnTo>
                  <a:pt x="1148882" y="574441"/>
                </a:lnTo>
                <a:lnTo>
                  <a:pt x="1147200" y="618510"/>
                </a:lnTo>
                <a:lnTo>
                  <a:pt x="1142152" y="662370"/>
                </a:lnTo>
                <a:lnTo>
                  <a:pt x="1133740" y="705811"/>
                </a:lnTo>
                <a:lnTo>
                  <a:pt x="1121962" y="748626"/>
                </a:lnTo>
                <a:lnTo>
                  <a:pt x="1106820" y="790604"/>
                </a:lnTo>
                <a:lnTo>
                  <a:pt x="1088312" y="831537"/>
                </a:lnTo>
                <a:lnTo>
                  <a:pt x="1066440" y="871215"/>
                </a:lnTo>
                <a:lnTo>
                  <a:pt x="1041202" y="909430"/>
                </a:lnTo>
                <a:lnTo>
                  <a:pt x="1012600" y="945972"/>
                </a:lnTo>
                <a:lnTo>
                  <a:pt x="980633" y="980633"/>
                </a:lnTo>
                <a:lnTo>
                  <a:pt x="945972" y="1012600"/>
                </a:lnTo>
                <a:lnTo>
                  <a:pt x="909431" y="1041202"/>
                </a:lnTo>
                <a:lnTo>
                  <a:pt x="871217" y="1066440"/>
                </a:lnTo>
                <a:lnTo>
                  <a:pt x="831540" y="1088312"/>
                </a:lnTo>
                <a:lnTo>
                  <a:pt x="790608" y="1106820"/>
                </a:lnTo>
                <a:lnTo>
                  <a:pt x="748632" y="1121962"/>
                </a:lnTo>
                <a:lnTo>
                  <a:pt x="705819" y="1133740"/>
                </a:lnTo>
                <a:lnTo>
                  <a:pt x="662378" y="1142152"/>
                </a:lnTo>
                <a:lnTo>
                  <a:pt x="618520" y="1147200"/>
                </a:lnTo>
                <a:lnTo>
                  <a:pt x="574452" y="1148882"/>
                </a:lnTo>
                <a:lnTo>
                  <a:pt x="530384" y="1147200"/>
                </a:lnTo>
                <a:lnTo>
                  <a:pt x="486525" y="1142152"/>
                </a:lnTo>
                <a:lnTo>
                  <a:pt x="443084" y="1133740"/>
                </a:lnTo>
                <a:lnTo>
                  <a:pt x="400269" y="1121962"/>
                </a:lnTo>
                <a:lnTo>
                  <a:pt x="358290" y="1106820"/>
                </a:lnTo>
                <a:lnTo>
                  <a:pt x="317357" y="1088312"/>
                </a:lnTo>
                <a:lnTo>
                  <a:pt x="277676" y="1066440"/>
                </a:lnTo>
                <a:lnTo>
                  <a:pt x="239459" y="1041202"/>
                </a:lnTo>
                <a:lnTo>
                  <a:pt x="202914" y="1012600"/>
                </a:lnTo>
                <a:lnTo>
                  <a:pt x="168249" y="980633"/>
                </a:lnTo>
                <a:lnTo>
                  <a:pt x="136282" y="945972"/>
                </a:lnTo>
                <a:lnTo>
                  <a:pt x="107679" y="909430"/>
                </a:lnTo>
                <a:lnTo>
                  <a:pt x="82442" y="871215"/>
                </a:lnTo>
                <a:lnTo>
                  <a:pt x="60569" y="831537"/>
                </a:lnTo>
                <a:lnTo>
                  <a:pt x="42062" y="790604"/>
                </a:lnTo>
                <a:lnTo>
                  <a:pt x="26919" y="748626"/>
                </a:lnTo>
                <a:lnTo>
                  <a:pt x="15142" y="705811"/>
                </a:lnTo>
                <a:lnTo>
                  <a:pt x="6729" y="662370"/>
                </a:lnTo>
                <a:lnTo>
                  <a:pt x="1682" y="618510"/>
                </a:lnTo>
                <a:lnTo>
                  <a:pt x="0" y="574441"/>
                </a:lnTo>
                <a:lnTo>
                  <a:pt x="1682" y="530372"/>
                </a:lnTo>
                <a:lnTo>
                  <a:pt x="6729" y="486512"/>
                </a:lnTo>
                <a:lnTo>
                  <a:pt x="15142" y="443070"/>
                </a:lnTo>
                <a:lnTo>
                  <a:pt x="26919" y="400256"/>
                </a:lnTo>
                <a:lnTo>
                  <a:pt x="42062" y="358278"/>
                </a:lnTo>
                <a:lnTo>
                  <a:pt x="60569" y="317345"/>
                </a:lnTo>
                <a:lnTo>
                  <a:pt x="82442" y="277666"/>
                </a:lnTo>
                <a:lnTo>
                  <a:pt x="107679" y="239452"/>
                </a:lnTo>
                <a:lnTo>
                  <a:pt x="136282" y="202910"/>
                </a:lnTo>
                <a:lnTo>
                  <a:pt x="168249" y="168249"/>
                </a:lnTo>
                <a:lnTo>
                  <a:pt x="202914" y="136282"/>
                </a:lnTo>
                <a:lnTo>
                  <a:pt x="239459" y="107679"/>
                </a:lnTo>
                <a:lnTo>
                  <a:pt x="277676" y="82442"/>
                </a:lnTo>
                <a:lnTo>
                  <a:pt x="317357" y="60569"/>
                </a:lnTo>
                <a:lnTo>
                  <a:pt x="358290" y="42062"/>
                </a:lnTo>
                <a:lnTo>
                  <a:pt x="400269" y="26919"/>
                </a:lnTo>
                <a:lnTo>
                  <a:pt x="443084" y="15142"/>
                </a:lnTo>
                <a:lnTo>
                  <a:pt x="486525" y="6729"/>
                </a:lnTo>
                <a:lnTo>
                  <a:pt x="530384" y="1682"/>
                </a:lnTo>
                <a:lnTo>
                  <a:pt x="574452" y="0"/>
                </a:lnTo>
                <a:lnTo>
                  <a:pt x="618520" y="1682"/>
                </a:lnTo>
                <a:lnTo>
                  <a:pt x="662378" y="6729"/>
                </a:lnTo>
                <a:lnTo>
                  <a:pt x="705819" y="15142"/>
                </a:lnTo>
                <a:lnTo>
                  <a:pt x="748632" y="26919"/>
                </a:lnTo>
                <a:lnTo>
                  <a:pt x="790608" y="42062"/>
                </a:lnTo>
                <a:lnTo>
                  <a:pt x="831540" y="60569"/>
                </a:lnTo>
                <a:lnTo>
                  <a:pt x="871217" y="82442"/>
                </a:lnTo>
                <a:lnTo>
                  <a:pt x="909431" y="107679"/>
                </a:lnTo>
                <a:lnTo>
                  <a:pt x="945972" y="136282"/>
                </a:lnTo>
                <a:lnTo>
                  <a:pt x="980633" y="168249"/>
                </a:lnTo>
              </a:path>
            </a:pathLst>
          </a:custGeom>
          <a:ln w="1964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34378" y="2168930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43076" y="2168930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21975" y="2168930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1725" y="2168930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23201" y="23478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12051" y="23478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84677" y="23478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54879" y="2526917"/>
            <a:ext cx="0" cy="108696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6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73501" y="2526917"/>
            <a:ext cx="0" cy="108696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6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82853" y="25267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52400" y="25267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71676" y="25267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44302" y="25267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24427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22602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43702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51801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12051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72275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74127" y="216914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03326" y="216914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03952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64203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89746" y="1434572"/>
            <a:ext cx="907947" cy="429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46915" y="1719153"/>
            <a:ext cx="583266" cy="375397"/>
          </a:xfrm>
          <a:custGeom>
            <a:avLst/>
            <a:gdLst/>
            <a:ahLst/>
            <a:cxnLst/>
            <a:rect l="l" t="t" r="r" b="b"/>
            <a:pathLst>
              <a:path w="661034" h="425450">
                <a:moveTo>
                  <a:pt x="0" y="424860"/>
                </a:moveTo>
                <a:lnTo>
                  <a:pt x="644286" y="10607"/>
                </a:lnTo>
                <a:lnTo>
                  <a:pt x="660806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87190" y="1672088"/>
            <a:ext cx="116541" cy="100853"/>
          </a:xfrm>
          <a:custGeom>
            <a:avLst/>
            <a:gdLst/>
            <a:ahLst/>
            <a:cxnLst/>
            <a:rect l="l" t="t" r="r" b="b"/>
            <a:pathLst>
              <a:path w="132079" h="114300">
                <a:moveTo>
                  <a:pt x="131460" y="0"/>
                </a:moveTo>
                <a:lnTo>
                  <a:pt x="0" y="14234"/>
                </a:lnTo>
                <a:lnTo>
                  <a:pt x="63947" y="113720"/>
                </a:lnTo>
                <a:lnTo>
                  <a:pt x="131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45823" y="3115245"/>
            <a:ext cx="795616" cy="829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37555" y="2473802"/>
            <a:ext cx="578784" cy="0"/>
          </a:xfrm>
          <a:custGeom>
            <a:avLst/>
            <a:gdLst/>
            <a:ahLst/>
            <a:cxnLst/>
            <a:rect l="l" t="t" r="r" b="b"/>
            <a:pathLst>
              <a:path w="655954">
                <a:moveTo>
                  <a:pt x="0" y="0"/>
                </a:moveTo>
                <a:lnTo>
                  <a:pt x="655746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698836" y="242162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0"/>
                </a:moveTo>
                <a:lnTo>
                  <a:pt x="0" y="118262"/>
                </a:lnTo>
                <a:lnTo>
                  <a:pt x="118262" y="59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89692" y="2933341"/>
            <a:ext cx="763681" cy="382121"/>
          </a:xfrm>
          <a:custGeom>
            <a:avLst/>
            <a:gdLst/>
            <a:ahLst/>
            <a:cxnLst/>
            <a:rect l="l" t="t" r="r" b="b"/>
            <a:pathLst>
              <a:path w="865504" h="433070">
                <a:moveTo>
                  <a:pt x="0" y="0"/>
                </a:moveTo>
                <a:lnTo>
                  <a:pt x="847862" y="423885"/>
                </a:lnTo>
                <a:lnTo>
                  <a:pt x="865449" y="432663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14488" y="3260697"/>
            <a:ext cx="117101" cy="93569"/>
          </a:xfrm>
          <a:custGeom>
            <a:avLst/>
            <a:gdLst/>
            <a:ahLst/>
            <a:cxnLst/>
            <a:rect l="l" t="t" r="r" b="b"/>
            <a:pathLst>
              <a:path w="132715" h="106045">
                <a:moveTo>
                  <a:pt x="52882" y="0"/>
                </a:moveTo>
                <a:lnTo>
                  <a:pt x="0" y="105765"/>
                </a:lnTo>
                <a:lnTo>
                  <a:pt x="132222" y="105765"/>
                </a:lnTo>
                <a:lnTo>
                  <a:pt x="52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07664" y="1645842"/>
            <a:ext cx="2042272" cy="1939738"/>
          </a:xfrm>
          <a:custGeom>
            <a:avLst/>
            <a:gdLst/>
            <a:ahLst/>
            <a:cxnLst/>
            <a:rect l="l" t="t" r="r" b="b"/>
            <a:pathLst>
              <a:path w="2314575" h="2198370">
                <a:moveTo>
                  <a:pt x="561394" y="2197892"/>
                </a:moveTo>
                <a:lnTo>
                  <a:pt x="549723" y="2143354"/>
                </a:lnTo>
                <a:lnTo>
                  <a:pt x="509373" y="2112095"/>
                </a:lnTo>
                <a:lnTo>
                  <a:pt x="447393" y="2098128"/>
                </a:lnTo>
                <a:lnTo>
                  <a:pt x="370832" y="2095468"/>
                </a:lnTo>
                <a:lnTo>
                  <a:pt x="329287" y="2096508"/>
                </a:lnTo>
                <a:lnTo>
                  <a:pt x="286739" y="2098129"/>
                </a:lnTo>
                <a:lnTo>
                  <a:pt x="244071" y="2099583"/>
                </a:lnTo>
                <a:lnTo>
                  <a:pt x="202163" y="2100123"/>
                </a:lnTo>
                <a:lnTo>
                  <a:pt x="161896" y="2098999"/>
                </a:lnTo>
                <a:lnTo>
                  <a:pt x="89811" y="2088769"/>
                </a:lnTo>
                <a:lnTo>
                  <a:pt x="34865" y="2062906"/>
                </a:lnTo>
                <a:lnTo>
                  <a:pt x="4106" y="2015425"/>
                </a:lnTo>
                <a:lnTo>
                  <a:pt x="0" y="1981707"/>
                </a:lnTo>
                <a:lnTo>
                  <a:pt x="5404" y="1951621"/>
                </a:lnTo>
                <a:lnTo>
                  <a:pt x="44393" y="1899728"/>
                </a:lnTo>
                <a:lnTo>
                  <a:pt x="75462" y="1876564"/>
                </a:lnTo>
                <a:lnTo>
                  <a:pt x="112569" y="1854354"/>
                </a:lnTo>
                <a:lnTo>
                  <a:pt x="154455" y="1832419"/>
                </a:lnTo>
                <a:lnTo>
                  <a:pt x="199861" y="1810081"/>
                </a:lnTo>
                <a:lnTo>
                  <a:pt x="247531" y="1786664"/>
                </a:lnTo>
                <a:lnTo>
                  <a:pt x="296204" y="1761491"/>
                </a:lnTo>
                <a:lnTo>
                  <a:pt x="344623" y="1733883"/>
                </a:lnTo>
                <a:lnTo>
                  <a:pt x="391528" y="1703164"/>
                </a:lnTo>
                <a:lnTo>
                  <a:pt x="435662" y="1668656"/>
                </a:lnTo>
                <a:lnTo>
                  <a:pt x="475766" y="1629681"/>
                </a:lnTo>
                <a:lnTo>
                  <a:pt x="510582" y="1585563"/>
                </a:lnTo>
                <a:lnTo>
                  <a:pt x="538851" y="1535624"/>
                </a:lnTo>
                <a:lnTo>
                  <a:pt x="559314" y="1479187"/>
                </a:lnTo>
                <a:lnTo>
                  <a:pt x="570713" y="1415574"/>
                </a:lnTo>
                <a:lnTo>
                  <a:pt x="571790" y="1344108"/>
                </a:lnTo>
                <a:lnTo>
                  <a:pt x="561286" y="1264111"/>
                </a:lnTo>
                <a:lnTo>
                  <a:pt x="537943" y="1174907"/>
                </a:lnTo>
                <a:lnTo>
                  <a:pt x="519243" y="1137835"/>
                </a:lnTo>
                <a:lnTo>
                  <a:pt x="490922" y="1106088"/>
                </a:lnTo>
                <a:lnTo>
                  <a:pt x="455517" y="1076878"/>
                </a:lnTo>
                <a:lnTo>
                  <a:pt x="415566" y="1047417"/>
                </a:lnTo>
                <a:lnTo>
                  <a:pt x="394679" y="1031721"/>
                </a:lnTo>
                <a:lnTo>
                  <a:pt x="352669" y="996657"/>
                </a:lnTo>
                <a:lnTo>
                  <a:pt x="312458" y="954372"/>
                </a:lnTo>
                <a:lnTo>
                  <a:pt x="276584" y="902079"/>
                </a:lnTo>
                <a:lnTo>
                  <a:pt x="247584" y="836989"/>
                </a:lnTo>
                <a:lnTo>
                  <a:pt x="236456" y="798775"/>
                </a:lnTo>
                <a:lnTo>
                  <a:pt x="227998" y="756316"/>
                </a:lnTo>
                <a:lnTo>
                  <a:pt x="222527" y="709264"/>
                </a:lnTo>
                <a:lnTo>
                  <a:pt x="221496" y="653252"/>
                </a:lnTo>
                <a:lnTo>
                  <a:pt x="227039" y="597582"/>
                </a:lnTo>
                <a:lnTo>
                  <a:pt x="238936" y="542562"/>
                </a:lnTo>
                <a:lnTo>
                  <a:pt x="256963" y="488496"/>
                </a:lnTo>
                <a:lnTo>
                  <a:pt x="280897" y="435691"/>
                </a:lnTo>
                <a:lnTo>
                  <a:pt x="310515" y="384452"/>
                </a:lnTo>
                <a:lnTo>
                  <a:pt x="345595" y="335085"/>
                </a:lnTo>
                <a:lnTo>
                  <a:pt x="385914" y="287895"/>
                </a:lnTo>
                <a:lnTo>
                  <a:pt x="431250" y="243190"/>
                </a:lnTo>
                <a:lnTo>
                  <a:pt x="481379" y="201273"/>
                </a:lnTo>
                <a:lnTo>
                  <a:pt x="536078" y="162452"/>
                </a:lnTo>
                <a:lnTo>
                  <a:pt x="595126" y="127032"/>
                </a:lnTo>
                <a:lnTo>
                  <a:pt x="658298" y="95318"/>
                </a:lnTo>
                <a:lnTo>
                  <a:pt x="725374" y="67617"/>
                </a:lnTo>
                <a:lnTo>
                  <a:pt x="796129" y="44234"/>
                </a:lnTo>
                <a:lnTo>
                  <a:pt x="870340" y="25475"/>
                </a:lnTo>
                <a:lnTo>
                  <a:pt x="947786" y="11646"/>
                </a:lnTo>
                <a:lnTo>
                  <a:pt x="1028244" y="3052"/>
                </a:lnTo>
                <a:lnTo>
                  <a:pt x="1111490" y="0"/>
                </a:lnTo>
                <a:lnTo>
                  <a:pt x="1197302" y="2794"/>
                </a:lnTo>
                <a:lnTo>
                  <a:pt x="1250419" y="7104"/>
                </a:lnTo>
                <a:lnTo>
                  <a:pt x="1309390" y="13598"/>
                </a:lnTo>
                <a:lnTo>
                  <a:pt x="1373288" y="22635"/>
                </a:lnTo>
                <a:lnTo>
                  <a:pt x="1441185" y="34572"/>
                </a:lnTo>
                <a:lnTo>
                  <a:pt x="1512153" y="49768"/>
                </a:lnTo>
                <a:lnTo>
                  <a:pt x="1585265" y="68579"/>
                </a:lnTo>
                <a:lnTo>
                  <a:pt x="1659594" y="91364"/>
                </a:lnTo>
                <a:lnTo>
                  <a:pt x="1734211" y="118480"/>
                </a:lnTo>
                <a:lnTo>
                  <a:pt x="1808189" y="150285"/>
                </a:lnTo>
                <a:lnTo>
                  <a:pt x="1880601" y="187137"/>
                </a:lnTo>
                <a:lnTo>
                  <a:pt x="1950519" y="229393"/>
                </a:lnTo>
                <a:lnTo>
                  <a:pt x="2017015" y="277412"/>
                </a:lnTo>
                <a:lnTo>
                  <a:pt x="2079162" y="331551"/>
                </a:lnTo>
                <a:lnTo>
                  <a:pt x="2136032" y="392167"/>
                </a:lnTo>
                <a:lnTo>
                  <a:pt x="2186698" y="459619"/>
                </a:lnTo>
                <a:lnTo>
                  <a:pt x="2230232" y="534263"/>
                </a:lnTo>
                <a:lnTo>
                  <a:pt x="2265706" y="616459"/>
                </a:lnTo>
                <a:lnTo>
                  <a:pt x="2292193" y="706564"/>
                </a:lnTo>
                <a:lnTo>
                  <a:pt x="2308766" y="804934"/>
                </a:lnTo>
                <a:lnTo>
                  <a:pt x="2314496" y="911929"/>
                </a:lnTo>
                <a:lnTo>
                  <a:pt x="2309551" y="1012063"/>
                </a:lnTo>
                <a:lnTo>
                  <a:pt x="2295397" y="1101978"/>
                </a:lnTo>
                <a:lnTo>
                  <a:pt x="2273058" y="1182722"/>
                </a:lnTo>
                <a:lnTo>
                  <a:pt x="2243557" y="1255343"/>
                </a:lnTo>
                <a:lnTo>
                  <a:pt x="2207917" y="1320889"/>
                </a:lnTo>
                <a:lnTo>
                  <a:pt x="2167161" y="1380406"/>
                </a:lnTo>
                <a:lnTo>
                  <a:pt x="2122313" y="1434943"/>
                </a:lnTo>
                <a:lnTo>
                  <a:pt x="2074395" y="1485547"/>
                </a:lnTo>
                <a:lnTo>
                  <a:pt x="2024431" y="1533265"/>
                </a:lnTo>
                <a:lnTo>
                  <a:pt x="1973443" y="1579146"/>
                </a:lnTo>
                <a:lnTo>
                  <a:pt x="1922456" y="1624237"/>
                </a:lnTo>
                <a:lnTo>
                  <a:pt x="1872491" y="1669585"/>
                </a:lnTo>
                <a:lnTo>
                  <a:pt x="1824573" y="1716239"/>
                </a:lnTo>
                <a:lnTo>
                  <a:pt x="1779725" y="1765245"/>
                </a:lnTo>
                <a:lnTo>
                  <a:pt x="1738969" y="1817652"/>
                </a:lnTo>
                <a:lnTo>
                  <a:pt x="1703329" y="1874506"/>
                </a:lnTo>
                <a:lnTo>
                  <a:pt x="1673828" y="1936856"/>
                </a:lnTo>
                <a:lnTo>
                  <a:pt x="1651489" y="2005750"/>
                </a:lnTo>
                <a:lnTo>
                  <a:pt x="1637335" y="2082234"/>
                </a:lnTo>
                <a:lnTo>
                  <a:pt x="1632390" y="2167356"/>
                </a:lnTo>
              </a:path>
            </a:pathLst>
          </a:custGeom>
          <a:ln w="22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92734" y="2581216"/>
            <a:ext cx="393887" cy="449356"/>
          </a:xfrm>
          <a:custGeom>
            <a:avLst/>
            <a:gdLst/>
            <a:ahLst/>
            <a:cxnLst/>
            <a:rect l="l" t="t" r="r" b="b"/>
            <a:pathLst>
              <a:path w="446404" h="509270">
                <a:moveTo>
                  <a:pt x="223113" y="0"/>
                </a:moveTo>
                <a:lnTo>
                  <a:pt x="169494" y="6754"/>
                </a:lnTo>
                <a:lnTo>
                  <a:pt x="120576" y="26241"/>
                </a:lnTo>
                <a:lnTo>
                  <a:pt x="77910" y="57300"/>
                </a:lnTo>
                <a:lnTo>
                  <a:pt x="43045" y="98768"/>
                </a:lnTo>
                <a:lnTo>
                  <a:pt x="17532" y="149482"/>
                </a:lnTo>
                <a:lnTo>
                  <a:pt x="6483" y="187855"/>
                </a:lnTo>
                <a:lnTo>
                  <a:pt x="739" y="229477"/>
                </a:lnTo>
                <a:lnTo>
                  <a:pt x="0" y="251399"/>
                </a:lnTo>
                <a:lnTo>
                  <a:pt x="739" y="273367"/>
                </a:lnTo>
                <a:lnTo>
                  <a:pt x="6483" y="315307"/>
                </a:lnTo>
                <a:lnTo>
                  <a:pt x="17532" y="354242"/>
                </a:lnTo>
                <a:lnTo>
                  <a:pt x="33425" y="389757"/>
                </a:lnTo>
                <a:lnTo>
                  <a:pt x="65345" y="435711"/>
                </a:lnTo>
                <a:lnTo>
                  <a:pt x="105583" y="471642"/>
                </a:lnTo>
                <a:lnTo>
                  <a:pt x="152589" y="496151"/>
                </a:lnTo>
                <a:lnTo>
                  <a:pt x="204813" y="507843"/>
                </a:lnTo>
                <a:lnTo>
                  <a:pt x="223113" y="508650"/>
                </a:lnTo>
                <a:lnTo>
                  <a:pt x="241413" y="507843"/>
                </a:lnTo>
                <a:lnTo>
                  <a:pt x="293641" y="496151"/>
                </a:lnTo>
                <a:lnTo>
                  <a:pt x="340652" y="471642"/>
                </a:lnTo>
                <a:lnTo>
                  <a:pt x="380897" y="435711"/>
                </a:lnTo>
                <a:lnTo>
                  <a:pt x="412823" y="389757"/>
                </a:lnTo>
                <a:lnTo>
                  <a:pt x="428720" y="354242"/>
                </a:lnTo>
                <a:lnTo>
                  <a:pt x="439772" y="315307"/>
                </a:lnTo>
                <a:lnTo>
                  <a:pt x="445517" y="273367"/>
                </a:lnTo>
                <a:lnTo>
                  <a:pt x="446257" y="251399"/>
                </a:lnTo>
                <a:lnTo>
                  <a:pt x="445517" y="229477"/>
                </a:lnTo>
                <a:lnTo>
                  <a:pt x="439772" y="187855"/>
                </a:lnTo>
                <a:lnTo>
                  <a:pt x="428720" y="149482"/>
                </a:lnTo>
                <a:lnTo>
                  <a:pt x="412823" y="114703"/>
                </a:lnTo>
                <a:lnTo>
                  <a:pt x="380897" y="70023"/>
                </a:lnTo>
                <a:lnTo>
                  <a:pt x="340652" y="35366"/>
                </a:lnTo>
                <a:lnTo>
                  <a:pt x="293641" y="11892"/>
                </a:lnTo>
                <a:lnTo>
                  <a:pt x="241413" y="764"/>
                </a:lnTo>
                <a:lnTo>
                  <a:pt x="223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92736" y="2581211"/>
            <a:ext cx="393887" cy="449356"/>
          </a:xfrm>
          <a:custGeom>
            <a:avLst/>
            <a:gdLst/>
            <a:ahLst/>
            <a:cxnLst/>
            <a:rect l="l" t="t" r="r" b="b"/>
            <a:pathLst>
              <a:path w="446404" h="509270">
                <a:moveTo>
                  <a:pt x="446248" y="251431"/>
                </a:moveTo>
                <a:lnTo>
                  <a:pt x="443327" y="294709"/>
                </a:lnTo>
                <a:lnTo>
                  <a:pt x="434870" y="335192"/>
                </a:lnTo>
                <a:lnTo>
                  <a:pt x="421338" y="372464"/>
                </a:lnTo>
                <a:lnTo>
                  <a:pt x="403190" y="406112"/>
                </a:lnTo>
                <a:lnTo>
                  <a:pt x="368318" y="448881"/>
                </a:lnTo>
                <a:lnTo>
                  <a:pt x="325646" y="481162"/>
                </a:lnTo>
                <a:lnTo>
                  <a:pt x="276725" y="501557"/>
                </a:lnTo>
                <a:lnTo>
                  <a:pt x="223108" y="508667"/>
                </a:lnTo>
                <a:lnTo>
                  <a:pt x="204810" y="507859"/>
                </a:lnTo>
                <a:lnTo>
                  <a:pt x="152589" y="496166"/>
                </a:lnTo>
                <a:lnTo>
                  <a:pt x="105584" y="471654"/>
                </a:lnTo>
                <a:lnTo>
                  <a:pt x="65347" y="435721"/>
                </a:lnTo>
                <a:lnTo>
                  <a:pt x="33426" y="389767"/>
                </a:lnTo>
                <a:lnTo>
                  <a:pt x="17533" y="354255"/>
                </a:lnTo>
                <a:lnTo>
                  <a:pt x="6484" y="315326"/>
                </a:lnTo>
                <a:lnTo>
                  <a:pt x="739" y="273394"/>
                </a:lnTo>
                <a:lnTo>
                  <a:pt x="0" y="251431"/>
                </a:lnTo>
                <a:lnTo>
                  <a:pt x="739" y="229507"/>
                </a:lnTo>
                <a:lnTo>
                  <a:pt x="6484" y="187879"/>
                </a:lnTo>
                <a:lnTo>
                  <a:pt x="17533" y="149501"/>
                </a:lnTo>
                <a:lnTo>
                  <a:pt x="33426" y="114717"/>
                </a:lnTo>
                <a:lnTo>
                  <a:pt x="65347" y="70032"/>
                </a:lnTo>
                <a:lnTo>
                  <a:pt x="105584" y="35370"/>
                </a:lnTo>
                <a:lnTo>
                  <a:pt x="152589" y="11893"/>
                </a:lnTo>
                <a:lnTo>
                  <a:pt x="204810" y="764"/>
                </a:lnTo>
                <a:lnTo>
                  <a:pt x="223108" y="0"/>
                </a:lnTo>
                <a:lnTo>
                  <a:pt x="241407" y="764"/>
                </a:lnTo>
                <a:lnTo>
                  <a:pt x="293631" y="11893"/>
                </a:lnTo>
                <a:lnTo>
                  <a:pt x="340641" y="35370"/>
                </a:lnTo>
                <a:lnTo>
                  <a:pt x="380885" y="70032"/>
                </a:lnTo>
                <a:lnTo>
                  <a:pt x="412812" y="114717"/>
                </a:lnTo>
                <a:lnTo>
                  <a:pt x="428710" y="149501"/>
                </a:lnTo>
                <a:lnTo>
                  <a:pt x="439761" y="187879"/>
                </a:lnTo>
                <a:lnTo>
                  <a:pt x="445508" y="229507"/>
                </a:lnTo>
                <a:lnTo>
                  <a:pt x="446248" y="251431"/>
                </a:lnTo>
                <a:close/>
              </a:path>
            </a:pathLst>
          </a:custGeom>
          <a:ln w="22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13074" y="2785475"/>
            <a:ext cx="748553" cy="398929"/>
          </a:xfrm>
          <a:custGeom>
            <a:avLst/>
            <a:gdLst/>
            <a:ahLst/>
            <a:cxnLst/>
            <a:rect l="l" t="t" r="r" b="b"/>
            <a:pathLst>
              <a:path w="848360" h="452120">
                <a:moveTo>
                  <a:pt x="0" y="0"/>
                </a:moveTo>
                <a:lnTo>
                  <a:pt x="43233" y="1664"/>
                </a:lnTo>
                <a:lnTo>
                  <a:pt x="85428" y="7198"/>
                </a:lnTo>
                <a:lnTo>
                  <a:pt x="125844" y="17411"/>
                </a:lnTo>
                <a:lnTo>
                  <a:pt x="163740" y="33110"/>
                </a:lnTo>
                <a:lnTo>
                  <a:pt x="198373" y="55106"/>
                </a:lnTo>
                <a:lnTo>
                  <a:pt x="229004" y="84208"/>
                </a:lnTo>
                <a:lnTo>
                  <a:pt x="254913" y="121541"/>
                </a:lnTo>
                <a:lnTo>
                  <a:pt x="273008" y="164967"/>
                </a:lnTo>
                <a:lnTo>
                  <a:pt x="285069" y="210978"/>
                </a:lnTo>
                <a:lnTo>
                  <a:pt x="291773" y="242186"/>
                </a:lnTo>
                <a:lnTo>
                  <a:pt x="295178" y="257747"/>
                </a:lnTo>
                <a:lnTo>
                  <a:pt x="307419" y="303448"/>
                </a:lnTo>
                <a:lnTo>
                  <a:pt x="325876" y="346254"/>
                </a:lnTo>
                <a:lnTo>
                  <a:pt x="354631" y="384337"/>
                </a:lnTo>
                <a:lnTo>
                  <a:pt x="398966" y="418662"/>
                </a:lnTo>
                <a:lnTo>
                  <a:pt x="459542" y="446202"/>
                </a:lnTo>
                <a:lnTo>
                  <a:pt x="516398" y="452107"/>
                </a:lnTo>
                <a:lnTo>
                  <a:pt x="543505" y="448060"/>
                </a:lnTo>
                <a:lnTo>
                  <a:pt x="595219" y="428193"/>
                </a:lnTo>
                <a:lnTo>
                  <a:pt x="643799" y="395594"/>
                </a:lnTo>
                <a:lnTo>
                  <a:pt x="689477" y="353827"/>
                </a:lnTo>
                <a:lnTo>
                  <a:pt x="732488" y="306452"/>
                </a:lnTo>
                <a:lnTo>
                  <a:pt x="773066" y="257031"/>
                </a:lnTo>
                <a:lnTo>
                  <a:pt x="792515" y="232665"/>
                </a:lnTo>
                <a:lnTo>
                  <a:pt x="811443" y="209124"/>
                </a:lnTo>
                <a:lnTo>
                  <a:pt x="829880" y="186852"/>
                </a:lnTo>
                <a:lnTo>
                  <a:pt x="847855" y="166294"/>
                </a:lnTo>
              </a:path>
            </a:pathLst>
          </a:custGeom>
          <a:ln w="33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16843" y="2565833"/>
            <a:ext cx="393887" cy="474569"/>
          </a:xfrm>
          <a:custGeom>
            <a:avLst/>
            <a:gdLst/>
            <a:ahLst/>
            <a:cxnLst/>
            <a:rect l="l" t="t" r="r" b="b"/>
            <a:pathLst>
              <a:path w="446404" h="537845">
                <a:moveTo>
                  <a:pt x="223113" y="0"/>
                </a:moveTo>
                <a:lnTo>
                  <a:pt x="169494" y="7813"/>
                </a:lnTo>
                <a:lnTo>
                  <a:pt x="120576" y="30007"/>
                </a:lnTo>
                <a:lnTo>
                  <a:pt x="77910" y="64714"/>
                </a:lnTo>
                <a:lnTo>
                  <a:pt x="43045" y="110065"/>
                </a:lnTo>
                <a:lnTo>
                  <a:pt x="24901" y="145291"/>
                </a:lnTo>
                <a:lnTo>
                  <a:pt x="11373" y="183863"/>
                </a:lnTo>
                <a:lnTo>
                  <a:pt x="2919" y="225228"/>
                </a:lnTo>
                <a:lnTo>
                  <a:pt x="0" y="268833"/>
                </a:lnTo>
                <a:lnTo>
                  <a:pt x="739" y="290885"/>
                </a:lnTo>
                <a:lnTo>
                  <a:pt x="6483" y="333447"/>
                </a:lnTo>
                <a:lnTo>
                  <a:pt x="17532" y="373491"/>
                </a:lnTo>
                <a:lnTo>
                  <a:pt x="33425" y="410463"/>
                </a:lnTo>
                <a:lnTo>
                  <a:pt x="53704" y="443811"/>
                </a:lnTo>
                <a:lnTo>
                  <a:pt x="91341" y="485825"/>
                </a:lnTo>
                <a:lnTo>
                  <a:pt x="136264" y="516570"/>
                </a:lnTo>
                <a:lnTo>
                  <a:pt x="186921" y="534178"/>
                </a:lnTo>
                <a:lnTo>
                  <a:pt x="223113" y="537697"/>
                </a:lnTo>
                <a:lnTo>
                  <a:pt x="241413" y="536806"/>
                </a:lnTo>
                <a:lnTo>
                  <a:pt x="293641" y="523991"/>
                </a:lnTo>
                <a:lnTo>
                  <a:pt x="340652" y="497417"/>
                </a:lnTo>
                <a:lnTo>
                  <a:pt x="380897" y="458952"/>
                </a:lnTo>
                <a:lnTo>
                  <a:pt x="403201" y="427625"/>
                </a:lnTo>
                <a:lnTo>
                  <a:pt x="421349" y="392396"/>
                </a:lnTo>
                <a:lnTo>
                  <a:pt x="434880" y="353818"/>
                </a:lnTo>
                <a:lnTo>
                  <a:pt x="443336" y="312446"/>
                </a:lnTo>
                <a:lnTo>
                  <a:pt x="446257" y="268833"/>
                </a:lnTo>
                <a:lnTo>
                  <a:pt x="445517" y="246785"/>
                </a:lnTo>
                <a:lnTo>
                  <a:pt x="439772" y="204231"/>
                </a:lnTo>
                <a:lnTo>
                  <a:pt x="428720" y="164193"/>
                </a:lnTo>
                <a:lnTo>
                  <a:pt x="412823" y="127225"/>
                </a:lnTo>
                <a:lnTo>
                  <a:pt x="392540" y="93881"/>
                </a:lnTo>
                <a:lnTo>
                  <a:pt x="354895" y="51870"/>
                </a:lnTo>
                <a:lnTo>
                  <a:pt x="309967" y="21126"/>
                </a:lnTo>
                <a:lnTo>
                  <a:pt x="259306" y="3518"/>
                </a:lnTo>
                <a:lnTo>
                  <a:pt x="223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16817" y="2565849"/>
            <a:ext cx="393887" cy="474569"/>
          </a:xfrm>
          <a:custGeom>
            <a:avLst/>
            <a:gdLst/>
            <a:ahLst/>
            <a:cxnLst/>
            <a:rect l="l" t="t" r="r" b="b"/>
            <a:pathLst>
              <a:path w="446404" h="537845">
                <a:moveTo>
                  <a:pt x="446248" y="268842"/>
                </a:moveTo>
                <a:lnTo>
                  <a:pt x="443327" y="312445"/>
                </a:lnTo>
                <a:lnTo>
                  <a:pt x="434873" y="353809"/>
                </a:lnTo>
                <a:lnTo>
                  <a:pt x="421344" y="392382"/>
                </a:lnTo>
                <a:lnTo>
                  <a:pt x="403200" y="427608"/>
                </a:lnTo>
                <a:lnTo>
                  <a:pt x="380900" y="458935"/>
                </a:lnTo>
                <a:lnTo>
                  <a:pt x="340663" y="497401"/>
                </a:lnTo>
                <a:lnTo>
                  <a:pt x="293658" y="523976"/>
                </a:lnTo>
                <a:lnTo>
                  <a:pt x="241437" y="536792"/>
                </a:lnTo>
                <a:lnTo>
                  <a:pt x="223139" y="537684"/>
                </a:lnTo>
                <a:lnTo>
                  <a:pt x="204840" y="536792"/>
                </a:lnTo>
                <a:lnTo>
                  <a:pt x="152616" y="523976"/>
                </a:lnTo>
                <a:lnTo>
                  <a:pt x="105606" y="497401"/>
                </a:lnTo>
                <a:lnTo>
                  <a:pt x="65362" y="458935"/>
                </a:lnTo>
                <a:lnTo>
                  <a:pt x="43057" y="427608"/>
                </a:lnTo>
                <a:lnTo>
                  <a:pt x="24909" y="392382"/>
                </a:lnTo>
                <a:lnTo>
                  <a:pt x="11377" y="353809"/>
                </a:lnTo>
                <a:lnTo>
                  <a:pt x="2920" y="312445"/>
                </a:lnTo>
                <a:lnTo>
                  <a:pt x="0" y="268842"/>
                </a:lnTo>
                <a:lnTo>
                  <a:pt x="739" y="246791"/>
                </a:lnTo>
                <a:lnTo>
                  <a:pt x="6486" y="204232"/>
                </a:lnTo>
                <a:lnTo>
                  <a:pt x="17537" y="164191"/>
                </a:lnTo>
                <a:lnTo>
                  <a:pt x="33435" y="127222"/>
                </a:lnTo>
                <a:lnTo>
                  <a:pt x="53719" y="93877"/>
                </a:lnTo>
                <a:lnTo>
                  <a:pt x="91363" y="51867"/>
                </a:lnTo>
                <a:lnTo>
                  <a:pt x="136290" y="21125"/>
                </a:lnTo>
                <a:lnTo>
                  <a:pt x="186949" y="3518"/>
                </a:lnTo>
                <a:lnTo>
                  <a:pt x="223139" y="0"/>
                </a:lnTo>
                <a:lnTo>
                  <a:pt x="241437" y="891"/>
                </a:lnTo>
                <a:lnTo>
                  <a:pt x="293658" y="13704"/>
                </a:lnTo>
                <a:lnTo>
                  <a:pt x="340663" y="40275"/>
                </a:lnTo>
                <a:lnTo>
                  <a:pt x="380900" y="78737"/>
                </a:lnTo>
                <a:lnTo>
                  <a:pt x="403200" y="110062"/>
                </a:lnTo>
                <a:lnTo>
                  <a:pt x="421344" y="145288"/>
                </a:lnTo>
                <a:lnTo>
                  <a:pt x="434873" y="183862"/>
                </a:lnTo>
                <a:lnTo>
                  <a:pt x="443327" y="225231"/>
                </a:lnTo>
                <a:lnTo>
                  <a:pt x="446248" y="268842"/>
                </a:lnTo>
                <a:close/>
              </a:path>
            </a:pathLst>
          </a:custGeom>
          <a:ln w="22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17047" y="2712142"/>
            <a:ext cx="91328" cy="189379"/>
          </a:xfrm>
          <a:custGeom>
            <a:avLst/>
            <a:gdLst/>
            <a:ahLst/>
            <a:cxnLst/>
            <a:rect l="l" t="t" r="r" b="b"/>
            <a:pathLst>
              <a:path w="103504" h="214629">
                <a:moveTo>
                  <a:pt x="50843" y="0"/>
                </a:moveTo>
                <a:lnTo>
                  <a:pt x="14745" y="33032"/>
                </a:lnTo>
                <a:lnTo>
                  <a:pt x="2497" y="78521"/>
                </a:lnTo>
                <a:lnTo>
                  <a:pt x="0" y="116862"/>
                </a:lnTo>
                <a:lnTo>
                  <a:pt x="1496" y="134656"/>
                </a:lnTo>
                <a:lnTo>
                  <a:pt x="13867" y="180196"/>
                </a:lnTo>
                <a:lnTo>
                  <a:pt x="45060" y="212978"/>
                </a:lnTo>
                <a:lnTo>
                  <a:pt x="54823" y="214462"/>
                </a:lnTo>
                <a:lnTo>
                  <a:pt x="63554" y="211695"/>
                </a:lnTo>
                <a:lnTo>
                  <a:pt x="91761" y="174217"/>
                </a:lnTo>
                <a:lnTo>
                  <a:pt x="102237" y="125880"/>
                </a:lnTo>
                <a:lnTo>
                  <a:pt x="103004" y="107344"/>
                </a:lnTo>
                <a:lnTo>
                  <a:pt x="102881" y="99871"/>
                </a:lnTo>
                <a:lnTo>
                  <a:pt x="94746" y="49178"/>
                </a:lnTo>
                <a:lnTo>
                  <a:pt x="76278" y="13490"/>
                </a:lnTo>
                <a:lnTo>
                  <a:pt x="50843" y="0"/>
                </a:lnTo>
                <a:close/>
              </a:path>
            </a:pathLst>
          </a:custGeom>
          <a:solidFill>
            <a:srgbClr val="32649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36883" y="2754083"/>
            <a:ext cx="48185" cy="111498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5424" y="0"/>
                </a:moveTo>
                <a:lnTo>
                  <a:pt x="3236" y="35352"/>
                </a:lnTo>
                <a:lnTo>
                  <a:pt x="0" y="73576"/>
                </a:lnTo>
                <a:lnTo>
                  <a:pt x="2385" y="90558"/>
                </a:lnTo>
                <a:lnTo>
                  <a:pt x="6806" y="105053"/>
                </a:lnTo>
                <a:lnTo>
                  <a:pt x="13058" y="116288"/>
                </a:lnTo>
                <a:lnTo>
                  <a:pt x="20936" y="123489"/>
                </a:lnTo>
                <a:lnTo>
                  <a:pt x="30237" y="125883"/>
                </a:lnTo>
                <a:lnTo>
                  <a:pt x="37849" y="120948"/>
                </a:lnTo>
                <a:lnTo>
                  <a:pt x="44386" y="111389"/>
                </a:lnTo>
                <a:lnTo>
                  <a:pt x="49494" y="98025"/>
                </a:lnTo>
                <a:lnTo>
                  <a:pt x="52818" y="81677"/>
                </a:lnTo>
                <a:lnTo>
                  <a:pt x="54005" y="63164"/>
                </a:lnTo>
                <a:lnTo>
                  <a:pt x="53739" y="54307"/>
                </a:lnTo>
                <a:lnTo>
                  <a:pt x="41325" y="10231"/>
                </a:lnTo>
                <a:lnTo>
                  <a:pt x="25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84491" y="2715289"/>
            <a:ext cx="91328" cy="189379"/>
          </a:xfrm>
          <a:custGeom>
            <a:avLst/>
            <a:gdLst/>
            <a:ahLst/>
            <a:cxnLst/>
            <a:rect l="l" t="t" r="r" b="b"/>
            <a:pathLst>
              <a:path w="103504" h="214629">
                <a:moveTo>
                  <a:pt x="50877" y="0"/>
                </a:moveTo>
                <a:lnTo>
                  <a:pt x="14768" y="33004"/>
                </a:lnTo>
                <a:lnTo>
                  <a:pt x="2502" y="78483"/>
                </a:lnTo>
                <a:lnTo>
                  <a:pt x="0" y="116813"/>
                </a:lnTo>
                <a:lnTo>
                  <a:pt x="1495" y="134613"/>
                </a:lnTo>
                <a:lnTo>
                  <a:pt x="13870" y="180164"/>
                </a:lnTo>
                <a:lnTo>
                  <a:pt x="45055" y="212950"/>
                </a:lnTo>
                <a:lnTo>
                  <a:pt x="54809" y="214435"/>
                </a:lnTo>
                <a:lnTo>
                  <a:pt x="63550" y="211675"/>
                </a:lnTo>
                <a:lnTo>
                  <a:pt x="91767" y="174219"/>
                </a:lnTo>
                <a:lnTo>
                  <a:pt x="102239" y="125884"/>
                </a:lnTo>
                <a:lnTo>
                  <a:pt x="103006" y="107345"/>
                </a:lnTo>
                <a:lnTo>
                  <a:pt x="102884" y="99892"/>
                </a:lnTo>
                <a:lnTo>
                  <a:pt x="94760" y="49189"/>
                </a:lnTo>
                <a:lnTo>
                  <a:pt x="76306" y="13494"/>
                </a:lnTo>
                <a:lnTo>
                  <a:pt x="50877" y="0"/>
                </a:lnTo>
                <a:close/>
              </a:path>
            </a:pathLst>
          </a:custGeom>
          <a:solidFill>
            <a:srgbClr val="32649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04331" y="2754085"/>
            <a:ext cx="48185" cy="111498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5438" y="0"/>
                </a:moveTo>
                <a:lnTo>
                  <a:pt x="3240" y="35366"/>
                </a:lnTo>
                <a:lnTo>
                  <a:pt x="0" y="73591"/>
                </a:lnTo>
                <a:lnTo>
                  <a:pt x="2391" y="90568"/>
                </a:lnTo>
                <a:lnTo>
                  <a:pt x="6820" y="105058"/>
                </a:lnTo>
                <a:lnTo>
                  <a:pt x="13080" y="116289"/>
                </a:lnTo>
                <a:lnTo>
                  <a:pt x="20964" y="123488"/>
                </a:lnTo>
                <a:lnTo>
                  <a:pt x="30265" y="125881"/>
                </a:lnTo>
                <a:lnTo>
                  <a:pt x="37878" y="120946"/>
                </a:lnTo>
                <a:lnTo>
                  <a:pt x="44415" y="111387"/>
                </a:lnTo>
                <a:lnTo>
                  <a:pt x="49523" y="98024"/>
                </a:lnTo>
                <a:lnTo>
                  <a:pt x="52847" y="81675"/>
                </a:lnTo>
                <a:lnTo>
                  <a:pt x="54034" y="63162"/>
                </a:lnTo>
                <a:lnTo>
                  <a:pt x="53767" y="54295"/>
                </a:lnTo>
                <a:lnTo>
                  <a:pt x="41348" y="10228"/>
                </a:lnTo>
                <a:lnTo>
                  <a:pt x="25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91119" y="3411646"/>
            <a:ext cx="7192496" cy="10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83" algn="r" defTabSz="806867"/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imaging</a:t>
            </a:r>
            <a:endParaRPr sz="1897">
              <a:solidFill>
                <a:prstClr val="black"/>
              </a:solidFill>
              <a:latin typeface="Arial"/>
              <a:cs typeface="Arial"/>
            </a:endParaRPr>
          </a:p>
          <a:p>
            <a:pPr marL="11206" defTabSz="806867">
              <a:spcBef>
                <a:spcPts val="1165"/>
              </a:spcBef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stimulus</a:t>
            </a:r>
            <a:endParaRPr sz="1897">
              <a:solidFill>
                <a:prstClr val="black"/>
              </a:solidFill>
              <a:latin typeface="Arial"/>
              <a:cs typeface="Arial"/>
            </a:endParaRPr>
          </a:p>
          <a:p>
            <a:pPr marR="244301" algn="r" defTabSz="806867">
              <a:spcBef>
                <a:spcPts val="282"/>
              </a:spcBef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neural</a:t>
            </a:r>
            <a:r>
              <a:rPr sz="1897" spc="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activity</a:t>
            </a:r>
            <a:endParaRPr sz="189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155219" y="1304939"/>
            <a:ext cx="1182781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478" marR="4483" indent="-123271" defTabSz="806867">
              <a:lnSpc>
                <a:spcPts val="2206"/>
              </a:lnSpc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membrane</a:t>
            </a:r>
            <a:r>
              <a:rPr sz="189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potential</a:t>
            </a:r>
            <a:endParaRPr sz="1897">
              <a:solidFill>
                <a:prstClr val="black"/>
              </a:solidFill>
              <a:latin typeface="Arial"/>
              <a:cs typeface="Arial"/>
            </a:endParaRPr>
          </a:p>
          <a:p>
            <a:pPr defTabSz="806867"/>
            <a:endParaRPr sz="185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6330" defTabSz="806867">
              <a:spcBef>
                <a:spcPts val="1531"/>
              </a:spcBef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spikes</a:t>
            </a:r>
            <a:endParaRPr sz="189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75011" y="1736031"/>
            <a:ext cx="1734859" cy="1253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75082" y="1724909"/>
            <a:ext cx="1735231" cy="1264584"/>
          </a:xfrm>
          <a:custGeom>
            <a:avLst/>
            <a:gdLst/>
            <a:ahLst/>
            <a:cxnLst/>
            <a:rect l="l" t="t" r="r" b="b"/>
            <a:pathLst>
              <a:path w="1966595" h="1433195">
                <a:moveTo>
                  <a:pt x="118622" y="546306"/>
                </a:moveTo>
                <a:lnTo>
                  <a:pt x="106252" y="550455"/>
                </a:lnTo>
                <a:lnTo>
                  <a:pt x="94021" y="551889"/>
                </a:lnTo>
                <a:lnTo>
                  <a:pt x="82045" y="550826"/>
                </a:lnTo>
                <a:lnTo>
                  <a:pt x="38984" y="525955"/>
                </a:lnTo>
                <a:lnTo>
                  <a:pt x="14998" y="491747"/>
                </a:lnTo>
                <a:lnTo>
                  <a:pt x="1584" y="450736"/>
                </a:lnTo>
                <a:lnTo>
                  <a:pt x="0" y="436570"/>
                </a:lnTo>
                <a:lnTo>
                  <a:pt x="50" y="422519"/>
                </a:lnTo>
                <a:lnTo>
                  <a:pt x="11161" y="383228"/>
                </a:lnTo>
                <a:lnTo>
                  <a:pt x="51071" y="344291"/>
                </a:lnTo>
                <a:lnTo>
                  <a:pt x="90322" y="323110"/>
                </a:lnTo>
                <a:lnTo>
                  <a:pt x="137328" y="315311"/>
                </a:lnTo>
                <a:lnTo>
                  <a:pt x="150124" y="316543"/>
                </a:lnTo>
                <a:lnTo>
                  <a:pt x="161605" y="318622"/>
                </a:lnTo>
                <a:lnTo>
                  <a:pt x="171844" y="320908"/>
                </a:lnTo>
                <a:lnTo>
                  <a:pt x="180915" y="322760"/>
                </a:lnTo>
                <a:lnTo>
                  <a:pt x="214895" y="288893"/>
                </a:lnTo>
                <a:lnTo>
                  <a:pt x="220186" y="245093"/>
                </a:lnTo>
                <a:lnTo>
                  <a:pt x="223434" y="176497"/>
                </a:lnTo>
                <a:lnTo>
                  <a:pt x="225462" y="163615"/>
                </a:lnTo>
                <a:lnTo>
                  <a:pt x="248160" y="130077"/>
                </a:lnTo>
                <a:lnTo>
                  <a:pt x="287425" y="121008"/>
                </a:lnTo>
                <a:lnTo>
                  <a:pt x="298772" y="121890"/>
                </a:lnTo>
                <a:lnTo>
                  <a:pt x="346046" y="135319"/>
                </a:lnTo>
                <a:lnTo>
                  <a:pt x="389567" y="160274"/>
                </a:lnTo>
                <a:lnTo>
                  <a:pt x="396106" y="149219"/>
                </a:lnTo>
                <a:lnTo>
                  <a:pt x="417242" y="115911"/>
                </a:lnTo>
                <a:lnTo>
                  <a:pt x="442907" y="86911"/>
                </a:lnTo>
                <a:lnTo>
                  <a:pt x="482369" y="66604"/>
                </a:lnTo>
                <a:lnTo>
                  <a:pt x="534238" y="55093"/>
                </a:lnTo>
                <a:lnTo>
                  <a:pt x="550202" y="53878"/>
                </a:lnTo>
                <a:lnTo>
                  <a:pt x="565400" y="54083"/>
                </a:lnTo>
                <a:lnTo>
                  <a:pt x="605768" y="63887"/>
                </a:lnTo>
                <a:lnTo>
                  <a:pt x="636989" y="88861"/>
                </a:lnTo>
                <a:lnTo>
                  <a:pt x="657378" y="130794"/>
                </a:lnTo>
                <a:lnTo>
                  <a:pt x="664121" y="169053"/>
                </a:lnTo>
                <a:lnTo>
                  <a:pt x="665250" y="191472"/>
                </a:lnTo>
                <a:lnTo>
                  <a:pt x="664801" y="216173"/>
                </a:lnTo>
                <a:lnTo>
                  <a:pt x="662711" y="243221"/>
                </a:lnTo>
                <a:lnTo>
                  <a:pt x="665533" y="226990"/>
                </a:lnTo>
                <a:lnTo>
                  <a:pt x="678175" y="189481"/>
                </a:lnTo>
                <a:lnTo>
                  <a:pt x="699036" y="148374"/>
                </a:lnTo>
                <a:lnTo>
                  <a:pt x="726786" y="107430"/>
                </a:lnTo>
                <a:lnTo>
                  <a:pt x="760094" y="70409"/>
                </a:lnTo>
                <a:lnTo>
                  <a:pt x="797628" y="41071"/>
                </a:lnTo>
                <a:lnTo>
                  <a:pt x="838057" y="23175"/>
                </a:lnTo>
                <a:lnTo>
                  <a:pt x="858941" y="19694"/>
                </a:lnTo>
                <a:lnTo>
                  <a:pt x="880050" y="20483"/>
                </a:lnTo>
                <a:lnTo>
                  <a:pt x="922277" y="36754"/>
                </a:lnTo>
                <a:lnTo>
                  <a:pt x="963405" y="75748"/>
                </a:lnTo>
                <a:lnTo>
                  <a:pt x="983141" y="104941"/>
                </a:lnTo>
                <a:lnTo>
                  <a:pt x="988273" y="84303"/>
                </a:lnTo>
                <a:lnTo>
                  <a:pt x="1010077" y="49223"/>
                </a:lnTo>
                <a:lnTo>
                  <a:pt x="1044113" y="23002"/>
                </a:lnTo>
                <a:lnTo>
                  <a:pt x="1086595" y="6355"/>
                </a:lnTo>
                <a:lnTo>
                  <a:pt x="1133739" y="0"/>
                </a:lnTo>
                <a:lnTo>
                  <a:pt x="1157876" y="905"/>
                </a:lnTo>
                <a:lnTo>
                  <a:pt x="1204913" y="11328"/>
                </a:lnTo>
                <a:lnTo>
                  <a:pt x="1247148" y="33832"/>
                </a:lnTo>
                <a:lnTo>
                  <a:pt x="1280794" y="69134"/>
                </a:lnTo>
                <a:lnTo>
                  <a:pt x="1302066" y="117949"/>
                </a:lnTo>
                <a:lnTo>
                  <a:pt x="1307179" y="180994"/>
                </a:lnTo>
                <a:lnTo>
                  <a:pt x="1314070" y="172664"/>
                </a:lnTo>
                <a:lnTo>
                  <a:pt x="1350591" y="148098"/>
                </a:lnTo>
                <a:lnTo>
                  <a:pt x="1397003" y="138421"/>
                </a:lnTo>
                <a:lnTo>
                  <a:pt x="1409457" y="138466"/>
                </a:lnTo>
                <a:lnTo>
                  <a:pt x="1447385" y="144813"/>
                </a:lnTo>
                <a:lnTo>
                  <a:pt x="1484215" y="160862"/>
                </a:lnTo>
                <a:lnTo>
                  <a:pt x="1511731" y="189377"/>
                </a:lnTo>
                <a:lnTo>
                  <a:pt x="1525205" y="233530"/>
                </a:lnTo>
                <a:lnTo>
                  <a:pt x="1525071" y="244908"/>
                </a:lnTo>
                <a:lnTo>
                  <a:pt x="1513425" y="288375"/>
                </a:lnTo>
                <a:lnTo>
                  <a:pt x="1495727" y="315653"/>
                </a:lnTo>
                <a:lnTo>
                  <a:pt x="1504397" y="308053"/>
                </a:lnTo>
                <a:lnTo>
                  <a:pt x="1549333" y="289035"/>
                </a:lnTo>
                <a:lnTo>
                  <a:pt x="1591304" y="285296"/>
                </a:lnTo>
                <a:lnTo>
                  <a:pt x="1606393" y="285783"/>
                </a:lnTo>
                <a:lnTo>
                  <a:pt x="1653707" y="291724"/>
                </a:lnTo>
                <a:lnTo>
                  <a:pt x="1702216" y="303318"/>
                </a:lnTo>
                <a:lnTo>
                  <a:pt x="1749509" y="319185"/>
                </a:lnTo>
                <a:lnTo>
                  <a:pt x="1798922" y="342146"/>
                </a:lnTo>
                <a:lnTo>
                  <a:pt x="1834475" y="383558"/>
                </a:lnTo>
                <a:lnTo>
                  <a:pt x="1841245" y="417028"/>
                </a:lnTo>
                <a:lnTo>
                  <a:pt x="1840396" y="434943"/>
                </a:lnTo>
                <a:lnTo>
                  <a:pt x="1831636" y="472171"/>
                </a:lnTo>
                <a:lnTo>
                  <a:pt x="1815341" y="509976"/>
                </a:lnTo>
                <a:lnTo>
                  <a:pt x="1793764" y="546818"/>
                </a:lnTo>
                <a:lnTo>
                  <a:pt x="1769158" y="581153"/>
                </a:lnTo>
                <a:lnTo>
                  <a:pt x="1743778" y="611440"/>
                </a:lnTo>
                <a:lnTo>
                  <a:pt x="1709185" y="645907"/>
                </a:lnTo>
                <a:lnTo>
                  <a:pt x="1752196" y="647908"/>
                </a:lnTo>
                <a:lnTo>
                  <a:pt x="1791680" y="656100"/>
                </a:lnTo>
                <a:lnTo>
                  <a:pt x="1827501" y="669773"/>
                </a:lnTo>
                <a:lnTo>
                  <a:pt x="1887617" y="710718"/>
                </a:lnTo>
                <a:lnTo>
                  <a:pt x="1931468" y="765061"/>
                </a:lnTo>
                <a:lnTo>
                  <a:pt x="1957974" y="827118"/>
                </a:lnTo>
                <a:lnTo>
                  <a:pt x="1966058" y="891206"/>
                </a:lnTo>
                <a:lnTo>
                  <a:pt x="1962855" y="922235"/>
                </a:lnTo>
                <a:lnTo>
                  <a:pt x="1941286" y="978714"/>
                </a:lnTo>
                <a:lnTo>
                  <a:pt x="1898601" y="1023017"/>
                </a:lnTo>
                <a:lnTo>
                  <a:pt x="1833721" y="1049460"/>
                </a:lnTo>
                <a:lnTo>
                  <a:pt x="1792622" y="1054208"/>
                </a:lnTo>
                <a:lnTo>
                  <a:pt x="1745569" y="1052360"/>
                </a:lnTo>
                <a:lnTo>
                  <a:pt x="1757898" y="1055248"/>
                </a:lnTo>
                <a:lnTo>
                  <a:pt x="1793597" y="1086337"/>
                </a:lnTo>
                <a:lnTo>
                  <a:pt x="1807338" y="1123558"/>
                </a:lnTo>
                <a:lnTo>
                  <a:pt x="1811261" y="1165615"/>
                </a:lnTo>
                <a:lnTo>
                  <a:pt x="1810597" y="1179607"/>
                </a:lnTo>
                <a:lnTo>
                  <a:pt x="1803325" y="1218198"/>
                </a:lnTo>
                <a:lnTo>
                  <a:pt x="1774002" y="1271885"/>
                </a:lnTo>
                <a:lnTo>
                  <a:pt x="1746092" y="1300297"/>
                </a:lnTo>
                <a:lnTo>
                  <a:pt x="1701065" y="1320074"/>
                </a:lnTo>
                <a:lnTo>
                  <a:pt x="1685612" y="1321495"/>
                </a:lnTo>
                <a:lnTo>
                  <a:pt x="1670104" y="1320712"/>
                </a:lnTo>
                <a:lnTo>
                  <a:pt x="1624253" y="1307444"/>
                </a:lnTo>
                <a:lnTo>
                  <a:pt x="1581508" y="1282620"/>
                </a:lnTo>
                <a:lnTo>
                  <a:pt x="1544572" y="1252445"/>
                </a:lnTo>
                <a:lnTo>
                  <a:pt x="1524509" y="1232419"/>
                </a:lnTo>
                <a:lnTo>
                  <a:pt x="1536389" y="1250741"/>
                </a:lnTo>
                <a:lnTo>
                  <a:pt x="1540436" y="1270815"/>
                </a:lnTo>
                <a:lnTo>
                  <a:pt x="1537444" y="1292027"/>
                </a:lnTo>
                <a:lnTo>
                  <a:pt x="1528206" y="1313764"/>
                </a:lnTo>
                <a:lnTo>
                  <a:pt x="1494173" y="1356361"/>
                </a:lnTo>
                <a:lnTo>
                  <a:pt x="1444688" y="1393700"/>
                </a:lnTo>
                <a:lnTo>
                  <a:pt x="1386106" y="1420875"/>
                </a:lnTo>
                <a:lnTo>
                  <a:pt x="1324778" y="1432979"/>
                </a:lnTo>
                <a:lnTo>
                  <a:pt x="1295070" y="1431847"/>
                </a:lnTo>
                <a:lnTo>
                  <a:pt x="1241535" y="1412147"/>
                </a:lnTo>
                <a:lnTo>
                  <a:pt x="1201137" y="1365111"/>
                </a:lnTo>
                <a:lnTo>
                  <a:pt x="1180229" y="1285833"/>
                </a:lnTo>
                <a:lnTo>
                  <a:pt x="1179068" y="1232571"/>
                </a:lnTo>
                <a:lnTo>
                  <a:pt x="1173349" y="1240103"/>
                </a:lnTo>
                <a:lnTo>
                  <a:pt x="1143259" y="1273021"/>
                </a:lnTo>
                <a:lnTo>
                  <a:pt x="1104667" y="1304660"/>
                </a:lnTo>
                <a:lnTo>
                  <a:pt x="1061618" y="1327356"/>
                </a:lnTo>
                <a:lnTo>
                  <a:pt x="1028840" y="1333901"/>
                </a:lnTo>
                <a:lnTo>
                  <a:pt x="1018158" y="1333448"/>
                </a:lnTo>
                <a:lnTo>
                  <a:pt x="971247" y="1309688"/>
                </a:lnTo>
                <a:lnTo>
                  <a:pt x="942728" y="1262991"/>
                </a:lnTo>
                <a:lnTo>
                  <a:pt x="938030" y="1226477"/>
                </a:lnTo>
                <a:lnTo>
                  <a:pt x="939038" y="1207048"/>
                </a:lnTo>
                <a:lnTo>
                  <a:pt x="946209" y="1166587"/>
                </a:lnTo>
                <a:lnTo>
                  <a:pt x="958172" y="1124972"/>
                </a:lnTo>
                <a:lnTo>
                  <a:pt x="972428" y="1083386"/>
                </a:lnTo>
                <a:lnTo>
                  <a:pt x="979636" y="1062973"/>
                </a:lnTo>
                <a:lnTo>
                  <a:pt x="986481" y="1043011"/>
                </a:lnTo>
                <a:lnTo>
                  <a:pt x="997832" y="1005029"/>
                </a:lnTo>
                <a:lnTo>
                  <a:pt x="1004330" y="955130"/>
                </a:lnTo>
                <a:lnTo>
                  <a:pt x="986465" y="954137"/>
                </a:lnTo>
                <a:lnTo>
                  <a:pt x="968796" y="952769"/>
                </a:lnTo>
                <a:lnTo>
                  <a:pt x="918459" y="945851"/>
                </a:lnTo>
                <a:lnTo>
                  <a:pt x="875248" y="933517"/>
                </a:lnTo>
                <a:lnTo>
                  <a:pt x="835656" y="905997"/>
                </a:lnTo>
                <a:lnTo>
                  <a:pt x="824686" y="875062"/>
                </a:lnTo>
                <a:lnTo>
                  <a:pt x="825388" y="862486"/>
                </a:lnTo>
                <a:lnTo>
                  <a:pt x="828518" y="848684"/>
                </a:lnTo>
                <a:lnTo>
                  <a:pt x="834224" y="833598"/>
                </a:lnTo>
                <a:lnTo>
                  <a:pt x="842655" y="817172"/>
                </a:lnTo>
                <a:lnTo>
                  <a:pt x="853960" y="799349"/>
                </a:lnTo>
                <a:lnTo>
                  <a:pt x="845032" y="811619"/>
                </a:lnTo>
                <a:lnTo>
                  <a:pt x="816701" y="842130"/>
                </a:lnTo>
                <a:lnTo>
                  <a:pt x="773916" y="868247"/>
                </a:lnTo>
                <a:lnTo>
                  <a:pt x="736753" y="877030"/>
                </a:lnTo>
                <a:lnTo>
                  <a:pt x="723199" y="877918"/>
                </a:lnTo>
                <a:lnTo>
                  <a:pt x="704944" y="877206"/>
                </a:lnTo>
                <a:lnTo>
                  <a:pt x="662648" y="865565"/>
                </a:lnTo>
                <a:lnTo>
                  <a:pt x="629537" y="831936"/>
                </a:lnTo>
                <a:lnTo>
                  <a:pt x="613904" y="784006"/>
                </a:lnTo>
                <a:lnTo>
                  <a:pt x="607654" y="742871"/>
                </a:lnTo>
                <a:lnTo>
                  <a:pt x="605783" y="728752"/>
                </a:lnTo>
                <a:lnTo>
                  <a:pt x="603760" y="714611"/>
                </a:lnTo>
                <a:lnTo>
                  <a:pt x="601427" y="700557"/>
                </a:lnTo>
                <a:lnTo>
                  <a:pt x="601577" y="715217"/>
                </a:lnTo>
                <a:lnTo>
                  <a:pt x="601902" y="729945"/>
                </a:lnTo>
                <a:lnTo>
                  <a:pt x="602255" y="744628"/>
                </a:lnTo>
                <a:lnTo>
                  <a:pt x="602487" y="759152"/>
                </a:lnTo>
                <a:lnTo>
                  <a:pt x="600976" y="800623"/>
                </a:lnTo>
                <a:lnTo>
                  <a:pt x="588267" y="846759"/>
                </a:lnTo>
                <a:lnTo>
                  <a:pt x="554633" y="875731"/>
                </a:lnTo>
                <a:lnTo>
                  <a:pt x="509962" y="881802"/>
                </a:lnTo>
                <a:lnTo>
                  <a:pt x="492185" y="879991"/>
                </a:lnTo>
                <a:lnTo>
                  <a:pt x="452724" y="863599"/>
                </a:lnTo>
                <a:lnTo>
                  <a:pt x="426533" y="822752"/>
                </a:lnTo>
                <a:lnTo>
                  <a:pt x="421144" y="784043"/>
                </a:lnTo>
                <a:lnTo>
                  <a:pt x="421214" y="770543"/>
                </a:lnTo>
                <a:lnTo>
                  <a:pt x="421953" y="757037"/>
                </a:lnTo>
                <a:lnTo>
                  <a:pt x="423201" y="743703"/>
                </a:lnTo>
                <a:lnTo>
                  <a:pt x="424800" y="730716"/>
                </a:lnTo>
                <a:lnTo>
                  <a:pt x="426590" y="718254"/>
                </a:lnTo>
                <a:lnTo>
                  <a:pt x="420389" y="744710"/>
                </a:lnTo>
                <a:lnTo>
                  <a:pt x="398215" y="786012"/>
                </a:lnTo>
                <a:lnTo>
                  <a:pt x="366294" y="813212"/>
                </a:lnTo>
                <a:lnTo>
                  <a:pt x="328565" y="827963"/>
                </a:lnTo>
                <a:lnTo>
                  <a:pt x="288964" y="831920"/>
                </a:lnTo>
                <a:lnTo>
                  <a:pt x="269693" y="830368"/>
                </a:lnTo>
                <a:lnTo>
                  <a:pt x="219900" y="814065"/>
                </a:lnTo>
                <a:lnTo>
                  <a:pt x="192477" y="784637"/>
                </a:lnTo>
                <a:lnTo>
                  <a:pt x="190604" y="772876"/>
                </a:lnTo>
                <a:lnTo>
                  <a:pt x="193186" y="760483"/>
                </a:lnTo>
                <a:lnTo>
                  <a:pt x="200714" y="747665"/>
                </a:lnTo>
                <a:lnTo>
                  <a:pt x="213681" y="734630"/>
                </a:lnTo>
                <a:lnTo>
                  <a:pt x="190915" y="750895"/>
                </a:lnTo>
                <a:lnTo>
                  <a:pt x="168780" y="762008"/>
                </a:lnTo>
                <a:lnTo>
                  <a:pt x="147484" y="768376"/>
                </a:lnTo>
                <a:lnTo>
                  <a:pt x="127240" y="770407"/>
                </a:lnTo>
                <a:lnTo>
                  <a:pt x="108259" y="768510"/>
                </a:lnTo>
                <a:lnTo>
                  <a:pt x="61004" y="743334"/>
                </a:lnTo>
                <a:lnTo>
                  <a:pt x="32712" y="697502"/>
                </a:lnTo>
                <a:lnTo>
                  <a:pt x="27201" y="660915"/>
                </a:lnTo>
                <a:lnTo>
                  <a:pt x="29085" y="642037"/>
                </a:lnTo>
                <a:lnTo>
                  <a:pt x="43183" y="605154"/>
                </a:lnTo>
                <a:lnTo>
                  <a:pt x="72466" y="572155"/>
                </a:lnTo>
                <a:lnTo>
                  <a:pt x="93329" y="558133"/>
                </a:lnTo>
                <a:lnTo>
                  <a:pt x="118622" y="546306"/>
                </a:lnTo>
              </a:path>
            </a:pathLst>
          </a:custGeom>
          <a:ln w="22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87589" y="254023"/>
            <a:ext cx="4920503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neural</a:t>
            </a:r>
            <a:r>
              <a:rPr sz="4236" spc="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cod</a:t>
            </a:r>
            <a:r>
              <a:rPr sz="4236" spc="-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ng</a:t>
            </a:r>
            <a:r>
              <a:rPr sz="4236" spc="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p</a:t>
            </a:r>
            <a:r>
              <a:rPr sz="4236" spc="-124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4236" spc="-26" dirty="0">
                <a:solidFill>
                  <a:prstClr val="black"/>
                </a:solidFill>
                <a:latin typeface="Gill Sans MT"/>
                <a:cs typeface="Gill Sans MT"/>
              </a:rPr>
              <a:t>ob</a:t>
            </a:r>
            <a:r>
              <a:rPr sz="4236" spc="-18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4236" spc="-26" dirty="0">
                <a:solidFill>
                  <a:prstClr val="black"/>
                </a:solidFill>
                <a:latin typeface="Gill Sans MT"/>
                <a:cs typeface="Gill Sans MT"/>
              </a:rPr>
              <a:t>em</a:t>
            </a:r>
            <a:endParaRPr sz="4236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77354" y="5412220"/>
            <a:ext cx="678236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234" indent="-186028" defTabSz="806867">
              <a:lnSpc>
                <a:spcPts val="2744"/>
              </a:lnSpc>
              <a:buFont typeface="Gill Sans MT"/>
              <a:buChar char="•"/>
              <a:tabLst>
                <a:tab pos="197793" algn="l"/>
              </a:tabLst>
            </a:pPr>
            <a:r>
              <a:rPr sz="2294" spc="13" dirty="0">
                <a:solidFill>
                  <a:prstClr val="black"/>
                </a:solidFill>
                <a:latin typeface="Gill Sans MT"/>
                <a:cs typeface="Gill Sans MT"/>
              </a:rPr>
              <a:t>H</a:t>
            </a:r>
            <a:r>
              <a:rPr sz="2294" spc="-18" dirty="0">
                <a:solidFill>
                  <a:prstClr val="black"/>
                </a:solidFill>
                <a:latin typeface="Gill Sans MT"/>
                <a:cs typeface="Gill Sans MT"/>
              </a:rPr>
              <a:t>o</a:t>
            </a:r>
            <a:r>
              <a:rPr sz="2294" spc="13" dirty="0">
                <a:solidFill>
                  <a:prstClr val="black"/>
                </a:solidFill>
                <a:latin typeface="Gill Sans MT"/>
                <a:cs typeface="Gill Sans MT"/>
              </a:rPr>
              <a:t>w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2294" spc="-40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e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4" dirty="0">
                <a:solidFill>
                  <a:prstClr val="black"/>
                </a:solidFill>
                <a:latin typeface="Gill Sans MT"/>
                <a:cs typeface="Gill Sans MT"/>
              </a:rPr>
              <a:t>st</a:t>
            </a:r>
            <a:r>
              <a:rPr sz="229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294" spc="-9" dirty="0">
                <a:solidFill>
                  <a:prstClr val="black"/>
                </a:solidFill>
                <a:latin typeface="Gill Sans MT"/>
                <a:cs typeface="Gill Sans MT"/>
              </a:rPr>
              <a:t>m</a:t>
            </a:r>
            <a:r>
              <a:rPr sz="2294" spc="4" dirty="0">
                <a:solidFill>
                  <a:prstClr val="black"/>
                </a:solidFill>
                <a:latin typeface="Gill Sans MT"/>
                <a:cs typeface="Gill Sans MT"/>
              </a:rPr>
              <a:t>uli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and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act</a:t>
            </a:r>
            <a:r>
              <a:rPr sz="229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ons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encoded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4" dirty="0">
                <a:solidFill>
                  <a:prstClr val="black"/>
                </a:solidFill>
                <a:latin typeface="Gill Sans MT"/>
                <a:cs typeface="Gill Sans MT"/>
              </a:rPr>
              <a:t>in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neural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act</a:t>
            </a:r>
            <a:r>
              <a:rPr sz="229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v</a:t>
            </a:r>
            <a:r>
              <a:rPr sz="229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294" spc="4" dirty="0">
                <a:solidFill>
                  <a:prstClr val="black"/>
                </a:solidFill>
                <a:latin typeface="Gill Sans MT"/>
                <a:cs typeface="Gill Sans MT"/>
              </a:rPr>
              <a:t>ty?</a:t>
            </a:r>
            <a:endParaRPr sz="2294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160253" indent="-149046" defTabSz="806867">
              <a:lnSpc>
                <a:spcPts val="2744"/>
              </a:lnSpc>
              <a:buFont typeface="Gill Sans MT"/>
              <a:buChar char="•"/>
              <a:tabLst>
                <a:tab pos="160813" algn="l"/>
              </a:tabLst>
            </a:pPr>
            <a:r>
              <a:rPr sz="2294" spc="13" dirty="0">
                <a:solidFill>
                  <a:prstClr val="black"/>
                </a:solidFill>
                <a:latin typeface="Gill Sans MT"/>
                <a:cs typeface="Gill Sans MT"/>
              </a:rPr>
              <a:t>What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aspects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of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neural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act</a:t>
            </a:r>
            <a:r>
              <a:rPr sz="229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v</a:t>
            </a:r>
            <a:r>
              <a:rPr sz="229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ty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ca</a:t>
            </a:r>
            <a:r>
              <a:rPr sz="2294" spc="-18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294" spc="75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y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4" dirty="0">
                <a:solidFill>
                  <a:prstClr val="black"/>
                </a:solidFill>
                <a:latin typeface="Gill Sans MT"/>
                <a:cs typeface="Gill Sans MT"/>
              </a:rPr>
              <a:t>in</a:t>
            </a:r>
            <a:r>
              <a:rPr sz="2294" spc="-22" dirty="0">
                <a:solidFill>
                  <a:prstClr val="black"/>
                </a:solidFill>
                <a:latin typeface="Gill Sans MT"/>
                <a:cs typeface="Gill Sans MT"/>
              </a:rPr>
              <a:t>f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ormat</a:t>
            </a:r>
            <a:r>
              <a:rPr sz="229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on?</a:t>
            </a:r>
            <a:endParaRPr sz="2294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305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7774" y="1478692"/>
            <a:ext cx="4563035" cy="1743635"/>
          </a:xfrm>
          <a:custGeom>
            <a:avLst/>
            <a:gdLst/>
            <a:ahLst/>
            <a:cxnLst/>
            <a:rect l="l" t="t" r="r" b="b"/>
            <a:pathLst>
              <a:path w="5171440" h="1976120">
                <a:moveTo>
                  <a:pt x="424708" y="0"/>
                </a:moveTo>
                <a:lnTo>
                  <a:pt x="342790" y="366"/>
                </a:lnTo>
                <a:lnTo>
                  <a:pt x="301885" y="1500"/>
                </a:lnTo>
                <a:lnTo>
                  <a:pt x="253928" y="5063"/>
                </a:lnTo>
                <a:lnTo>
                  <a:pt x="210304" y="12002"/>
                </a:lnTo>
                <a:lnTo>
                  <a:pt x="167532" y="23442"/>
                </a:lnTo>
                <a:lnTo>
                  <a:pt x="132875" y="40371"/>
                </a:lnTo>
                <a:lnTo>
                  <a:pt x="101343" y="62271"/>
                </a:lnTo>
                <a:lnTo>
                  <a:pt x="73329" y="88874"/>
                </a:lnTo>
                <a:lnTo>
                  <a:pt x="49227" y="119911"/>
                </a:lnTo>
                <a:lnTo>
                  <a:pt x="29433" y="155112"/>
                </a:lnTo>
                <a:lnTo>
                  <a:pt x="13477" y="200722"/>
                </a:lnTo>
                <a:lnTo>
                  <a:pt x="6014" y="241916"/>
                </a:lnTo>
                <a:lnTo>
                  <a:pt x="1981" y="287499"/>
                </a:lnTo>
                <a:lnTo>
                  <a:pt x="571" y="326511"/>
                </a:lnTo>
                <a:lnTo>
                  <a:pt x="52" y="371173"/>
                </a:lnTo>
                <a:lnTo>
                  <a:pt x="0" y="387552"/>
                </a:lnTo>
                <a:lnTo>
                  <a:pt x="8" y="1588405"/>
                </a:lnTo>
                <a:lnTo>
                  <a:pt x="344" y="1633144"/>
                </a:lnTo>
                <a:lnTo>
                  <a:pt x="1478" y="1674049"/>
                </a:lnTo>
                <a:lnTo>
                  <a:pt x="5040" y="1722009"/>
                </a:lnTo>
                <a:lnTo>
                  <a:pt x="11978" y="1765638"/>
                </a:lnTo>
                <a:lnTo>
                  <a:pt x="23415" y="1808415"/>
                </a:lnTo>
                <a:lnTo>
                  <a:pt x="40353" y="1843061"/>
                </a:lnTo>
                <a:lnTo>
                  <a:pt x="62260" y="1874586"/>
                </a:lnTo>
                <a:lnTo>
                  <a:pt x="88867" y="1902596"/>
                </a:lnTo>
                <a:lnTo>
                  <a:pt x="119905" y="1926696"/>
                </a:lnTo>
                <a:lnTo>
                  <a:pt x="155106" y="1946492"/>
                </a:lnTo>
                <a:lnTo>
                  <a:pt x="200712" y="1962452"/>
                </a:lnTo>
                <a:lnTo>
                  <a:pt x="241902" y="1969918"/>
                </a:lnTo>
                <a:lnTo>
                  <a:pt x="287482" y="1973953"/>
                </a:lnTo>
                <a:lnTo>
                  <a:pt x="340687" y="1975613"/>
                </a:lnTo>
                <a:lnTo>
                  <a:pt x="387539" y="1975935"/>
                </a:lnTo>
                <a:lnTo>
                  <a:pt x="4813161" y="1975769"/>
                </a:lnTo>
                <a:lnTo>
                  <a:pt x="4855856" y="1974952"/>
                </a:lnTo>
                <a:lnTo>
                  <a:pt x="4905441" y="1972057"/>
                </a:lnTo>
                <a:lnTo>
                  <a:pt x="4949823" y="1966068"/>
                </a:lnTo>
                <a:lnTo>
                  <a:pt x="4992482" y="1955859"/>
                </a:lnTo>
                <a:lnTo>
                  <a:pt x="5037946" y="1935576"/>
                </a:lnTo>
                <a:lnTo>
                  <a:pt x="5069482" y="1913668"/>
                </a:lnTo>
                <a:lnTo>
                  <a:pt x="5097495" y="1887063"/>
                </a:lnTo>
                <a:lnTo>
                  <a:pt x="5121593" y="1856029"/>
                </a:lnTo>
                <a:lnTo>
                  <a:pt x="5141381" y="1820836"/>
                </a:lnTo>
                <a:lnTo>
                  <a:pt x="5157334" y="1775234"/>
                </a:lnTo>
                <a:lnTo>
                  <a:pt x="5164800" y="1734040"/>
                </a:lnTo>
                <a:lnTo>
                  <a:pt x="5168835" y="1688457"/>
                </a:lnTo>
                <a:lnTo>
                  <a:pt x="5170246" y="1649445"/>
                </a:lnTo>
                <a:lnTo>
                  <a:pt x="5170765" y="1604783"/>
                </a:lnTo>
                <a:lnTo>
                  <a:pt x="5170817" y="1588405"/>
                </a:lnTo>
                <a:lnTo>
                  <a:pt x="5170809" y="387552"/>
                </a:lnTo>
                <a:lnTo>
                  <a:pt x="5170473" y="342813"/>
                </a:lnTo>
                <a:lnTo>
                  <a:pt x="5169339" y="301908"/>
                </a:lnTo>
                <a:lnTo>
                  <a:pt x="5165777" y="253950"/>
                </a:lnTo>
                <a:lnTo>
                  <a:pt x="5158839" y="210325"/>
                </a:lnTo>
                <a:lnTo>
                  <a:pt x="5147401" y="167554"/>
                </a:lnTo>
                <a:lnTo>
                  <a:pt x="5130473" y="132892"/>
                </a:lnTo>
                <a:lnTo>
                  <a:pt x="5108572" y="101357"/>
                </a:lnTo>
                <a:lnTo>
                  <a:pt x="5081968" y="73343"/>
                </a:lnTo>
                <a:lnTo>
                  <a:pt x="5050930" y="49245"/>
                </a:lnTo>
                <a:lnTo>
                  <a:pt x="5015727" y="29457"/>
                </a:lnTo>
                <a:lnTo>
                  <a:pt x="4970116" y="13505"/>
                </a:lnTo>
                <a:lnTo>
                  <a:pt x="4928922" y="6039"/>
                </a:lnTo>
                <a:lnTo>
                  <a:pt x="4883339" y="2003"/>
                </a:lnTo>
                <a:lnTo>
                  <a:pt x="4830135" y="343"/>
                </a:lnTo>
                <a:lnTo>
                  <a:pt x="424708" y="0"/>
                </a:lnTo>
                <a:close/>
              </a:path>
            </a:pathLst>
          </a:custGeom>
          <a:solidFill>
            <a:srgbClr val="A6AAA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9237717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904902" y="2593884"/>
            <a:ext cx="954181" cy="1681"/>
          </a:xfrm>
          <a:custGeom>
            <a:avLst/>
            <a:gdLst/>
            <a:ahLst/>
            <a:cxnLst/>
            <a:rect l="l" t="t" r="r" b="b"/>
            <a:pathLst>
              <a:path w="1081404" h="1905">
                <a:moveTo>
                  <a:pt x="0" y="0"/>
                </a:moveTo>
                <a:lnTo>
                  <a:pt x="1080912" y="1737"/>
                </a:lnTo>
              </a:path>
            </a:pathLst>
          </a:custGeom>
          <a:ln w="19645">
            <a:solidFill>
              <a:srgbClr val="151A1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978861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750802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9623486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077455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864889" y="2385104"/>
            <a:ext cx="565337" cy="0"/>
          </a:xfrm>
          <a:custGeom>
            <a:avLst/>
            <a:gdLst/>
            <a:ahLst/>
            <a:cxnLst/>
            <a:rect l="l" t="t" r="r" b="b"/>
            <a:pathLst>
              <a:path w="640714">
                <a:moveTo>
                  <a:pt x="0" y="0"/>
                </a:moveTo>
                <a:lnTo>
                  <a:pt x="640451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353346" y="2302674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20939" y="0"/>
                </a:moveTo>
                <a:lnTo>
                  <a:pt x="17434" y="3474"/>
                </a:lnTo>
                <a:lnTo>
                  <a:pt x="12191" y="17465"/>
                </a:lnTo>
                <a:lnTo>
                  <a:pt x="8717" y="33162"/>
                </a:lnTo>
                <a:lnTo>
                  <a:pt x="5212" y="59375"/>
                </a:lnTo>
                <a:lnTo>
                  <a:pt x="0" y="83819"/>
                </a:lnTo>
                <a:lnTo>
                  <a:pt x="0" y="116982"/>
                </a:lnTo>
                <a:lnTo>
                  <a:pt x="8717" y="150174"/>
                </a:lnTo>
                <a:lnTo>
                  <a:pt x="20939" y="183367"/>
                </a:lnTo>
                <a:lnTo>
                  <a:pt x="47122" y="176357"/>
                </a:lnTo>
                <a:lnTo>
                  <a:pt x="172852" y="129204"/>
                </a:lnTo>
                <a:lnTo>
                  <a:pt x="214762" y="116982"/>
                </a:lnTo>
                <a:lnTo>
                  <a:pt x="247954" y="101285"/>
                </a:lnTo>
                <a:lnTo>
                  <a:pt x="272399" y="92537"/>
                </a:lnTo>
                <a:lnTo>
                  <a:pt x="281117" y="92537"/>
                </a:lnTo>
                <a:lnTo>
                  <a:pt x="20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313300" y="2384325"/>
            <a:ext cx="373155" cy="1681"/>
          </a:xfrm>
          <a:custGeom>
            <a:avLst/>
            <a:gdLst/>
            <a:ahLst/>
            <a:cxnLst/>
            <a:rect l="l" t="t" r="r" b="b"/>
            <a:pathLst>
              <a:path w="422910" h="1905">
                <a:moveTo>
                  <a:pt x="0" y="0"/>
                </a:moveTo>
                <a:lnTo>
                  <a:pt x="422373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653815" y="2302674"/>
            <a:ext cx="243168" cy="161925"/>
          </a:xfrm>
          <a:custGeom>
            <a:avLst/>
            <a:gdLst/>
            <a:ahLst/>
            <a:cxnLst/>
            <a:rect l="l" t="t" r="r" b="b"/>
            <a:pathLst>
              <a:path w="275589" h="183514">
                <a:moveTo>
                  <a:pt x="15477" y="0"/>
                </a:moveTo>
                <a:lnTo>
                  <a:pt x="15477" y="3474"/>
                </a:lnTo>
                <a:lnTo>
                  <a:pt x="12036" y="17465"/>
                </a:lnTo>
                <a:lnTo>
                  <a:pt x="3441" y="33162"/>
                </a:lnTo>
                <a:lnTo>
                  <a:pt x="0" y="59375"/>
                </a:lnTo>
                <a:lnTo>
                  <a:pt x="0" y="116982"/>
                </a:lnTo>
                <a:lnTo>
                  <a:pt x="3441" y="150174"/>
                </a:lnTo>
                <a:lnTo>
                  <a:pt x="15477" y="183367"/>
                </a:lnTo>
                <a:lnTo>
                  <a:pt x="44695" y="176357"/>
                </a:lnTo>
                <a:lnTo>
                  <a:pt x="122051" y="146669"/>
                </a:lnTo>
                <a:lnTo>
                  <a:pt x="163305" y="129204"/>
                </a:lnTo>
                <a:lnTo>
                  <a:pt x="204560" y="116982"/>
                </a:lnTo>
                <a:lnTo>
                  <a:pt x="242373" y="101285"/>
                </a:lnTo>
                <a:lnTo>
                  <a:pt x="266437" y="92537"/>
                </a:lnTo>
                <a:lnTo>
                  <a:pt x="275033" y="92537"/>
                </a:lnTo>
                <a:lnTo>
                  <a:pt x="15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805339" y="2385884"/>
            <a:ext cx="554131" cy="0"/>
          </a:xfrm>
          <a:custGeom>
            <a:avLst/>
            <a:gdLst/>
            <a:ahLst/>
            <a:cxnLst/>
            <a:rect l="l" t="t" r="r" b="b"/>
            <a:pathLst>
              <a:path w="628015">
                <a:moveTo>
                  <a:pt x="0" y="0"/>
                </a:moveTo>
                <a:lnTo>
                  <a:pt x="627549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408199" y="2385884"/>
            <a:ext cx="788894" cy="0"/>
          </a:xfrm>
          <a:custGeom>
            <a:avLst/>
            <a:gdLst/>
            <a:ahLst/>
            <a:cxnLst/>
            <a:rect l="l" t="t" r="r" b="b"/>
            <a:pathLst>
              <a:path w="894079">
                <a:moveTo>
                  <a:pt x="0" y="0"/>
                </a:moveTo>
                <a:lnTo>
                  <a:pt x="893658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8329799" y="2302674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17465" y="0"/>
                </a:moveTo>
                <a:lnTo>
                  <a:pt x="17465" y="3474"/>
                </a:lnTo>
                <a:lnTo>
                  <a:pt x="12222" y="17465"/>
                </a:lnTo>
                <a:lnTo>
                  <a:pt x="5212" y="33162"/>
                </a:lnTo>
                <a:lnTo>
                  <a:pt x="0" y="59375"/>
                </a:lnTo>
                <a:lnTo>
                  <a:pt x="0" y="116982"/>
                </a:lnTo>
                <a:lnTo>
                  <a:pt x="5212" y="150174"/>
                </a:lnTo>
                <a:lnTo>
                  <a:pt x="17465" y="183367"/>
                </a:lnTo>
                <a:lnTo>
                  <a:pt x="47122" y="176357"/>
                </a:lnTo>
                <a:lnTo>
                  <a:pt x="125729" y="146669"/>
                </a:lnTo>
                <a:lnTo>
                  <a:pt x="167639" y="129204"/>
                </a:lnTo>
                <a:lnTo>
                  <a:pt x="209549" y="116982"/>
                </a:lnTo>
                <a:lnTo>
                  <a:pt x="247954" y="101285"/>
                </a:lnTo>
                <a:lnTo>
                  <a:pt x="272399" y="92537"/>
                </a:lnTo>
                <a:lnTo>
                  <a:pt x="281117" y="92537"/>
                </a:lnTo>
                <a:lnTo>
                  <a:pt x="17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3798796" y="1635590"/>
            <a:ext cx="123656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endParaRPr sz="1632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91574" y="2024939"/>
            <a:ext cx="816909" cy="613522"/>
          </a:xfrm>
          <a:custGeom>
            <a:avLst/>
            <a:gdLst/>
            <a:ahLst/>
            <a:cxnLst/>
            <a:rect l="l" t="t" r="r" b="b"/>
            <a:pathLst>
              <a:path w="925829" h="695325">
                <a:moveTo>
                  <a:pt x="0" y="695004"/>
                </a:moveTo>
                <a:lnTo>
                  <a:pt x="925509" y="695004"/>
                </a:lnTo>
                <a:lnTo>
                  <a:pt x="925509" y="0"/>
                </a:lnTo>
                <a:lnTo>
                  <a:pt x="0" y="0"/>
                </a:lnTo>
                <a:lnTo>
                  <a:pt x="0" y="695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599265" y="2033026"/>
            <a:ext cx="797859" cy="597834"/>
          </a:xfrm>
          <a:custGeom>
            <a:avLst/>
            <a:gdLst/>
            <a:ahLst/>
            <a:cxnLst/>
            <a:rect l="l" t="t" r="r" b="b"/>
            <a:pathLst>
              <a:path w="904239" h="677544">
                <a:moveTo>
                  <a:pt x="0" y="677549"/>
                </a:moveTo>
                <a:lnTo>
                  <a:pt x="903683" y="677549"/>
                </a:lnTo>
                <a:lnTo>
                  <a:pt x="903683" y="0"/>
                </a:lnTo>
                <a:lnTo>
                  <a:pt x="0" y="0"/>
                </a:lnTo>
                <a:lnTo>
                  <a:pt x="0" y="677549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5998347" y="2162448"/>
            <a:ext cx="1681" cy="376518"/>
          </a:xfrm>
          <a:custGeom>
            <a:avLst/>
            <a:gdLst/>
            <a:ahLst/>
            <a:cxnLst/>
            <a:rect l="l" t="t" r="r" b="b"/>
            <a:pathLst>
              <a:path w="1904" h="426719">
                <a:moveTo>
                  <a:pt x="0" y="0"/>
                </a:moveTo>
                <a:lnTo>
                  <a:pt x="1767" y="426110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5694820" y="2424397"/>
            <a:ext cx="607359" cy="1681"/>
          </a:xfrm>
          <a:custGeom>
            <a:avLst/>
            <a:gdLst/>
            <a:ahLst/>
            <a:cxnLst/>
            <a:rect l="l" t="t" r="r" b="b"/>
            <a:pathLst>
              <a:path w="688339" h="1905">
                <a:moveTo>
                  <a:pt x="687994" y="0"/>
                </a:moveTo>
                <a:lnTo>
                  <a:pt x="0" y="1737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691727" y="2147038"/>
            <a:ext cx="602876" cy="263899"/>
          </a:xfrm>
          <a:custGeom>
            <a:avLst/>
            <a:gdLst/>
            <a:ahLst/>
            <a:cxnLst/>
            <a:rect l="l" t="t" r="r" b="b"/>
            <a:pathLst>
              <a:path w="683260" h="299085">
                <a:moveTo>
                  <a:pt x="0" y="298612"/>
                </a:moveTo>
                <a:lnTo>
                  <a:pt x="171145" y="298612"/>
                </a:lnTo>
                <a:lnTo>
                  <a:pt x="230489" y="293369"/>
                </a:lnTo>
                <a:lnTo>
                  <a:pt x="293369" y="289895"/>
                </a:lnTo>
                <a:lnTo>
                  <a:pt x="351007" y="281147"/>
                </a:lnTo>
                <a:lnTo>
                  <a:pt x="380695" y="277672"/>
                </a:lnTo>
                <a:lnTo>
                  <a:pt x="405140" y="263682"/>
                </a:lnTo>
                <a:lnTo>
                  <a:pt x="434827" y="256702"/>
                </a:lnTo>
                <a:lnTo>
                  <a:pt x="461009" y="239237"/>
                </a:lnTo>
                <a:lnTo>
                  <a:pt x="509899" y="209549"/>
                </a:lnTo>
                <a:lnTo>
                  <a:pt x="557052" y="167639"/>
                </a:lnTo>
                <a:lnTo>
                  <a:pt x="598962" y="125729"/>
                </a:lnTo>
                <a:lnTo>
                  <a:pt x="632155" y="83819"/>
                </a:lnTo>
                <a:lnTo>
                  <a:pt x="661842" y="41909"/>
                </a:lnTo>
                <a:lnTo>
                  <a:pt x="682782" y="0"/>
                </a:lnTo>
              </a:path>
            </a:pathLst>
          </a:custGeom>
          <a:ln w="2946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897269" y="1929798"/>
            <a:ext cx="967628" cy="864534"/>
          </a:xfrm>
          <a:custGeom>
            <a:avLst/>
            <a:gdLst/>
            <a:ahLst/>
            <a:cxnLst/>
            <a:rect l="l" t="t" r="r" b="b"/>
            <a:pathLst>
              <a:path w="1096645" h="979805">
                <a:moveTo>
                  <a:pt x="0" y="979645"/>
                </a:moveTo>
                <a:lnTo>
                  <a:pt x="1096636" y="979645"/>
                </a:lnTo>
                <a:lnTo>
                  <a:pt x="1096636" y="0"/>
                </a:lnTo>
                <a:lnTo>
                  <a:pt x="0" y="0"/>
                </a:lnTo>
                <a:lnTo>
                  <a:pt x="0" y="979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903236" y="1934416"/>
            <a:ext cx="958663" cy="855568"/>
          </a:xfrm>
          <a:custGeom>
            <a:avLst/>
            <a:gdLst/>
            <a:ahLst/>
            <a:cxnLst/>
            <a:rect l="l" t="t" r="r" b="b"/>
            <a:pathLst>
              <a:path w="1086485" h="969644">
                <a:moveTo>
                  <a:pt x="0" y="969169"/>
                </a:moveTo>
                <a:lnTo>
                  <a:pt x="1086170" y="969169"/>
                </a:lnTo>
                <a:lnTo>
                  <a:pt x="1086170" y="0"/>
                </a:lnTo>
                <a:lnTo>
                  <a:pt x="0" y="0"/>
                </a:lnTo>
                <a:lnTo>
                  <a:pt x="0" y="969169"/>
                </a:lnTo>
                <a:close/>
              </a:path>
            </a:pathLst>
          </a:custGeom>
          <a:ln w="9822">
            <a:solidFill>
              <a:srgbClr val="2824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011286" y="2257976"/>
            <a:ext cx="533400" cy="233082"/>
          </a:xfrm>
          <a:custGeom>
            <a:avLst/>
            <a:gdLst/>
            <a:ahLst/>
            <a:cxnLst/>
            <a:rect l="l" t="t" r="r" b="b"/>
            <a:pathLst>
              <a:path w="604520" h="264160">
                <a:moveTo>
                  <a:pt x="364961" y="0"/>
                </a:moveTo>
                <a:lnTo>
                  <a:pt x="242730" y="0"/>
                </a:lnTo>
                <a:lnTo>
                  <a:pt x="185105" y="8747"/>
                </a:lnTo>
                <a:lnTo>
                  <a:pt x="134456" y="20970"/>
                </a:lnTo>
                <a:lnTo>
                  <a:pt x="89059" y="38435"/>
                </a:lnTo>
                <a:lnTo>
                  <a:pt x="50636" y="59375"/>
                </a:lnTo>
                <a:lnTo>
                  <a:pt x="12225" y="92567"/>
                </a:lnTo>
                <a:lnTo>
                  <a:pt x="0" y="117012"/>
                </a:lnTo>
                <a:lnTo>
                  <a:pt x="0" y="146700"/>
                </a:lnTo>
                <a:lnTo>
                  <a:pt x="26194" y="185105"/>
                </a:lnTo>
                <a:lnTo>
                  <a:pt x="89059" y="227015"/>
                </a:lnTo>
                <a:lnTo>
                  <a:pt x="134456" y="239237"/>
                </a:lnTo>
                <a:lnTo>
                  <a:pt x="185105" y="251459"/>
                </a:lnTo>
                <a:lnTo>
                  <a:pt x="242730" y="260207"/>
                </a:lnTo>
                <a:lnTo>
                  <a:pt x="302096" y="263682"/>
                </a:lnTo>
                <a:lnTo>
                  <a:pt x="364961" y="260207"/>
                </a:lnTo>
                <a:lnTo>
                  <a:pt x="419087" y="251459"/>
                </a:lnTo>
                <a:lnTo>
                  <a:pt x="469745" y="239237"/>
                </a:lnTo>
                <a:lnTo>
                  <a:pt x="515160" y="227015"/>
                </a:lnTo>
                <a:lnTo>
                  <a:pt x="553565" y="206075"/>
                </a:lnTo>
                <a:lnTo>
                  <a:pt x="590232" y="172882"/>
                </a:lnTo>
                <a:lnTo>
                  <a:pt x="598980" y="158922"/>
                </a:lnTo>
                <a:lnTo>
                  <a:pt x="604192" y="146700"/>
                </a:lnTo>
                <a:lnTo>
                  <a:pt x="604192" y="117012"/>
                </a:lnTo>
                <a:lnTo>
                  <a:pt x="598980" y="104790"/>
                </a:lnTo>
                <a:lnTo>
                  <a:pt x="590232" y="92567"/>
                </a:lnTo>
                <a:lnTo>
                  <a:pt x="583253" y="80345"/>
                </a:lnTo>
                <a:lnTo>
                  <a:pt x="553565" y="59375"/>
                </a:lnTo>
                <a:lnTo>
                  <a:pt x="515160" y="38435"/>
                </a:lnTo>
                <a:lnTo>
                  <a:pt x="469745" y="20970"/>
                </a:lnTo>
                <a:lnTo>
                  <a:pt x="419087" y="8747"/>
                </a:lnTo>
                <a:lnTo>
                  <a:pt x="36496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011286" y="2257976"/>
            <a:ext cx="533400" cy="233082"/>
          </a:xfrm>
          <a:custGeom>
            <a:avLst/>
            <a:gdLst/>
            <a:ahLst/>
            <a:cxnLst/>
            <a:rect l="l" t="t" r="r" b="b"/>
            <a:pathLst>
              <a:path w="604520" h="264160">
                <a:moveTo>
                  <a:pt x="302096" y="263682"/>
                </a:moveTo>
                <a:lnTo>
                  <a:pt x="242730" y="260207"/>
                </a:lnTo>
                <a:lnTo>
                  <a:pt x="185105" y="251459"/>
                </a:lnTo>
                <a:lnTo>
                  <a:pt x="134456" y="239237"/>
                </a:lnTo>
                <a:lnTo>
                  <a:pt x="89059" y="227015"/>
                </a:lnTo>
                <a:lnTo>
                  <a:pt x="50636" y="206075"/>
                </a:lnTo>
                <a:lnTo>
                  <a:pt x="12225" y="172882"/>
                </a:lnTo>
                <a:lnTo>
                  <a:pt x="0" y="146700"/>
                </a:lnTo>
                <a:lnTo>
                  <a:pt x="0" y="130972"/>
                </a:lnTo>
                <a:lnTo>
                  <a:pt x="0" y="117012"/>
                </a:lnTo>
                <a:lnTo>
                  <a:pt x="5239" y="104790"/>
                </a:lnTo>
                <a:lnTo>
                  <a:pt x="50636" y="59375"/>
                </a:lnTo>
                <a:lnTo>
                  <a:pt x="89059" y="38435"/>
                </a:lnTo>
                <a:lnTo>
                  <a:pt x="134456" y="20970"/>
                </a:lnTo>
                <a:lnTo>
                  <a:pt x="185105" y="8747"/>
                </a:lnTo>
                <a:lnTo>
                  <a:pt x="242730" y="0"/>
                </a:lnTo>
                <a:lnTo>
                  <a:pt x="302096" y="0"/>
                </a:lnTo>
                <a:lnTo>
                  <a:pt x="364961" y="0"/>
                </a:lnTo>
                <a:lnTo>
                  <a:pt x="419087" y="8747"/>
                </a:lnTo>
                <a:lnTo>
                  <a:pt x="469745" y="20970"/>
                </a:lnTo>
                <a:lnTo>
                  <a:pt x="515160" y="38435"/>
                </a:lnTo>
                <a:lnTo>
                  <a:pt x="553565" y="59375"/>
                </a:lnTo>
                <a:lnTo>
                  <a:pt x="590232" y="92567"/>
                </a:lnTo>
                <a:lnTo>
                  <a:pt x="598980" y="104790"/>
                </a:lnTo>
                <a:lnTo>
                  <a:pt x="604192" y="117012"/>
                </a:lnTo>
                <a:lnTo>
                  <a:pt x="604192" y="130972"/>
                </a:lnTo>
                <a:lnTo>
                  <a:pt x="604192" y="146700"/>
                </a:lnTo>
                <a:lnTo>
                  <a:pt x="598980" y="158922"/>
                </a:lnTo>
                <a:lnTo>
                  <a:pt x="590232" y="172882"/>
                </a:lnTo>
                <a:lnTo>
                  <a:pt x="583253" y="185105"/>
                </a:lnTo>
                <a:lnTo>
                  <a:pt x="515160" y="227015"/>
                </a:lnTo>
                <a:lnTo>
                  <a:pt x="469745" y="239237"/>
                </a:lnTo>
                <a:lnTo>
                  <a:pt x="419087" y="251459"/>
                </a:lnTo>
                <a:lnTo>
                  <a:pt x="364961" y="260207"/>
                </a:lnTo>
                <a:lnTo>
                  <a:pt x="302096" y="263682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562901" y="2250284"/>
            <a:ext cx="206749" cy="233082"/>
          </a:xfrm>
          <a:custGeom>
            <a:avLst/>
            <a:gdLst/>
            <a:ahLst/>
            <a:cxnLst/>
            <a:rect l="l" t="t" r="r" b="b"/>
            <a:pathLst>
              <a:path w="234314" h="264160">
                <a:moveTo>
                  <a:pt x="116982" y="0"/>
                </a:moveTo>
                <a:lnTo>
                  <a:pt x="75072" y="13959"/>
                </a:lnTo>
                <a:lnTo>
                  <a:pt x="36667" y="41909"/>
                </a:lnTo>
                <a:lnTo>
                  <a:pt x="12222" y="83819"/>
                </a:lnTo>
                <a:lnTo>
                  <a:pt x="0" y="134447"/>
                </a:lnTo>
                <a:lnTo>
                  <a:pt x="3474" y="160660"/>
                </a:lnTo>
                <a:lnTo>
                  <a:pt x="20939" y="206044"/>
                </a:lnTo>
                <a:lnTo>
                  <a:pt x="54132" y="242742"/>
                </a:lnTo>
                <a:lnTo>
                  <a:pt x="96042" y="263682"/>
                </a:lnTo>
                <a:lnTo>
                  <a:pt x="141457" y="263682"/>
                </a:lnTo>
                <a:lnTo>
                  <a:pt x="183367" y="242742"/>
                </a:lnTo>
                <a:lnTo>
                  <a:pt x="216529" y="206044"/>
                </a:lnTo>
                <a:lnTo>
                  <a:pt x="233994" y="160660"/>
                </a:lnTo>
                <a:lnTo>
                  <a:pt x="233994" y="110002"/>
                </a:lnTo>
                <a:lnTo>
                  <a:pt x="216529" y="59375"/>
                </a:lnTo>
                <a:lnTo>
                  <a:pt x="183367" y="26182"/>
                </a:lnTo>
                <a:lnTo>
                  <a:pt x="141457" y="5242"/>
                </a:lnTo>
                <a:lnTo>
                  <a:pt x="116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562901" y="2250284"/>
            <a:ext cx="206749" cy="233082"/>
          </a:xfrm>
          <a:custGeom>
            <a:avLst/>
            <a:gdLst/>
            <a:ahLst/>
            <a:cxnLst/>
            <a:rect l="l" t="t" r="r" b="b"/>
            <a:pathLst>
              <a:path w="234314" h="264160">
                <a:moveTo>
                  <a:pt x="116982" y="263682"/>
                </a:moveTo>
                <a:lnTo>
                  <a:pt x="96042" y="263682"/>
                </a:lnTo>
                <a:lnTo>
                  <a:pt x="75072" y="256702"/>
                </a:lnTo>
                <a:lnTo>
                  <a:pt x="36667" y="227015"/>
                </a:lnTo>
                <a:lnTo>
                  <a:pt x="12222" y="185105"/>
                </a:lnTo>
                <a:lnTo>
                  <a:pt x="0" y="134447"/>
                </a:lnTo>
                <a:lnTo>
                  <a:pt x="12222" y="83819"/>
                </a:lnTo>
                <a:lnTo>
                  <a:pt x="36667" y="41909"/>
                </a:lnTo>
                <a:lnTo>
                  <a:pt x="75072" y="13959"/>
                </a:lnTo>
                <a:lnTo>
                  <a:pt x="116982" y="0"/>
                </a:lnTo>
                <a:lnTo>
                  <a:pt x="162397" y="13959"/>
                </a:lnTo>
                <a:lnTo>
                  <a:pt x="200802" y="41909"/>
                </a:lnTo>
                <a:lnTo>
                  <a:pt x="225277" y="83819"/>
                </a:lnTo>
                <a:lnTo>
                  <a:pt x="233994" y="110002"/>
                </a:lnTo>
                <a:lnTo>
                  <a:pt x="233994" y="134447"/>
                </a:lnTo>
                <a:lnTo>
                  <a:pt x="233994" y="160660"/>
                </a:lnTo>
                <a:lnTo>
                  <a:pt x="225277" y="185105"/>
                </a:lnTo>
                <a:lnTo>
                  <a:pt x="200802" y="227015"/>
                </a:lnTo>
                <a:lnTo>
                  <a:pt x="162397" y="256702"/>
                </a:lnTo>
                <a:lnTo>
                  <a:pt x="141457" y="263682"/>
                </a:lnTo>
                <a:lnTo>
                  <a:pt x="116982" y="263682"/>
                </a:lnTo>
                <a:close/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015910" y="2077705"/>
            <a:ext cx="531719" cy="169769"/>
          </a:xfrm>
          <a:custGeom>
            <a:avLst/>
            <a:gdLst/>
            <a:ahLst/>
            <a:cxnLst/>
            <a:rect l="l" t="t" r="r" b="b"/>
            <a:pathLst>
              <a:path w="602614" h="192405">
                <a:moveTo>
                  <a:pt x="300356" y="0"/>
                </a:moveTo>
                <a:lnTo>
                  <a:pt x="183355" y="6979"/>
                </a:lnTo>
                <a:lnTo>
                  <a:pt x="132716" y="15727"/>
                </a:lnTo>
                <a:lnTo>
                  <a:pt x="87306" y="27950"/>
                </a:lnTo>
                <a:lnTo>
                  <a:pt x="66351" y="36667"/>
                </a:lnTo>
                <a:lnTo>
                  <a:pt x="48896" y="41909"/>
                </a:lnTo>
                <a:lnTo>
                  <a:pt x="12225" y="66354"/>
                </a:lnTo>
                <a:lnTo>
                  <a:pt x="0" y="87325"/>
                </a:lnTo>
                <a:lnTo>
                  <a:pt x="0" y="104790"/>
                </a:lnTo>
                <a:lnTo>
                  <a:pt x="33180" y="141457"/>
                </a:lnTo>
                <a:lnTo>
                  <a:pt x="87306" y="162397"/>
                </a:lnTo>
                <a:lnTo>
                  <a:pt x="132716" y="174619"/>
                </a:lnTo>
                <a:lnTo>
                  <a:pt x="183355" y="183367"/>
                </a:lnTo>
                <a:lnTo>
                  <a:pt x="237491" y="188610"/>
                </a:lnTo>
                <a:lnTo>
                  <a:pt x="300356" y="192084"/>
                </a:lnTo>
                <a:lnTo>
                  <a:pt x="359721" y="188610"/>
                </a:lnTo>
                <a:lnTo>
                  <a:pt x="417353" y="183367"/>
                </a:lnTo>
                <a:lnTo>
                  <a:pt x="468011" y="174619"/>
                </a:lnTo>
                <a:lnTo>
                  <a:pt x="515133" y="162397"/>
                </a:lnTo>
                <a:lnTo>
                  <a:pt x="530861" y="158922"/>
                </a:lnTo>
                <a:lnTo>
                  <a:pt x="551831" y="150174"/>
                </a:lnTo>
                <a:lnTo>
                  <a:pt x="564023" y="141457"/>
                </a:lnTo>
                <a:lnTo>
                  <a:pt x="578013" y="132709"/>
                </a:lnTo>
                <a:lnTo>
                  <a:pt x="590236" y="125729"/>
                </a:lnTo>
                <a:lnTo>
                  <a:pt x="598953" y="117012"/>
                </a:lnTo>
                <a:lnTo>
                  <a:pt x="602458" y="104790"/>
                </a:lnTo>
                <a:lnTo>
                  <a:pt x="602458" y="87325"/>
                </a:lnTo>
                <a:lnTo>
                  <a:pt x="578013" y="57637"/>
                </a:lnTo>
                <a:lnTo>
                  <a:pt x="530861" y="36667"/>
                </a:lnTo>
                <a:lnTo>
                  <a:pt x="515133" y="27950"/>
                </a:lnTo>
                <a:lnTo>
                  <a:pt x="468011" y="15727"/>
                </a:lnTo>
                <a:lnTo>
                  <a:pt x="417353" y="6979"/>
                </a:lnTo>
                <a:lnTo>
                  <a:pt x="3003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015910" y="2077705"/>
            <a:ext cx="531719" cy="169769"/>
          </a:xfrm>
          <a:custGeom>
            <a:avLst/>
            <a:gdLst/>
            <a:ahLst/>
            <a:cxnLst/>
            <a:rect l="l" t="t" r="r" b="b"/>
            <a:pathLst>
              <a:path w="602614" h="192405">
                <a:moveTo>
                  <a:pt x="300356" y="192084"/>
                </a:moveTo>
                <a:lnTo>
                  <a:pt x="237491" y="188610"/>
                </a:lnTo>
                <a:lnTo>
                  <a:pt x="183355" y="183367"/>
                </a:lnTo>
                <a:lnTo>
                  <a:pt x="132716" y="174619"/>
                </a:lnTo>
                <a:lnTo>
                  <a:pt x="87306" y="162397"/>
                </a:lnTo>
                <a:lnTo>
                  <a:pt x="66351" y="158922"/>
                </a:lnTo>
                <a:lnTo>
                  <a:pt x="20954" y="132709"/>
                </a:lnTo>
                <a:lnTo>
                  <a:pt x="0" y="104790"/>
                </a:lnTo>
                <a:lnTo>
                  <a:pt x="0" y="96042"/>
                </a:lnTo>
                <a:lnTo>
                  <a:pt x="0" y="87325"/>
                </a:lnTo>
                <a:lnTo>
                  <a:pt x="3486" y="78577"/>
                </a:lnTo>
                <a:lnTo>
                  <a:pt x="33180" y="48889"/>
                </a:lnTo>
                <a:lnTo>
                  <a:pt x="66351" y="36667"/>
                </a:lnTo>
                <a:lnTo>
                  <a:pt x="87306" y="27950"/>
                </a:lnTo>
                <a:lnTo>
                  <a:pt x="132716" y="15727"/>
                </a:lnTo>
                <a:lnTo>
                  <a:pt x="183355" y="6979"/>
                </a:lnTo>
                <a:lnTo>
                  <a:pt x="237491" y="3505"/>
                </a:lnTo>
                <a:lnTo>
                  <a:pt x="300356" y="0"/>
                </a:lnTo>
                <a:lnTo>
                  <a:pt x="359721" y="3505"/>
                </a:lnTo>
                <a:lnTo>
                  <a:pt x="417353" y="6979"/>
                </a:lnTo>
                <a:lnTo>
                  <a:pt x="468011" y="15727"/>
                </a:lnTo>
                <a:lnTo>
                  <a:pt x="515133" y="27950"/>
                </a:lnTo>
                <a:lnTo>
                  <a:pt x="530861" y="36667"/>
                </a:lnTo>
                <a:lnTo>
                  <a:pt x="551831" y="41909"/>
                </a:lnTo>
                <a:lnTo>
                  <a:pt x="590236" y="66354"/>
                </a:lnTo>
                <a:lnTo>
                  <a:pt x="602458" y="87325"/>
                </a:lnTo>
                <a:lnTo>
                  <a:pt x="602458" y="96042"/>
                </a:lnTo>
                <a:lnTo>
                  <a:pt x="602458" y="104790"/>
                </a:lnTo>
                <a:lnTo>
                  <a:pt x="598953" y="117012"/>
                </a:lnTo>
                <a:lnTo>
                  <a:pt x="590236" y="125729"/>
                </a:lnTo>
                <a:lnTo>
                  <a:pt x="578013" y="132709"/>
                </a:lnTo>
                <a:lnTo>
                  <a:pt x="564023" y="141457"/>
                </a:lnTo>
                <a:lnTo>
                  <a:pt x="551831" y="150174"/>
                </a:lnTo>
                <a:lnTo>
                  <a:pt x="530861" y="158922"/>
                </a:lnTo>
                <a:lnTo>
                  <a:pt x="515133" y="162397"/>
                </a:lnTo>
                <a:lnTo>
                  <a:pt x="468011" y="174619"/>
                </a:lnTo>
                <a:lnTo>
                  <a:pt x="417353" y="183367"/>
                </a:lnTo>
                <a:lnTo>
                  <a:pt x="359721" y="188610"/>
                </a:lnTo>
                <a:lnTo>
                  <a:pt x="300356" y="192084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569060" y="2073078"/>
            <a:ext cx="200584" cy="166968"/>
          </a:xfrm>
          <a:custGeom>
            <a:avLst/>
            <a:gdLst/>
            <a:ahLst/>
            <a:cxnLst/>
            <a:rect l="l" t="t" r="r" b="b"/>
            <a:pathLst>
              <a:path w="227329" h="189230">
                <a:moveTo>
                  <a:pt x="134477" y="0"/>
                </a:moveTo>
                <a:lnTo>
                  <a:pt x="89062" y="0"/>
                </a:lnTo>
                <a:lnTo>
                  <a:pt x="68092" y="8747"/>
                </a:lnTo>
                <a:lnTo>
                  <a:pt x="50657" y="17465"/>
                </a:lnTo>
                <a:lnTo>
                  <a:pt x="34930" y="29687"/>
                </a:lnTo>
                <a:lnTo>
                  <a:pt x="17465" y="41909"/>
                </a:lnTo>
                <a:lnTo>
                  <a:pt x="8747" y="59375"/>
                </a:lnTo>
                <a:lnTo>
                  <a:pt x="0" y="75102"/>
                </a:lnTo>
                <a:lnTo>
                  <a:pt x="0" y="113507"/>
                </a:lnTo>
                <a:lnTo>
                  <a:pt x="34930" y="164165"/>
                </a:lnTo>
                <a:lnTo>
                  <a:pt x="68092" y="185105"/>
                </a:lnTo>
                <a:lnTo>
                  <a:pt x="89062" y="188610"/>
                </a:lnTo>
                <a:lnTo>
                  <a:pt x="134477" y="188610"/>
                </a:lnTo>
                <a:lnTo>
                  <a:pt x="155417" y="185105"/>
                </a:lnTo>
                <a:lnTo>
                  <a:pt x="176387" y="176387"/>
                </a:lnTo>
                <a:lnTo>
                  <a:pt x="193822" y="164165"/>
                </a:lnTo>
                <a:lnTo>
                  <a:pt x="206044" y="146700"/>
                </a:lnTo>
                <a:lnTo>
                  <a:pt x="218297" y="130972"/>
                </a:lnTo>
                <a:lnTo>
                  <a:pt x="221772" y="113507"/>
                </a:lnTo>
                <a:lnTo>
                  <a:pt x="227015" y="96042"/>
                </a:lnTo>
                <a:lnTo>
                  <a:pt x="221772" y="75102"/>
                </a:lnTo>
                <a:lnTo>
                  <a:pt x="218297" y="59375"/>
                </a:lnTo>
                <a:lnTo>
                  <a:pt x="206044" y="41909"/>
                </a:lnTo>
                <a:lnTo>
                  <a:pt x="193822" y="29687"/>
                </a:lnTo>
                <a:lnTo>
                  <a:pt x="176387" y="17465"/>
                </a:lnTo>
                <a:lnTo>
                  <a:pt x="1344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569060" y="2073078"/>
            <a:ext cx="200584" cy="166968"/>
          </a:xfrm>
          <a:custGeom>
            <a:avLst/>
            <a:gdLst/>
            <a:ahLst/>
            <a:cxnLst/>
            <a:rect l="l" t="t" r="r" b="b"/>
            <a:pathLst>
              <a:path w="227329" h="189230">
                <a:moveTo>
                  <a:pt x="113507" y="188610"/>
                </a:moveTo>
                <a:lnTo>
                  <a:pt x="89062" y="188610"/>
                </a:lnTo>
                <a:lnTo>
                  <a:pt x="68092" y="185105"/>
                </a:lnTo>
                <a:lnTo>
                  <a:pt x="34930" y="164165"/>
                </a:lnTo>
                <a:lnTo>
                  <a:pt x="8747" y="130972"/>
                </a:lnTo>
                <a:lnTo>
                  <a:pt x="0" y="113507"/>
                </a:lnTo>
                <a:lnTo>
                  <a:pt x="0" y="96042"/>
                </a:lnTo>
                <a:lnTo>
                  <a:pt x="0" y="75102"/>
                </a:lnTo>
                <a:lnTo>
                  <a:pt x="8747" y="59375"/>
                </a:lnTo>
                <a:lnTo>
                  <a:pt x="17465" y="41909"/>
                </a:lnTo>
                <a:lnTo>
                  <a:pt x="34930" y="29687"/>
                </a:lnTo>
                <a:lnTo>
                  <a:pt x="50657" y="17465"/>
                </a:lnTo>
                <a:lnTo>
                  <a:pt x="68092" y="8747"/>
                </a:lnTo>
                <a:lnTo>
                  <a:pt x="89062" y="0"/>
                </a:lnTo>
                <a:lnTo>
                  <a:pt x="113507" y="0"/>
                </a:lnTo>
                <a:lnTo>
                  <a:pt x="134477" y="0"/>
                </a:lnTo>
                <a:lnTo>
                  <a:pt x="155417" y="8747"/>
                </a:lnTo>
                <a:lnTo>
                  <a:pt x="176387" y="17465"/>
                </a:lnTo>
                <a:lnTo>
                  <a:pt x="193822" y="29687"/>
                </a:lnTo>
                <a:lnTo>
                  <a:pt x="206044" y="41909"/>
                </a:lnTo>
                <a:lnTo>
                  <a:pt x="218297" y="59375"/>
                </a:lnTo>
                <a:lnTo>
                  <a:pt x="221772" y="75102"/>
                </a:lnTo>
                <a:lnTo>
                  <a:pt x="227015" y="96042"/>
                </a:lnTo>
                <a:lnTo>
                  <a:pt x="221772" y="113507"/>
                </a:lnTo>
                <a:lnTo>
                  <a:pt x="218297" y="130972"/>
                </a:lnTo>
                <a:lnTo>
                  <a:pt x="206044" y="146700"/>
                </a:lnTo>
                <a:lnTo>
                  <a:pt x="193822" y="164165"/>
                </a:lnTo>
                <a:lnTo>
                  <a:pt x="176387" y="176387"/>
                </a:lnTo>
                <a:lnTo>
                  <a:pt x="155417" y="185105"/>
                </a:lnTo>
                <a:lnTo>
                  <a:pt x="134477" y="188610"/>
                </a:lnTo>
                <a:lnTo>
                  <a:pt x="113507" y="188610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015910" y="2501449"/>
            <a:ext cx="531719" cy="171450"/>
          </a:xfrm>
          <a:custGeom>
            <a:avLst/>
            <a:gdLst/>
            <a:ahLst/>
            <a:cxnLst/>
            <a:rect l="l" t="t" r="r" b="b"/>
            <a:pathLst>
              <a:path w="602614" h="194310">
                <a:moveTo>
                  <a:pt x="359721" y="0"/>
                </a:moveTo>
                <a:lnTo>
                  <a:pt x="237491" y="0"/>
                </a:lnTo>
                <a:lnTo>
                  <a:pt x="183355" y="8717"/>
                </a:lnTo>
                <a:lnTo>
                  <a:pt x="132716" y="17434"/>
                </a:lnTo>
                <a:lnTo>
                  <a:pt x="87306" y="29657"/>
                </a:lnTo>
                <a:lnTo>
                  <a:pt x="66351" y="34899"/>
                </a:lnTo>
                <a:lnTo>
                  <a:pt x="20954" y="59344"/>
                </a:lnTo>
                <a:lnTo>
                  <a:pt x="0" y="83819"/>
                </a:lnTo>
                <a:lnTo>
                  <a:pt x="0" y="104759"/>
                </a:lnTo>
                <a:lnTo>
                  <a:pt x="33180" y="143164"/>
                </a:lnTo>
                <a:lnTo>
                  <a:pt x="66351" y="155387"/>
                </a:lnTo>
                <a:lnTo>
                  <a:pt x="87306" y="164134"/>
                </a:lnTo>
                <a:lnTo>
                  <a:pt x="132716" y="176357"/>
                </a:lnTo>
                <a:lnTo>
                  <a:pt x="183355" y="185074"/>
                </a:lnTo>
                <a:lnTo>
                  <a:pt x="237491" y="188579"/>
                </a:lnTo>
                <a:lnTo>
                  <a:pt x="300356" y="193822"/>
                </a:lnTo>
                <a:lnTo>
                  <a:pt x="359721" y="188579"/>
                </a:lnTo>
                <a:lnTo>
                  <a:pt x="417353" y="185074"/>
                </a:lnTo>
                <a:lnTo>
                  <a:pt x="468011" y="176357"/>
                </a:lnTo>
                <a:lnTo>
                  <a:pt x="515133" y="164134"/>
                </a:lnTo>
                <a:lnTo>
                  <a:pt x="530861" y="155387"/>
                </a:lnTo>
                <a:lnTo>
                  <a:pt x="551831" y="151912"/>
                </a:lnTo>
                <a:lnTo>
                  <a:pt x="564023" y="143164"/>
                </a:lnTo>
                <a:lnTo>
                  <a:pt x="578013" y="134447"/>
                </a:lnTo>
                <a:lnTo>
                  <a:pt x="590236" y="125729"/>
                </a:lnTo>
                <a:lnTo>
                  <a:pt x="598953" y="113477"/>
                </a:lnTo>
                <a:lnTo>
                  <a:pt x="602458" y="104759"/>
                </a:lnTo>
                <a:lnTo>
                  <a:pt x="602458" y="83819"/>
                </a:lnTo>
                <a:lnTo>
                  <a:pt x="598953" y="76809"/>
                </a:lnTo>
                <a:lnTo>
                  <a:pt x="590236" y="68092"/>
                </a:lnTo>
                <a:lnTo>
                  <a:pt x="578013" y="59344"/>
                </a:lnTo>
                <a:lnTo>
                  <a:pt x="564023" y="50627"/>
                </a:lnTo>
                <a:lnTo>
                  <a:pt x="551831" y="41909"/>
                </a:lnTo>
                <a:lnTo>
                  <a:pt x="515133" y="29657"/>
                </a:lnTo>
                <a:lnTo>
                  <a:pt x="468011" y="17434"/>
                </a:lnTo>
                <a:lnTo>
                  <a:pt x="417353" y="8717"/>
                </a:lnTo>
                <a:lnTo>
                  <a:pt x="359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015910" y="2501449"/>
            <a:ext cx="531719" cy="171450"/>
          </a:xfrm>
          <a:custGeom>
            <a:avLst/>
            <a:gdLst/>
            <a:ahLst/>
            <a:cxnLst/>
            <a:rect l="l" t="t" r="r" b="b"/>
            <a:pathLst>
              <a:path w="602614" h="194310">
                <a:moveTo>
                  <a:pt x="300356" y="193822"/>
                </a:moveTo>
                <a:lnTo>
                  <a:pt x="237491" y="188579"/>
                </a:lnTo>
                <a:lnTo>
                  <a:pt x="183355" y="185074"/>
                </a:lnTo>
                <a:lnTo>
                  <a:pt x="132716" y="176357"/>
                </a:lnTo>
                <a:lnTo>
                  <a:pt x="87306" y="164134"/>
                </a:lnTo>
                <a:lnTo>
                  <a:pt x="66351" y="155387"/>
                </a:lnTo>
                <a:lnTo>
                  <a:pt x="48896" y="151912"/>
                </a:lnTo>
                <a:lnTo>
                  <a:pt x="12225" y="125729"/>
                </a:lnTo>
                <a:lnTo>
                  <a:pt x="0" y="104759"/>
                </a:lnTo>
                <a:lnTo>
                  <a:pt x="0" y="97779"/>
                </a:lnTo>
                <a:lnTo>
                  <a:pt x="0" y="83819"/>
                </a:lnTo>
                <a:lnTo>
                  <a:pt x="3486" y="76809"/>
                </a:lnTo>
                <a:lnTo>
                  <a:pt x="12225" y="68092"/>
                </a:lnTo>
                <a:lnTo>
                  <a:pt x="20954" y="59344"/>
                </a:lnTo>
                <a:lnTo>
                  <a:pt x="33180" y="50627"/>
                </a:lnTo>
                <a:lnTo>
                  <a:pt x="48896" y="41909"/>
                </a:lnTo>
                <a:lnTo>
                  <a:pt x="66351" y="34899"/>
                </a:lnTo>
                <a:lnTo>
                  <a:pt x="87306" y="29657"/>
                </a:lnTo>
                <a:lnTo>
                  <a:pt x="132716" y="17434"/>
                </a:lnTo>
                <a:lnTo>
                  <a:pt x="183355" y="8717"/>
                </a:lnTo>
                <a:lnTo>
                  <a:pt x="237491" y="0"/>
                </a:lnTo>
                <a:lnTo>
                  <a:pt x="300356" y="0"/>
                </a:lnTo>
                <a:lnTo>
                  <a:pt x="359721" y="0"/>
                </a:lnTo>
                <a:lnTo>
                  <a:pt x="417353" y="8717"/>
                </a:lnTo>
                <a:lnTo>
                  <a:pt x="468011" y="17434"/>
                </a:lnTo>
                <a:lnTo>
                  <a:pt x="515133" y="29657"/>
                </a:lnTo>
                <a:lnTo>
                  <a:pt x="551831" y="41909"/>
                </a:lnTo>
                <a:lnTo>
                  <a:pt x="564023" y="50627"/>
                </a:lnTo>
                <a:lnTo>
                  <a:pt x="578013" y="59344"/>
                </a:lnTo>
                <a:lnTo>
                  <a:pt x="590236" y="68092"/>
                </a:lnTo>
                <a:lnTo>
                  <a:pt x="598953" y="76809"/>
                </a:lnTo>
                <a:lnTo>
                  <a:pt x="602458" y="83819"/>
                </a:lnTo>
                <a:lnTo>
                  <a:pt x="602458" y="97779"/>
                </a:lnTo>
                <a:lnTo>
                  <a:pt x="602458" y="104759"/>
                </a:lnTo>
                <a:lnTo>
                  <a:pt x="598953" y="113477"/>
                </a:lnTo>
                <a:lnTo>
                  <a:pt x="590236" y="125729"/>
                </a:lnTo>
                <a:lnTo>
                  <a:pt x="578013" y="134447"/>
                </a:lnTo>
                <a:lnTo>
                  <a:pt x="564023" y="143164"/>
                </a:lnTo>
                <a:lnTo>
                  <a:pt x="551831" y="151912"/>
                </a:lnTo>
                <a:lnTo>
                  <a:pt x="530861" y="155387"/>
                </a:lnTo>
                <a:lnTo>
                  <a:pt x="515133" y="164134"/>
                </a:lnTo>
                <a:lnTo>
                  <a:pt x="468011" y="176357"/>
                </a:lnTo>
                <a:lnTo>
                  <a:pt x="417353" y="185074"/>
                </a:lnTo>
                <a:lnTo>
                  <a:pt x="359721" y="188579"/>
                </a:lnTo>
                <a:lnTo>
                  <a:pt x="300356" y="193822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4569060" y="2498357"/>
            <a:ext cx="200584" cy="166407"/>
          </a:xfrm>
          <a:custGeom>
            <a:avLst/>
            <a:gdLst/>
            <a:ahLst/>
            <a:cxnLst/>
            <a:rect l="l" t="t" r="r" b="b"/>
            <a:pathLst>
              <a:path w="227329" h="188594">
                <a:moveTo>
                  <a:pt x="134477" y="0"/>
                </a:moveTo>
                <a:lnTo>
                  <a:pt x="89062" y="0"/>
                </a:lnTo>
                <a:lnTo>
                  <a:pt x="68092" y="3505"/>
                </a:lnTo>
                <a:lnTo>
                  <a:pt x="34930" y="24444"/>
                </a:lnTo>
                <a:lnTo>
                  <a:pt x="8747" y="54132"/>
                </a:lnTo>
                <a:lnTo>
                  <a:pt x="0" y="75072"/>
                </a:lnTo>
                <a:lnTo>
                  <a:pt x="0" y="113507"/>
                </a:lnTo>
                <a:lnTo>
                  <a:pt x="8747" y="129235"/>
                </a:lnTo>
                <a:lnTo>
                  <a:pt x="17465" y="146669"/>
                </a:lnTo>
                <a:lnTo>
                  <a:pt x="34930" y="158892"/>
                </a:lnTo>
                <a:lnTo>
                  <a:pt x="50657" y="171145"/>
                </a:lnTo>
                <a:lnTo>
                  <a:pt x="68092" y="179862"/>
                </a:lnTo>
                <a:lnTo>
                  <a:pt x="89062" y="188579"/>
                </a:lnTo>
                <a:lnTo>
                  <a:pt x="134477" y="188579"/>
                </a:lnTo>
                <a:lnTo>
                  <a:pt x="176387" y="171145"/>
                </a:lnTo>
                <a:lnTo>
                  <a:pt x="206044" y="146669"/>
                </a:lnTo>
                <a:lnTo>
                  <a:pt x="221772" y="113507"/>
                </a:lnTo>
                <a:lnTo>
                  <a:pt x="227015" y="92537"/>
                </a:lnTo>
                <a:lnTo>
                  <a:pt x="221772" y="75072"/>
                </a:lnTo>
                <a:lnTo>
                  <a:pt x="218297" y="54132"/>
                </a:lnTo>
                <a:lnTo>
                  <a:pt x="206044" y="41909"/>
                </a:lnTo>
                <a:lnTo>
                  <a:pt x="193822" y="24444"/>
                </a:lnTo>
                <a:lnTo>
                  <a:pt x="176387" y="12222"/>
                </a:lnTo>
                <a:lnTo>
                  <a:pt x="155417" y="3505"/>
                </a:lnTo>
                <a:lnTo>
                  <a:pt x="1344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569060" y="2498357"/>
            <a:ext cx="200584" cy="166407"/>
          </a:xfrm>
          <a:custGeom>
            <a:avLst/>
            <a:gdLst/>
            <a:ahLst/>
            <a:cxnLst/>
            <a:rect l="l" t="t" r="r" b="b"/>
            <a:pathLst>
              <a:path w="227329" h="188594">
                <a:moveTo>
                  <a:pt x="113507" y="188579"/>
                </a:moveTo>
                <a:lnTo>
                  <a:pt x="89062" y="188579"/>
                </a:lnTo>
                <a:lnTo>
                  <a:pt x="68092" y="179862"/>
                </a:lnTo>
                <a:lnTo>
                  <a:pt x="50657" y="171145"/>
                </a:lnTo>
                <a:lnTo>
                  <a:pt x="34930" y="158892"/>
                </a:lnTo>
                <a:lnTo>
                  <a:pt x="17465" y="146669"/>
                </a:lnTo>
                <a:lnTo>
                  <a:pt x="8747" y="129235"/>
                </a:lnTo>
                <a:lnTo>
                  <a:pt x="0" y="113507"/>
                </a:lnTo>
                <a:lnTo>
                  <a:pt x="0" y="92537"/>
                </a:lnTo>
                <a:lnTo>
                  <a:pt x="0" y="75072"/>
                </a:lnTo>
                <a:lnTo>
                  <a:pt x="8747" y="54132"/>
                </a:lnTo>
                <a:lnTo>
                  <a:pt x="34930" y="24444"/>
                </a:lnTo>
                <a:lnTo>
                  <a:pt x="68092" y="3505"/>
                </a:lnTo>
                <a:lnTo>
                  <a:pt x="89062" y="0"/>
                </a:lnTo>
                <a:lnTo>
                  <a:pt x="113507" y="0"/>
                </a:lnTo>
                <a:lnTo>
                  <a:pt x="134477" y="0"/>
                </a:lnTo>
                <a:lnTo>
                  <a:pt x="155417" y="3505"/>
                </a:lnTo>
                <a:lnTo>
                  <a:pt x="176387" y="12222"/>
                </a:lnTo>
                <a:lnTo>
                  <a:pt x="193822" y="24444"/>
                </a:lnTo>
                <a:lnTo>
                  <a:pt x="206044" y="41909"/>
                </a:lnTo>
                <a:lnTo>
                  <a:pt x="218297" y="54132"/>
                </a:lnTo>
                <a:lnTo>
                  <a:pt x="221772" y="75072"/>
                </a:lnTo>
                <a:lnTo>
                  <a:pt x="227015" y="92537"/>
                </a:lnTo>
                <a:lnTo>
                  <a:pt x="221772" y="113507"/>
                </a:lnTo>
                <a:lnTo>
                  <a:pt x="218297" y="129235"/>
                </a:lnTo>
                <a:lnTo>
                  <a:pt x="206044" y="146669"/>
                </a:lnTo>
                <a:lnTo>
                  <a:pt x="193822" y="158892"/>
                </a:lnTo>
                <a:lnTo>
                  <a:pt x="176387" y="171145"/>
                </a:lnTo>
                <a:lnTo>
                  <a:pt x="155417" y="179862"/>
                </a:lnTo>
                <a:lnTo>
                  <a:pt x="134477" y="188579"/>
                </a:lnTo>
                <a:lnTo>
                  <a:pt x="113507" y="188579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7154610" y="1568355"/>
            <a:ext cx="76256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" marR="4483" indent="-28576">
              <a:lnSpc>
                <a:spcPts val="1677"/>
              </a:lnSpc>
            </a:pPr>
            <a:r>
              <a:rPr sz="1632" dirty="0">
                <a:latin typeface="Arial"/>
                <a:cs typeface="Arial"/>
              </a:rPr>
              <a:t>Poisson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spiking</a:t>
            </a:r>
            <a:endParaRPr sz="1632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74254" y="2301114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20970" y="0"/>
                </a:moveTo>
                <a:lnTo>
                  <a:pt x="17465" y="3505"/>
                </a:lnTo>
                <a:lnTo>
                  <a:pt x="12222" y="17495"/>
                </a:lnTo>
                <a:lnTo>
                  <a:pt x="8747" y="33192"/>
                </a:lnTo>
                <a:lnTo>
                  <a:pt x="5242" y="59405"/>
                </a:lnTo>
                <a:lnTo>
                  <a:pt x="0" y="83819"/>
                </a:lnTo>
                <a:lnTo>
                  <a:pt x="0" y="117012"/>
                </a:lnTo>
                <a:lnTo>
                  <a:pt x="8747" y="150174"/>
                </a:lnTo>
                <a:lnTo>
                  <a:pt x="20970" y="183367"/>
                </a:lnTo>
                <a:lnTo>
                  <a:pt x="47152" y="176387"/>
                </a:lnTo>
                <a:lnTo>
                  <a:pt x="172882" y="129235"/>
                </a:lnTo>
                <a:lnTo>
                  <a:pt x="214792" y="117012"/>
                </a:lnTo>
                <a:lnTo>
                  <a:pt x="247985" y="101315"/>
                </a:lnTo>
                <a:lnTo>
                  <a:pt x="272430" y="92567"/>
                </a:lnTo>
                <a:lnTo>
                  <a:pt x="281147" y="92567"/>
                </a:lnTo>
                <a:lnTo>
                  <a:pt x="2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 txBox="1"/>
          <p:nvPr/>
        </p:nvSpPr>
        <p:spPr>
          <a:xfrm>
            <a:off x="2017059" y="1967456"/>
            <a:ext cx="5001746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83" algn="r">
              <a:lnSpc>
                <a:spcPts val="1999"/>
              </a:lnSpc>
            </a:pPr>
            <a:r>
              <a:rPr sz="1897" dirty="0">
                <a:latin typeface="Symbol"/>
                <a:cs typeface="Symbol"/>
              </a:rPr>
              <a:t></a:t>
            </a:r>
            <a:r>
              <a:rPr sz="1897" dirty="0">
                <a:latin typeface="Times New Roman"/>
                <a:cs typeface="Times New Roman"/>
              </a:rPr>
              <a:t>t</a:t>
            </a:r>
            <a:r>
              <a:rPr sz="1897" dirty="0">
                <a:latin typeface="Symbol"/>
                <a:cs typeface="Symbol"/>
              </a:rPr>
              <a:t></a:t>
            </a:r>
          </a:p>
          <a:p>
            <a:pPr marL="11206">
              <a:lnSpc>
                <a:spcPts val="2475"/>
              </a:lnSpc>
            </a:pPr>
            <a:r>
              <a:rPr sz="2294" spc="9" dirty="0">
                <a:latin typeface="Arial"/>
                <a:cs typeface="Arial"/>
              </a:rPr>
              <a:t>s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imulus</a:t>
            </a:r>
            <a:endParaRPr sz="2294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16709" y="2729929"/>
            <a:ext cx="14959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000" dirty="0">
                <a:latin typeface="Times New Roman"/>
                <a:cs typeface="Times New Roman"/>
              </a:rPr>
              <a:t>f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52381" y="2588550"/>
            <a:ext cx="515471" cy="324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9132803" y="2666990"/>
            <a:ext cx="437029" cy="280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196722" y="2024936"/>
            <a:ext cx="609040" cy="609040"/>
          </a:xfrm>
          <a:custGeom>
            <a:avLst/>
            <a:gdLst/>
            <a:ahLst/>
            <a:cxnLst/>
            <a:rect l="l" t="t" r="r" b="b"/>
            <a:pathLst>
              <a:path w="690245" h="690244">
                <a:moveTo>
                  <a:pt x="0" y="689765"/>
                </a:moveTo>
                <a:lnTo>
                  <a:pt x="689765" y="689765"/>
                </a:lnTo>
                <a:lnTo>
                  <a:pt x="689765" y="0"/>
                </a:lnTo>
                <a:lnTo>
                  <a:pt x="0" y="0"/>
                </a:lnTo>
                <a:lnTo>
                  <a:pt x="0" y="689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200757" y="2033024"/>
            <a:ext cx="593351" cy="593351"/>
          </a:xfrm>
          <a:custGeom>
            <a:avLst/>
            <a:gdLst/>
            <a:ahLst/>
            <a:cxnLst/>
            <a:rect l="l" t="t" r="r" b="b"/>
            <a:pathLst>
              <a:path w="672465" h="672464">
                <a:moveTo>
                  <a:pt x="0" y="672309"/>
                </a:moveTo>
                <a:lnTo>
                  <a:pt x="672309" y="672309"/>
                </a:lnTo>
                <a:lnTo>
                  <a:pt x="672309" y="0"/>
                </a:lnTo>
                <a:lnTo>
                  <a:pt x="0" y="0"/>
                </a:lnTo>
                <a:lnTo>
                  <a:pt x="0" y="672309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280875" y="2231802"/>
            <a:ext cx="288551" cy="307041"/>
          </a:xfrm>
          <a:custGeom>
            <a:avLst/>
            <a:gdLst/>
            <a:ahLst/>
            <a:cxnLst/>
            <a:rect l="l" t="t" r="r" b="b"/>
            <a:pathLst>
              <a:path w="327025" h="347980">
                <a:moveTo>
                  <a:pt x="0" y="347508"/>
                </a:moveTo>
                <a:lnTo>
                  <a:pt x="326541" y="347508"/>
                </a:lnTo>
                <a:lnTo>
                  <a:pt x="326541" y="0"/>
                </a:lnTo>
                <a:lnTo>
                  <a:pt x="0" y="0"/>
                </a:lnTo>
                <a:lnTo>
                  <a:pt x="0" y="347508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7283967" y="2236424"/>
            <a:ext cx="279026" cy="297516"/>
          </a:xfrm>
          <a:custGeom>
            <a:avLst/>
            <a:gdLst/>
            <a:ahLst/>
            <a:cxnLst/>
            <a:rect l="l" t="t" r="r" b="b"/>
            <a:pathLst>
              <a:path w="316229" h="337185">
                <a:moveTo>
                  <a:pt x="0" y="337029"/>
                </a:moveTo>
                <a:lnTo>
                  <a:pt x="316074" y="337029"/>
                </a:lnTo>
                <a:lnTo>
                  <a:pt x="316074" y="0"/>
                </a:lnTo>
                <a:lnTo>
                  <a:pt x="0" y="0"/>
                </a:lnTo>
                <a:lnTo>
                  <a:pt x="0" y="337029"/>
                </a:lnTo>
                <a:close/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405958" y="2363024"/>
            <a:ext cx="28574" cy="29135"/>
          </a:xfrm>
          <a:custGeom>
            <a:avLst/>
            <a:gdLst/>
            <a:ahLst/>
            <a:cxnLst/>
            <a:rect l="l" t="t" r="r" b="b"/>
            <a:pathLst>
              <a:path w="32384" h="33019">
                <a:moveTo>
                  <a:pt x="20848" y="0"/>
                </a:moveTo>
                <a:lnTo>
                  <a:pt x="11521" y="0"/>
                </a:lnTo>
                <a:lnTo>
                  <a:pt x="0" y="11582"/>
                </a:lnTo>
                <a:lnTo>
                  <a:pt x="0" y="21000"/>
                </a:lnTo>
                <a:lnTo>
                  <a:pt x="11521" y="32583"/>
                </a:lnTo>
                <a:lnTo>
                  <a:pt x="20848" y="32583"/>
                </a:lnTo>
                <a:lnTo>
                  <a:pt x="32339" y="21000"/>
                </a:lnTo>
                <a:lnTo>
                  <a:pt x="32339" y="11582"/>
                </a:lnTo>
                <a:lnTo>
                  <a:pt x="20848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405958" y="2363024"/>
            <a:ext cx="28574" cy="29135"/>
          </a:xfrm>
          <a:custGeom>
            <a:avLst/>
            <a:gdLst/>
            <a:ahLst/>
            <a:cxnLst/>
            <a:rect l="l" t="t" r="r" b="b"/>
            <a:pathLst>
              <a:path w="32384" h="33019">
                <a:moveTo>
                  <a:pt x="26578" y="5791"/>
                </a:moveTo>
                <a:lnTo>
                  <a:pt x="32339" y="11582"/>
                </a:lnTo>
                <a:lnTo>
                  <a:pt x="32339" y="21000"/>
                </a:lnTo>
                <a:lnTo>
                  <a:pt x="26578" y="26791"/>
                </a:lnTo>
                <a:lnTo>
                  <a:pt x="20848" y="32583"/>
                </a:lnTo>
                <a:lnTo>
                  <a:pt x="11521" y="32583"/>
                </a:lnTo>
                <a:lnTo>
                  <a:pt x="5760" y="26791"/>
                </a:lnTo>
                <a:lnTo>
                  <a:pt x="0" y="21000"/>
                </a:lnTo>
                <a:lnTo>
                  <a:pt x="0" y="11582"/>
                </a:lnTo>
                <a:lnTo>
                  <a:pt x="5760" y="5791"/>
                </a:lnTo>
                <a:lnTo>
                  <a:pt x="11521" y="0"/>
                </a:lnTo>
                <a:lnTo>
                  <a:pt x="20848" y="0"/>
                </a:lnTo>
                <a:lnTo>
                  <a:pt x="26578" y="5791"/>
                </a:lnTo>
              </a:path>
            </a:pathLst>
          </a:custGeom>
          <a:ln w="294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411096" y="2368107"/>
            <a:ext cx="17369" cy="19050"/>
          </a:xfrm>
          <a:custGeom>
            <a:avLst/>
            <a:gdLst/>
            <a:ahLst/>
            <a:cxnLst/>
            <a:rect l="l" t="t" r="r" b="b"/>
            <a:pathLst>
              <a:path w="19684" h="21589">
                <a:moveTo>
                  <a:pt x="15758" y="3749"/>
                </a:moveTo>
                <a:lnTo>
                  <a:pt x="19171" y="7498"/>
                </a:lnTo>
                <a:lnTo>
                  <a:pt x="19171" y="13563"/>
                </a:lnTo>
                <a:lnTo>
                  <a:pt x="15758" y="17312"/>
                </a:lnTo>
                <a:lnTo>
                  <a:pt x="12344" y="21061"/>
                </a:lnTo>
                <a:lnTo>
                  <a:pt x="6827" y="21061"/>
                </a:lnTo>
                <a:lnTo>
                  <a:pt x="3413" y="17312"/>
                </a:lnTo>
                <a:lnTo>
                  <a:pt x="0" y="13563"/>
                </a:lnTo>
                <a:lnTo>
                  <a:pt x="0" y="7498"/>
                </a:lnTo>
                <a:lnTo>
                  <a:pt x="3413" y="3749"/>
                </a:lnTo>
                <a:lnTo>
                  <a:pt x="6827" y="0"/>
                </a:lnTo>
                <a:lnTo>
                  <a:pt x="12344" y="0"/>
                </a:lnTo>
                <a:lnTo>
                  <a:pt x="15758" y="3749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280874" y="2110058"/>
            <a:ext cx="428625" cy="118782"/>
          </a:xfrm>
          <a:custGeom>
            <a:avLst/>
            <a:gdLst/>
            <a:ahLst/>
            <a:cxnLst/>
            <a:rect l="l" t="t" r="r" b="b"/>
            <a:pathLst>
              <a:path w="485775" h="134619">
                <a:moveTo>
                  <a:pt x="485454" y="0"/>
                </a:moveTo>
                <a:lnTo>
                  <a:pt x="158922" y="0"/>
                </a:lnTo>
                <a:lnTo>
                  <a:pt x="0" y="134477"/>
                </a:lnTo>
                <a:lnTo>
                  <a:pt x="326562" y="134477"/>
                </a:lnTo>
                <a:lnTo>
                  <a:pt x="48545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280874" y="2110058"/>
            <a:ext cx="428625" cy="118782"/>
          </a:xfrm>
          <a:custGeom>
            <a:avLst/>
            <a:gdLst/>
            <a:ahLst/>
            <a:cxnLst/>
            <a:rect l="l" t="t" r="r" b="b"/>
            <a:pathLst>
              <a:path w="485775" h="134619">
                <a:moveTo>
                  <a:pt x="158922" y="0"/>
                </a:moveTo>
                <a:lnTo>
                  <a:pt x="485454" y="0"/>
                </a:lnTo>
                <a:lnTo>
                  <a:pt x="326562" y="134477"/>
                </a:lnTo>
                <a:lnTo>
                  <a:pt x="0" y="134477"/>
                </a:lnTo>
                <a:lnTo>
                  <a:pt x="158922" y="0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7569017" y="2120278"/>
            <a:ext cx="145116" cy="410135"/>
          </a:xfrm>
          <a:custGeom>
            <a:avLst/>
            <a:gdLst/>
            <a:ahLst/>
            <a:cxnLst/>
            <a:rect l="l" t="t" r="r" b="b"/>
            <a:pathLst>
              <a:path w="164465" h="464819">
                <a:moveTo>
                  <a:pt x="164134" y="0"/>
                </a:moveTo>
                <a:lnTo>
                  <a:pt x="0" y="133197"/>
                </a:lnTo>
                <a:lnTo>
                  <a:pt x="0" y="464484"/>
                </a:lnTo>
                <a:lnTo>
                  <a:pt x="164134" y="331317"/>
                </a:lnTo>
                <a:lnTo>
                  <a:pt x="16413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7595212" y="2427490"/>
            <a:ext cx="18490" cy="40341"/>
          </a:xfrm>
          <a:custGeom>
            <a:avLst/>
            <a:gdLst/>
            <a:ahLst/>
            <a:cxnLst/>
            <a:rect l="l" t="t" r="r" b="b"/>
            <a:pathLst>
              <a:path w="20954" h="45719">
                <a:moveTo>
                  <a:pt x="20939" y="0"/>
                </a:moveTo>
                <a:lnTo>
                  <a:pt x="8717" y="0"/>
                </a:lnTo>
                <a:lnTo>
                  <a:pt x="0" y="12191"/>
                </a:lnTo>
                <a:lnTo>
                  <a:pt x="0" y="45384"/>
                </a:lnTo>
                <a:lnTo>
                  <a:pt x="8717" y="41909"/>
                </a:lnTo>
                <a:lnTo>
                  <a:pt x="20939" y="29657"/>
                </a:lnTo>
                <a:lnTo>
                  <a:pt x="20939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7595212" y="2427490"/>
            <a:ext cx="18490" cy="40341"/>
          </a:xfrm>
          <a:custGeom>
            <a:avLst/>
            <a:gdLst/>
            <a:ahLst/>
            <a:cxnLst/>
            <a:rect l="l" t="t" r="r" b="b"/>
            <a:pathLst>
              <a:path w="20954" h="45719">
                <a:moveTo>
                  <a:pt x="20939" y="12191"/>
                </a:moveTo>
                <a:lnTo>
                  <a:pt x="20939" y="29657"/>
                </a:lnTo>
                <a:lnTo>
                  <a:pt x="8717" y="41909"/>
                </a:lnTo>
                <a:lnTo>
                  <a:pt x="0" y="45384"/>
                </a:lnTo>
                <a:lnTo>
                  <a:pt x="0" y="33162"/>
                </a:lnTo>
                <a:lnTo>
                  <a:pt x="0" y="12191"/>
                </a:lnTo>
                <a:lnTo>
                  <a:pt x="8717" y="0"/>
                </a:lnTo>
                <a:lnTo>
                  <a:pt x="20939" y="0"/>
                </a:lnTo>
                <a:lnTo>
                  <a:pt x="20939" y="12191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7629100" y="2302674"/>
            <a:ext cx="21851" cy="40341"/>
          </a:xfrm>
          <a:custGeom>
            <a:avLst/>
            <a:gdLst/>
            <a:ahLst/>
            <a:cxnLst/>
            <a:rect l="l" t="t" r="r" b="b"/>
            <a:pathLst>
              <a:path w="24765" h="45719">
                <a:moveTo>
                  <a:pt x="20970" y="0"/>
                </a:moveTo>
                <a:lnTo>
                  <a:pt x="12222" y="0"/>
                </a:lnTo>
                <a:lnTo>
                  <a:pt x="3505" y="15727"/>
                </a:lnTo>
                <a:lnTo>
                  <a:pt x="0" y="33162"/>
                </a:lnTo>
                <a:lnTo>
                  <a:pt x="3505" y="45384"/>
                </a:lnTo>
                <a:lnTo>
                  <a:pt x="12222" y="45384"/>
                </a:lnTo>
                <a:lnTo>
                  <a:pt x="20970" y="27919"/>
                </a:lnTo>
                <a:lnTo>
                  <a:pt x="24444" y="12222"/>
                </a:lnTo>
                <a:lnTo>
                  <a:pt x="20970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7629100" y="2302674"/>
            <a:ext cx="21851" cy="40341"/>
          </a:xfrm>
          <a:custGeom>
            <a:avLst/>
            <a:gdLst/>
            <a:ahLst/>
            <a:cxnLst/>
            <a:rect l="l" t="t" r="r" b="b"/>
            <a:pathLst>
              <a:path w="24765" h="45719">
                <a:moveTo>
                  <a:pt x="24444" y="12222"/>
                </a:moveTo>
                <a:lnTo>
                  <a:pt x="20970" y="27919"/>
                </a:lnTo>
                <a:lnTo>
                  <a:pt x="12222" y="45384"/>
                </a:lnTo>
                <a:lnTo>
                  <a:pt x="3505" y="45384"/>
                </a:lnTo>
                <a:lnTo>
                  <a:pt x="0" y="33162"/>
                </a:lnTo>
                <a:lnTo>
                  <a:pt x="3505" y="15727"/>
                </a:lnTo>
                <a:lnTo>
                  <a:pt x="12222" y="0"/>
                </a:lnTo>
                <a:lnTo>
                  <a:pt x="20970" y="0"/>
                </a:lnTo>
                <a:lnTo>
                  <a:pt x="24444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7664734" y="2187111"/>
            <a:ext cx="23532" cy="42022"/>
          </a:xfrm>
          <a:custGeom>
            <a:avLst/>
            <a:gdLst/>
            <a:ahLst/>
            <a:cxnLst/>
            <a:rect l="l" t="t" r="r" b="b"/>
            <a:pathLst>
              <a:path w="26670" h="47625">
                <a:moveTo>
                  <a:pt x="20970" y="0"/>
                </a:moveTo>
                <a:lnTo>
                  <a:pt x="12222" y="0"/>
                </a:lnTo>
                <a:lnTo>
                  <a:pt x="5242" y="17465"/>
                </a:lnTo>
                <a:lnTo>
                  <a:pt x="0" y="33162"/>
                </a:lnTo>
                <a:lnTo>
                  <a:pt x="5242" y="47152"/>
                </a:lnTo>
                <a:lnTo>
                  <a:pt x="12222" y="47152"/>
                </a:lnTo>
                <a:lnTo>
                  <a:pt x="20970" y="29687"/>
                </a:lnTo>
                <a:lnTo>
                  <a:pt x="26182" y="12222"/>
                </a:lnTo>
                <a:lnTo>
                  <a:pt x="20970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7664734" y="2187111"/>
            <a:ext cx="23532" cy="42022"/>
          </a:xfrm>
          <a:custGeom>
            <a:avLst/>
            <a:gdLst/>
            <a:ahLst/>
            <a:cxnLst/>
            <a:rect l="l" t="t" r="r" b="b"/>
            <a:pathLst>
              <a:path w="26670" h="47625">
                <a:moveTo>
                  <a:pt x="26182" y="12222"/>
                </a:moveTo>
                <a:lnTo>
                  <a:pt x="20970" y="29687"/>
                </a:lnTo>
                <a:lnTo>
                  <a:pt x="12222" y="47152"/>
                </a:lnTo>
                <a:lnTo>
                  <a:pt x="5242" y="47152"/>
                </a:lnTo>
                <a:lnTo>
                  <a:pt x="0" y="33162"/>
                </a:lnTo>
                <a:lnTo>
                  <a:pt x="5242" y="17465"/>
                </a:lnTo>
                <a:lnTo>
                  <a:pt x="12222" y="0"/>
                </a:lnTo>
                <a:lnTo>
                  <a:pt x="20970" y="0"/>
                </a:lnTo>
                <a:lnTo>
                  <a:pt x="26182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 txBox="1"/>
          <p:nvPr/>
        </p:nvSpPr>
        <p:spPr>
          <a:xfrm>
            <a:off x="5474752" y="1506745"/>
            <a:ext cx="108977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2802">
              <a:lnSpc>
                <a:spcPts val="1827"/>
              </a:lnSpc>
            </a:pPr>
            <a:r>
              <a:rPr sz="1632" dirty="0">
                <a:latin typeface="Arial"/>
                <a:cs typeface="Arial"/>
              </a:rPr>
              <a:t>exponen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ial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nonlineari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y</a:t>
            </a:r>
            <a:endParaRPr sz="1632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69560" y="3829540"/>
            <a:ext cx="182319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575" marR="4483" indent="-291368">
              <a:lnSpc>
                <a:spcPts val="2824"/>
              </a:lnSpc>
            </a:pPr>
            <a:r>
              <a:rPr sz="2427" spc="9" dirty="0">
                <a:latin typeface="Gill Sans MT"/>
                <a:cs typeface="Gill Sans MT"/>
              </a:rPr>
              <a:t>d</a:t>
            </a:r>
            <a:r>
              <a:rPr sz="2427" dirty="0">
                <a:latin typeface="Gill Sans MT"/>
                <a:cs typeface="Gill Sans MT"/>
              </a:rPr>
              <a:t>i</a:t>
            </a:r>
            <a:r>
              <a:rPr sz="2427" spc="9" dirty="0">
                <a:latin typeface="Gill Sans MT"/>
                <a:cs typeface="Gill Sans MT"/>
              </a:rPr>
              <a:t>mens</a:t>
            </a:r>
            <a:r>
              <a:rPr sz="2427" dirty="0">
                <a:latin typeface="Gill Sans MT"/>
                <a:cs typeface="Gill Sans MT"/>
              </a:rPr>
              <a:t>i</a:t>
            </a:r>
            <a:r>
              <a:rPr sz="2427" spc="9" dirty="0">
                <a:latin typeface="Gill Sans MT"/>
                <a:cs typeface="Gill Sans MT"/>
              </a:rPr>
              <a:t>ona</a:t>
            </a:r>
            <a:r>
              <a:rPr sz="2427" dirty="0">
                <a:latin typeface="Gill Sans MT"/>
                <a:cs typeface="Gill Sans MT"/>
              </a:rPr>
              <a:t>li</a:t>
            </a:r>
            <a:r>
              <a:rPr sz="2427" spc="9" dirty="0">
                <a:latin typeface="Gill Sans MT"/>
                <a:cs typeface="Gill Sans MT"/>
              </a:rPr>
              <a:t>ty</a:t>
            </a:r>
            <a:r>
              <a:rPr sz="2427" spc="4" dirty="0">
                <a:latin typeface="Times New Roman"/>
                <a:cs typeface="Times New Roman"/>
              </a:rPr>
              <a:t> </a:t>
            </a:r>
            <a:r>
              <a:rPr sz="2427" spc="-44" dirty="0">
                <a:latin typeface="Gill Sans MT"/>
                <a:cs typeface="Gill Sans MT"/>
              </a:rPr>
              <a:t>r</a:t>
            </a:r>
            <a:r>
              <a:rPr sz="2427" spc="9" dirty="0">
                <a:latin typeface="Gill Sans MT"/>
                <a:cs typeface="Gill Sans MT"/>
              </a:rPr>
              <a:t>eduction</a:t>
            </a:r>
            <a:endParaRPr sz="2427">
              <a:latin typeface="Gill Sans MT"/>
              <a:cs typeface="Gill Sans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099057" y="3423244"/>
            <a:ext cx="100292" cy="382121"/>
          </a:xfrm>
          <a:custGeom>
            <a:avLst/>
            <a:gdLst/>
            <a:ahLst/>
            <a:cxnLst/>
            <a:rect l="l" t="t" r="r" b="b"/>
            <a:pathLst>
              <a:path w="113664" h="433070">
                <a:moveTo>
                  <a:pt x="113361" y="0"/>
                </a:moveTo>
                <a:lnTo>
                  <a:pt x="107134" y="23743"/>
                </a:lnTo>
                <a:lnTo>
                  <a:pt x="0" y="432480"/>
                </a:lnTo>
              </a:path>
            </a:pathLst>
          </a:custGeom>
          <a:ln w="49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108072" y="3273175"/>
            <a:ext cx="171450" cy="193862"/>
          </a:xfrm>
          <a:custGeom>
            <a:avLst/>
            <a:gdLst/>
            <a:ahLst/>
            <a:cxnLst/>
            <a:rect l="l" t="t" r="r" b="b"/>
            <a:pathLst>
              <a:path w="194310" h="219710">
                <a:moveTo>
                  <a:pt x="147709" y="0"/>
                </a:moveTo>
                <a:lnTo>
                  <a:pt x="0" y="168432"/>
                </a:lnTo>
                <a:lnTo>
                  <a:pt x="193834" y="219242"/>
                </a:lnTo>
                <a:lnTo>
                  <a:pt x="147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 txBox="1"/>
          <p:nvPr/>
        </p:nvSpPr>
        <p:spPr>
          <a:xfrm>
            <a:off x="5434849" y="3874364"/>
            <a:ext cx="126738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22413">
              <a:lnSpc>
                <a:spcPts val="2735"/>
              </a:lnSpc>
            </a:pPr>
            <a:r>
              <a:rPr sz="2427" spc="9" dirty="0">
                <a:latin typeface="Gill Sans MT"/>
                <a:cs typeface="Gill Sans MT"/>
              </a:rPr>
              <a:t>non</a:t>
            </a:r>
            <a:r>
              <a:rPr sz="2427" dirty="0">
                <a:latin typeface="Gill Sans MT"/>
                <a:cs typeface="Gill Sans MT"/>
              </a:rPr>
              <a:t>li</a:t>
            </a:r>
            <a:r>
              <a:rPr sz="2427" spc="9" dirty="0">
                <a:latin typeface="Gill Sans MT"/>
                <a:cs typeface="Gill Sans MT"/>
              </a:rPr>
              <a:t>near</a:t>
            </a:r>
            <a:r>
              <a:rPr sz="2427" spc="4" dirty="0">
                <a:latin typeface="Times New Roman"/>
                <a:cs typeface="Times New Roman"/>
              </a:rPr>
              <a:t> </a:t>
            </a:r>
            <a:r>
              <a:rPr sz="2427" spc="4" dirty="0">
                <a:latin typeface="Gill Sans MT"/>
                <a:cs typeface="Gill Sans MT"/>
              </a:rPr>
              <a:t>st</a:t>
            </a:r>
            <a:r>
              <a:rPr sz="2427" spc="-44" dirty="0">
                <a:latin typeface="Gill Sans MT"/>
                <a:cs typeface="Gill Sans MT"/>
              </a:rPr>
              <a:t>r</a:t>
            </a:r>
            <a:r>
              <a:rPr sz="2427" spc="9" dirty="0">
                <a:latin typeface="Gill Sans MT"/>
                <a:cs typeface="Gill Sans MT"/>
              </a:rPr>
              <a:t>etching</a:t>
            </a:r>
            <a:endParaRPr sz="2427">
              <a:latin typeface="Gill Sans MT"/>
              <a:cs typeface="Gill Sans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954697" y="3390326"/>
            <a:ext cx="19050" cy="361390"/>
          </a:xfrm>
          <a:custGeom>
            <a:avLst/>
            <a:gdLst/>
            <a:ahLst/>
            <a:cxnLst/>
            <a:rect l="l" t="t" r="r" b="b"/>
            <a:pathLst>
              <a:path w="21589" h="409575">
                <a:moveTo>
                  <a:pt x="21031" y="0"/>
                </a:moveTo>
                <a:lnTo>
                  <a:pt x="19751" y="24536"/>
                </a:lnTo>
                <a:lnTo>
                  <a:pt x="0" y="409315"/>
                </a:lnTo>
              </a:path>
            </a:pathLst>
          </a:custGeom>
          <a:ln w="49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5883832" y="3235415"/>
            <a:ext cx="177053" cy="181535"/>
          </a:xfrm>
          <a:custGeom>
            <a:avLst/>
            <a:gdLst/>
            <a:ahLst/>
            <a:cxnLst/>
            <a:rect l="l" t="t" r="r" b="b"/>
            <a:pathLst>
              <a:path w="200660" h="205739">
                <a:moveTo>
                  <a:pt x="110337" y="0"/>
                </a:moveTo>
                <a:lnTo>
                  <a:pt x="0" y="194950"/>
                </a:lnTo>
                <a:lnTo>
                  <a:pt x="200131" y="205252"/>
                </a:lnTo>
                <a:lnTo>
                  <a:pt x="11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 txBox="1"/>
          <p:nvPr/>
        </p:nvSpPr>
        <p:spPr>
          <a:xfrm>
            <a:off x="7832917" y="3594216"/>
            <a:ext cx="688601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27" spc="9" dirty="0">
                <a:latin typeface="Gill Sans MT"/>
                <a:cs typeface="Gill Sans MT"/>
              </a:rPr>
              <a:t>no</a:t>
            </a:r>
            <a:r>
              <a:rPr sz="2427" dirty="0">
                <a:latin typeface="Gill Sans MT"/>
                <a:cs typeface="Gill Sans MT"/>
              </a:rPr>
              <a:t>i</a:t>
            </a:r>
            <a:r>
              <a:rPr sz="2427" spc="9" dirty="0">
                <a:latin typeface="Gill Sans MT"/>
                <a:cs typeface="Gill Sans MT"/>
              </a:rPr>
              <a:t>se</a:t>
            </a:r>
            <a:endParaRPr sz="2427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14004" y="3026772"/>
            <a:ext cx="189940" cy="431426"/>
          </a:xfrm>
          <a:custGeom>
            <a:avLst/>
            <a:gdLst/>
            <a:ahLst/>
            <a:cxnLst/>
            <a:rect l="l" t="t" r="r" b="b"/>
            <a:pathLst>
              <a:path w="215265" h="488950">
                <a:moveTo>
                  <a:pt x="0" y="0"/>
                </a:moveTo>
                <a:lnTo>
                  <a:pt x="9905" y="22494"/>
                </a:lnTo>
                <a:lnTo>
                  <a:pt x="215219" y="488899"/>
                </a:lnTo>
              </a:path>
            </a:pathLst>
          </a:custGeom>
          <a:ln w="49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7641820" y="2884770"/>
            <a:ext cx="161925" cy="197783"/>
          </a:xfrm>
          <a:custGeom>
            <a:avLst/>
            <a:gdLst/>
            <a:ahLst/>
            <a:cxnLst/>
            <a:rect l="l" t="t" r="r" b="b"/>
            <a:pathLst>
              <a:path w="183515" h="224154">
                <a:moveTo>
                  <a:pt x="10972" y="0"/>
                </a:moveTo>
                <a:lnTo>
                  <a:pt x="0" y="223784"/>
                </a:lnTo>
                <a:lnTo>
                  <a:pt x="183398" y="143042"/>
                </a:lnTo>
                <a:lnTo>
                  <a:pt x="1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 txBox="1"/>
          <p:nvPr/>
        </p:nvSpPr>
        <p:spPr>
          <a:xfrm>
            <a:off x="1725710" y="206452"/>
            <a:ext cx="8732184" cy="1256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000" b="1" dirty="0">
                <a:latin typeface="Arial"/>
                <a:cs typeface="Arial"/>
              </a:rPr>
              <a:t>“</a:t>
            </a:r>
            <a:r>
              <a:rPr sz="3000" b="1" spc="-4" dirty="0">
                <a:latin typeface="Arial"/>
                <a:cs typeface="Arial"/>
              </a:rPr>
              <a:t>b</a:t>
            </a:r>
            <a:r>
              <a:rPr sz="3000" b="1" dirty="0">
                <a:latin typeface="Arial"/>
                <a:cs typeface="Arial"/>
              </a:rPr>
              <a:t>as</a:t>
            </a:r>
            <a:r>
              <a:rPr sz="3000" b="1" spc="-4" dirty="0">
                <a:latin typeface="Arial"/>
                <a:cs typeface="Arial"/>
              </a:rPr>
              <a:t>i</a:t>
            </a:r>
            <a:r>
              <a:rPr sz="3000" b="1" dirty="0">
                <a:latin typeface="Arial"/>
                <a:cs typeface="Arial"/>
              </a:rPr>
              <a:t>c”</a:t>
            </a:r>
            <a:r>
              <a:rPr sz="3000" b="1" spc="84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P</a:t>
            </a:r>
            <a:r>
              <a:rPr sz="3000" b="1" spc="-4" dirty="0">
                <a:latin typeface="Arial"/>
                <a:cs typeface="Arial"/>
              </a:rPr>
              <a:t>oi</a:t>
            </a:r>
            <a:r>
              <a:rPr sz="3000" b="1" dirty="0">
                <a:latin typeface="Arial"/>
                <a:cs typeface="Arial"/>
              </a:rPr>
              <a:t>ss</a:t>
            </a:r>
            <a:r>
              <a:rPr sz="3000" b="1" spc="-4" dirty="0">
                <a:latin typeface="Arial"/>
                <a:cs typeface="Arial"/>
              </a:rPr>
              <a:t>o</a:t>
            </a:r>
            <a:r>
              <a:rPr sz="3000" b="1" dirty="0">
                <a:latin typeface="Arial"/>
                <a:cs typeface="Arial"/>
              </a:rPr>
              <a:t>n</a:t>
            </a:r>
            <a:r>
              <a:rPr sz="3000" b="1" spc="84" dirty="0">
                <a:latin typeface="Times New Roman"/>
                <a:cs typeface="Times New Roman"/>
              </a:rPr>
              <a:t> </a:t>
            </a:r>
            <a:r>
              <a:rPr sz="3000" b="1" spc="-4" dirty="0">
                <a:latin typeface="Arial"/>
                <a:cs typeface="Arial"/>
              </a:rPr>
              <a:t>g</a:t>
            </a:r>
            <a:r>
              <a:rPr sz="3000" b="1" dirty="0">
                <a:latin typeface="Arial"/>
                <a:cs typeface="Arial"/>
              </a:rPr>
              <a:t>e</a:t>
            </a:r>
            <a:r>
              <a:rPr sz="3000" b="1" spc="-4" dirty="0">
                <a:latin typeface="Arial"/>
                <a:cs typeface="Arial"/>
              </a:rPr>
              <a:t>n</a:t>
            </a:r>
            <a:r>
              <a:rPr sz="3000" b="1" dirty="0">
                <a:latin typeface="Arial"/>
                <a:cs typeface="Arial"/>
              </a:rPr>
              <a:t>era</a:t>
            </a:r>
            <a:r>
              <a:rPr sz="3000" b="1" spc="-4" dirty="0">
                <a:latin typeface="Arial"/>
                <a:cs typeface="Arial"/>
              </a:rPr>
              <a:t>li</a:t>
            </a:r>
            <a:r>
              <a:rPr sz="3000" b="1" dirty="0">
                <a:latin typeface="Arial"/>
                <a:cs typeface="Arial"/>
              </a:rPr>
              <a:t>zed</a:t>
            </a:r>
            <a:r>
              <a:rPr sz="3000" b="1" spc="84" dirty="0">
                <a:latin typeface="Times New Roman"/>
                <a:cs typeface="Times New Roman"/>
              </a:rPr>
              <a:t> </a:t>
            </a:r>
            <a:r>
              <a:rPr sz="3000" b="1" spc="-4" dirty="0">
                <a:latin typeface="Arial"/>
                <a:cs typeface="Arial"/>
              </a:rPr>
              <a:t>lin</a:t>
            </a:r>
            <a:r>
              <a:rPr sz="3000" b="1" dirty="0">
                <a:latin typeface="Arial"/>
                <a:cs typeface="Arial"/>
              </a:rPr>
              <a:t>ear</a:t>
            </a:r>
            <a:r>
              <a:rPr sz="3000" b="1" spc="84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m</a:t>
            </a:r>
            <a:r>
              <a:rPr sz="3000" b="1" spc="-4" dirty="0">
                <a:latin typeface="Arial"/>
                <a:cs typeface="Arial"/>
              </a:rPr>
              <a:t>od</a:t>
            </a:r>
            <a:r>
              <a:rPr sz="3000" b="1" dirty="0">
                <a:latin typeface="Arial"/>
                <a:cs typeface="Arial"/>
              </a:rPr>
              <a:t>el</a:t>
            </a:r>
            <a:r>
              <a:rPr sz="3000" b="1" spc="84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(</a:t>
            </a:r>
            <a:r>
              <a:rPr sz="3000" b="1" spc="-4" dirty="0">
                <a:latin typeface="Arial"/>
                <a:cs typeface="Arial"/>
              </a:rPr>
              <a:t>GL</a:t>
            </a:r>
            <a:r>
              <a:rPr sz="3000" b="1" dirty="0">
                <a:latin typeface="Arial"/>
                <a:cs typeface="Arial"/>
              </a:rPr>
              <a:t>M)</a:t>
            </a:r>
            <a:endParaRPr sz="3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735">
              <a:latin typeface="Times New Roman"/>
              <a:cs typeface="Times New Roman"/>
            </a:endParaRPr>
          </a:p>
          <a:p>
            <a:pPr marL="1601965"/>
            <a:r>
              <a:rPr sz="2427" spc="9" dirty="0">
                <a:latin typeface="Arial"/>
                <a:cs typeface="Arial"/>
              </a:rPr>
              <a:t>Linear-Nonlinear-Poisson</a:t>
            </a:r>
            <a:r>
              <a:rPr sz="2427" spc="75" dirty="0">
                <a:latin typeface="Times New Roman"/>
                <a:cs typeface="Times New Roman"/>
              </a:rPr>
              <a:t> </a:t>
            </a:r>
            <a:r>
              <a:rPr sz="2427" spc="9" dirty="0">
                <a:latin typeface="Arial"/>
                <a:cs typeface="Arial"/>
              </a:rPr>
              <a:t>(LNP)</a:t>
            </a:r>
            <a:r>
              <a:rPr sz="2427" spc="71" dirty="0">
                <a:latin typeface="Times New Roman"/>
                <a:cs typeface="Times New Roman"/>
              </a:rPr>
              <a:t> </a:t>
            </a:r>
            <a:r>
              <a:rPr sz="2427" spc="13" dirty="0">
                <a:latin typeface="Arial"/>
                <a:cs typeface="Arial"/>
              </a:rPr>
              <a:t>model</a:t>
            </a:r>
            <a:endParaRPr sz="2427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28276" y="4993387"/>
            <a:ext cx="205628" cy="298637"/>
          </a:xfrm>
          <a:custGeom>
            <a:avLst/>
            <a:gdLst/>
            <a:ahLst/>
            <a:cxnLst/>
            <a:rect l="l" t="t" r="r" b="b"/>
            <a:pathLst>
              <a:path w="233045" h="338454">
                <a:moveTo>
                  <a:pt x="63855" y="0"/>
                </a:moveTo>
                <a:lnTo>
                  <a:pt x="57851" y="0"/>
                </a:lnTo>
                <a:lnTo>
                  <a:pt x="57851" y="9046"/>
                </a:lnTo>
                <a:lnTo>
                  <a:pt x="61508" y="10107"/>
                </a:lnTo>
                <a:lnTo>
                  <a:pt x="62026" y="10107"/>
                </a:lnTo>
                <a:lnTo>
                  <a:pt x="71957" y="12853"/>
                </a:lnTo>
                <a:lnTo>
                  <a:pt x="79167" y="18650"/>
                </a:lnTo>
                <a:lnTo>
                  <a:pt x="85787" y="30656"/>
                </a:lnTo>
                <a:lnTo>
                  <a:pt x="138196" y="178283"/>
                </a:lnTo>
                <a:lnTo>
                  <a:pt x="8381" y="309204"/>
                </a:lnTo>
                <a:lnTo>
                  <a:pt x="2865" y="315062"/>
                </a:lnTo>
                <a:lnTo>
                  <a:pt x="0" y="317979"/>
                </a:lnTo>
                <a:lnTo>
                  <a:pt x="0" y="332350"/>
                </a:lnTo>
                <a:lnTo>
                  <a:pt x="6522" y="337946"/>
                </a:lnTo>
                <a:lnTo>
                  <a:pt x="21732" y="337946"/>
                </a:lnTo>
                <a:lnTo>
                  <a:pt x="25907" y="332622"/>
                </a:lnTo>
                <a:lnTo>
                  <a:pt x="29565" y="327824"/>
                </a:lnTo>
                <a:lnTo>
                  <a:pt x="142920" y="192118"/>
                </a:lnTo>
                <a:lnTo>
                  <a:pt x="179489" y="192118"/>
                </a:lnTo>
                <a:lnTo>
                  <a:pt x="123809" y="34049"/>
                </a:lnTo>
                <a:lnTo>
                  <a:pt x="95226" y="4651"/>
                </a:lnTo>
                <a:lnTo>
                  <a:pt x="69638" y="49"/>
                </a:lnTo>
                <a:lnTo>
                  <a:pt x="63855" y="0"/>
                </a:lnTo>
                <a:close/>
              </a:path>
              <a:path w="233045" h="338454">
                <a:moveTo>
                  <a:pt x="179489" y="192118"/>
                </a:moveTo>
                <a:lnTo>
                  <a:pt x="142920" y="192118"/>
                </a:lnTo>
                <a:lnTo>
                  <a:pt x="148139" y="205979"/>
                </a:lnTo>
                <a:lnTo>
                  <a:pt x="153428" y="220564"/>
                </a:lnTo>
                <a:lnTo>
                  <a:pt x="158714" y="235516"/>
                </a:lnTo>
                <a:lnTo>
                  <a:pt x="163920" y="250479"/>
                </a:lnTo>
                <a:lnTo>
                  <a:pt x="173793" y="279012"/>
                </a:lnTo>
                <a:lnTo>
                  <a:pt x="178308" y="291870"/>
                </a:lnTo>
                <a:lnTo>
                  <a:pt x="201867" y="335270"/>
                </a:lnTo>
                <a:lnTo>
                  <a:pt x="227716" y="337148"/>
                </a:lnTo>
                <a:lnTo>
                  <a:pt x="232196" y="336611"/>
                </a:lnTo>
                <a:lnTo>
                  <a:pt x="232714" y="333682"/>
                </a:lnTo>
                <a:lnTo>
                  <a:pt x="232714" y="330753"/>
                </a:lnTo>
                <a:lnTo>
                  <a:pt x="231922" y="329955"/>
                </a:lnTo>
                <a:lnTo>
                  <a:pt x="230337" y="327824"/>
                </a:lnTo>
                <a:lnTo>
                  <a:pt x="225643" y="322777"/>
                </a:lnTo>
                <a:lnTo>
                  <a:pt x="223022" y="315586"/>
                </a:lnTo>
                <a:lnTo>
                  <a:pt x="219608" y="306013"/>
                </a:lnTo>
                <a:lnTo>
                  <a:pt x="179489" y="192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6086049" y="5139776"/>
            <a:ext cx="27622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785" y="0"/>
                </a:lnTo>
              </a:path>
            </a:pathLst>
          </a:custGeom>
          <a:ln w="20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086049" y="5221603"/>
            <a:ext cx="27622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785" y="0"/>
                </a:lnTo>
              </a:path>
            </a:pathLst>
          </a:custGeom>
          <a:ln w="20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523207" y="4989025"/>
            <a:ext cx="206749" cy="383801"/>
          </a:xfrm>
          <a:custGeom>
            <a:avLst/>
            <a:gdLst/>
            <a:ahLst/>
            <a:cxnLst/>
            <a:rect l="l" t="t" r="r" b="b"/>
            <a:pathLst>
              <a:path w="234314" h="434975">
                <a:moveTo>
                  <a:pt x="30410" y="373641"/>
                </a:moveTo>
                <a:lnTo>
                  <a:pt x="16222" y="375940"/>
                </a:lnTo>
                <a:lnTo>
                  <a:pt x="5561" y="383654"/>
                </a:lnTo>
                <a:lnTo>
                  <a:pt x="0" y="396170"/>
                </a:lnTo>
                <a:lnTo>
                  <a:pt x="2700" y="412254"/>
                </a:lnTo>
                <a:lnTo>
                  <a:pt x="10365" y="423791"/>
                </a:lnTo>
                <a:lnTo>
                  <a:pt x="21419" y="431074"/>
                </a:lnTo>
                <a:lnTo>
                  <a:pt x="34285" y="434400"/>
                </a:lnTo>
                <a:lnTo>
                  <a:pt x="49137" y="432268"/>
                </a:lnTo>
                <a:lnTo>
                  <a:pt x="61901" y="426337"/>
                </a:lnTo>
                <a:lnTo>
                  <a:pt x="65814" y="423203"/>
                </a:lnTo>
                <a:lnTo>
                  <a:pt x="34490" y="423203"/>
                </a:lnTo>
                <a:lnTo>
                  <a:pt x="21972" y="419255"/>
                </a:lnTo>
                <a:lnTo>
                  <a:pt x="35216" y="410350"/>
                </a:lnTo>
                <a:lnTo>
                  <a:pt x="41417" y="398196"/>
                </a:lnTo>
                <a:lnTo>
                  <a:pt x="38858" y="380791"/>
                </a:lnTo>
                <a:lnTo>
                  <a:pt x="30410" y="373641"/>
                </a:lnTo>
                <a:close/>
              </a:path>
              <a:path w="234314" h="434975">
                <a:moveTo>
                  <a:pt x="147163" y="145436"/>
                </a:moveTo>
                <a:lnTo>
                  <a:pt x="115769" y="145436"/>
                </a:lnTo>
                <a:lnTo>
                  <a:pt x="80412" y="334367"/>
                </a:lnTo>
                <a:lnTo>
                  <a:pt x="77149" y="352039"/>
                </a:lnTo>
                <a:lnTo>
                  <a:pt x="73702" y="368899"/>
                </a:lnTo>
                <a:lnTo>
                  <a:pt x="60133" y="409415"/>
                </a:lnTo>
                <a:lnTo>
                  <a:pt x="34490" y="423203"/>
                </a:lnTo>
                <a:lnTo>
                  <a:pt x="65814" y="423203"/>
                </a:lnTo>
                <a:lnTo>
                  <a:pt x="94920" y="382259"/>
                </a:lnTo>
                <a:lnTo>
                  <a:pt x="110288" y="335472"/>
                </a:lnTo>
                <a:lnTo>
                  <a:pt x="118858" y="297519"/>
                </a:lnTo>
                <a:lnTo>
                  <a:pt x="147163" y="145436"/>
                </a:lnTo>
                <a:close/>
              </a:path>
              <a:path w="234314" h="434975">
                <a:moveTo>
                  <a:pt x="201875" y="130806"/>
                </a:moveTo>
                <a:lnTo>
                  <a:pt x="71512" y="130806"/>
                </a:lnTo>
                <a:lnTo>
                  <a:pt x="71512" y="145436"/>
                </a:lnTo>
                <a:lnTo>
                  <a:pt x="201875" y="145436"/>
                </a:lnTo>
                <a:lnTo>
                  <a:pt x="201875" y="130806"/>
                </a:lnTo>
                <a:close/>
              </a:path>
              <a:path w="234314" h="434975">
                <a:moveTo>
                  <a:pt x="199428" y="0"/>
                </a:moveTo>
                <a:lnTo>
                  <a:pt x="157480" y="14637"/>
                </a:lnTo>
                <a:lnTo>
                  <a:pt x="136185" y="49547"/>
                </a:lnTo>
                <a:lnTo>
                  <a:pt x="126401" y="87535"/>
                </a:lnTo>
                <a:lnTo>
                  <a:pt x="119609" y="122804"/>
                </a:lnTo>
                <a:lnTo>
                  <a:pt x="85654" y="130806"/>
                </a:lnTo>
                <a:lnTo>
                  <a:pt x="150059" y="130806"/>
                </a:lnTo>
                <a:lnTo>
                  <a:pt x="159995" y="76250"/>
                </a:lnTo>
                <a:lnTo>
                  <a:pt x="162110" y="65055"/>
                </a:lnTo>
                <a:lnTo>
                  <a:pt x="171207" y="26565"/>
                </a:lnTo>
                <a:lnTo>
                  <a:pt x="191140" y="10381"/>
                </a:lnTo>
                <a:lnTo>
                  <a:pt x="222830" y="10381"/>
                </a:lnTo>
                <a:lnTo>
                  <a:pt x="212257" y="3436"/>
                </a:lnTo>
                <a:lnTo>
                  <a:pt x="199428" y="0"/>
                </a:lnTo>
                <a:close/>
              </a:path>
              <a:path w="234314" h="434975">
                <a:moveTo>
                  <a:pt x="222830" y="10381"/>
                </a:moveTo>
                <a:lnTo>
                  <a:pt x="191140" y="10381"/>
                </a:lnTo>
                <a:lnTo>
                  <a:pt x="201241" y="11213"/>
                </a:lnTo>
                <a:lnTo>
                  <a:pt x="215079" y="17711"/>
                </a:lnTo>
                <a:lnTo>
                  <a:pt x="199581" y="24896"/>
                </a:lnTo>
                <a:lnTo>
                  <a:pt x="192394" y="36237"/>
                </a:lnTo>
                <a:lnTo>
                  <a:pt x="194857" y="53588"/>
                </a:lnTo>
                <a:lnTo>
                  <a:pt x="203330" y="60656"/>
                </a:lnTo>
                <a:lnTo>
                  <a:pt x="217459" y="58427"/>
                </a:lnTo>
                <a:lnTo>
                  <a:pt x="228190" y="50820"/>
                </a:lnTo>
                <a:lnTo>
                  <a:pt x="233857" y="38323"/>
                </a:lnTo>
                <a:lnTo>
                  <a:pt x="231121" y="22250"/>
                </a:lnTo>
                <a:lnTo>
                  <a:pt x="223372" y="10737"/>
                </a:lnTo>
                <a:lnTo>
                  <a:pt x="222830" y="10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511675" y="4873876"/>
            <a:ext cx="1423882" cy="953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7267785" y="5160571"/>
            <a:ext cx="43143" cy="42582"/>
          </a:xfrm>
          <a:custGeom>
            <a:avLst/>
            <a:gdLst/>
            <a:ahLst/>
            <a:cxnLst/>
            <a:rect l="l" t="t" r="r" b="b"/>
            <a:pathLst>
              <a:path w="48895" h="48260">
                <a:moveTo>
                  <a:pt x="34903" y="0"/>
                </a:moveTo>
                <a:lnTo>
                  <a:pt x="17427" y="843"/>
                </a:lnTo>
                <a:lnTo>
                  <a:pt x="5882" y="6791"/>
                </a:lnTo>
                <a:lnTo>
                  <a:pt x="0" y="16259"/>
                </a:lnTo>
                <a:lnTo>
                  <a:pt x="2350" y="32590"/>
                </a:lnTo>
                <a:lnTo>
                  <a:pt x="9958" y="43308"/>
                </a:lnTo>
                <a:lnTo>
                  <a:pt x="21078" y="47977"/>
                </a:lnTo>
                <a:lnTo>
                  <a:pt x="35749" y="44540"/>
                </a:lnTo>
                <a:lnTo>
                  <a:pt x="45454" y="35297"/>
                </a:lnTo>
                <a:lnTo>
                  <a:pt x="48818" y="22873"/>
                </a:lnTo>
                <a:lnTo>
                  <a:pt x="44939" y="9325"/>
                </a:lnTo>
                <a:lnTo>
                  <a:pt x="34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5739680" y="5538284"/>
            <a:ext cx="191060" cy="270062"/>
          </a:xfrm>
          <a:custGeom>
            <a:avLst/>
            <a:gdLst/>
            <a:ahLst/>
            <a:cxnLst/>
            <a:rect l="l" t="t" r="r" b="b"/>
            <a:pathLst>
              <a:path w="216535" h="306070">
                <a:moveTo>
                  <a:pt x="40751" y="233744"/>
                </a:moveTo>
                <a:lnTo>
                  <a:pt x="36057" y="233744"/>
                </a:lnTo>
                <a:lnTo>
                  <a:pt x="25173" y="236230"/>
                </a:lnTo>
                <a:lnTo>
                  <a:pt x="15172" y="244656"/>
                </a:lnTo>
                <a:lnTo>
                  <a:pt x="9836" y="260478"/>
                </a:lnTo>
                <a:lnTo>
                  <a:pt x="11866" y="275051"/>
                </a:lnTo>
                <a:lnTo>
                  <a:pt x="17829" y="287124"/>
                </a:lnTo>
                <a:lnTo>
                  <a:pt x="27237" y="296419"/>
                </a:lnTo>
                <a:lnTo>
                  <a:pt x="39604" y="302661"/>
                </a:lnTo>
                <a:lnTo>
                  <a:pt x="54443" y="305571"/>
                </a:lnTo>
                <a:lnTo>
                  <a:pt x="67880" y="304710"/>
                </a:lnTo>
                <a:lnTo>
                  <a:pt x="80988" y="302114"/>
                </a:lnTo>
                <a:lnTo>
                  <a:pt x="93657" y="297902"/>
                </a:lnTo>
                <a:lnTo>
                  <a:pt x="99380" y="295206"/>
                </a:lnTo>
                <a:lnTo>
                  <a:pt x="64622" y="295206"/>
                </a:lnTo>
                <a:lnTo>
                  <a:pt x="53203" y="294670"/>
                </a:lnTo>
                <a:lnTo>
                  <a:pt x="40261" y="291331"/>
                </a:lnTo>
                <a:lnTo>
                  <a:pt x="28734" y="283239"/>
                </a:lnTo>
                <a:lnTo>
                  <a:pt x="31333" y="275416"/>
                </a:lnTo>
                <a:lnTo>
                  <a:pt x="37368" y="275416"/>
                </a:lnTo>
                <a:lnTo>
                  <a:pt x="43891" y="269881"/>
                </a:lnTo>
                <a:lnTo>
                  <a:pt x="48585" y="265392"/>
                </a:lnTo>
                <a:lnTo>
                  <a:pt x="53279" y="259332"/>
                </a:lnTo>
                <a:lnTo>
                  <a:pt x="53279" y="235591"/>
                </a:lnTo>
                <a:lnTo>
                  <a:pt x="40751" y="233744"/>
                </a:lnTo>
                <a:close/>
              </a:path>
              <a:path w="216535" h="306070">
                <a:moveTo>
                  <a:pt x="171583" y="198311"/>
                </a:moveTo>
                <a:lnTo>
                  <a:pt x="135329" y="198311"/>
                </a:lnTo>
                <a:lnTo>
                  <a:pt x="134855" y="208736"/>
                </a:lnTo>
                <a:lnTo>
                  <a:pt x="133011" y="219909"/>
                </a:lnTo>
                <a:lnTo>
                  <a:pt x="116877" y="257045"/>
                </a:lnTo>
                <a:lnTo>
                  <a:pt x="86588" y="287457"/>
                </a:lnTo>
                <a:lnTo>
                  <a:pt x="64622" y="295206"/>
                </a:lnTo>
                <a:lnTo>
                  <a:pt x="99380" y="295206"/>
                </a:lnTo>
                <a:lnTo>
                  <a:pt x="137753" y="267258"/>
                </a:lnTo>
                <a:lnTo>
                  <a:pt x="160848" y="233106"/>
                </a:lnTo>
                <a:lnTo>
                  <a:pt x="166062" y="220227"/>
                </a:lnTo>
                <a:lnTo>
                  <a:pt x="171583" y="198311"/>
                </a:lnTo>
                <a:close/>
              </a:path>
              <a:path w="216535" h="306070">
                <a:moveTo>
                  <a:pt x="88677" y="10680"/>
                </a:moveTo>
                <a:lnTo>
                  <a:pt x="52579" y="10680"/>
                </a:lnTo>
                <a:lnTo>
                  <a:pt x="66665" y="11572"/>
                </a:lnTo>
                <a:lnTo>
                  <a:pt x="72084" y="24643"/>
                </a:lnTo>
                <a:lnTo>
                  <a:pt x="70474" y="37910"/>
                </a:lnTo>
                <a:lnTo>
                  <a:pt x="66907" y="50329"/>
                </a:lnTo>
                <a:lnTo>
                  <a:pt x="60057" y="68960"/>
                </a:lnTo>
                <a:lnTo>
                  <a:pt x="54171" y="85410"/>
                </a:lnTo>
                <a:lnTo>
                  <a:pt x="41929" y="124033"/>
                </a:lnTo>
                <a:lnTo>
                  <a:pt x="37020" y="151515"/>
                </a:lnTo>
                <a:lnTo>
                  <a:pt x="38832" y="170910"/>
                </a:lnTo>
                <a:lnTo>
                  <a:pt x="61951" y="205753"/>
                </a:lnTo>
                <a:lnTo>
                  <a:pt x="85668" y="213476"/>
                </a:lnTo>
                <a:lnTo>
                  <a:pt x="101359" y="212654"/>
                </a:lnTo>
                <a:lnTo>
                  <a:pt x="114560" y="209716"/>
                </a:lnTo>
                <a:lnTo>
                  <a:pt x="125730" y="204866"/>
                </a:lnTo>
                <a:lnTo>
                  <a:pt x="128182" y="203191"/>
                </a:lnTo>
                <a:lnTo>
                  <a:pt x="100428" y="203191"/>
                </a:lnTo>
                <a:lnTo>
                  <a:pt x="83286" y="199796"/>
                </a:lnTo>
                <a:lnTo>
                  <a:pt x="73176" y="190812"/>
                </a:lnTo>
                <a:lnTo>
                  <a:pt x="68371" y="178526"/>
                </a:lnTo>
                <a:lnTo>
                  <a:pt x="67147" y="165226"/>
                </a:lnTo>
                <a:lnTo>
                  <a:pt x="67557" y="156131"/>
                </a:lnTo>
                <a:lnTo>
                  <a:pt x="77473" y="110614"/>
                </a:lnTo>
                <a:lnTo>
                  <a:pt x="94734" y="62170"/>
                </a:lnTo>
                <a:lnTo>
                  <a:pt x="98639" y="50375"/>
                </a:lnTo>
                <a:lnTo>
                  <a:pt x="100146" y="42285"/>
                </a:lnTo>
                <a:lnTo>
                  <a:pt x="98143" y="26678"/>
                </a:lnTo>
                <a:lnTo>
                  <a:pt x="92187" y="14038"/>
                </a:lnTo>
                <a:lnTo>
                  <a:pt x="88677" y="10680"/>
                </a:lnTo>
                <a:close/>
              </a:path>
              <a:path w="216535" h="306070">
                <a:moveTo>
                  <a:pt x="209793" y="4525"/>
                </a:moveTo>
                <a:lnTo>
                  <a:pt x="198028" y="4525"/>
                </a:lnTo>
                <a:lnTo>
                  <a:pt x="190439" y="7159"/>
                </a:lnTo>
                <a:lnTo>
                  <a:pt x="186263" y="14288"/>
                </a:lnTo>
                <a:lnTo>
                  <a:pt x="183444" y="24232"/>
                </a:lnTo>
                <a:lnTo>
                  <a:pt x="179957" y="38884"/>
                </a:lnTo>
                <a:lnTo>
                  <a:pt x="176602" y="51454"/>
                </a:lnTo>
                <a:lnTo>
                  <a:pt x="173493" y="63786"/>
                </a:lnTo>
                <a:lnTo>
                  <a:pt x="170706" y="76010"/>
                </a:lnTo>
                <a:lnTo>
                  <a:pt x="149169" y="163046"/>
                </a:lnTo>
                <a:lnTo>
                  <a:pt x="116237" y="198569"/>
                </a:lnTo>
                <a:lnTo>
                  <a:pt x="100428" y="203191"/>
                </a:lnTo>
                <a:lnTo>
                  <a:pt x="128182" y="203191"/>
                </a:lnTo>
                <a:lnTo>
                  <a:pt x="135329" y="198311"/>
                </a:lnTo>
                <a:lnTo>
                  <a:pt x="171583" y="198311"/>
                </a:lnTo>
                <a:lnTo>
                  <a:pt x="214487" y="28004"/>
                </a:lnTo>
                <a:lnTo>
                  <a:pt x="216316" y="21408"/>
                </a:lnTo>
                <a:lnTo>
                  <a:pt x="216316" y="8741"/>
                </a:lnTo>
                <a:lnTo>
                  <a:pt x="209793" y="4525"/>
                </a:lnTo>
                <a:close/>
              </a:path>
              <a:path w="216535" h="306070">
                <a:moveTo>
                  <a:pt x="70048" y="0"/>
                </a:moveTo>
                <a:lnTo>
                  <a:pt x="24658" y="21369"/>
                </a:lnTo>
                <a:lnTo>
                  <a:pt x="3508" y="58929"/>
                </a:lnTo>
                <a:lnTo>
                  <a:pt x="0" y="76797"/>
                </a:lnTo>
                <a:lnTo>
                  <a:pt x="10180" y="76797"/>
                </a:lnTo>
                <a:lnTo>
                  <a:pt x="10698" y="76010"/>
                </a:lnTo>
                <a:lnTo>
                  <a:pt x="13045" y="68357"/>
                </a:lnTo>
                <a:lnTo>
                  <a:pt x="19871" y="48355"/>
                </a:lnTo>
                <a:lnTo>
                  <a:pt x="27498" y="33047"/>
                </a:lnTo>
                <a:lnTo>
                  <a:pt x="35665" y="21972"/>
                </a:lnTo>
                <a:lnTo>
                  <a:pt x="44113" y="14669"/>
                </a:lnTo>
                <a:lnTo>
                  <a:pt x="52579" y="10680"/>
                </a:lnTo>
                <a:lnTo>
                  <a:pt x="88677" y="10680"/>
                </a:lnTo>
                <a:lnTo>
                  <a:pt x="82687" y="4950"/>
                </a:lnTo>
                <a:lnTo>
                  <a:pt x="70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6082687" y="5569277"/>
            <a:ext cx="276785" cy="97490"/>
          </a:xfrm>
          <a:custGeom>
            <a:avLst/>
            <a:gdLst/>
            <a:ahLst/>
            <a:cxnLst/>
            <a:rect l="l" t="t" r="r" b="b"/>
            <a:pathLst>
              <a:path w="313689" h="110489">
                <a:moveTo>
                  <a:pt x="140239" y="26678"/>
                </a:moveTo>
                <a:lnTo>
                  <a:pt x="70670" y="26678"/>
                </a:lnTo>
                <a:lnTo>
                  <a:pt x="85304" y="27557"/>
                </a:lnTo>
                <a:lnTo>
                  <a:pt x="98498" y="30450"/>
                </a:lnTo>
                <a:lnTo>
                  <a:pt x="141497" y="55894"/>
                </a:lnTo>
                <a:lnTo>
                  <a:pt x="161621" y="73750"/>
                </a:lnTo>
                <a:lnTo>
                  <a:pt x="172165" y="82793"/>
                </a:lnTo>
                <a:lnTo>
                  <a:pt x="204466" y="103898"/>
                </a:lnTo>
                <a:lnTo>
                  <a:pt x="227926" y="110216"/>
                </a:lnTo>
                <a:lnTo>
                  <a:pt x="244185" y="108815"/>
                </a:lnTo>
                <a:lnTo>
                  <a:pt x="258692" y="104677"/>
                </a:lnTo>
                <a:lnTo>
                  <a:pt x="271461" y="98163"/>
                </a:lnTo>
                <a:lnTo>
                  <a:pt x="282504" y="89634"/>
                </a:lnTo>
                <a:lnTo>
                  <a:pt x="288274" y="83336"/>
                </a:lnTo>
                <a:lnTo>
                  <a:pt x="242534" y="83336"/>
                </a:lnTo>
                <a:lnTo>
                  <a:pt x="227889" y="82446"/>
                </a:lnTo>
                <a:lnTo>
                  <a:pt x="191676" y="68968"/>
                </a:lnTo>
                <a:lnTo>
                  <a:pt x="151532" y="36325"/>
                </a:lnTo>
                <a:lnTo>
                  <a:pt x="141002" y="27270"/>
                </a:lnTo>
                <a:lnTo>
                  <a:pt x="140239" y="26678"/>
                </a:lnTo>
                <a:close/>
              </a:path>
              <a:path w="313689" h="110489">
                <a:moveTo>
                  <a:pt x="85167" y="20"/>
                </a:moveTo>
                <a:lnTo>
                  <a:pt x="41686" y="12053"/>
                </a:lnTo>
                <a:lnTo>
                  <a:pt x="13726" y="42223"/>
                </a:lnTo>
                <a:lnTo>
                  <a:pt x="948" y="80877"/>
                </a:lnTo>
                <a:lnTo>
                  <a:pt x="0" y="109990"/>
                </a:lnTo>
                <a:lnTo>
                  <a:pt x="11765" y="109990"/>
                </a:lnTo>
                <a:lnTo>
                  <a:pt x="13319" y="100489"/>
                </a:lnTo>
                <a:lnTo>
                  <a:pt x="13319" y="99178"/>
                </a:lnTo>
                <a:lnTo>
                  <a:pt x="15621" y="80461"/>
                </a:lnTo>
                <a:lnTo>
                  <a:pt x="37444" y="41852"/>
                </a:lnTo>
                <a:lnTo>
                  <a:pt x="70670" y="26678"/>
                </a:lnTo>
                <a:lnTo>
                  <a:pt x="140239" y="26678"/>
                </a:lnTo>
                <a:lnTo>
                  <a:pt x="130441" y="19064"/>
                </a:lnTo>
                <a:lnTo>
                  <a:pt x="119713" y="11971"/>
                </a:lnTo>
                <a:lnTo>
                  <a:pt x="108683" y="6255"/>
                </a:lnTo>
                <a:lnTo>
                  <a:pt x="97213" y="2184"/>
                </a:lnTo>
                <a:lnTo>
                  <a:pt x="85167" y="20"/>
                </a:lnTo>
                <a:close/>
              </a:path>
              <a:path w="313689" h="110489">
                <a:moveTo>
                  <a:pt x="310377" y="0"/>
                </a:moveTo>
                <a:lnTo>
                  <a:pt x="304098" y="0"/>
                </a:lnTo>
                <a:lnTo>
                  <a:pt x="300441" y="3428"/>
                </a:lnTo>
                <a:lnTo>
                  <a:pt x="299923" y="12396"/>
                </a:lnTo>
                <a:lnTo>
                  <a:pt x="297773" y="29209"/>
                </a:lnTo>
                <a:lnTo>
                  <a:pt x="277051" y="66844"/>
                </a:lnTo>
                <a:lnTo>
                  <a:pt x="242534" y="83336"/>
                </a:lnTo>
                <a:lnTo>
                  <a:pt x="288274" y="83336"/>
                </a:lnTo>
                <a:lnTo>
                  <a:pt x="309673" y="42593"/>
                </a:lnTo>
                <a:lnTo>
                  <a:pt x="313242" y="4751"/>
                </a:lnTo>
                <a:lnTo>
                  <a:pt x="310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3863557" y="4833147"/>
            <a:ext cx="4343960" cy="1120028"/>
          </a:xfrm>
          <a:custGeom>
            <a:avLst/>
            <a:gdLst/>
            <a:ahLst/>
            <a:cxnLst/>
            <a:rect l="l" t="t" r="r" b="b"/>
            <a:pathLst>
              <a:path w="4923155" h="1269365">
                <a:moveTo>
                  <a:pt x="148257" y="0"/>
                </a:moveTo>
                <a:lnTo>
                  <a:pt x="4774588" y="0"/>
                </a:lnTo>
                <a:lnTo>
                  <a:pt x="4791879" y="22"/>
                </a:lnTo>
                <a:lnTo>
                  <a:pt x="4831921" y="1431"/>
                </a:lnTo>
                <a:lnTo>
                  <a:pt x="4879689" y="17427"/>
                </a:lnTo>
                <a:lnTo>
                  <a:pt x="4912635" y="54118"/>
                </a:lnTo>
                <a:lnTo>
                  <a:pt x="4921801" y="99489"/>
                </a:lnTo>
                <a:lnTo>
                  <a:pt x="4922839" y="140448"/>
                </a:lnTo>
                <a:lnTo>
                  <a:pt x="4922842" y="1120530"/>
                </a:lnTo>
                <a:lnTo>
                  <a:pt x="4922820" y="1137819"/>
                </a:lnTo>
                <a:lnTo>
                  <a:pt x="4921414" y="1177860"/>
                </a:lnTo>
                <a:lnTo>
                  <a:pt x="4905417" y="1225635"/>
                </a:lnTo>
                <a:lnTo>
                  <a:pt x="4868730" y="1258575"/>
                </a:lnTo>
                <a:lnTo>
                  <a:pt x="4823377" y="1267756"/>
                </a:lnTo>
                <a:lnTo>
                  <a:pt x="4782410" y="1268796"/>
                </a:lnTo>
                <a:lnTo>
                  <a:pt x="148257" y="1268800"/>
                </a:lnTo>
                <a:lnTo>
                  <a:pt x="130969" y="1268777"/>
                </a:lnTo>
                <a:lnTo>
                  <a:pt x="90933" y="1267367"/>
                </a:lnTo>
                <a:lnTo>
                  <a:pt x="43162" y="1251365"/>
                </a:lnTo>
                <a:lnTo>
                  <a:pt x="10216" y="1214675"/>
                </a:lnTo>
                <a:lnTo>
                  <a:pt x="1041" y="1169307"/>
                </a:lnTo>
                <a:lnTo>
                  <a:pt x="3" y="1128345"/>
                </a:lnTo>
                <a:lnTo>
                  <a:pt x="0" y="148266"/>
                </a:lnTo>
                <a:lnTo>
                  <a:pt x="22" y="130981"/>
                </a:lnTo>
                <a:lnTo>
                  <a:pt x="1429" y="90942"/>
                </a:lnTo>
                <a:lnTo>
                  <a:pt x="17426" y="43162"/>
                </a:lnTo>
                <a:lnTo>
                  <a:pt x="54117" y="10221"/>
                </a:lnTo>
                <a:lnTo>
                  <a:pt x="99483" y="1042"/>
                </a:lnTo>
                <a:lnTo>
                  <a:pt x="140443" y="3"/>
                </a:lnTo>
                <a:lnTo>
                  <a:pt x="148257" y="0"/>
                </a:lnTo>
                <a:close/>
              </a:path>
            </a:pathLst>
          </a:custGeom>
          <a:ln w="39290">
            <a:solidFill>
              <a:srgbClr val="0071BC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 txBox="1"/>
          <p:nvPr/>
        </p:nvSpPr>
        <p:spPr>
          <a:xfrm>
            <a:off x="3863557" y="4958434"/>
            <a:ext cx="4580965" cy="1699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688" marR="2881186" indent="131116">
              <a:lnSpc>
                <a:spcPct val="131500"/>
              </a:lnSpc>
            </a:pPr>
            <a:r>
              <a:rPr sz="2162" spc="9" dirty="0">
                <a:latin typeface="Arial"/>
                <a:cs typeface="Arial"/>
              </a:rPr>
              <a:t>spike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ra</a:t>
            </a:r>
            <a:r>
              <a:rPr sz="2162" dirty="0">
                <a:latin typeface="Arial"/>
                <a:cs typeface="Arial"/>
              </a:rPr>
              <a:t>t</a:t>
            </a:r>
            <a:r>
              <a:rPr sz="2162" spc="9" dirty="0">
                <a:latin typeface="Arial"/>
                <a:cs typeface="Arial"/>
              </a:rPr>
              <a:t>e</a:t>
            </a:r>
            <a:r>
              <a:rPr sz="2162" spc="4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spike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coun</a:t>
            </a:r>
            <a:r>
              <a:rPr sz="2162" dirty="0">
                <a:latin typeface="Arial"/>
                <a:cs typeface="Arial"/>
              </a:rPr>
              <a:t>t</a:t>
            </a:r>
          </a:p>
          <a:p>
            <a:pPr>
              <a:spcBef>
                <a:spcPts val="26"/>
              </a:spcBef>
            </a:pPr>
            <a:endParaRPr sz="3044" dirty="0">
              <a:latin typeface="Times New Roman"/>
              <a:cs typeface="Times New Roman"/>
            </a:endParaRPr>
          </a:p>
          <a:p>
            <a:pPr marL="196113" indent="-184907">
              <a:buFont typeface="Arial"/>
              <a:buChar char="•"/>
              <a:tabLst>
                <a:tab pos="196674" algn="l"/>
              </a:tabLst>
            </a:pPr>
            <a:r>
              <a:rPr sz="2294" spc="9" dirty="0">
                <a:latin typeface="Arial"/>
                <a:cs typeface="Arial"/>
              </a:rPr>
              <a:t>also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Arial"/>
                <a:cs typeface="Arial"/>
              </a:rPr>
              <a:t>known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a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“cascade”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Arial"/>
                <a:cs typeface="Arial"/>
              </a:rPr>
              <a:t>model</a:t>
            </a:r>
            <a:endParaRPr sz="2294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34425" y="2717319"/>
            <a:ext cx="2179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313"/>
              </a:lnSpc>
            </a:pPr>
            <a:r>
              <a:rPr sz="3177" spc="-234" dirty="0">
                <a:latin typeface="Arial"/>
                <a:cs typeface="Arial"/>
              </a:rPr>
              <a:t>θ</a:t>
            </a:r>
            <a:endParaRPr sz="3177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513538" y="2169206"/>
            <a:ext cx="54348" cy="22971"/>
          </a:xfrm>
          <a:custGeom>
            <a:avLst/>
            <a:gdLst/>
            <a:ahLst/>
            <a:cxnLst/>
            <a:rect l="l" t="t" r="r" b="b"/>
            <a:pathLst>
              <a:path w="61595" h="26035">
                <a:moveTo>
                  <a:pt x="29990" y="0"/>
                </a:moveTo>
                <a:lnTo>
                  <a:pt x="16783" y="1880"/>
                </a:lnTo>
                <a:lnTo>
                  <a:pt x="3508" y="6548"/>
                </a:lnTo>
                <a:lnTo>
                  <a:pt x="0" y="14794"/>
                </a:lnTo>
                <a:lnTo>
                  <a:pt x="8872" y="22498"/>
                </a:lnTo>
                <a:lnTo>
                  <a:pt x="19223" y="25355"/>
                </a:lnTo>
                <a:lnTo>
                  <a:pt x="31456" y="25985"/>
                </a:lnTo>
                <a:lnTo>
                  <a:pt x="44656" y="24110"/>
                </a:lnTo>
                <a:lnTo>
                  <a:pt x="57909" y="19449"/>
                </a:lnTo>
                <a:lnTo>
                  <a:pt x="61486" y="11191"/>
                </a:lnTo>
                <a:lnTo>
                  <a:pt x="52665" y="3527"/>
                </a:lnTo>
                <a:lnTo>
                  <a:pt x="42216" y="625"/>
                </a:lnTo>
                <a:lnTo>
                  <a:pt x="299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7513538" y="2169206"/>
            <a:ext cx="54348" cy="22971"/>
          </a:xfrm>
          <a:custGeom>
            <a:avLst/>
            <a:gdLst/>
            <a:ahLst/>
            <a:cxnLst/>
            <a:rect l="l" t="t" r="r" b="b"/>
            <a:pathLst>
              <a:path w="61595" h="26035">
                <a:moveTo>
                  <a:pt x="52665" y="3527"/>
                </a:moveTo>
                <a:lnTo>
                  <a:pt x="61486" y="11191"/>
                </a:lnTo>
                <a:lnTo>
                  <a:pt x="57909" y="19449"/>
                </a:lnTo>
                <a:lnTo>
                  <a:pt x="44656" y="24110"/>
                </a:lnTo>
                <a:lnTo>
                  <a:pt x="31456" y="25985"/>
                </a:lnTo>
                <a:lnTo>
                  <a:pt x="19223" y="25355"/>
                </a:lnTo>
                <a:lnTo>
                  <a:pt x="8872" y="22498"/>
                </a:lnTo>
                <a:lnTo>
                  <a:pt x="0" y="14794"/>
                </a:lnTo>
                <a:lnTo>
                  <a:pt x="3508" y="6548"/>
                </a:lnTo>
                <a:lnTo>
                  <a:pt x="16783" y="1880"/>
                </a:lnTo>
                <a:lnTo>
                  <a:pt x="29990" y="0"/>
                </a:lnTo>
                <a:lnTo>
                  <a:pt x="42216" y="625"/>
                </a:lnTo>
                <a:lnTo>
                  <a:pt x="52549" y="3478"/>
                </a:lnTo>
                <a:close/>
              </a:path>
            </a:pathLst>
          </a:custGeom>
          <a:ln w="7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7422536" y="2136695"/>
            <a:ext cx="54348" cy="22971"/>
          </a:xfrm>
          <a:custGeom>
            <a:avLst/>
            <a:gdLst/>
            <a:ahLst/>
            <a:cxnLst/>
            <a:rect l="l" t="t" r="r" b="b"/>
            <a:pathLst>
              <a:path w="61595" h="26035">
                <a:moveTo>
                  <a:pt x="29974" y="0"/>
                </a:moveTo>
                <a:lnTo>
                  <a:pt x="16769" y="1890"/>
                </a:lnTo>
                <a:lnTo>
                  <a:pt x="3494" y="6575"/>
                </a:lnTo>
                <a:lnTo>
                  <a:pt x="0" y="14820"/>
                </a:lnTo>
                <a:lnTo>
                  <a:pt x="8882" y="22488"/>
                </a:lnTo>
                <a:lnTo>
                  <a:pt x="19215" y="25366"/>
                </a:lnTo>
                <a:lnTo>
                  <a:pt x="31442" y="26006"/>
                </a:lnTo>
                <a:lnTo>
                  <a:pt x="44644" y="24130"/>
                </a:lnTo>
                <a:lnTo>
                  <a:pt x="57900" y="19458"/>
                </a:lnTo>
                <a:lnTo>
                  <a:pt x="61477" y="11209"/>
                </a:lnTo>
                <a:lnTo>
                  <a:pt x="52656" y="3523"/>
                </a:lnTo>
                <a:lnTo>
                  <a:pt x="42198" y="620"/>
                </a:lnTo>
                <a:lnTo>
                  <a:pt x="29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7422536" y="2136695"/>
            <a:ext cx="54348" cy="22971"/>
          </a:xfrm>
          <a:custGeom>
            <a:avLst/>
            <a:gdLst/>
            <a:ahLst/>
            <a:cxnLst/>
            <a:rect l="l" t="t" r="r" b="b"/>
            <a:pathLst>
              <a:path w="61595" h="26035">
                <a:moveTo>
                  <a:pt x="52656" y="3523"/>
                </a:moveTo>
                <a:lnTo>
                  <a:pt x="61477" y="11209"/>
                </a:lnTo>
                <a:lnTo>
                  <a:pt x="57900" y="19458"/>
                </a:lnTo>
                <a:lnTo>
                  <a:pt x="44644" y="24130"/>
                </a:lnTo>
                <a:lnTo>
                  <a:pt x="31442" y="26006"/>
                </a:lnTo>
                <a:lnTo>
                  <a:pt x="19215" y="25366"/>
                </a:lnTo>
                <a:lnTo>
                  <a:pt x="8882" y="22488"/>
                </a:lnTo>
                <a:lnTo>
                  <a:pt x="0" y="14820"/>
                </a:lnTo>
                <a:lnTo>
                  <a:pt x="3494" y="6575"/>
                </a:lnTo>
                <a:lnTo>
                  <a:pt x="16769" y="1890"/>
                </a:lnTo>
                <a:lnTo>
                  <a:pt x="29974" y="0"/>
                </a:lnTo>
                <a:lnTo>
                  <a:pt x="42198" y="620"/>
                </a:lnTo>
                <a:lnTo>
                  <a:pt x="52530" y="3469"/>
                </a:lnTo>
                <a:close/>
              </a:path>
            </a:pathLst>
          </a:custGeom>
          <a:ln w="7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6767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69" y="286712"/>
            <a:ext cx="10217048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6036"/>
            <a:r>
              <a:rPr sz="4236" spc="-49" dirty="0">
                <a:latin typeface="Arial"/>
                <a:cs typeface="Arial"/>
              </a:rPr>
              <a:t>W</a:t>
            </a:r>
            <a:r>
              <a:rPr sz="4236" spc="-22" dirty="0">
                <a:latin typeface="Arial"/>
                <a:cs typeface="Arial"/>
              </a:rPr>
              <a:t>hat</a:t>
            </a:r>
            <a:r>
              <a:rPr sz="4236" spc="115" dirty="0">
                <a:latin typeface="Times New Roman"/>
                <a:cs typeface="Times New Roman"/>
              </a:rPr>
              <a:t> </a:t>
            </a:r>
            <a:r>
              <a:rPr sz="4236" spc="-18" dirty="0">
                <a:latin typeface="Arial"/>
                <a:cs typeface="Arial"/>
              </a:rPr>
              <a:t>is</a:t>
            </a:r>
            <a:r>
              <a:rPr sz="4236" spc="115" dirty="0">
                <a:latin typeface="Times New Roman"/>
                <a:cs typeface="Times New Roman"/>
              </a:rPr>
              <a:t> </a:t>
            </a:r>
            <a:r>
              <a:rPr sz="4236" spc="-26" dirty="0">
                <a:latin typeface="Arial"/>
                <a:cs typeface="Arial"/>
              </a:rPr>
              <a:t>a</a:t>
            </a:r>
            <a:r>
              <a:rPr sz="4236" spc="115" dirty="0">
                <a:latin typeface="Times New Roman"/>
                <a:cs typeface="Times New Roman"/>
              </a:rPr>
              <a:t> </a:t>
            </a:r>
            <a:r>
              <a:rPr sz="4236" spc="-40" dirty="0">
                <a:latin typeface="Arial"/>
                <a:cs typeface="Arial"/>
              </a:rPr>
              <a:t>G</a:t>
            </a:r>
            <a:r>
              <a:rPr sz="4236" spc="-31" dirty="0">
                <a:latin typeface="Arial"/>
                <a:cs typeface="Arial"/>
              </a:rPr>
              <a:t>LM?</a:t>
            </a:r>
            <a:endParaRPr sz="423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2588" y="1640806"/>
            <a:ext cx="498325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sz="3000" spc="8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care</a:t>
            </a:r>
            <a:r>
              <a:rPr sz="3000" spc="-4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ul</a:t>
            </a:r>
            <a:r>
              <a:rPr sz="3000" spc="8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about</a:t>
            </a:r>
            <a:r>
              <a:rPr sz="3000" spc="8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00" spc="-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erminology:</a:t>
            </a:r>
            <a:endParaRPr sz="3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9207" y="5285715"/>
            <a:ext cx="842122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Linear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858" y="4807058"/>
            <a:ext cx="1317812" cy="1256740"/>
          </a:xfrm>
          <a:custGeom>
            <a:avLst/>
            <a:gdLst/>
            <a:ahLst/>
            <a:cxnLst/>
            <a:rect l="l" t="t" r="r" b="b"/>
            <a:pathLst>
              <a:path w="1493520" h="1424304">
                <a:moveTo>
                  <a:pt x="1274393" y="208588"/>
                </a:moveTo>
                <a:lnTo>
                  <a:pt x="1315935" y="251556"/>
                </a:lnTo>
                <a:lnTo>
                  <a:pt x="1353105" y="296858"/>
                </a:lnTo>
                <a:lnTo>
                  <a:pt x="1385901" y="344233"/>
                </a:lnTo>
                <a:lnTo>
                  <a:pt x="1414325" y="393422"/>
                </a:lnTo>
                <a:lnTo>
                  <a:pt x="1438376" y="444167"/>
                </a:lnTo>
                <a:lnTo>
                  <a:pt x="1458054" y="496207"/>
                </a:lnTo>
                <a:lnTo>
                  <a:pt x="1473359" y="549284"/>
                </a:lnTo>
                <a:lnTo>
                  <a:pt x="1484291" y="603139"/>
                </a:lnTo>
                <a:lnTo>
                  <a:pt x="1490851" y="657512"/>
                </a:lnTo>
                <a:lnTo>
                  <a:pt x="1493037" y="712145"/>
                </a:lnTo>
                <a:lnTo>
                  <a:pt x="1490851" y="766777"/>
                </a:lnTo>
                <a:lnTo>
                  <a:pt x="1484291" y="821151"/>
                </a:lnTo>
                <a:lnTo>
                  <a:pt x="1473359" y="875005"/>
                </a:lnTo>
                <a:lnTo>
                  <a:pt x="1458054" y="928083"/>
                </a:lnTo>
                <a:lnTo>
                  <a:pt x="1438376" y="980123"/>
                </a:lnTo>
                <a:lnTo>
                  <a:pt x="1414325" y="1030868"/>
                </a:lnTo>
                <a:lnTo>
                  <a:pt x="1385901" y="1080057"/>
                </a:lnTo>
                <a:lnTo>
                  <a:pt x="1353105" y="1127432"/>
                </a:lnTo>
                <a:lnTo>
                  <a:pt x="1315935" y="1172733"/>
                </a:lnTo>
                <a:lnTo>
                  <a:pt x="1274393" y="1215702"/>
                </a:lnTo>
                <a:lnTo>
                  <a:pt x="1229349" y="1255334"/>
                </a:lnTo>
                <a:lnTo>
                  <a:pt x="1181860" y="1290794"/>
                </a:lnTo>
                <a:lnTo>
                  <a:pt x="1132197" y="1322082"/>
                </a:lnTo>
                <a:lnTo>
                  <a:pt x="1080633" y="1349198"/>
                </a:lnTo>
                <a:lnTo>
                  <a:pt x="1027438" y="1372143"/>
                </a:lnTo>
                <a:lnTo>
                  <a:pt x="972884" y="1390916"/>
                </a:lnTo>
                <a:lnTo>
                  <a:pt x="917244" y="1405517"/>
                </a:lnTo>
                <a:lnTo>
                  <a:pt x="860788" y="1415947"/>
                </a:lnTo>
                <a:lnTo>
                  <a:pt x="803789" y="1422204"/>
                </a:lnTo>
                <a:lnTo>
                  <a:pt x="746518" y="1424290"/>
                </a:lnTo>
                <a:lnTo>
                  <a:pt x="689248" y="1422204"/>
                </a:lnTo>
                <a:lnTo>
                  <a:pt x="632248" y="1415947"/>
                </a:lnTo>
                <a:lnTo>
                  <a:pt x="575793" y="1405517"/>
                </a:lnTo>
                <a:lnTo>
                  <a:pt x="520152" y="1390916"/>
                </a:lnTo>
                <a:lnTo>
                  <a:pt x="465598" y="1372143"/>
                </a:lnTo>
                <a:lnTo>
                  <a:pt x="412403" y="1349198"/>
                </a:lnTo>
                <a:lnTo>
                  <a:pt x="360838" y="1322082"/>
                </a:lnTo>
                <a:lnTo>
                  <a:pt x="311175" y="1290794"/>
                </a:lnTo>
                <a:lnTo>
                  <a:pt x="263686" y="1255334"/>
                </a:lnTo>
                <a:lnTo>
                  <a:pt x="218642" y="1215702"/>
                </a:lnTo>
                <a:lnTo>
                  <a:pt x="177100" y="1172733"/>
                </a:lnTo>
                <a:lnTo>
                  <a:pt x="139930" y="1127432"/>
                </a:lnTo>
                <a:lnTo>
                  <a:pt x="107134" y="1080057"/>
                </a:lnTo>
                <a:lnTo>
                  <a:pt x="78711" y="1030868"/>
                </a:lnTo>
                <a:lnTo>
                  <a:pt x="54660" y="980123"/>
                </a:lnTo>
                <a:lnTo>
                  <a:pt x="34982" y="928083"/>
                </a:lnTo>
                <a:lnTo>
                  <a:pt x="19677" y="875005"/>
                </a:lnTo>
                <a:lnTo>
                  <a:pt x="8745" y="821151"/>
                </a:lnTo>
                <a:lnTo>
                  <a:pt x="2186" y="766777"/>
                </a:lnTo>
                <a:lnTo>
                  <a:pt x="0" y="712145"/>
                </a:lnTo>
                <a:lnTo>
                  <a:pt x="2186" y="657512"/>
                </a:lnTo>
                <a:lnTo>
                  <a:pt x="8745" y="603139"/>
                </a:lnTo>
                <a:lnTo>
                  <a:pt x="19677" y="549284"/>
                </a:lnTo>
                <a:lnTo>
                  <a:pt x="34982" y="496207"/>
                </a:lnTo>
                <a:lnTo>
                  <a:pt x="54660" y="444167"/>
                </a:lnTo>
                <a:lnTo>
                  <a:pt x="78711" y="393422"/>
                </a:lnTo>
                <a:lnTo>
                  <a:pt x="107134" y="344233"/>
                </a:lnTo>
                <a:lnTo>
                  <a:pt x="139930" y="296858"/>
                </a:lnTo>
                <a:lnTo>
                  <a:pt x="177100" y="251556"/>
                </a:lnTo>
                <a:lnTo>
                  <a:pt x="218642" y="208588"/>
                </a:lnTo>
                <a:lnTo>
                  <a:pt x="263686" y="168956"/>
                </a:lnTo>
                <a:lnTo>
                  <a:pt x="311175" y="133496"/>
                </a:lnTo>
                <a:lnTo>
                  <a:pt x="360838" y="102208"/>
                </a:lnTo>
                <a:lnTo>
                  <a:pt x="412403" y="75091"/>
                </a:lnTo>
                <a:lnTo>
                  <a:pt x="465598" y="52147"/>
                </a:lnTo>
                <a:lnTo>
                  <a:pt x="520152" y="33374"/>
                </a:lnTo>
                <a:lnTo>
                  <a:pt x="575793" y="18772"/>
                </a:lnTo>
                <a:lnTo>
                  <a:pt x="632248" y="8343"/>
                </a:lnTo>
                <a:lnTo>
                  <a:pt x="689248" y="2085"/>
                </a:lnTo>
                <a:lnTo>
                  <a:pt x="746518" y="0"/>
                </a:lnTo>
                <a:lnTo>
                  <a:pt x="803789" y="2085"/>
                </a:lnTo>
                <a:lnTo>
                  <a:pt x="860788" y="8343"/>
                </a:lnTo>
                <a:lnTo>
                  <a:pt x="917244" y="18772"/>
                </a:lnTo>
                <a:lnTo>
                  <a:pt x="972884" y="33374"/>
                </a:lnTo>
                <a:lnTo>
                  <a:pt x="1027438" y="52147"/>
                </a:lnTo>
                <a:lnTo>
                  <a:pt x="1080633" y="75091"/>
                </a:lnTo>
                <a:lnTo>
                  <a:pt x="1132197" y="102208"/>
                </a:lnTo>
                <a:lnTo>
                  <a:pt x="1181860" y="133496"/>
                </a:lnTo>
                <a:lnTo>
                  <a:pt x="1229349" y="168956"/>
                </a:lnTo>
                <a:lnTo>
                  <a:pt x="1274393" y="208588"/>
                </a:lnTo>
              </a:path>
            </a:pathLst>
          </a:custGeom>
          <a:ln w="29467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4623" y="5285715"/>
            <a:ext cx="842122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Linear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94746" y="4807058"/>
            <a:ext cx="1317812" cy="1256740"/>
          </a:xfrm>
          <a:custGeom>
            <a:avLst/>
            <a:gdLst/>
            <a:ahLst/>
            <a:cxnLst/>
            <a:rect l="l" t="t" r="r" b="b"/>
            <a:pathLst>
              <a:path w="1493520" h="1424304">
                <a:moveTo>
                  <a:pt x="1274391" y="208588"/>
                </a:moveTo>
                <a:lnTo>
                  <a:pt x="1315936" y="251556"/>
                </a:lnTo>
                <a:lnTo>
                  <a:pt x="1353107" y="296858"/>
                </a:lnTo>
                <a:lnTo>
                  <a:pt x="1385906" y="344233"/>
                </a:lnTo>
                <a:lnTo>
                  <a:pt x="1414331" y="393422"/>
                </a:lnTo>
                <a:lnTo>
                  <a:pt x="1438383" y="444167"/>
                </a:lnTo>
                <a:lnTo>
                  <a:pt x="1458062" y="496207"/>
                </a:lnTo>
                <a:lnTo>
                  <a:pt x="1473368" y="549284"/>
                </a:lnTo>
                <a:lnTo>
                  <a:pt x="1484301" y="603139"/>
                </a:lnTo>
                <a:lnTo>
                  <a:pt x="1490860" y="657512"/>
                </a:lnTo>
                <a:lnTo>
                  <a:pt x="1493047" y="712145"/>
                </a:lnTo>
                <a:lnTo>
                  <a:pt x="1490860" y="766777"/>
                </a:lnTo>
                <a:lnTo>
                  <a:pt x="1484301" y="821151"/>
                </a:lnTo>
                <a:lnTo>
                  <a:pt x="1473368" y="875005"/>
                </a:lnTo>
                <a:lnTo>
                  <a:pt x="1458062" y="928083"/>
                </a:lnTo>
                <a:lnTo>
                  <a:pt x="1438383" y="980123"/>
                </a:lnTo>
                <a:lnTo>
                  <a:pt x="1414331" y="1030868"/>
                </a:lnTo>
                <a:lnTo>
                  <a:pt x="1385906" y="1080057"/>
                </a:lnTo>
                <a:lnTo>
                  <a:pt x="1353107" y="1127432"/>
                </a:lnTo>
                <a:lnTo>
                  <a:pt x="1315936" y="1172733"/>
                </a:lnTo>
                <a:lnTo>
                  <a:pt x="1274391" y="1215702"/>
                </a:lnTo>
                <a:lnTo>
                  <a:pt x="1229347" y="1255334"/>
                </a:lnTo>
                <a:lnTo>
                  <a:pt x="1181857" y="1290794"/>
                </a:lnTo>
                <a:lnTo>
                  <a:pt x="1132193" y="1322082"/>
                </a:lnTo>
                <a:lnTo>
                  <a:pt x="1080628" y="1349198"/>
                </a:lnTo>
                <a:lnTo>
                  <a:pt x="1027432" y="1372143"/>
                </a:lnTo>
                <a:lnTo>
                  <a:pt x="972878" y="1390916"/>
                </a:lnTo>
                <a:lnTo>
                  <a:pt x="917237" y="1405517"/>
                </a:lnTo>
                <a:lnTo>
                  <a:pt x="860781" y="1415947"/>
                </a:lnTo>
                <a:lnTo>
                  <a:pt x="803782" y="1422204"/>
                </a:lnTo>
                <a:lnTo>
                  <a:pt x="746512" y="1424290"/>
                </a:lnTo>
                <a:lnTo>
                  <a:pt x="689242" y="1422204"/>
                </a:lnTo>
                <a:lnTo>
                  <a:pt x="632243" y="1415947"/>
                </a:lnTo>
                <a:lnTo>
                  <a:pt x="575788" y="1405517"/>
                </a:lnTo>
                <a:lnTo>
                  <a:pt x="520149" y="1390916"/>
                </a:lnTo>
                <a:lnTo>
                  <a:pt x="465597" y="1372143"/>
                </a:lnTo>
                <a:lnTo>
                  <a:pt x="412404" y="1349198"/>
                </a:lnTo>
                <a:lnTo>
                  <a:pt x="360842" y="1322082"/>
                </a:lnTo>
                <a:lnTo>
                  <a:pt x="311181" y="1290794"/>
                </a:lnTo>
                <a:lnTo>
                  <a:pt x="263696" y="1255334"/>
                </a:lnTo>
                <a:lnTo>
                  <a:pt x="218655" y="1215702"/>
                </a:lnTo>
                <a:lnTo>
                  <a:pt x="177111" y="1172733"/>
                </a:lnTo>
                <a:lnTo>
                  <a:pt x="139939" y="1127432"/>
                </a:lnTo>
                <a:lnTo>
                  <a:pt x="107141" y="1080057"/>
                </a:lnTo>
                <a:lnTo>
                  <a:pt x="78716" y="1030868"/>
                </a:lnTo>
                <a:lnTo>
                  <a:pt x="54663" y="980123"/>
                </a:lnTo>
                <a:lnTo>
                  <a:pt x="34984" y="928083"/>
                </a:lnTo>
                <a:lnTo>
                  <a:pt x="19679" y="875005"/>
                </a:lnTo>
                <a:lnTo>
                  <a:pt x="8746" y="821151"/>
                </a:lnTo>
                <a:lnTo>
                  <a:pt x="2186" y="766777"/>
                </a:lnTo>
                <a:lnTo>
                  <a:pt x="0" y="712145"/>
                </a:lnTo>
                <a:lnTo>
                  <a:pt x="2186" y="657512"/>
                </a:lnTo>
                <a:lnTo>
                  <a:pt x="8746" y="603139"/>
                </a:lnTo>
                <a:lnTo>
                  <a:pt x="19679" y="549284"/>
                </a:lnTo>
                <a:lnTo>
                  <a:pt x="34984" y="496207"/>
                </a:lnTo>
                <a:lnTo>
                  <a:pt x="54663" y="444167"/>
                </a:lnTo>
                <a:lnTo>
                  <a:pt x="78716" y="393422"/>
                </a:lnTo>
                <a:lnTo>
                  <a:pt x="107141" y="344233"/>
                </a:lnTo>
                <a:lnTo>
                  <a:pt x="139939" y="296858"/>
                </a:lnTo>
                <a:lnTo>
                  <a:pt x="177111" y="251556"/>
                </a:lnTo>
                <a:lnTo>
                  <a:pt x="218655" y="208588"/>
                </a:lnTo>
                <a:lnTo>
                  <a:pt x="263696" y="168956"/>
                </a:lnTo>
                <a:lnTo>
                  <a:pt x="311181" y="133496"/>
                </a:lnTo>
                <a:lnTo>
                  <a:pt x="360842" y="102208"/>
                </a:lnTo>
                <a:lnTo>
                  <a:pt x="412404" y="75091"/>
                </a:lnTo>
                <a:lnTo>
                  <a:pt x="465597" y="52147"/>
                </a:lnTo>
                <a:lnTo>
                  <a:pt x="520149" y="33374"/>
                </a:lnTo>
                <a:lnTo>
                  <a:pt x="575788" y="18772"/>
                </a:lnTo>
                <a:lnTo>
                  <a:pt x="632243" y="8343"/>
                </a:lnTo>
                <a:lnTo>
                  <a:pt x="689242" y="2085"/>
                </a:lnTo>
                <a:lnTo>
                  <a:pt x="746512" y="0"/>
                </a:lnTo>
                <a:lnTo>
                  <a:pt x="803782" y="2085"/>
                </a:lnTo>
                <a:lnTo>
                  <a:pt x="860781" y="8343"/>
                </a:lnTo>
                <a:lnTo>
                  <a:pt x="917237" y="18772"/>
                </a:lnTo>
                <a:lnTo>
                  <a:pt x="972878" y="33374"/>
                </a:lnTo>
                <a:lnTo>
                  <a:pt x="1027432" y="52147"/>
                </a:lnTo>
                <a:lnTo>
                  <a:pt x="1080628" y="75091"/>
                </a:lnTo>
                <a:lnTo>
                  <a:pt x="1132193" y="102208"/>
                </a:lnTo>
                <a:lnTo>
                  <a:pt x="1181857" y="133496"/>
                </a:lnTo>
                <a:lnTo>
                  <a:pt x="1229347" y="168956"/>
                </a:lnTo>
                <a:lnTo>
                  <a:pt x="1274391" y="208588"/>
                </a:lnTo>
              </a:path>
            </a:pathLst>
          </a:custGeom>
          <a:ln w="29467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8642" y="4959947"/>
            <a:ext cx="848285" cy="966507"/>
          </a:xfrm>
          <a:custGeom>
            <a:avLst/>
            <a:gdLst/>
            <a:ahLst/>
            <a:cxnLst/>
            <a:rect l="l" t="t" r="r" b="b"/>
            <a:pathLst>
              <a:path w="961390" h="1095375">
                <a:moveTo>
                  <a:pt x="0" y="1095243"/>
                </a:moveTo>
                <a:lnTo>
                  <a:pt x="961156" y="0"/>
                </a:lnTo>
              </a:path>
            </a:pathLst>
          </a:custGeom>
          <a:ln w="29467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1033" y="2853726"/>
            <a:ext cx="2856379" cy="10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0436" defTabSz="806867"/>
            <a:r>
              <a:rPr sz="3397" spc="-4" dirty="0">
                <a:solidFill>
                  <a:prstClr val="black"/>
                </a:solidFill>
                <a:latin typeface="Arial"/>
                <a:cs typeface="Arial"/>
              </a:rPr>
              <a:t>GLM</a:t>
            </a:r>
            <a:endParaRPr sz="3397">
              <a:solidFill>
                <a:prstClr val="black"/>
              </a:solidFill>
              <a:latin typeface="Arial"/>
              <a:cs typeface="Arial"/>
            </a:endParaRPr>
          </a:p>
          <a:p>
            <a:pPr marL="11206" defTabSz="806867">
              <a:spcBef>
                <a:spcPts val="1527"/>
              </a:spcBef>
            </a:pPr>
            <a:r>
              <a:rPr sz="2294" spc="13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eneral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Linear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2327" y="2853726"/>
            <a:ext cx="3397062" cy="1473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495" algn="ctr" defTabSz="806867"/>
            <a:r>
              <a:rPr sz="3397" spc="-4" dirty="0">
                <a:solidFill>
                  <a:prstClr val="black"/>
                </a:solidFill>
                <a:latin typeface="Arial"/>
                <a:cs typeface="Arial"/>
              </a:rPr>
              <a:t>GLM</a:t>
            </a:r>
            <a:endParaRPr sz="3397">
              <a:solidFill>
                <a:prstClr val="black"/>
              </a:solidFill>
              <a:latin typeface="Arial"/>
              <a:cs typeface="Arial"/>
            </a:endParaRPr>
          </a:p>
          <a:p>
            <a:pPr algn="ctr" defTabSz="806867">
              <a:spcBef>
                <a:spcPts val="1527"/>
              </a:spcBef>
            </a:pPr>
            <a:r>
              <a:rPr sz="2294" spc="13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enera</a:t>
            </a:r>
            <a:r>
              <a:rPr sz="2294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294" spc="9" dirty="0">
                <a:solidFill>
                  <a:srgbClr val="E32400"/>
                </a:solidFill>
                <a:latin typeface="Arial"/>
                <a:cs typeface="Arial"/>
              </a:rPr>
              <a:t>ized</a:t>
            </a:r>
            <a:r>
              <a:rPr sz="2294" spc="71" dirty="0">
                <a:solidFill>
                  <a:srgbClr val="E32400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Linear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R="168097" algn="ctr" defTabSz="806867">
              <a:spcBef>
                <a:spcPts val="1174"/>
              </a:spcBef>
            </a:pPr>
            <a:r>
              <a:rPr sz="1632" dirty="0">
                <a:solidFill>
                  <a:prstClr val="black"/>
                </a:solidFill>
                <a:latin typeface="Arial"/>
                <a:cs typeface="Arial"/>
              </a:rPr>
              <a:t>(Nelder</a:t>
            </a:r>
            <a:r>
              <a:rPr sz="1632" spc="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prstClr val="black"/>
                </a:solidFill>
                <a:latin typeface="Arial"/>
                <a:cs typeface="Arial"/>
              </a:rPr>
              <a:t>1972)</a:t>
            </a:r>
            <a:endParaRPr sz="16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8974" y="2853726"/>
            <a:ext cx="260537" cy="522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3397" dirty="0">
                <a:solidFill>
                  <a:prstClr val="black"/>
                </a:solidFill>
                <a:latin typeface="Arial"/>
                <a:cs typeface="Arial"/>
              </a:rPr>
              <a:t>≠</a:t>
            </a:r>
            <a:endParaRPr sz="3397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7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3236" y="2053375"/>
            <a:ext cx="7477125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606"/>
              </a:lnSpc>
            </a:pPr>
            <a:r>
              <a:rPr sz="3927" b="1" spc="278" dirty="0">
                <a:latin typeface="Gill Sans MT"/>
                <a:cs typeface="Gill Sans MT"/>
              </a:rPr>
              <a:t>M</a:t>
            </a:r>
            <a:r>
              <a:rPr sz="3927" b="1" spc="180" dirty="0">
                <a:latin typeface="Gill Sans MT"/>
                <a:cs typeface="Gill Sans MT"/>
              </a:rPr>
              <a:t>o</a:t>
            </a:r>
            <a:r>
              <a:rPr sz="3927" b="1" spc="115" dirty="0">
                <a:latin typeface="Gill Sans MT"/>
                <a:cs typeface="Gill Sans MT"/>
              </a:rPr>
              <a:t>r</a:t>
            </a:r>
            <a:r>
              <a:rPr sz="3927" b="1" spc="163" dirty="0">
                <a:latin typeface="Gill Sans MT"/>
                <a:cs typeface="Gill Sans MT"/>
              </a:rPr>
              <a:t>a</a:t>
            </a:r>
            <a:r>
              <a:rPr sz="3927" b="1" spc="137" dirty="0">
                <a:latin typeface="Gill Sans MT"/>
                <a:cs typeface="Gill Sans MT"/>
              </a:rPr>
              <a:t>l</a:t>
            </a:r>
            <a:r>
              <a:rPr sz="3927" b="1" spc="40" dirty="0">
                <a:latin typeface="Gill Sans MT"/>
                <a:cs typeface="Gill Sans MT"/>
              </a:rPr>
              <a:t>:</a:t>
            </a:r>
            <a:endParaRPr sz="3927">
              <a:latin typeface="Gill Sans MT"/>
              <a:cs typeface="Gill Sans MT"/>
            </a:endParaRPr>
          </a:p>
          <a:p>
            <a:pPr algn="ctr">
              <a:lnSpc>
                <a:spcPts val="4606"/>
              </a:lnSpc>
            </a:pPr>
            <a:r>
              <a:rPr sz="3927" dirty="0">
                <a:latin typeface="Gill Sans MT"/>
                <a:cs typeface="Gill Sans MT"/>
              </a:rPr>
              <a:t>Be</a:t>
            </a:r>
            <a:r>
              <a:rPr sz="3927" spc="115" dirty="0">
                <a:latin typeface="Times New Roman"/>
                <a:cs typeface="Times New Roman"/>
              </a:rPr>
              <a:t> </a:t>
            </a:r>
            <a:r>
              <a:rPr sz="3927" dirty="0">
                <a:latin typeface="Gill Sans MT"/>
                <a:cs typeface="Gill Sans MT"/>
              </a:rPr>
              <a:t>ca</a:t>
            </a:r>
            <a:r>
              <a:rPr sz="3927" spc="-79" dirty="0">
                <a:latin typeface="Gill Sans MT"/>
                <a:cs typeface="Gill Sans MT"/>
              </a:rPr>
              <a:t>r</a:t>
            </a:r>
            <a:r>
              <a:rPr sz="3927" dirty="0">
                <a:latin typeface="Gill Sans MT"/>
                <a:cs typeface="Gill Sans MT"/>
              </a:rPr>
              <a:t>eful</a:t>
            </a:r>
            <a:r>
              <a:rPr sz="3927" spc="115" dirty="0">
                <a:latin typeface="Times New Roman"/>
                <a:cs typeface="Times New Roman"/>
              </a:rPr>
              <a:t> </a:t>
            </a:r>
            <a:r>
              <a:rPr sz="3927" spc="-4" dirty="0">
                <a:latin typeface="Gill Sans MT"/>
                <a:cs typeface="Gill Sans MT"/>
              </a:rPr>
              <a:t>w</a:t>
            </a:r>
            <a:r>
              <a:rPr sz="3927" dirty="0">
                <a:latin typeface="Gill Sans MT"/>
                <a:cs typeface="Gill Sans MT"/>
              </a:rPr>
              <a:t>hen</a:t>
            </a:r>
            <a:r>
              <a:rPr sz="3927" spc="115" dirty="0">
                <a:latin typeface="Times New Roman"/>
                <a:cs typeface="Times New Roman"/>
              </a:rPr>
              <a:t> </a:t>
            </a:r>
            <a:r>
              <a:rPr sz="3927" dirty="0">
                <a:latin typeface="Gill Sans MT"/>
                <a:cs typeface="Gill Sans MT"/>
              </a:rPr>
              <a:t>nam</a:t>
            </a:r>
            <a:r>
              <a:rPr sz="3927" spc="-4" dirty="0">
                <a:latin typeface="Gill Sans MT"/>
                <a:cs typeface="Gill Sans MT"/>
              </a:rPr>
              <a:t>i</a:t>
            </a:r>
            <a:r>
              <a:rPr sz="3927" dirty="0">
                <a:latin typeface="Gill Sans MT"/>
                <a:cs typeface="Gill Sans MT"/>
              </a:rPr>
              <a:t>ng</a:t>
            </a:r>
            <a:r>
              <a:rPr sz="3927" spc="115" dirty="0">
                <a:latin typeface="Times New Roman"/>
                <a:cs typeface="Times New Roman"/>
              </a:rPr>
              <a:t> </a:t>
            </a:r>
            <a:r>
              <a:rPr sz="3927" spc="-79" dirty="0">
                <a:latin typeface="Gill Sans MT"/>
                <a:cs typeface="Gill Sans MT"/>
              </a:rPr>
              <a:t>y</a:t>
            </a:r>
            <a:r>
              <a:rPr sz="3927" dirty="0">
                <a:latin typeface="Gill Sans MT"/>
                <a:cs typeface="Gill Sans MT"/>
              </a:rPr>
              <a:t>our</a:t>
            </a:r>
            <a:r>
              <a:rPr sz="3927" spc="115" dirty="0">
                <a:latin typeface="Times New Roman"/>
                <a:cs typeface="Times New Roman"/>
              </a:rPr>
              <a:t> </a:t>
            </a:r>
            <a:r>
              <a:rPr sz="3927" dirty="0">
                <a:latin typeface="Gill Sans MT"/>
                <a:cs typeface="Gill Sans MT"/>
              </a:rPr>
              <a:t>mode</a:t>
            </a:r>
            <a:r>
              <a:rPr sz="3927" spc="-4" dirty="0">
                <a:latin typeface="Gill Sans MT"/>
                <a:cs typeface="Gill Sans MT"/>
              </a:rPr>
              <a:t>l</a:t>
            </a:r>
            <a:r>
              <a:rPr sz="3927" dirty="0">
                <a:latin typeface="Gill Sans MT"/>
                <a:cs typeface="Gill Sans MT"/>
              </a:rPr>
              <a:t>!</a:t>
            </a:r>
            <a:endParaRPr sz="3927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241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5304" y="2996717"/>
            <a:ext cx="508747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59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80336" y="2940522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426" y="0"/>
                </a:moveTo>
                <a:lnTo>
                  <a:pt x="0" y="129661"/>
                </a:lnTo>
                <a:lnTo>
                  <a:pt x="129875" y="65288"/>
                </a:lnTo>
                <a:lnTo>
                  <a:pt x="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5910" y="2406289"/>
            <a:ext cx="1369919" cy="1118347"/>
          </a:xfrm>
          <a:custGeom>
            <a:avLst/>
            <a:gdLst/>
            <a:ahLst/>
            <a:cxnLst/>
            <a:rect l="l" t="t" r="r" b="b"/>
            <a:pathLst>
              <a:path w="1552575" h="1267460">
                <a:moveTo>
                  <a:pt x="0" y="1267123"/>
                </a:moveTo>
                <a:lnTo>
                  <a:pt x="1551980" y="1267123"/>
                </a:lnTo>
                <a:lnTo>
                  <a:pt x="1551980" y="0"/>
                </a:lnTo>
                <a:lnTo>
                  <a:pt x="0" y="0"/>
                </a:lnTo>
                <a:lnTo>
                  <a:pt x="0" y="1267123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0067" y="2858523"/>
            <a:ext cx="206187" cy="291913"/>
          </a:xfrm>
          <a:custGeom>
            <a:avLst/>
            <a:gdLst/>
            <a:ahLst/>
            <a:cxnLst/>
            <a:rect l="l" t="t" r="r" b="b"/>
            <a:pathLst>
              <a:path w="233679" h="330835">
                <a:moveTo>
                  <a:pt x="39402" y="252102"/>
                </a:moveTo>
                <a:lnTo>
                  <a:pt x="28346" y="254355"/>
                </a:lnTo>
                <a:lnTo>
                  <a:pt x="18044" y="261960"/>
                </a:lnTo>
                <a:lnTo>
                  <a:pt x="11543" y="276171"/>
                </a:lnTo>
                <a:lnTo>
                  <a:pt x="12940" y="292251"/>
                </a:lnTo>
                <a:lnTo>
                  <a:pt x="36080" y="323888"/>
                </a:lnTo>
                <a:lnTo>
                  <a:pt x="63511" y="330336"/>
                </a:lnTo>
                <a:lnTo>
                  <a:pt x="76205" y="329458"/>
                </a:lnTo>
                <a:lnTo>
                  <a:pt x="88755" y="326896"/>
                </a:lnTo>
                <a:lnTo>
                  <a:pt x="101045" y="322757"/>
                </a:lnTo>
                <a:lnTo>
                  <a:pt x="109676" y="318697"/>
                </a:lnTo>
                <a:lnTo>
                  <a:pt x="69453" y="318697"/>
                </a:lnTo>
                <a:lnTo>
                  <a:pt x="58160" y="318234"/>
                </a:lnTo>
                <a:lnTo>
                  <a:pt x="45197" y="315288"/>
                </a:lnTo>
                <a:lnTo>
                  <a:pt x="33192" y="308101"/>
                </a:lnTo>
                <a:lnTo>
                  <a:pt x="33924" y="297605"/>
                </a:lnTo>
                <a:lnTo>
                  <a:pt x="40507" y="297605"/>
                </a:lnTo>
                <a:lnTo>
                  <a:pt x="47609" y="291387"/>
                </a:lnTo>
                <a:lnTo>
                  <a:pt x="52669" y="286754"/>
                </a:lnTo>
                <a:lnTo>
                  <a:pt x="57729" y="280018"/>
                </a:lnTo>
                <a:lnTo>
                  <a:pt x="57727" y="270199"/>
                </a:lnTo>
                <a:lnTo>
                  <a:pt x="50565" y="255328"/>
                </a:lnTo>
                <a:lnTo>
                  <a:pt x="39402" y="252102"/>
                </a:lnTo>
                <a:close/>
              </a:path>
              <a:path w="233679" h="330835">
                <a:moveTo>
                  <a:pt x="186121" y="211977"/>
                </a:moveTo>
                <a:lnTo>
                  <a:pt x="148375" y="211977"/>
                </a:lnTo>
                <a:lnTo>
                  <a:pt x="147033" y="222866"/>
                </a:lnTo>
                <a:lnTo>
                  <a:pt x="144847" y="234148"/>
                </a:lnTo>
                <a:lnTo>
                  <a:pt x="130740" y="270203"/>
                </a:lnTo>
                <a:lnTo>
                  <a:pt x="103659" y="303397"/>
                </a:lnTo>
                <a:lnTo>
                  <a:pt x="69453" y="318697"/>
                </a:lnTo>
                <a:lnTo>
                  <a:pt x="109676" y="318697"/>
                </a:lnTo>
                <a:lnTo>
                  <a:pt x="145307" y="292626"/>
                </a:lnTo>
                <a:lnTo>
                  <a:pt x="170138" y="258824"/>
                </a:lnTo>
                <a:lnTo>
                  <a:pt x="180983" y="232591"/>
                </a:lnTo>
                <a:lnTo>
                  <a:pt x="186121" y="211977"/>
                </a:lnTo>
                <a:close/>
              </a:path>
              <a:path w="233679" h="330835">
                <a:moveTo>
                  <a:pt x="95010" y="10300"/>
                </a:moveTo>
                <a:lnTo>
                  <a:pt x="77022" y="10300"/>
                </a:lnTo>
                <a:lnTo>
                  <a:pt x="76999" y="26911"/>
                </a:lnTo>
                <a:lnTo>
                  <a:pt x="75536" y="39970"/>
                </a:lnTo>
                <a:lnTo>
                  <a:pt x="72123" y="52599"/>
                </a:lnTo>
                <a:lnTo>
                  <a:pt x="65374" y="71587"/>
                </a:lnTo>
                <a:lnTo>
                  <a:pt x="59520" y="88487"/>
                </a:lnTo>
                <a:lnTo>
                  <a:pt x="46950" y="128714"/>
                </a:lnTo>
                <a:lnTo>
                  <a:pt x="40449" y="165547"/>
                </a:lnTo>
                <a:lnTo>
                  <a:pt x="42228" y="184699"/>
                </a:lnTo>
                <a:lnTo>
                  <a:pt x="64789" y="220514"/>
                </a:lnTo>
                <a:lnTo>
                  <a:pt x="101088" y="230728"/>
                </a:lnTo>
                <a:lnTo>
                  <a:pt x="114356" y="229455"/>
                </a:lnTo>
                <a:lnTo>
                  <a:pt x="126647" y="225768"/>
                </a:lnTo>
                <a:lnTo>
                  <a:pt x="137980" y="219873"/>
                </a:lnTo>
                <a:lnTo>
                  <a:pt x="140345" y="218077"/>
                </a:lnTo>
                <a:lnTo>
                  <a:pt x="114971" y="218077"/>
                </a:lnTo>
                <a:lnTo>
                  <a:pt x="95657" y="215957"/>
                </a:lnTo>
                <a:lnTo>
                  <a:pt x="83234" y="209004"/>
                </a:lnTo>
                <a:lnTo>
                  <a:pt x="76255" y="198775"/>
                </a:lnTo>
                <a:lnTo>
                  <a:pt x="73272" y="186826"/>
                </a:lnTo>
                <a:lnTo>
                  <a:pt x="73449" y="175821"/>
                </a:lnTo>
                <a:lnTo>
                  <a:pt x="80951" y="129906"/>
                </a:lnTo>
                <a:lnTo>
                  <a:pt x="93595" y="90057"/>
                </a:lnTo>
                <a:lnTo>
                  <a:pt x="101068" y="69911"/>
                </a:lnTo>
                <a:lnTo>
                  <a:pt x="105459" y="57007"/>
                </a:lnTo>
                <a:lnTo>
                  <a:pt x="107540" y="48402"/>
                </a:lnTo>
                <a:lnTo>
                  <a:pt x="108081" y="41155"/>
                </a:lnTo>
                <a:lnTo>
                  <a:pt x="105918" y="26911"/>
                </a:lnTo>
                <a:lnTo>
                  <a:pt x="99708" y="14722"/>
                </a:lnTo>
                <a:lnTo>
                  <a:pt x="95010" y="10300"/>
                </a:lnTo>
                <a:close/>
              </a:path>
              <a:path w="233679" h="330835">
                <a:moveTo>
                  <a:pt x="226222" y="5210"/>
                </a:moveTo>
                <a:lnTo>
                  <a:pt x="213634" y="5210"/>
                </a:lnTo>
                <a:lnTo>
                  <a:pt x="205557" y="8289"/>
                </a:lnTo>
                <a:lnTo>
                  <a:pt x="201015" y="15939"/>
                </a:lnTo>
                <a:lnTo>
                  <a:pt x="198305" y="25515"/>
                </a:lnTo>
                <a:lnTo>
                  <a:pt x="194655" y="40339"/>
                </a:lnTo>
                <a:lnTo>
                  <a:pt x="191240" y="53584"/>
                </a:lnTo>
                <a:lnTo>
                  <a:pt x="188137" y="65938"/>
                </a:lnTo>
                <a:lnTo>
                  <a:pt x="185319" y="77744"/>
                </a:lnTo>
                <a:lnTo>
                  <a:pt x="161117" y="176020"/>
                </a:lnTo>
                <a:lnTo>
                  <a:pt x="130007" y="211875"/>
                </a:lnTo>
                <a:lnTo>
                  <a:pt x="114971" y="218077"/>
                </a:lnTo>
                <a:lnTo>
                  <a:pt x="140345" y="218077"/>
                </a:lnTo>
                <a:lnTo>
                  <a:pt x="148375" y="211977"/>
                </a:lnTo>
                <a:lnTo>
                  <a:pt x="186121" y="211977"/>
                </a:lnTo>
                <a:lnTo>
                  <a:pt x="231282" y="30813"/>
                </a:lnTo>
                <a:lnTo>
                  <a:pt x="233324" y="23651"/>
                </a:lnTo>
                <a:lnTo>
                  <a:pt x="233324" y="9843"/>
                </a:lnTo>
                <a:lnTo>
                  <a:pt x="226222" y="5210"/>
                </a:lnTo>
                <a:close/>
              </a:path>
              <a:path w="233679" h="330835">
                <a:moveTo>
                  <a:pt x="76817" y="0"/>
                </a:moveTo>
                <a:lnTo>
                  <a:pt x="30101" y="19679"/>
                </a:lnTo>
                <a:lnTo>
                  <a:pt x="6184" y="57521"/>
                </a:lnTo>
                <a:lnTo>
                  <a:pt x="0" y="83239"/>
                </a:lnTo>
                <a:lnTo>
                  <a:pt x="11003" y="83239"/>
                </a:lnTo>
                <a:lnTo>
                  <a:pt x="11521" y="82233"/>
                </a:lnTo>
                <a:lnTo>
                  <a:pt x="14020" y="74004"/>
                </a:lnTo>
                <a:lnTo>
                  <a:pt x="20788" y="53716"/>
                </a:lnTo>
                <a:lnTo>
                  <a:pt x="44625" y="17731"/>
                </a:lnTo>
                <a:lnTo>
                  <a:pt x="68549" y="10300"/>
                </a:lnTo>
                <a:lnTo>
                  <a:pt x="95010" y="10300"/>
                </a:lnTo>
                <a:lnTo>
                  <a:pt x="89868" y="5461"/>
                </a:lnTo>
                <a:lnTo>
                  <a:pt x="76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9516" y="6183170"/>
            <a:ext cx="203947" cy="282388"/>
          </a:xfrm>
          <a:custGeom>
            <a:avLst/>
            <a:gdLst/>
            <a:ahLst/>
            <a:cxnLst/>
            <a:rect l="l" t="t" r="r" b="b"/>
            <a:pathLst>
              <a:path w="231139" h="320040">
                <a:moveTo>
                  <a:pt x="38607" y="244717"/>
                </a:moveTo>
                <a:lnTo>
                  <a:pt x="27610" y="247035"/>
                </a:lnTo>
                <a:lnTo>
                  <a:pt x="17352" y="254868"/>
                </a:lnTo>
                <a:lnTo>
                  <a:pt x="11150" y="269541"/>
                </a:lnTo>
                <a:lnTo>
                  <a:pt x="12760" y="285084"/>
                </a:lnTo>
                <a:lnTo>
                  <a:pt x="17939" y="297996"/>
                </a:lnTo>
                <a:lnTo>
                  <a:pt x="26275" y="308148"/>
                </a:lnTo>
                <a:lnTo>
                  <a:pt x="37358" y="315409"/>
                </a:lnTo>
                <a:lnTo>
                  <a:pt x="50779" y="319651"/>
                </a:lnTo>
                <a:lnTo>
                  <a:pt x="65350" y="319109"/>
                </a:lnTo>
                <a:lnTo>
                  <a:pt x="79402" y="317022"/>
                </a:lnTo>
                <a:lnTo>
                  <a:pt x="92868" y="313489"/>
                </a:lnTo>
                <a:lnTo>
                  <a:pt x="103697" y="309360"/>
                </a:lnTo>
                <a:lnTo>
                  <a:pt x="69695" y="309360"/>
                </a:lnTo>
                <a:lnTo>
                  <a:pt x="57970" y="308984"/>
                </a:lnTo>
                <a:lnTo>
                  <a:pt x="44914" y="306194"/>
                </a:lnTo>
                <a:lnTo>
                  <a:pt x="32984" y="299318"/>
                </a:lnTo>
                <a:lnTo>
                  <a:pt x="33527" y="288962"/>
                </a:lnTo>
                <a:lnTo>
                  <a:pt x="40020" y="288962"/>
                </a:lnTo>
                <a:lnTo>
                  <a:pt x="47030" y="282936"/>
                </a:lnTo>
                <a:lnTo>
                  <a:pt x="52029" y="278413"/>
                </a:lnTo>
                <a:lnTo>
                  <a:pt x="57028" y="271875"/>
                </a:lnTo>
                <a:lnTo>
                  <a:pt x="57028" y="262316"/>
                </a:lnTo>
                <a:lnTo>
                  <a:pt x="49726" y="247706"/>
                </a:lnTo>
                <a:lnTo>
                  <a:pt x="38607" y="244717"/>
                </a:lnTo>
                <a:close/>
              </a:path>
              <a:path w="231139" h="320040">
                <a:moveTo>
                  <a:pt x="184842" y="202476"/>
                </a:moveTo>
                <a:lnTo>
                  <a:pt x="150149" y="202476"/>
                </a:lnTo>
                <a:lnTo>
                  <a:pt x="147470" y="214049"/>
                </a:lnTo>
                <a:lnTo>
                  <a:pt x="144436" y="225589"/>
                </a:lnTo>
                <a:lnTo>
                  <a:pt x="122689" y="272597"/>
                </a:lnTo>
                <a:lnTo>
                  <a:pt x="92622" y="301346"/>
                </a:lnTo>
                <a:lnTo>
                  <a:pt x="69695" y="309360"/>
                </a:lnTo>
                <a:lnTo>
                  <a:pt x="103697" y="309360"/>
                </a:lnTo>
                <a:lnTo>
                  <a:pt x="139524" y="286802"/>
                </a:lnTo>
                <a:lnTo>
                  <a:pt x="165066" y="256301"/>
                </a:lnTo>
                <a:lnTo>
                  <a:pt x="180489" y="219699"/>
                </a:lnTo>
                <a:lnTo>
                  <a:pt x="184842" y="202476"/>
                </a:lnTo>
                <a:close/>
              </a:path>
              <a:path w="231139" h="320040">
                <a:moveTo>
                  <a:pt x="93490" y="9640"/>
                </a:moveTo>
                <a:lnTo>
                  <a:pt x="76108" y="9640"/>
                </a:lnTo>
                <a:lnTo>
                  <a:pt x="76108" y="25584"/>
                </a:lnTo>
                <a:lnTo>
                  <a:pt x="74558" y="38840"/>
                </a:lnTo>
                <a:lnTo>
                  <a:pt x="71044" y="51402"/>
                </a:lnTo>
                <a:lnTo>
                  <a:pt x="64234" y="70257"/>
                </a:lnTo>
                <a:lnTo>
                  <a:pt x="58352" y="86992"/>
                </a:lnTo>
                <a:lnTo>
                  <a:pt x="45882" y="126627"/>
                </a:lnTo>
                <a:lnTo>
                  <a:pt x="39888" y="162818"/>
                </a:lnTo>
                <a:lnTo>
                  <a:pt x="41816" y="181255"/>
                </a:lnTo>
                <a:lnTo>
                  <a:pt x="65726" y="215262"/>
                </a:lnTo>
                <a:lnTo>
                  <a:pt x="90372" y="223322"/>
                </a:lnTo>
                <a:lnTo>
                  <a:pt x="106439" y="222678"/>
                </a:lnTo>
                <a:lnTo>
                  <a:pt x="120008" y="220109"/>
                </a:lnTo>
                <a:lnTo>
                  <a:pt x="131521" y="215779"/>
                </a:lnTo>
                <a:lnTo>
                  <a:pt x="137876" y="211971"/>
                </a:lnTo>
                <a:lnTo>
                  <a:pt x="112167" y="211971"/>
                </a:lnTo>
                <a:lnTo>
                  <a:pt x="93192" y="209544"/>
                </a:lnTo>
                <a:lnTo>
                  <a:pt x="81226" y="202152"/>
                </a:lnTo>
                <a:lnTo>
                  <a:pt x="74738" y="191489"/>
                </a:lnTo>
                <a:lnTo>
                  <a:pt x="72200" y="179245"/>
                </a:lnTo>
                <a:lnTo>
                  <a:pt x="72468" y="168681"/>
                </a:lnTo>
                <a:lnTo>
                  <a:pt x="80753" y="122970"/>
                </a:lnTo>
                <a:lnTo>
                  <a:pt x="94458" y="81813"/>
                </a:lnTo>
                <a:lnTo>
                  <a:pt x="101467" y="63243"/>
                </a:lnTo>
                <a:lnTo>
                  <a:pt x="105235" y="51642"/>
                </a:lnTo>
                <a:lnTo>
                  <a:pt x="106672" y="43307"/>
                </a:lnTo>
                <a:lnTo>
                  <a:pt x="104706" y="27936"/>
                </a:lnTo>
                <a:lnTo>
                  <a:pt x="98905" y="15207"/>
                </a:lnTo>
                <a:lnTo>
                  <a:pt x="93490" y="9640"/>
                </a:lnTo>
                <a:close/>
              </a:path>
              <a:path w="231139" h="320040">
                <a:moveTo>
                  <a:pt x="223540" y="4699"/>
                </a:moveTo>
                <a:lnTo>
                  <a:pt x="211073" y="4699"/>
                </a:lnTo>
                <a:lnTo>
                  <a:pt x="203088" y="7690"/>
                </a:lnTo>
                <a:lnTo>
                  <a:pt x="198607" y="15118"/>
                </a:lnTo>
                <a:lnTo>
                  <a:pt x="195841" y="24816"/>
                </a:lnTo>
                <a:lnTo>
                  <a:pt x="192179" y="39586"/>
                </a:lnTo>
                <a:lnTo>
                  <a:pt x="188767" y="52545"/>
                </a:lnTo>
                <a:lnTo>
                  <a:pt x="185624" y="64843"/>
                </a:lnTo>
                <a:lnTo>
                  <a:pt x="182750" y="76754"/>
                </a:lnTo>
                <a:lnTo>
                  <a:pt x="159227" y="170767"/>
                </a:lnTo>
                <a:lnTo>
                  <a:pt x="127483" y="206188"/>
                </a:lnTo>
                <a:lnTo>
                  <a:pt x="112167" y="211971"/>
                </a:lnTo>
                <a:lnTo>
                  <a:pt x="137876" y="211971"/>
                </a:lnTo>
                <a:lnTo>
                  <a:pt x="141420" y="209847"/>
                </a:lnTo>
                <a:lnTo>
                  <a:pt x="150149" y="202476"/>
                </a:lnTo>
                <a:lnTo>
                  <a:pt x="184842" y="202476"/>
                </a:lnTo>
                <a:lnTo>
                  <a:pt x="228539" y="29596"/>
                </a:lnTo>
                <a:lnTo>
                  <a:pt x="230550" y="22631"/>
                </a:lnTo>
                <a:lnTo>
                  <a:pt x="230550" y="9214"/>
                </a:lnTo>
                <a:lnTo>
                  <a:pt x="223540" y="4699"/>
                </a:lnTo>
                <a:close/>
              </a:path>
              <a:path w="231139" h="320040">
                <a:moveTo>
                  <a:pt x="77358" y="0"/>
                </a:moveTo>
                <a:lnTo>
                  <a:pt x="29857" y="19169"/>
                </a:lnTo>
                <a:lnTo>
                  <a:pt x="5912" y="56173"/>
                </a:lnTo>
                <a:lnTo>
                  <a:pt x="0" y="80567"/>
                </a:lnTo>
                <a:lnTo>
                  <a:pt x="10881" y="80567"/>
                </a:lnTo>
                <a:lnTo>
                  <a:pt x="11369" y="79568"/>
                </a:lnTo>
                <a:lnTo>
                  <a:pt x="13837" y="71576"/>
                </a:lnTo>
                <a:lnTo>
                  <a:pt x="20685" y="51466"/>
                </a:lnTo>
                <a:lnTo>
                  <a:pt x="44828" y="16316"/>
                </a:lnTo>
                <a:lnTo>
                  <a:pt x="67726" y="9640"/>
                </a:lnTo>
                <a:lnTo>
                  <a:pt x="93490" y="9640"/>
                </a:lnTo>
                <a:lnTo>
                  <a:pt x="89659" y="5701"/>
                </a:lnTo>
                <a:lnTo>
                  <a:pt x="77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5653" y="6216102"/>
            <a:ext cx="293034" cy="101413"/>
          </a:xfrm>
          <a:custGeom>
            <a:avLst/>
            <a:gdLst/>
            <a:ahLst/>
            <a:cxnLst/>
            <a:rect l="l" t="t" r="r" b="b"/>
            <a:pathLst>
              <a:path w="332104" h="114934">
                <a:moveTo>
                  <a:pt x="89996" y="308"/>
                </a:moveTo>
                <a:lnTo>
                  <a:pt x="46515" y="11449"/>
                </a:lnTo>
                <a:lnTo>
                  <a:pt x="17055" y="40071"/>
                </a:lnTo>
                <a:lnTo>
                  <a:pt x="2003" y="78183"/>
                </a:lnTo>
                <a:lnTo>
                  <a:pt x="0" y="110846"/>
                </a:lnTo>
                <a:lnTo>
                  <a:pt x="3474" y="114799"/>
                </a:lnTo>
                <a:lnTo>
                  <a:pt x="12466" y="114799"/>
                </a:lnTo>
                <a:lnTo>
                  <a:pt x="13959" y="104954"/>
                </a:lnTo>
                <a:lnTo>
                  <a:pt x="13959" y="103476"/>
                </a:lnTo>
                <a:lnTo>
                  <a:pt x="16518" y="83977"/>
                </a:lnTo>
                <a:lnTo>
                  <a:pt x="39088" y="44457"/>
                </a:lnTo>
                <a:lnTo>
                  <a:pt x="82199" y="27673"/>
                </a:lnTo>
                <a:lnTo>
                  <a:pt x="147848" y="27673"/>
                </a:lnTo>
                <a:lnTo>
                  <a:pt x="141598" y="22896"/>
                </a:lnTo>
                <a:lnTo>
                  <a:pt x="129487" y="14789"/>
                </a:lnTo>
                <a:lnTo>
                  <a:pt x="118547" y="8708"/>
                </a:lnTo>
                <a:lnTo>
                  <a:pt x="108502" y="4422"/>
                </a:lnTo>
                <a:lnTo>
                  <a:pt x="99077" y="1699"/>
                </a:lnTo>
                <a:lnTo>
                  <a:pt x="89996" y="308"/>
                </a:lnTo>
                <a:close/>
              </a:path>
              <a:path w="332104" h="114934">
                <a:moveTo>
                  <a:pt x="147848" y="27673"/>
                </a:moveTo>
                <a:lnTo>
                  <a:pt x="82199" y="27673"/>
                </a:lnTo>
                <a:lnTo>
                  <a:pt x="93641" y="28478"/>
                </a:lnTo>
                <a:lnTo>
                  <a:pt x="104337" y="30874"/>
                </a:lnTo>
                <a:lnTo>
                  <a:pt x="146048" y="55689"/>
                </a:lnTo>
                <a:lnTo>
                  <a:pt x="170746" y="76764"/>
                </a:lnTo>
                <a:lnTo>
                  <a:pt x="184485" y="88135"/>
                </a:lnTo>
                <a:lnTo>
                  <a:pt x="219629" y="109234"/>
                </a:lnTo>
                <a:lnTo>
                  <a:pt x="240319" y="114348"/>
                </a:lnTo>
                <a:lnTo>
                  <a:pt x="256617" y="113130"/>
                </a:lnTo>
                <a:lnTo>
                  <a:pt x="296028" y="95637"/>
                </a:lnTo>
                <a:lnTo>
                  <a:pt x="306065" y="86047"/>
                </a:lnTo>
                <a:lnTo>
                  <a:pt x="260391" y="86047"/>
                </a:lnTo>
                <a:lnTo>
                  <a:pt x="246686" y="85701"/>
                </a:lnTo>
                <a:lnTo>
                  <a:pt x="202248" y="70698"/>
                </a:lnTo>
                <a:lnTo>
                  <a:pt x="155157" y="33260"/>
                </a:lnTo>
                <a:lnTo>
                  <a:pt x="147848" y="27673"/>
                </a:lnTo>
                <a:close/>
              </a:path>
              <a:path w="332104" h="114934">
                <a:moveTo>
                  <a:pt x="329397" y="0"/>
                </a:moveTo>
                <a:lnTo>
                  <a:pt x="319918" y="0"/>
                </a:lnTo>
                <a:lnTo>
                  <a:pt x="318424" y="7894"/>
                </a:lnTo>
                <a:lnTo>
                  <a:pt x="317906" y="12822"/>
                </a:lnTo>
                <a:lnTo>
                  <a:pt x="315467" y="30613"/>
                </a:lnTo>
                <a:lnTo>
                  <a:pt x="293834" y="69080"/>
                </a:lnTo>
                <a:lnTo>
                  <a:pt x="260391" y="86047"/>
                </a:lnTo>
                <a:lnTo>
                  <a:pt x="306065" y="86047"/>
                </a:lnTo>
                <a:lnTo>
                  <a:pt x="326201" y="50805"/>
                </a:lnTo>
                <a:lnTo>
                  <a:pt x="331927" y="15776"/>
                </a:lnTo>
                <a:lnTo>
                  <a:pt x="331913" y="5398"/>
                </a:lnTo>
                <a:lnTo>
                  <a:pt x="329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2772" y="6077000"/>
            <a:ext cx="259976" cy="299197"/>
          </a:xfrm>
          <a:custGeom>
            <a:avLst/>
            <a:gdLst/>
            <a:ahLst/>
            <a:cxnLst/>
            <a:rect l="l" t="t" r="r" b="b"/>
            <a:pathLst>
              <a:path w="294639" h="339090">
                <a:moveTo>
                  <a:pt x="0" y="0"/>
                </a:moveTo>
                <a:lnTo>
                  <a:pt x="0" y="15215"/>
                </a:lnTo>
                <a:lnTo>
                  <a:pt x="11826" y="15215"/>
                </a:lnTo>
                <a:lnTo>
                  <a:pt x="35796" y="16652"/>
                </a:lnTo>
                <a:lnTo>
                  <a:pt x="47129" y="21565"/>
                </a:lnTo>
                <a:lnTo>
                  <a:pt x="50553" y="30861"/>
                </a:lnTo>
                <a:lnTo>
                  <a:pt x="50779" y="300249"/>
                </a:lnTo>
                <a:lnTo>
                  <a:pt x="49762" y="312490"/>
                </a:lnTo>
                <a:lnTo>
                  <a:pt x="43556" y="319808"/>
                </a:lnTo>
                <a:lnTo>
                  <a:pt x="27431" y="323124"/>
                </a:lnTo>
                <a:lnTo>
                  <a:pt x="0" y="323575"/>
                </a:lnTo>
                <a:lnTo>
                  <a:pt x="0" y="338791"/>
                </a:lnTo>
                <a:lnTo>
                  <a:pt x="10615" y="338151"/>
                </a:lnTo>
                <a:lnTo>
                  <a:pt x="23564" y="337730"/>
                </a:lnTo>
                <a:lnTo>
                  <a:pt x="51830" y="337359"/>
                </a:lnTo>
                <a:lnTo>
                  <a:pt x="143408" y="337319"/>
                </a:lnTo>
                <a:lnTo>
                  <a:pt x="147614" y="323575"/>
                </a:lnTo>
                <a:lnTo>
                  <a:pt x="135575" y="323575"/>
                </a:lnTo>
                <a:lnTo>
                  <a:pt x="111435" y="322176"/>
                </a:lnTo>
                <a:lnTo>
                  <a:pt x="99906" y="317388"/>
                </a:lnTo>
                <a:lnTo>
                  <a:pt x="96334" y="308322"/>
                </a:lnTo>
                <a:lnTo>
                  <a:pt x="96072" y="182544"/>
                </a:lnTo>
                <a:lnTo>
                  <a:pt x="180654" y="182544"/>
                </a:lnTo>
                <a:lnTo>
                  <a:pt x="196224" y="181642"/>
                </a:lnTo>
                <a:lnTo>
                  <a:pt x="211328" y="179018"/>
                </a:lnTo>
                <a:lnTo>
                  <a:pt x="225776" y="174797"/>
                </a:lnTo>
                <a:lnTo>
                  <a:pt x="237009" y="170090"/>
                </a:lnTo>
                <a:lnTo>
                  <a:pt x="94030" y="170090"/>
                </a:lnTo>
                <a:lnTo>
                  <a:pt x="94030" y="35192"/>
                </a:lnTo>
                <a:lnTo>
                  <a:pt x="95902" y="21019"/>
                </a:lnTo>
                <a:lnTo>
                  <a:pt x="107066" y="15683"/>
                </a:lnTo>
                <a:lnTo>
                  <a:pt x="241042" y="15191"/>
                </a:lnTo>
                <a:lnTo>
                  <a:pt x="238760" y="13877"/>
                </a:lnTo>
                <a:lnTo>
                  <a:pt x="225274" y="8136"/>
                </a:lnTo>
                <a:lnTo>
                  <a:pt x="210689" y="3838"/>
                </a:lnTo>
                <a:lnTo>
                  <a:pt x="195107" y="1092"/>
                </a:lnTo>
                <a:lnTo>
                  <a:pt x="178633" y="12"/>
                </a:lnTo>
                <a:lnTo>
                  <a:pt x="0" y="0"/>
                </a:lnTo>
                <a:close/>
              </a:path>
              <a:path w="294639" h="339090">
                <a:moveTo>
                  <a:pt x="143408" y="337319"/>
                </a:moveTo>
                <a:lnTo>
                  <a:pt x="64827" y="337319"/>
                </a:lnTo>
                <a:lnTo>
                  <a:pt x="120053" y="337656"/>
                </a:lnTo>
                <a:lnTo>
                  <a:pt x="132477" y="337981"/>
                </a:lnTo>
                <a:lnTo>
                  <a:pt x="143057" y="338465"/>
                </a:lnTo>
                <a:lnTo>
                  <a:pt x="143408" y="337319"/>
                </a:lnTo>
                <a:close/>
              </a:path>
              <a:path w="294639" h="339090">
                <a:moveTo>
                  <a:pt x="241042" y="15191"/>
                </a:moveTo>
                <a:lnTo>
                  <a:pt x="163342" y="15191"/>
                </a:lnTo>
                <a:lnTo>
                  <a:pt x="187688" y="17141"/>
                </a:lnTo>
                <a:lnTo>
                  <a:pt x="206503" y="22505"/>
                </a:lnTo>
                <a:lnTo>
                  <a:pt x="236886" y="51817"/>
                </a:lnTo>
                <a:lnTo>
                  <a:pt x="243147" y="85683"/>
                </a:lnTo>
                <a:lnTo>
                  <a:pt x="243058" y="96402"/>
                </a:lnTo>
                <a:lnTo>
                  <a:pt x="230170" y="143999"/>
                </a:lnTo>
                <a:lnTo>
                  <a:pt x="189852" y="167669"/>
                </a:lnTo>
                <a:lnTo>
                  <a:pt x="94030" y="170090"/>
                </a:lnTo>
                <a:lnTo>
                  <a:pt x="237009" y="170090"/>
                </a:lnTo>
                <a:lnTo>
                  <a:pt x="273135" y="144396"/>
                </a:lnTo>
                <a:lnTo>
                  <a:pt x="292308" y="110866"/>
                </a:lnTo>
                <a:lnTo>
                  <a:pt x="294558" y="98304"/>
                </a:lnTo>
                <a:lnTo>
                  <a:pt x="293618" y="85048"/>
                </a:lnTo>
                <a:lnTo>
                  <a:pt x="279620" y="49022"/>
                </a:lnTo>
                <a:lnTo>
                  <a:pt x="251041" y="20947"/>
                </a:lnTo>
                <a:lnTo>
                  <a:pt x="241042" y="15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68764" y="6179865"/>
            <a:ext cx="196103" cy="201146"/>
          </a:xfrm>
          <a:custGeom>
            <a:avLst/>
            <a:gdLst/>
            <a:ahLst/>
            <a:cxnLst/>
            <a:rect l="l" t="t" r="r" b="b"/>
            <a:pathLst>
              <a:path w="222250" h="227965">
                <a:moveTo>
                  <a:pt x="120177" y="0"/>
                </a:moveTo>
                <a:lnTo>
                  <a:pt x="75169" y="7649"/>
                </a:lnTo>
                <a:lnTo>
                  <a:pt x="39134" y="28946"/>
                </a:lnTo>
                <a:lnTo>
                  <a:pt x="13862" y="60596"/>
                </a:lnTo>
                <a:lnTo>
                  <a:pt x="1141" y="99301"/>
                </a:lnTo>
                <a:lnTo>
                  <a:pt x="0" y="113202"/>
                </a:lnTo>
                <a:lnTo>
                  <a:pt x="962" y="128816"/>
                </a:lnTo>
                <a:lnTo>
                  <a:pt x="14387" y="170406"/>
                </a:lnTo>
                <a:lnTo>
                  <a:pt x="40704" y="202289"/>
                </a:lnTo>
                <a:lnTo>
                  <a:pt x="76171" y="222119"/>
                </a:lnTo>
                <a:lnTo>
                  <a:pt x="103050" y="227484"/>
                </a:lnTo>
                <a:lnTo>
                  <a:pt x="118607" y="226672"/>
                </a:lnTo>
                <a:lnTo>
                  <a:pt x="133434" y="224178"/>
                </a:lnTo>
                <a:lnTo>
                  <a:pt x="147439" y="220101"/>
                </a:lnTo>
                <a:lnTo>
                  <a:pt x="158757" y="215291"/>
                </a:lnTo>
                <a:lnTo>
                  <a:pt x="111068" y="215291"/>
                </a:lnTo>
                <a:lnTo>
                  <a:pt x="98675" y="214114"/>
                </a:lnTo>
                <a:lnTo>
                  <a:pt x="64687" y="195759"/>
                </a:lnTo>
                <a:lnTo>
                  <a:pt x="45732" y="157961"/>
                </a:lnTo>
                <a:lnTo>
                  <a:pt x="41854" y="120111"/>
                </a:lnTo>
                <a:lnTo>
                  <a:pt x="41892" y="106607"/>
                </a:lnTo>
                <a:lnTo>
                  <a:pt x="45239" y="67886"/>
                </a:lnTo>
                <a:lnTo>
                  <a:pt x="62240" y="32634"/>
                </a:lnTo>
                <a:lnTo>
                  <a:pt x="95985" y="12461"/>
                </a:lnTo>
                <a:lnTo>
                  <a:pt x="107786" y="10728"/>
                </a:lnTo>
                <a:lnTo>
                  <a:pt x="157597" y="10728"/>
                </a:lnTo>
                <a:lnTo>
                  <a:pt x="147267" y="6119"/>
                </a:lnTo>
                <a:lnTo>
                  <a:pt x="134015" y="2171"/>
                </a:lnTo>
                <a:lnTo>
                  <a:pt x="120177" y="0"/>
                </a:lnTo>
                <a:close/>
              </a:path>
              <a:path w="222250" h="227965">
                <a:moveTo>
                  <a:pt x="157597" y="10728"/>
                </a:moveTo>
                <a:lnTo>
                  <a:pt x="107786" y="10728"/>
                </a:lnTo>
                <a:lnTo>
                  <a:pt x="121373" y="11861"/>
                </a:lnTo>
                <a:lnTo>
                  <a:pt x="134052" y="15320"/>
                </a:lnTo>
                <a:lnTo>
                  <a:pt x="164555" y="39387"/>
                </a:lnTo>
                <a:lnTo>
                  <a:pt x="178098" y="78994"/>
                </a:lnTo>
                <a:lnTo>
                  <a:pt x="179815" y="103254"/>
                </a:lnTo>
                <a:lnTo>
                  <a:pt x="179783" y="116576"/>
                </a:lnTo>
                <a:lnTo>
                  <a:pt x="176585" y="155297"/>
                </a:lnTo>
                <a:lnTo>
                  <a:pt x="156528" y="193984"/>
                </a:lnTo>
                <a:lnTo>
                  <a:pt x="113438" y="215235"/>
                </a:lnTo>
                <a:lnTo>
                  <a:pt x="111068" y="215291"/>
                </a:lnTo>
                <a:lnTo>
                  <a:pt x="158757" y="215291"/>
                </a:lnTo>
                <a:lnTo>
                  <a:pt x="193359" y="189911"/>
                </a:lnTo>
                <a:lnTo>
                  <a:pt x="214578" y="155426"/>
                </a:lnTo>
                <a:lnTo>
                  <a:pt x="221680" y="115935"/>
                </a:lnTo>
                <a:lnTo>
                  <a:pt x="220759" y="101065"/>
                </a:lnTo>
                <a:lnTo>
                  <a:pt x="207890" y="60145"/>
                </a:lnTo>
                <a:lnTo>
                  <a:pt x="182333" y="27377"/>
                </a:lnTo>
                <a:lnTo>
                  <a:pt x="159816" y="11719"/>
                </a:lnTo>
                <a:lnTo>
                  <a:pt x="157597" y="10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91204" y="6085764"/>
            <a:ext cx="94689" cy="290232"/>
          </a:xfrm>
          <a:custGeom>
            <a:avLst/>
            <a:gdLst/>
            <a:ahLst/>
            <a:cxnLst/>
            <a:rect l="l" t="t" r="r" b="b"/>
            <a:pathLst>
              <a:path w="107315" h="328929">
                <a:moveTo>
                  <a:pt x="72725" y="108996"/>
                </a:moveTo>
                <a:lnTo>
                  <a:pt x="2011" y="114425"/>
                </a:lnTo>
                <a:lnTo>
                  <a:pt x="2011" y="129738"/>
                </a:lnTo>
                <a:lnTo>
                  <a:pt x="23064" y="130803"/>
                </a:lnTo>
                <a:lnTo>
                  <a:pt x="34317" y="135517"/>
                </a:lnTo>
                <a:lnTo>
                  <a:pt x="38703" y="146155"/>
                </a:lnTo>
                <a:lnTo>
                  <a:pt x="39258" y="291221"/>
                </a:lnTo>
                <a:lnTo>
                  <a:pt x="37443" y="305299"/>
                </a:lnTo>
                <a:lnTo>
                  <a:pt x="29991" y="311745"/>
                </a:lnTo>
                <a:lnTo>
                  <a:pt x="13893" y="313543"/>
                </a:lnTo>
                <a:lnTo>
                  <a:pt x="0" y="328845"/>
                </a:lnTo>
                <a:lnTo>
                  <a:pt x="40427" y="327605"/>
                </a:lnTo>
                <a:lnTo>
                  <a:pt x="51988" y="327387"/>
                </a:lnTo>
                <a:lnTo>
                  <a:pt x="103423" y="327387"/>
                </a:lnTo>
                <a:lnTo>
                  <a:pt x="107015" y="313630"/>
                </a:lnTo>
                <a:lnTo>
                  <a:pt x="84762" y="312463"/>
                </a:lnTo>
                <a:lnTo>
                  <a:pt x="75067" y="307208"/>
                </a:lnTo>
                <a:lnTo>
                  <a:pt x="72756" y="295231"/>
                </a:lnTo>
                <a:lnTo>
                  <a:pt x="72725" y="108996"/>
                </a:lnTo>
                <a:close/>
              </a:path>
              <a:path w="107315" h="328929">
                <a:moveTo>
                  <a:pt x="103423" y="327387"/>
                </a:moveTo>
                <a:lnTo>
                  <a:pt x="51988" y="327387"/>
                </a:lnTo>
                <a:lnTo>
                  <a:pt x="65745" y="327516"/>
                </a:lnTo>
                <a:lnTo>
                  <a:pt x="103074" y="328722"/>
                </a:lnTo>
                <a:lnTo>
                  <a:pt x="103423" y="327387"/>
                </a:lnTo>
                <a:close/>
              </a:path>
              <a:path w="107315" h="328929">
                <a:moveTo>
                  <a:pt x="60256" y="0"/>
                </a:moveTo>
                <a:lnTo>
                  <a:pt x="41711" y="662"/>
                </a:lnTo>
                <a:lnTo>
                  <a:pt x="29448" y="6200"/>
                </a:lnTo>
                <a:lnTo>
                  <a:pt x="22826" y="14830"/>
                </a:lnTo>
                <a:lnTo>
                  <a:pt x="24283" y="31174"/>
                </a:lnTo>
                <a:lnTo>
                  <a:pt x="30755" y="42644"/>
                </a:lnTo>
                <a:lnTo>
                  <a:pt x="41114" y="48697"/>
                </a:lnTo>
                <a:lnTo>
                  <a:pt x="57171" y="46609"/>
                </a:lnTo>
                <a:lnTo>
                  <a:pt x="68279" y="39478"/>
                </a:lnTo>
                <a:lnTo>
                  <a:pt x="73722" y="28214"/>
                </a:lnTo>
                <a:lnTo>
                  <a:pt x="74157" y="23259"/>
                </a:lnTo>
                <a:lnTo>
                  <a:pt x="70247" y="9158"/>
                </a:lnTo>
                <a:lnTo>
                  <a:pt x="60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14434" y="6179501"/>
            <a:ext cx="143996" cy="201706"/>
          </a:xfrm>
          <a:custGeom>
            <a:avLst/>
            <a:gdLst/>
            <a:ahLst/>
            <a:cxnLst/>
            <a:rect l="l" t="t" r="r" b="b"/>
            <a:pathLst>
              <a:path w="163195" h="228600">
                <a:moveTo>
                  <a:pt x="0" y="138327"/>
                </a:moveTo>
                <a:lnTo>
                  <a:pt x="0" y="228158"/>
                </a:lnTo>
                <a:lnTo>
                  <a:pt x="7985" y="228158"/>
                </a:lnTo>
                <a:lnTo>
                  <a:pt x="8473" y="227658"/>
                </a:lnTo>
                <a:lnTo>
                  <a:pt x="17952" y="218218"/>
                </a:lnTo>
                <a:lnTo>
                  <a:pt x="18928" y="217215"/>
                </a:lnTo>
                <a:lnTo>
                  <a:pt x="18928" y="216215"/>
                </a:lnTo>
                <a:lnTo>
                  <a:pt x="27919" y="206776"/>
                </a:lnTo>
                <a:lnTo>
                  <a:pt x="47418" y="206776"/>
                </a:lnTo>
                <a:lnTo>
                  <a:pt x="45674" y="205830"/>
                </a:lnTo>
                <a:lnTo>
                  <a:pt x="36289" y="197544"/>
                </a:lnTo>
                <a:lnTo>
                  <a:pt x="28586" y="187269"/>
                </a:lnTo>
                <a:lnTo>
                  <a:pt x="22344" y="175174"/>
                </a:lnTo>
                <a:lnTo>
                  <a:pt x="17340" y="161430"/>
                </a:lnTo>
                <a:lnTo>
                  <a:pt x="11800" y="142001"/>
                </a:lnTo>
                <a:lnTo>
                  <a:pt x="6564" y="138327"/>
                </a:lnTo>
                <a:lnTo>
                  <a:pt x="0" y="138327"/>
                </a:lnTo>
                <a:close/>
              </a:path>
              <a:path w="163195" h="228600">
                <a:moveTo>
                  <a:pt x="47418" y="206776"/>
                </a:moveTo>
                <a:lnTo>
                  <a:pt x="27919" y="206776"/>
                </a:lnTo>
                <a:lnTo>
                  <a:pt x="42059" y="217643"/>
                </a:lnTo>
                <a:lnTo>
                  <a:pt x="55592" y="224018"/>
                </a:lnTo>
                <a:lnTo>
                  <a:pt x="67768" y="227097"/>
                </a:lnTo>
                <a:lnTo>
                  <a:pt x="77834" y="228078"/>
                </a:lnTo>
                <a:lnTo>
                  <a:pt x="97917" y="226815"/>
                </a:lnTo>
                <a:lnTo>
                  <a:pt x="114989" y="223160"/>
                </a:lnTo>
                <a:lnTo>
                  <a:pt x="129203" y="217402"/>
                </a:lnTo>
                <a:lnTo>
                  <a:pt x="129755" y="217038"/>
                </a:lnTo>
                <a:lnTo>
                  <a:pt x="86146" y="217038"/>
                </a:lnTo>
                <a:lnTo>
                  <a:pt x="70380" y="215747"/>
                </a:lnTo>
                <a:lnTo>
                  <a:pt x="56964" y="211954"/>
                </a:lnTo>
                <a:lnTo>
                  <a:pt x="47418" y="206776"/>
                </a:lnTo>
                <a:close/>
              </a:path>
              <a:path w="163195" h="228600">
                <a:moveTo>
                  <a:pt x="86434" y="148"/>
                </a:moveTo>
                <a:lnTo>
                  <a:pt x="45849" y="5274"/>
                </a:lnTo>
                <a:lnTo>
                  <a:pt x="11020" y="27553"/>
                </a:lnTo>
                <a:lnTo>
                  <a:pt x="97" y="57670"/>
                </a:lnTo>
                <a:lnTo>
                  <a:pt x="1516" y="72134"/>
                </a:lnTo>
                <a:lnTo>
                  <a:pt x="23572" y="103527"/>
                </a:lnTo>
                <a:lnTo>
                  <a:pt x="66684" y="121966"/>
                </a:lnTo>
                <a:lnTo>
                  <a:pt x="87416" y="126193"/>
                </a:lnTo>
                <a:lnTo>
                  <a:pt x="96062" y="128024"/>
                </a:lnTo>
                <a:lnTo>
                  <a:pt x="108135" y="131867"/>
                </a:lnTo>
                <a:lnTo>
                  <a:pt x="121005" y="138533"/>
                </a:lnTo>
                <a:lnTo>
                  <a:pt x="132041" y="148832"/>
                </a:lnTo>
                <a:lnTo>
                  <a:pt x="138614" y="163575"/>
                </a:lnTo>
                <a:lnTo>
                  <a:pt x="137549" y="178819"/>
                </a:lnTo>
                <a:lnTo>
                  <a:pt x="102842" y="214977"/>
                </a:lnTo>
                <a:lnTo>
                  <a:pt x="86146" y="217038"/>
                </a:lnTo>
                <a:lnTo>
                  <a:pt x="129755" y="217038"/>
                </a:lnTo>
                <a:lnTo>
                  <a:pt x="160528" y="179056"/>
                </a:lnTo>
                <a:lnTo>
                  <a:pt x="162741" y="167074"/>
                </a:lnTo>
                <a:lnTo>
                  <a:pt x="161102" y="147580"/>
                </a:lnTo>
                <a:lnTo>
                  <a:pt x="133817" y="105625"/>
                </a:lnTo>
                <a:lnTo>
                  <a:pt x="72026" y="85453"/>
                </a:lnTo>
                <a:lnTo>
                  <a:pt x="57241" y="81636"/>
                </a:lnTo>
                <a:lnTo>
                  <a:pt x="43971" y="76489"/>
                </a:lnTo>
                <a:lnTo>
                  <a:pt x="33260" y="69395"/>
                </a:lnTo>
                <a:lnTo>
                  <a:pt x="26150" y="59738"/>
                </a:lnTo>
                <a:lnTo>
                  <a:pt x="26259" y="45856"/>
                </a:lnTo>
                <a:lnTo>
                  <a:pt x="59810" y="11497"/>
                </a:lnTo>
                <a:lnTo>
                  <a:pt x="78426" y="9698"/>
                </a:lnTo>
                <a:lnTo>
                  <a:pt x="119103" y="9698"/>
                </a:lnTo>
                <a:lnTo>
                  <a:pt x="111800" y="5627"/>
                </a:lnTo>
                <a:lnTo>
                  <a:pt x="97898" y="1537"/>
                </a:lnTo>
                <a:lnTo>
                  <a:pt x="86434" y="148"/>
                </a:lnTo>
                <a:close/>
              </a:path>
              <a:path w="163195" h="228600">
                <a:moveTo>
                  <a:pt x="119103" y="9698"/>
                </a:moveTo>
                <a:lnTo>
                  <a:pt x="78426" y="9698"/>
                </a:lnTo>
                <a:lnTo>
                  <a:pt x="100231" y="12462"/>
                </a:lnTo>
                <a:lnTo>
                  <a:pt x="115862" y="19762"/>
                </a:lnTo>
                <a:lnTo>
                  <a:pt x="136228" y="53914"/>
                </a:lnTo>
                <a:lnTo>
                  <a:pt x="138592" y="74340"/>
                </a:lnTo>
                <a:lnTo>
                  <a:pt x="150571" y="74340"/>
                </a:lnTo>
                <a:lnTo>
                  <a:pt x="150571" y="13883"/>
                </a:lnTo>
                <a:lnTo>
                  <a:pt x="126613" y="13883"/>
                </a:lnTo>
                <a:lnTo>
                  <a:pt x="119103" y="9698"/>
                </a:lnTo>
                <a:close/>
              </a:path>
              <a:path w="163195" h="228600">
                <a:moveTo>
                  <a:pt x="150571" y="0"/>
                </a:moveTo>
                <a:lnTo>
                  <a:pt x="141579" y="0"/>
                </a:lnTo>
                <a:lnTo>
                  <a:pt x="135117" y="5940"/>
                </a:lnTo>
                <a:lnTo>
                  <a:pt x="133624" y="7915"/>
                </a:lnTo>
                <a:lnTo>
                  <a:pt x="128625" y="12380"/>
                </a:lnTo>
                <a:lnTo>
                  <a:pt x="126613" y="13883"/>
                </a:lnTo>
                <a:lnTo>
                  <a:pt x="150571" y="13883"/>
                </a:lnTo>
                <a:lnTo>
                  <a:pt x="150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7901" y="6179501"/>
            <a:ext cx="143996" cy="201706"/>
          </a:xfrm>
          <a:custGeom>
            <a:avLst/>
            <a:gdLst/>
            <a:ahLst/>
            <a:cxnLst/>
            <a:rect l="l" t="t" r="r" b="b"/>
            <a:pathLst>
              <a:path w="163195" h="228600">
                <a:moveTo>
                  <a:pt x="0" y="138327"/>
                </a:moveTo>
                <a:lnTo>
                  <a:pt x="0" y="228158"/>
                </a:lnTo>
                <a:lnTo>
                  <a:pt x="7985" y="228158"/>
                </a:lnTo>
                <a:lnTo>
                  <a:pt x="8473" y="227658"/>
                </a:lnTo>
                <a:lnTo>
                  <a:pt x="17952" y="218218"/>
                </a:lnTo>
                <a:lnTo>
                  <a:pt x="18928" y="217215"/>
                </a:lnTo>
                <a:lnTo>
                  <a:pt x="18928" y="216215"/>
                </a:lnTo>
                <a:lnTo>
                  <a:pt x="27919" y="206776"/>
                </a:lnTo>
                <a:lnTo>
                  <a:pt x="47418" y="206776"/>
                </a:lnTo>
                <a:lnTo>
                  <a:pt x="45674" y="205830"/>
                </a:lnTo>
                <a:lnTo>
                  <a:pt x="36289" y="197544"/>
                </a:lnTo>
                <a:lnTo>
                  <a:pt x="28586" y="187269"/>
                </a:lnTo>
                <a:lnTo>
                  <a:pt x="22344" y="175174"/>
                </a:lnTo>
                <a:lnTo>
                  <a:pt x="17340" y="161430"/>
                </a:lnTo>
                <a:lnTo>
                  <a:pt x="11800" y="142001"/>
                </a:lnTo>
                <a:lnTo>
                  <a:pt x="6564" y="138327"/>
                </a:lnTo>
                <a:lnTo>
                  <a:pt x="0" y="138327"/>
                </a:lnTo>
                <a:close/>
              </a:path>
              <a:path w="163195" h="228600">
                <a:moveTo>
                  <a:pt x="47418" y="206776"/>
                </a:moveTo>
                <a:lnTo>
                  <a:pt x="27919" y="206776"/>
                </a:lnTo>
                <a:lnTo>
                  <a:pt x="42059" y="217643"/>
                </a:lnTo>
                <a:lnTo>
                  <a:pt x="55592" y="224018"/>
                </a:lnTo>
                <a:lnTo>
                  <a:pt x="67768" y="227097"/>
                </a:lnTo>
                <a:lnTo>
                  <a:pt x="77834" y="228078"/>
                </a:lnTo>
                <a:lnTo>
                  <a:pt x="97917" y="226815"/>
                </a:lnTo>
                <a:lnTo>
                  <a:pt x="114989" y="223160"/>
                </a:lnTo>
                <a:lnTo>
                  <a:pt x="129203" y="217402"/>
                </a:lnTo>
                <a:lnTo>
                  <a:pt x="129755" y="217038"/>
                </a:lnTo>
                <a:lnTo>
                  <a:pt x="86146" y="217038"/>
                </a:lnTo>
                <a:lnTo>
                  <a:pt x="70380" y="215747"/>
                </a:lnTo>
                <a:lnTo>
                  <a:pt x="56964" y="211954"/>
                </a:lnTo>
                <a:lnTo>
                  <a:pt x="47418" y="206776"/>
                </a:lnTo>
                <a:close/>
              </a:path>
              <a:path w="163195" h="228600">
                <a:moveTo>
                  <a:pt x="86434" y="148"/>
                </a:moveTo>
                <a:lnTo>
                  <a:pt x="45849" y="5274"/>
                </a:lnTo>
                <a:lnTo>
                  <a:pt x="11020" y="27553"/>
                </a:lnTo>
                <a:lnTo>
                  <a:pt x="97" y="57670"/>
                </a:lnTo>
                <a:lnTo>
                  <a:pt x="1516" y="72134"/>
                </a:lnTo>
                <a:lnTo>
                  <a:pt x="23572" y="103527"/>
                </a:lnTo>
                <a:lnTo>
                  <a:pt x="66684" y="121966"/>
                </a:lnTo>
                <a:lnTo>
                  <a:pt x="87416" y="126193"/>
                </a:lnTo>
                <a:lnTo>
                  <a:pt x="96062" y="128024"/>
                </a:lnTo>
                <a:lnTo>
                  <a:pt x="108135" y="131867"/>
                </a:lnTo>
                <a:lnTo>
                  <a:pt x="121005" y="138533"/>
                </a:lnTo>
                <a:lnTo>
                  <a:pt x="132041" y="148832"/>
                </a:lnTo>
                <a:lnTo>
                  <a:pt x="138614" y="163575"/>
                </a:lnTo>
                <a:lnTo>
                  <a:pt x="137549" y="178819"/>
                </a:lnTo>
                <a:lnTo>
                  <a:pt x="102842" y="214977"/>
                </a:lnTo>
                <a:lnTo>
                  <a:pt x="86146" y="217038"/>
                </a:lnTo>
                <a:lnTo>
                  <a:pt x="129755" y="217038"/>
                </a:lnTo>
                <a:lnTo>
                  <a:pt x="160528" y="179056"/>
                </a:lnTo>
                <a:lnTo>
                  <a:pt x="162741" y="167074"/>
                </a:lnTo>
                <a:lnTo>
                  <a:pt x="161102" y="147580"/>
                </a:lnTo>
                <a:lnTo>
                  <a:pt x="133817" y="105625"/>
                </a:lnTo>
                <a:lnTo>
                  <a:pt x="72023" y="85452"/>
                </a:lnTo>
                <a:lnTo>
                  <a:pt x="57240" y="81633"/>
                </a:lnTo>
                <a:lnTo>
                  <a:pt x="43974" y="76483"/>
                </a:lnTo>
                <a:lnTo>
                  <a:pt x="33270" y="69384"/>
                </a:lnTo>
                <a:lnTo>
                  <a:pt x="26170" y="59719"/>
                </a:lnTo>
                <a:lnTo>
                  <a:pt x="26282" y="45838"/>
                </a:lnTo>
                <a:lnTo>
                  <a:pt x="59858" y="11487"/>
                </a:lnTo>
                <a:lnTo>
                  <a:pt x="78497" y="9697"/>
                </a:lnTo>
                <a:lnTo>
                  <a:pt x="119102" y="9697"/>
                </a:lnTo>
                <a:lnTo>
                  <a:pt x="111800" y="5627"/>
                </a:lnTo>
                <a:lnTo>
                  <a:pt x="97898" y="1537"/>
                </a:lnTo>
                <a:lnTo>
                  <a:pt x="86434" y="148"/>
                </a:lnTo>
                <a:close/>
              </a:path>
              <a:path w="163195" h="228600">
                <a:moveTo>
                  <a:pt x="119102" y="9697"/>
                </a:moveTo>
                <a:lnTo>
                  <a:pt x="78497" y="9697"/>
                </a:lnTo>
                <a:lnTo>
                  <a:pt x="100286" y="12465"/>
                </a:lnTo>
                <a:lnTo>
                  <a:pt x="115902" y="19772"/>
                </a:lnTo>
                <a:lnTo>
                  <a:pt x="136236" y="53948"/>
                </a:lnTo>
                <a:lnTo>
                  <a:pt x="138592" y="74340"/>
                </a:lnTo>
                <a:lnTo>
                  <a:pt x="150571" y="74340"/>
                </a:lnTo>
                <a:lnTo>
                  <a:pt x="150571" y="13883"/>
                </a:lnTo>
                <a:lnTo>
                  <a:pt x="126613" y="13883"/>
                </a:lnTo>
                <a:lnTo>
                  <a:pt x="119102" y="9697"/>
                </a:lnTo>
                <a:close/>
              </a:path>
              <a:path w="163195" h="228600">
                <a:moveTo>
                  <a:pt x="150571" y="0"/>
                </a:moveTo>
                <a:lnTo>
                  <a:pt x="141579" y="0"/>
                </a:lnTo>
                <a:lnTo>
                  <a:pt x="135117" y="5940"/>
                </a:lnTo>
                <a:lnTo>
                  <a:pt x="133624" y="7915"/>
                </a:lnTo>
                <a:lnTo>
                  <a:pt x="128625" y="12380"/>
                </a:lnTo>
                <a:lnTo>
                  <a:pt x="126613" y="13883"/>
                </a:lnTo>
                <a:lnTo>
                  <a:pt x="150571" y="13883"/>
                </a:lnTo>
                <a:lnTo>
                  <a:pt x="150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89692" y="6047741"/>
            <a:ext cx="103093" cy="438150"/>
          </a:xfrm>
          <a:custGeom>
            <a:avLst/>
            <a:gdLst/>
            <a:ahLst/>
            <a:cxnLst/>
            <a:rect l="l" t="t" r="r" b="b"/>
            <a:pathLst>
              <a:path w="116840" h="496570">
                <a:moveTo>
                  <a:pt x="114661" y="0"/>
                </a:moveTo>
                <a:lnTo>
                  <a:pt x="111644" y="0"/>
                </a:lnTo>
                <a:lnTo>
                  <a:pt x="108942" y="1032"/>
                </a:lnTo>
                <a:lnTo>
                  <a:pt x="70531" y="36314"/>
                </a:lnTo>
                <a:lnTo>
                  <a:pt x="40034" y="80541"/>
                </a:lnTo>
                <a:lnTo>
                  <a:pt x="21328" y="125270"/>
                </a:lnTo>
                <a:lnTo>
                  <a:pt x="9412" y="165514"/>
                </a:lnTo>
                <a:lnTo>
                  <a:pt x="1621" y="212471"/>
                </a:lnTo>
                <a:lnTo>
                  <a:pt x="0" y="242869"/>
                </a:lnTo>
                <a:lnTo>
                  <a:pt x="100" y="253417"/>
                </a:lnTo>
                <a:lnTo>
                  <a:pt x="3438" y="300251"/>
                </a:lnTo>
                <a:lnTo>
                  <a:pt x="10332" y="338688"/>
                </a:lnTo>
                <a:lnTo>
                  <a:pt x="22389" y="378289"/>
                </a:lnTo>
                <a:lnTo>
                  <a:pt x="48469" y="428440"/>
                </a:lnTo>
                <a:lnTo>
                  <a:pt x="78524" y="468334"/>
                </a:lnTo>
                <a:lnTo>
                  <a:pt x="106988" y="494270"/>
                </a:lnTo>
                <a:lnTo>
                  <a:pt x="114661" y="496455"/>
                </a:lnTo>
                <a:lnTo>
                  <a:pt x="116703" y="494964"/>
                </a:lnTo>
                <a:lnTo>
                  <a:pt x="116673" y="488987"/>
                </a:lnTo>
                <a:lnTo>
                  <a:pt x="108139" y="480547"/>
                </a:lnTo>
                <a:lnTo>
                  <a:pt x="98754" y="470591"/>
                </a:lnTo>
                <a:lnTo>
                  <a:pt x="74852" y="438113"/>
                </a:lnTo>
                <a:lnTo>
                  <a:pt x="56795" y="402581"/>
                </a:lnTo>
                <a:lnTo>
                  <a:pt x="43881" y="365053"/>
                </a:lnTo>
                <a:lnTo>
                  <a:pt x="35459" y="326776"/>
                </a:lnTo>
                <a:lnTo>
                  <a:pt x="30804" y="288712"/>
                </a:lnTo>
                <a:lnTo>
                  <a:pt x="29239" y="252013"/>
                </a:lnTo>
                <a:lnTo>
                  <a:pt x="29386" y="238415"/>
                </a:lnTo>
                <a:lnTo>
                  <a:pt x="31758" y="198119"/>
                </a:lnTo>
                <a:lnTo>
                  <a:pt x="37409" y="158906"/>
                </a:lnTo>
                <a:lnTo>
                  <a:pt x="46828" y="121202"/>
                </a:lnTo>
                <a:lnTo>
                  <a:pt x="60505" y="85438"/>
                </a:lnTo>
                <a:lnTo>
                  <a:pt x="78929" y="52040"/>
                </a:lnTo>
                <a:lnTo>
                  <a:pt x="102590" y="21438"/>
                </a:lnTo>
                <a:lnTo>
                  <a:pt x="116673" y="7546"/>
                </a:lnTo>
                <a:lnTo>
                  <a:pt x="116673" y="1594"/>
                </a:lnTo>
                <a:lnTo>
                  <a:pt x="114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00376" y="5948885"/>
            <a:ext cx="195543" cy="86846"/>
          </a:xfrm>
          <a:custGeom>
            <a:avLst/>
            <a:gdLst/>
            <a:ahLst/>
            <a:cxnLst/>
            <a:rect l="l" t="t" r="r" b="b"/>
            <a:pathLst>
              <a:path w="221615" h="98425">
                <a:moveTo>
                  <a:pt x="191048" y="0"/>
                </a:moveTo>
                <a:lnTo>
                  <a:pt x="177027" y="0"/>
                </a:lnTo>
                <a:lnTo>
                  <a:pt x="174040" y="6370"/>
                </a:lnTo>
                <a:lnTo>
                  <a:pt x="174040" y="10299"/>
                </a:lnTo>
                <a:lnTo>
                  <a:pt x="176072" y="18749"/>
                </a:lnTo>
                <a:lnTo>
                  <a:pt x="182165" y="32867"/>
                </a:lnTo>
                <a:lnTo>
                  <a:pt x="17495" y="38718"/>
                </a:lnTo>
                <a:lnTo>
                  <a:pt x="0" y="38718"/>
                </a:lnTo>
                <a:lnTo>
                  <a:pt x="0" y="58079"/>
                </a:lnTo>
                <a:lnTo>
                  <a:pt x="177515" y="58088"/>
                </a:lnTo>
                <a:lnTo>
                  <a:pt x="168311" y="66769"/>
                </a:lnTo>
                <a:lnTo>
                  <a:pt x="158542" y="77700"/>
                </a:lnTo>
                <a:lnTo>
                  <a:pt x="154015" y="93107"/>
                </a:lnTo>
                <a:lnTo>
                  <a:pt x="159014" y="98179"/>
                </a:lnTo>
                <a:lnTo>
                  <a:pt x="168523" y="98179"/>
                </a:lnTo>
                <a:lnTo>
                  <a:pt x="171023" y="94582"/>
                </a:lnTo>
                <a:lnTo>
                  <a:pt x="178998" y="84760"/>
                </a:lnTo>
                <a:lnTo>
                  <a:pt x="211840" y="58705"/>
                </a:lnTo>
                <a:lnTo>
                  <a:pt x="221528" y="53839"/>
                </a:lnTo>
                <a:lnTo>
                  <a:pt x="221528" y="43446"/>
                </a:lnTo>
                <a:lnTo>
                  <a:pt x="214548" y="38718"/>
                </a:lnTo>
                <a:lnTo>
                  <a:pt x="204467" y="29970"/>
                </a:lnTo>
                <a:lnTo>
                  <a:pt x="197636" y="19607"/>
                </a:lnTo>
                <a:lnTo>
                  <a:pt x="193029" y="6370"/>
                </a:lnTo>
                <a:lnTo>
                  <a:pt x="191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37336" y="6067428"/>
            <a:ext cx="182096" cy="313765"/>
          </a:xfrm>
          <a:custGeom>
            <a:avLst/>
            <a:gdLst/>
            <a:ahLst/>
            <a:cxnLst/>
            <a:rect l="l" t="t" r="r" b="b"/>
            <a:pathLst>
              <a:path w="206375" h="355600">
                <a:moveTo>
                  <a:pt x="151154" y="0"/>
                </a:moveTo>
                <a:lnTo>
                  <a:pt x="106918" y="15364"/>
                </a:lnTo>
                <a:lnTo>
                  <a:pt x="75617" y="44160"/>
                </a:lnTo>
                <a:lnTo>
                  <a:pt x="47717" y="84016"/>
                </a:lnTo>
                <a:lnTo>
                  <a:pt x="24829" y="131557"/>
                </a:lnTo>
                <a:lnTo>
                  <a:pt x="8565" y="183413"/>
                </a:lnTo>
                <a:lnTo>
                  <a:pt x="537" y="236209"/>
                </a:lnTo>
                <a:lnTo>
                  <a:pt x="0" y="254301"/>
                </a:lnTo>
                <a:lnTo>
                  <a:pt x="493" y="268702"/>
                </a:lnTo>
                <a:lnTo>
                  <a:pt x="9323" y="313271"/>
                </a:lnTo>
                <a:lnTo>
                  <a:pt x="31641" y="346041"/>
                </a:lnTo>
                <a:lnTo>
                  <a:pt x="55640" y="355006"/>
                </a:lnTo>
                <a:lnTo>
                  <a:pt x="66848" y="353983"/>
                </a:lnTo>
                <a:lnTo>
                  <a:pt x="78018" y="350951"/>
                </a:lnTo>
                <a:lnTo>
                  <a:pt x="89097" y="346037"/>
                </a:lnTo>
                <a:lnTo>
                  <a:pt x="94223" y="342911"/>
                </a:lnTo>
                <a:lnTo>
                  <a:pt x="68592" y="342911"/>
                </a:lnTo>
                <a:lnTo>
                  <a:pt x="56701" y="341974"/>
                </a:lnTo>
                <a:lnTo>
                  <a:pt x="47406" y="337495"/>
                </a:lnTo>
                <a:lnTo>
                  <a:pt x="40578" y="328923"/>
                </a:lnTo>
                <a:lnTo>
                  <a:pt x="36086" y="315705"/>
                </a:lnTo>
                <a:lnTo>
                  <a:pt x="33802" y="297290"/>
                </a:lnTo>
                <a:lnTo>
                  <a:pt x="33815" y="285826"/>
                </a:lnTo>
                <a:lnTo>
                  <a:pt x="37508" y="240024"/>
                </a:lnTo>
                <a:lnTo>
                  <a:pt x="45666" y="199651"/>
                </a:lnTo>
                <a:lnTo>
                  <a:pt x="153071" y="185117"/>
                </a:lnTo>
                <a:lnTo>
                  <a:pt x="194078" y="185117"/>
                </a:lnTo>
                <a:lnTo>
                  <a:pt x="197849" y="170612"/>
                </a:lnTo>
                <a:lnTo>
                  <a:pt x="197997" y="169901"/>
                </a:lnTo>
                <a:lnTo>
                  <a:pt x="53035" y="169901"/>
                </a:lnTo>
                <a:lnTo>
                  <a:pt x="55947" y="158941"/>
                </a:lnTo>
                <a:lnTo>
                  <a:pt x="70115" y="111223"/>
                </a:lnTo>
                <a:lnTo>
                  <a:pt x="85386" y="74283"/>
                </a:lnTo>
                <a:lnTo>
                  <a:pt x="110568" y="33821"/>
                </a:lnTo>
                <a:lnTo>
                  <a:pt x="137096" y="12177"/>
                </a:lnTo>
                <a:lnTo>
                  <a:pt x="178141" y="12177"/>
                </a:lnTo>
                <a:lnTo>
                  <a:pt x="176957" y="10862"/>
                </a:lnTo>
                <a:lnTo>
                  <a:pt x="165350" y="3549"/>
                </a:lnTo>
                <a:lnTo>
                  <a:pt x="151154" y="0"/>
                </a:lnTo>
                <a:close/>
              </a:path>
              <a:path w="206375" h="355600">
                <a:moveTo>
                  <a:pt x="194078" y="185117"/>
                </a:moveTo>
                <a:lnTo>
                  <a:pt x="153071" y="185117"/>
                </a:lnTo>
                <a:lnTo>
                  <a:pt x="150894" y="194059"/>
                </a:lnTo>
                <a:lnTo>
                  <a:pt x="148258" y="204385"/>
                </a:lnTo>
                <a:lnTo>
                  <a:pt x="137246" y="241051"/>
                </a:lnTo>
                <a:lnTo>
                  <a:pt x="120846" y="280779"/>
                </a:lnTo>
                <a:lnTo>
                  <a:pt x="94948" y="322555"/>
                </a:lnTo>
                <a:lnTo>
                  <a:pt x="68592" y="342911"/>
                </a:lnTo>
                <a:lnTo>
                  <a:pt x="94223" y="342911"/>
                </a:lnTo>
                <a:lnTo>
                  <a:pt x="131252" y="310224"/>
                </a:lnTo>
                <a:lnTo>
                  <a:pt x="159016" y="270028"/>
                </a:lnTo>
                <a:lnTo>
                  <a:pt x="181737" y="222317"/>
                </a:lnTo>
                <a:lnTo>
                  <a:pt x="193309" y="188073"/>
                </a:lnTo>
                <a:lnTo>
                  <a:pt x="194078" y="185117"/>
                </a:lnTo>
                <a:close/>
              </a:path>
              <a:path w="206375" h="355600">
                <a:moveTo>
                  <a:pt x="178141" y="12177"/>
                </a:moveTo>
                <a:lnTo>
                  <a:pt x="137096" y="12177"/>
                </a:lnTo>
                <a:lnTo>
                  <a:pt x="151941" y="14428"/>
                </a:lnTo>
                <a:lnTo>
                  <a:pt x="162014" y="21770"/>
                </a:lnTo>
                <a:lnTo>
                  <a:pt x="168226" y="32950"/>
                </a:lnTo>
                <a:lnTo>
                  <a:pt x="171489" y="46716"/>
                </a:lnTo>
                <a:lnTo>
                  <a:pt x="172715" y="61816"/>
                </a:lnTo>
                <a:lnTo>
                  <a:pt x="172590" y="73228"/>
                </a:lnTo>
                <a:lnTo>
                  <a:pt x="168025" y="118274"/>
                </a:lnTo>
                <a:lnTo>
                  <a:pt x="159336" y="159881"/>
                </a:lnTo>
                <a:lnTo>
                  <a:pt x="53035" y="169901"/>
                </a:lnTo>
                <a:lnTo>
                  <a:pt x="197997" y="169901"/>
                </a:lnTo>
                <a:lnTo>
                  <a:pt x="201482" y="153098"/>
                </a:lnTo>
                <a:lnTo>
                  <a:pt x="204149" y="135649"/>
                </a:lnTo>
                <a:lnTo>
                  <a:pt x="205790" y="118435"/>
                </a:lnTo>
                <a:lnTo>
                  <a:pt x="206350" y="101547"/>
                </a:lnTo>
                <a:lnTo>
                  <a:pt x="205966" y="89853"/>
                </a:lnTo>
                <a:lnTo>
                  <a:pt x="198695" y="47541"/>
                </a:lnTo>
                <a:lnTo>
                  <a:pt x="186220" y="21155"/>
                </a:lnTo>
                <a:lnTo>
                  <a:pt x="178141" y="12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76032" y="6245886"/>
            <a:ext cx="45384" cy="43143"/>
          </a:xfrm>
          <a:custGeom>
            <a:avLst/>
            <a:gdLst/>
            <a:ahLst/>
            <a:cxnLst/>
            <a:rect l="l" t="t" r="r" b="b"/>
            <a:pathLst>
              <a:path w="51434" h="48895">
                <a:moveTo>
                  <a:pt x="37448" y="0"/>
                </a:moveTo>
                <a:lnTo>
                  <a:pt x="19296" y="235"/>
                </a:lnTo>
                <a:lnTo>
                  <a:pt x="6930" y="5242"/>
                </a:lnTo>
                <a:lnTo>
                  <a:pt x="0" y="13706"/>
                </a:lnTo>
                <a:lnTo>
                  <a:pt x="1428" y="30755"/>
                </a:lnTo>
                <a:lnTo>
                  <a:pt x="7868" y="42289"/>
                </a:lnTo>
                <a:lnTo>
                  <a:pt x="17824" y="48286"/>
                </a:lnTo>
                <a:lnTo>
                  <a:pt x="34189" y="46021"/>
                </a:lnTo>
                <a:lnTo>
                  <a:pt x="45275" y="38640"/>
                </a:lnTo>
                <a:lnTo>
                  <a:pt x="50660" y="27746"/>
                </a:lnTo>
                <a:lnTo>
                  <a:pt x="51125" y="22942"/>
                </a:lnTo>
                <a:lnTo>
                  <a:pt x="47331" y="9502"/>
                </a:lnTo>
                <a:lnTo>
                  <a:pt x="37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30620" y="6063571"/>
            <a:ext cx="195543" cy="86846"/>
          </a:xfrm>
          <a:custGeom>
            <a:avLst/>
            <a:gdLst/>
            <a:ahLst/>
            <a:cxnLst/>
            <a:rect l="l" t="t" r="r" b="b"/>
            <a:pathLst>
              <a:path w="221615" h="98425">
                <a:moveTo>
                  <a:pt x="191048" y="0"/>
                </a:moveTo>
                <a:lnTo>
                  <a:pt x="177027" y="0"/>
                </a:lnTo>
                <a:lnTo>
                  <a:pt x="174040" y="6382"/>
                </a:lnTo>
                <a:lnTo>
                  <a:pt x="174040" y="10311"/>
                </a:lnTo>
                <a:lnTo>
                  <a:pt x="176072" y="18761"/>
                </a:lnTo>
                <a:lnTo>
                  <a:pt x="182165" y="32879"/>
                </a:lnTo>
                <a:lnTo>
                  <a:pt x="17495" y="38730"/>
                </a:lnTo>
                <a:lnTo>
                  <a:pt x="0" y="38730"/>
                </a:lnTo>
                <a:lnTo>
                  <a:pt x="0" y="58091"/>
                </a:lnTo>
                <a:lnTo>
                  <a:pt x="177515" y="58104"/>
                </a:lnTo>
                <a:lnTo>
                  <a:pt x="168308" y="66786"/>
                </a:lnTo>
                <a:lnTo>
                  <a:pt x="158537" y="77717"/>
                </a:lnTo>
                <a:lnTo>
                  <a:pt x="154015" y="93107"/>
                </a:lnTo>
                <a:lnTo>
                  <a:pt x="159014" y="98191"/>
                </a:lnTo>
                <a:lnTo>
                  <a:pt x="168523" y="98191"/>
                </a:lnTo>
                <a:lnTo>
                  <a:pt x="171023" y="94597"/>
                </a:lnTo>
                <a:lnTo>
                  <a:pt x="178998" y="84774"/>
                </a:lnTo>
                <a:lnTo>
                  <a:pt x="211840" y="58720"/>
                </a:lnTo>
                <a:lnTo>
                  <a:pt x="221528" y="53852"/>
                </a:lnTo>
                <a:lnTo>
                  <a:pt x="221528" y="43458"/>
                </a:lnTo>
                <a:lnTo>
                  <a:pt x="214548" y="38730"/>
                </a:lnTo>
                <a:lnTo>
                  <a:pt x="204467" y="29982"/>
                </a:lnTo>
                <a:lnTo>
                  <a:pt x="197636" y="19621"/>
                </a:lnTo>
                <a:lnTo>
                  <a:pt x="193029" y="6382"/>
                </a:lnTo>
                <a:lnTo>
                  <a:pt x="191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69669" y="6181960"/>
            <a:ext cx="217954" cy="198904"/>
          </a:xfrm>
          <a:custGeom>
            <a:avLst/>
            <a:gdLst/>
            <a:ahLst/>
            <a:cxnLst/>
            <a:rect l="l" t="t" r="r" b="b"/>
            <a:pathLst>
              <a:path w="247015" h="225425">
                <a:moveTo>
                  <a:pt x="127069" y="187616"/>
                </a:moveTo>
                <a:lnTo>
                  <a:pt x="98731" y="187616"/>
                </a:lnTo>
                <a:lnTo>
                  <a:pt x="103537" y="198193"/>
                </a:lnTo>
                <a:lnTo>
                  <a:pt x="111018" y="208117"/>
                </a:lnTo>
                <a:lnTo>
                  <a:pt x="121173" y="216519"/>
                </a:lnTo>
                <a:lnTo>
                  <a:pt x="134003" y="222528"/>
                </a:lnTo>
                <a:lnTo>
                  <a:pt x="149507" y="225277"/>
                </a:lnTo>
                <a:lnTo>
                  <a:pt x="166991" y="223052"/>
                </a:lnTo>
                <a:lnTo>
                  <a:pt x="182470" y="216973"/>
                </a:lnTo>
                <a:lnTo>
                  <a:pt x="186592" y="214229"/>
                </a:lnTo>
                <a:lnTo>
                  <a:pt x="156257" y="214229"/>
                </a:lnTo>
                <a:lnTo>
                  <a:pt x="140848" y="210702"/>
                </a:lnTo>
                <a:lnTo>
                  <a:pt x="131378" y="201415"/>
                </a:lnTo>
                <a:lnTo>
                  <a:pt x="127050" y="188487"/>
                </a:lnTo>
                <a:lnTo>
                  <a:pt x="127069" y="187616"/>
                </a:lnTo>
                <a:close/>
              </a:path>
              <a:path w="247015" h="225425">
                <a:moveTo>
                  <a:pt x="33044" y="164338"/>
                </a:moveTo>
                <a:lnTo>
                  <a:pt x="17218" y="166412"/>
                </a:lnTo>
                <a:lnTo>
                  <a:pt x="6054" y="173667"/>
                </a:lnTo>
                <a:lnTo>
                  <a:pt x="0" y="184639"/>
                </a:lnTo>
                <a:lnTo>
                  <a:pt x="2335" y="200767"/>
                </a:lnTo>
                <a:lnTo>
                  <a:pt x="9592" y="212380"/>
                </a:lnTo>
                <a:lnTo>
                  <a:pt x="20342" y="220001"/>
                </a:lnTo>
                <a:lnTo>
                  <a:pt x="33157" y="224152"/>
                </a:lnTo>
                <a:lnTo>
                  <a:pt x="53876" y="222076"/>
                </a:lnTo>
                <a:lnTo>
                  <a:pt x="70253" y="215893"/>
                </a:lnTo>
                <a:lnTo>
                  <a:pt x="72652" y="214260"/>
                </a:lnTo>
                <a:lnTo>
                  <a:pt x="48660" y="214260"/>
                </a:lnTo>
                <a:lnTo>
                  <a:pt x="38638" y="213613"/>
                </a:lnTo>
                <a:lnTo>
                  <a:pt x="24464" y="208867"/>
                </a:lnTo>
                <a:lnTo>
                  <a:pt x="34956" y="202147"/>
                </a:lnTo>
                <a:lnTo>
                  <a:pt x="42843" y="191160"/>
                </a:lnTo>
                <a:lnTo>
                  <a:pt x="40778" y="172094"/>
                </a:lnTo>
                <a:lnTo>
                  <a:pt x="33044" y="164338"/>
                </a:lnTo>
                <a:close/>
              </a:path>
              <a:path w="247015" h="225425">
                <a:moveTo>
                  <a:pt x="131074" y="11148"/>
                </a:moveTo>
                <a:lnTo>
                  <a:pt x="91827" y="11148"/>
                </a:lnTo>
                <a:lnTo>
                  <a:pt x="102993" y="12623"/>
                </a:lnTo>
                <a:lnTo>
                  <a:pt x="113593" y="19029"/>
                </a:lnTo>
                <a:lnTo>
                  <a:pt x="120487" y="33082"/>
                </a:lnTo>
                <a:lnTo>
                  <a:pt x="120532" y="40958"/>
                </a:lnTo>
                <a:lnTo>
                  <a:pt x="120045" y="49354"/>
                </a:lnTo>
                <a:lnTo>
                  <a:pt x="112748" y="91281"/>
                </a:lnTo>
                <a:lnTo>
                  <a:pt x="101605" y="135868"/>
                </a:lnTo>
                <a:lnTo>
                  <a:pt x="84595" y="186513"/>
                </a:lnTo>
                <a:lnTo>
                  <a:pt x="48660" y="214260"/>
                </a:lnTo>
                <a:lnTo>
                  <a:pt x="72652" y="214260"/>
                </a:lnTo>
                <a:lnTo>
                  <a:pt x="82608" y="207480"/>
                </a:lnTo>
                <a:lnTo>
                  <a:pt x="91259" y="198712"/>
                </a:lnTo>
                <a:lnTo>
                  <a:pt x="96527" y="191465"/>
                </a:lnTo>
                <a:lnTo>
                  <a:pt x="98731" y="187616"/>
                </a:lnTo>
                <a:lnTo>
                  <a:pt x="127069" y="187616"/>
                </a:lnTo>
                <a:lnTo>
                  <a:pt x="134842" y="138666"/>
                </a:lnTo>
                <a:lnTo>
                  <a:pt x="152076" y="69698"/>
                </a:lnTo>
                <a:lnTo>
                  <a:pt x="164146" y="36865"/>
                </a:lnTo>
                <a:lnTo>
                  <a:pt x="150666" y="36865"/>
                </a:lnTo>
                <a:lnTo>
                  <a:pt x="141661" y="21340"/>
                </a:lnTo>
                <a:lnTo>
                  <a:pt x="131074" y="11148"/>
                </a:lnTo>
                <a:close/>
              </a:path>
              <a:path w="247015" h="225425">
                <a:moveTo>
                  <a:pt x="233092" y="143956"/>
                </a:moveTo>
                <a:lnTo>
                  <a:pt x="222576" y="143956"/>
                </a:lnTo>
                <a:lnTo>
                  <a:pt x="221570" y="145946"/>
                </a:lnTo>
                <a:lnTo>
                  <a:pt x="220595" y="149421"/>
                </a:lnTo>
                <a:lnTo>
                  <a:pt x="212932" y="168923"/>
                </a:lnTo>
                <a:lnTo>
                  <a:pt x="183627" y="204254"/>
                </a:lnTo>
                <a:lnTo>
                  <a:pt x="156257" y="214229"/>
                </a:lnTo>
                <a:lnTo>
                  <a:pt x="186592" y="214229"/>
                </a:lnTo>
                <a:lnTo>
                  <a:pt x="216689" y="185385"/>
                </a:lnTo>
                <a:lnTo>
                  <a:pt x="232176" y="154300"/>
                </a:lnTo>
                <a:lnTo>
                  <a:pt x="233092" y="143956"/>
                </a:lnTo>
                <a:close/>
              </a:path>
              <a:path w="247015" h="225425">
                <a:moveTo>
                  <a:pt x="97552" y="13"/>
                </a:moveTo>
                <a:lnTo>
                  <a:pt x="51719" y="17559"/>
                </a:lnTo>
                <a:lnTo>
                  <a:pt x="23975" y="52327"/>
                </a:lnTo>
                <a:lnTo>
                  <a:pt x="15038" y="81984"/>
                </a:lnTo>
                <a:lnTo>
                  <a:pt x="25035" y="81984"/>
                </a:lnTo>
                <a:lnTo>
                  <a:pt x="26559" y="80984"/>
                </a:lnTo>
                <a:lnTo>
                  <a:pt x="27535" y="76486"/>
                </a:lnTo>
                <a:lnTo>
                  <a:pt x="35257" y="57110"/>
                </a:lnTo>
                <a:lnTo>
                  <a:pt x="64224" y="21575"/>
                </a:lnTo>
                <a:lnTo>
                  <a:pt x="91827" y="11148"/>
                </a:lnTo>
                <a:lnTo>
                  <a:pt x="131074" y="11148"/>
                </a:lnTo>
                <a:lnTo>
                  <a:pt x="130728" y="10815"/>
                </a:lnTo>
                <a:lnTo>
                  <a:pt x="118985" y="4367"/>
                </a:lnTo>
                <a:lnTo>
                  <a:pt x="107553" y="1074"/>
                </a:lnTo>
                <a:lnTo>
                  <a:pt x="97552" y="13"/>
                </a:lnTo>
                <a:close/>
              </a:path>
              <a:path w="247015" h="225425">
                <a:moveTo>
                  <a:pt x="234609" y="11055"/>
                </a:moveTo>
                <a:lnTo>
                  <a:pt x="200831" y="11055"/>
                </a:lnTo>
                <a:lnTo>
                  <a:pt x="210330" y="11794"/>
                </a:lnTo>
                <a:lnTo>
                  <a:pt x="225092" y="17011"/>
                </a:lnTo>
                <a:lnTo>
                  <a:pt x="213028" y="23634"/>
                </a:lnTo>
                <a:lnTo>
                  <a:pt x="204891" y="34517"/>
                </a:lnTo>
                <a:lnTo>
                  <a:pt x="205457" y="50874"/>
                </a:lnTo>
                <a:lnTo>
                  <a:pt x="212280" y="60089"/>
                </a:lnTo>
                <a:lnTo>
                  <a:pt x="227310" y="59417"/>
                </a:lnTo>
                <a:lnTo>
                  <a:pt x="239214" y="54052"/>
                </a:lnTo>
                <a:lnTo>
                  <a:pt x="246679" y="44004"/>
                </a:lnTo>
                <a:lnTo>
                  <a:pt x="244559" y="25603"/>
                </a:lnTo>
                <a:lnTo>
                  <a:pt x="237271" y="13024"/>
                </a:lnTo>
                <a:lnTo>
                  <a:pt x="234609" y="11055"/>
                </a:lnTo>
                <a:close/>
              </a:path>
              <a:path w="247015" h="225425">
                <a:moveTo>
                  <a:pt x="203789" y="0"/>
                </a:moveTo>
                <a:lnTo>
                  <a:pt x="163864" y="18599"/>
                </a:lnTo>
                <a:lnTo>
                  <a:pt x="150666" y="36865"/>
                </a:lnTo>
                <a:lnTo>
                  <a:pt x="164146" y="36865"/>
                </a:lnTo>
                <a:lnTo>
                  <a:pt x="164651" y="35808"/>
                </a:lnTo>
                <a:lnTo>
                  <a:pt x="173543" y="23694"/>
                </a:lnTo>
                <a:lnTo>
                  <a:pt x="185467" y="14731"/>
                </a:lnTo>
                <a:lnTo>
                  <a:pt x="200831" y="11055"/>
                </a:lnTo>
                <a:lnTo>
                  <a:pt x="234609" y="11055"/>
                </a:lnTo>
                <a:lnTo>
                  <a:pt x="226753" y="5245"/>
                </a:lnTo>
                <a:lnTo>
                  <a:pt x="214946" y="1244"/>
                </a:lnTo>
                <a:lnTo>
                  <a:pt x="203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33806" y="6047731"/>
            <a:ext cx="103093" cy="438150"/>
          </a:xfrm>
          <a:custGeom>
            <a:avLst/>
            <a:gdLst/>
            <a:ahLst/>
            <a:cxnLst/>
            <a:rect l="l" t="t" r="r" b="b"/>
            <a:pathLst>
              <a:path w="116840" h="496570">
                <a:moveTo>
                  <a:pt x="2011" y="0"/>
                </a:moveTo>
                <a:lnTo>
                  <a:pt x="0" y="2081"/>
                </a:lnTo>
                <a:lnTo>
                  <a:pt x="0" y="7546"/>
                </a:lnTo>
                <a:lnTo>
                  <a:pt x="9540" y="16465"/>
                </a:lnTo>
                <a:lnTo>
                  <a:pt x="17025" y="24365"/>
                </a:lnTo>
                <a:lnTo>
                  <a:pt x="43505" y="60700"/>
                </a:lnTo>
                <a:lnTo>
                  <a:pt x="64122" y="104415"/>
                </a:lnTo>
                <a:lnTo>
                  <a:pt x="75479" y="141884"/>
                </a:lnTo>
                <a:lnTo>
                  <a:pt x="83114" y="183243"/>
                </a:lnTo>
                <a:lnTo>
                  <a:pt x="86844" y="228381"/>
                </a:lnTo>
                <a:lnTo>
                  <a:pt x="87188" y="244248"/>
                </a:lnTo>
                <a:lnTo>
                  <a:pt x="87046" y="257670"/>
                </a:lnTo>
                <a:lnTo>
                  <a:pt x="84729" y="297616"/>
                </a:lnTo>
                <a:lnTo>
                  <a:pt x="79175" y="336709"/>
                </a:lnTo>
                <a:lnTo>
                  <a:pt x="69866" y="374465"/>
                </a:lnTo>
                <a:lnTo>
                  <a:pt x="56285" y="410404"/>
                </a:lnTo>
                <a:lnTo>
                  <a:pt x="37915" y="444042"/>
                </a:lnTo>
                <a:lnTo>
                  <a:pt x="14236" y="474896"/>
                </a:lnTo>
                <a:lnTo>
                  <a:pt x="0" y="488999"/>
                </a:lnTo>
                <a:lnTo>
                  <a:pt x="0" y="494464"/>
                </a:lnTo>
                <a:lnTo>
                  <a:pt x="2011" y="496442"/>
                </a:lnTo>
                <a:lnTo>
                  <a:pt x="5029" y="496442"/>
                </a:lnTo>
                <a:lnTo>
                  <a:pt x="36295" y="471082"/>
                </a:lnTo>
                <a:lnTo>
                  <a:pt x="66650" y="432410"/>
                </a:lnTo>
                <a:lnTo>
                  <a:pt x="89852" y="385495"/>
                </a:lnTo>
                <a:lnTo>
                  <a:pt x="103814" y="343803"/>
                </a:lnTo>
                <a:lnTo>
                  <a:pt x="111970" y="306460"/>
                </a:lnTo>
                <a:lnTo>
                  <a:pt x="116251" y="263184"/>
                </a:lnTo>
                <a:lnTo>
                  <a:pt x="116525" y="248268"/>
                </a:lnTo>
                <a:lnTo>
                  <a:pt x="116409" y="238553"/>
                </a:lnTo>
                <a:lnTo>
                  <a:pt x="112784" y="193028"/>
                </a:lnTo>
                <a:lnTo>
                  <a:pt x="105314" y="154082"/>
                </a:lnTo>
                <a:lnTo>
                  <a:pt x="92238" y="113367"/>
                </a:lnTo>
                <a:lnTo>
                  <a:pt x="65962" y="63946"/>
                </a:lnTo>
                <a:lnTo>
                  <a:pt x="35789" y="25285"/>
                </a:lnTo>
                <a:lnTo>
                  <a:pt x="5253" y="17"/>
                </a:lnTo>
                <a:lnTo>
                  <a:pt x="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7347" y="2788678"/>
            <a:ext cx="194422" cy="85725"/>
          </a:xfrm>
          <a:custGeom>
            <a:avLst/>
            <a:gdLst/>
            <a:ahLst/>
            <a:cxnLst/>
            <a:rect l="l" t="t" r="r" b="b"/>
            <a:pathLst>
              <a:path w="220344" h="97154">
                <a:moveTo>
                  <a:pt x="189808" y="0"/>
                </a:moveTo>
                <a:lnTo>
                  <a:pt x="175890" y="0"/>
                </a:lnTo>
                <a:lnTo>
                  <a:pt x="172913" y="6309"/>
                </a:lnTo>
                <a:lnTo>
                  <a:pt x="172913" y="10180"/>
                </a:lnTo>
                <a:lnTo>
                  <a:pt x="174985" y="18662"/>
                </a:lnTo>
                <a:lnTo>
                  <a:pt x="181201" y="32782"/>
                </a:lnTo>
                <a:lnTo>
                  <a:pt x="17382" y="38221"/>
                </a:lnTo>
                <a:lnTo>
                  <a:pt x="0" y="38221"/>
                </a:lnTo>
                <a:lnTo>
                  <a:pt x="0" y="57302"/>
                </a:lnTo>
                <a:lnTo>
                  <a:pt x="176390" y="57302"/>
                </a:lnTo>
                <a:lnTo>
                  <a:pt x="167122" y="65979"/>
                </a:lnTo>
                <a:lnTo>
                  <a:pt x="157353" y="76891"/>
                </a:lnTo>
                <a:lnTo>
                  <a:pt x="153030" y="91866"/>
                </a:lnTo>
                <a:lnTo>
                  <a:pt x="158008" y="96865"/>
                </a:lnTo>
                <a:lnTo>
                  <a:pt x="167438" y="96865"/>
                </a:lnTo>
                <a:lnTo>
                  <a:pt x="169925" y="93299"/>
                </a:lnTo>
                <a:lnTo>
                  <a:pt x="177910" y="83566"/>
                </a:lnTo>
                <a:lnTo>
                  <a:pt x="211057" y="57609"/>
                </a:lnTo>
                <a:lnTo>
                  <a:pt x="220111" y="53126"/>
                </a:lnTo>
                <a:lnTo>
                  <a:pt x="220111" y="42885"/>
                </a:lnTo>
                <a:lnTo>
                  <a:pt x="213158" y="38221"/>
                </a:lnTo>
                <a:lnTo>
                  <a:pt x="203054" y="29466"/>
                </a:lnTo>
                <a:lnTo>
                  <a:pt x="196244" y="19099"/>
                </a:lnTo>
                <a:lnTo>
                  <a:pt x="191798" y="6309"/>
                </a:lnTo>
                <a:lnTo>
                  <a:pt x="189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6542" y="2905452"/>
            <a:ext cx="216834" cy="196103"/>
          </a:xfrm>
          <a:custGeom>
            <a:avLst/>
            <a:gdLst/>
            <a:ahLst/>
            <a:cxnLst/>
            <a:rect l="l" t="t" r="r" b="b"/>
            <a:pathLst>
              <a:path w="245744" h="222250">
                <a:moveTo>
                  <a:pt x="127359" y="188201"/>
                </a:moveTo>
                <a:lnTo>
                  <a:pt x="96591" y="188201"/>
                </a:lnTo>
                <a:lnTo>
                  <a:pt x="102289" y="197266"/>
                </a:lnTo>
                <a:lnTo>
                  <a:pt x="110387" y="206231"/>
                </a:lnTo>
                <a:lnTo>
                  <a:pt x="120962" y="214069"/>
                </a:lnTo>
                <a:lnTo>
                  <a:pt x="134093" y="219752"/>
                </a:lnTo>
                <a:lnTo>
                  <a:pt x="149859" y="222252"/>
                </a:lnTo>
                <a:lnTo>
                  <a:pt x="167194" y="219971"/>
                </a:lnTo>
                <a:lnTo>
                  <a:pt x="182540" y="213776"/>
                </a:lnTo>
                <a:lnTo>
                  <a:pt x="186114" y="211337"/>
                </a:lnTo>
                <a:lnTo>
                  <a:pt x="155022" y="211337"/>
                </a:lnTo>
                <a:lnTo>
                  <a:pt x="139801" y="207717"/>
                </a:lnTo>
                <a:lnTo>
                  <a:pt x="130516" y="198251"/>
                </a:lnTo>
                <a:lnTo>
                  <a:pt x="127359" y="188201"/>
                </a:lnTo>
                <a:close/>
              </a:path>
              <a:path w="245744" h="222250">
                <a:moveTo>
                  <a:pt x="32365" y="161828"/>
                </a:moveTo>
                <a:lnTo>
                  <a:pt x="16748" y="164183"/>
                </a:lnTo>
                <a:lnTo>
                  <a:pt x="5764" y="171777"/>
                </a:lnTo>
                <a:lnTo>
                  <a:pt x="0" y="183098"/>
                </a:lnTo>
                <a:lnTo>
                  <a:pt x="2557" y="198829"/>
                </a:lnTo>
                <a:lnTo>
                  <a:pt x="10145" y="210109"/>
                </a:lnTo>
                <a:lnTo>
                  <a:pt x="21260" y="217440"/>
                </a:lnTo>
                <a:lnTo>
                  <a:pt x="34401" y="221324"/>
                </a:lnTo>
                <a:lnTo>
                  <a:pt x="54911" y="219073"/>
                </a:lnTo>
                <a:lnTo>
                  <a:pt x="71083" y="212654"/>
                </a:lnTo>
                <a:lnTo>
                  <a:pt x="73754" y="210761"/>
                </a:lnTo>
                <a:lnTo>
                  <a:pt x="42827" y="210761"/>
                </a:lnTo>
                <a:lnTo>
                  <a:pt x="30463" y="208598"/>
                </a:lnTo>
                <a:lnTo>
                  <a:pt x="36762" y="199709"/>
                </a:lnTo>
                <a:lnTo>
                  <a:pt x="43282" y="187687"/>
                </a:lnTo>
                <a:lnTo>
                  <a:pt x="40643" y="169049"/>
                </a:lnTo>
                <a:lnTo>
                  <a:pt x="32365" y="161828"/>
                </a:lnTo>
                <a:close/>
              </a:path>
              <a:path w="245744" h="222250">
                <a:moveTo>
                  <a:pt x="231860" y="142006"/>
                </a:moveTo>
                <a:lnTo>
                  <a:pt x="221430" y="142006"/>
                </a:lnTo>
                <a:lnTo>
                  <a:pt x="220430" y="143987"/>
                </a:lnTo>
                <a:lnTo>
                  <a:pt x="219454" y="147401"/>
                </a:lnTo>
                <a:lnTo>
                  <a:pt x="211758" y="166808"/>
                </a:lnTo>
                <a:lnTo>
                  <a:pt x="182313" y="201748"/>
                </a:lnTo>
                <a:lnTo>
                  <a:pt x="155022" y="211337"/>
                </a:lnTo>
                <a:lnTo>
                  <a:pt x="186114" y="211337"/>
                </a:lnTo>
                <a:lnTo>
                  <a:pt x="216349" y="181860"/>
                </a:lnTo>
                <a:lnTo>
                  <a:pt x="231201" y="151247"/>
                </a:lnTo>
                <a:lnTo>
                  <a:pt x="231860" y="142006"/>
                </a:lnTo>
                <a:close/>
              </a:path>
              <a:path w="245744" h="222250">
                <a:moveTo>
                  <a:pt x="130137" y="10976"/>
                </a:moveTo>
                <a:lnTo>
                  <a:pt x="92024" y="10976"/>
                </a:lnTo>
                <a:lnTo>
                  <a:pt x="103006" y="12521"/>
                </a:lnTo>
                <a:lnTo>
                  <a:pt x="113519" y="19164"/>
                </a:lnTo>
                <a:lnTo>
                  <a:pt x="120188" y="33746"/>
                </a:lnTo>
                <a:lnTo>
                  <a:pt x="120168" y="41398"/>
                </a:lnTo>
                <a:lnTo>
                  <a:pt x="119610" y="49649"/>
                </a:lnTo>
                <a:lnTo>
                  <a:pt x="111917" y="91814"/>
                </a:lnTo>
                <a:lnTo>
                  <a:pt x="100316" y="137492"/>
                </a:lnTo>
                <a:lnTo>
                  <a:pt x="83060" y="186853"/>
                </a:lnTo>
                <a:lnTo>
                  <a:pt x="42827" y="210761"/>
                </a:lnTo>
                <a:lnTo>
                  <a:pt x="73754" y="210761"/>
                </a:lnTo>
                <a:lnTo>
                  <a:pt x="83219" y="204048"/>
                </a:lnTo>
                <a:lnTo>
                  <a:pt x="91621" y="195237"/>
                </a:lnTo>
                <a:lnTo>
                  <a:pt x="96591" y="188201"/>
                </a:lnTo>
                <a:lnTo>
                  <a:pt x="127359" y="188201"/>
                </a:lnTo>
                <a:lnTo>
                  <a:pt x="126398" y="185140"/>
                </a:lnTo>
                <a:lnTo>
                  <a:pt x="126747" y="173177"/>
                </a:lnTo>
                <a:lnTo>
                  <a:pt x="128310" y="161918"/>
                </a:lnTo>
                <a:lnTo>
                  <a:pt x="151350" y="68762"/>
                </a:lnTo>
                <a:lnTo>
                  <a:pt x="163013" y="37171"/>
                </a:lnTo>
                <a:lnTo>
                  <a:pt x="149541" y="37171"/>
                </a:lnTo>
                <a:lnTo>
                  <a:pt x="140726" y="21384"/>
                </a:lnTo>
                <a:lnTo>
                  <a:pt x="130137" y="10976"/>
                </a:lnTo>
                <a:close/>
              </a:path>
              <a:path w="245744" h="222250">
                <a:moveTo>
                  <a:pt x="96869" y="17"/>
                </a:moveTo>
                <a:lnTo>
                  <a:pt x="51127" y="17692"/>
                </a:lnTo>
                <a:lnTo>
                  <a:pt x="23642" y="52436"/>
                </a:lnTo>
                <a:lnTo>
                  <a:pt x="15202" y="80863"/>
                </a:lnTo>
                <a:lnTo>
                  <a:pt x="25144" y="80863"/>
                </a:lnTo>
                <a:lnTo>
                  <a:pt x="26632" y="79887"/>
                </a:lnTo>
                <a:lnTo>
                  <a:pt x="27619" y="75468"/>
                </a:lnTo>
                <a:lnTo>
                  <a:pt x="35377" y="56180"/>
                </a:lnTo>
                <a:lnTo>
                  <a:pt x="64476" y="21020"/>
                </a:lnTo>
                <a:lnTo>
                  <a:pt x="92024" y="10976"/>
                </a:lnTo>
                <a:lnTo>
                  <a:pt x="130137" y="10976"/>
                </a:lnTo>
                <a:lnTo>
                  <a:pt x="129899" y="10742"/>
                </a:lnTo>
                <a:lnTo>
                  <a:pt x="118212" y="4277"/>
                </a:lnTo>
                <a:lnTo>
                  <a:pt x="106818" y="1023"/>
                </a:lnTo>
                <a:lnTo>
                  <a:pt x="96869" y="17"/>
                </a:lnTo>
                <a:close/>
              </a:path>
              <a:path w="245744" h="222250">
                <a:moveTo>
                  <a:pt x="235580" y="12204"/>
                </a:moveTo>
                <a:lnTo>
                  <a:pt x="200103" y="12204"/>
                </a:lnTo>
                <a:lnTo>
                  <a:pt x="212392" y="12673"/>
                </a:lnTo>
                <a:lnTo>
                  <a:pt x="222887" y="16219"/>
                </a:lnTo>
                <a:lnTo>
                  <a:pt x="211498" y="23309"/>
                </a:lnTo>
                <a:lnTo>
                  <a:pt x="203652" y="34426"/>
                </a:lnTo>
                <a:lnTo>
                  <a:pt x="204445" y="50575"/>
                </a:lnTo>
                <a:lnTo>
                  <a:pt x="211648" y="59534"/>
                </a:lnTo>
                <a:lnTo>
                  <a:pt x="226576" y="58651"/>
                </a:lnTo>
                <a:lnTo>
                  <a:pt x="238395" y="53029"/>
                </a:lnTo>
                <a:lnTo>
                  <a:pt x="245658" y="42649"/>
                </a:lnTo>
                <a:lnTo>
                  <a:pt x="243303" y="24554"/>
                </a:lnTo>
                <a:lnTo>
                  <a:pt x="235687" y="12278"/>
                </a:lnTo>
                <a:close/>
              </a:path>
              <a:path w="245744" h="222250">
                <a:moveTo>
                  <a:pt x="201689" y="0"/>
                </a:moveTo>
                <a:lnTo>
                  <a:pt x="162395" y="18999"/>
                </a:lnTo>
                <a:lnTo>
                  <a:pt x="149541" y="37171"/>
                </a:lnTo>
                <a:lnTo>
                  <a:pt x="163013" y="37171"/>
                </a:lnTo>
                <a:lnTo>
                  <a:pt x="164103" y="34931"/>
                </a:lnTo>
                <a:lnTo>
                  <a:pt x="173140" y="22936"/>
                </a:lnTo>
                <a:lnTo>
                  <a:pt x="185268" y="14205"/>
                </a:lnTo>
                <a:lnTo>
                  <a:pt x="200103" y="12204"/>
                </a:lnTo>
                <a:lnTo>
                  <a:pt x="235580" y="12204"/>
                </a:lnTo>
                <a:lnTo>
                  <a:pt x="224852" y="4784"/>
                </a:lnTo>
                <a:lnTo>
                  <a:pt x="212839" y="1037"/>
                </a:lnTo>
                <a:lnTo>
                  <a:pt x="201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47032" y="2809213"/>
            <a:ext cx="842122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srgbClr val="E32400"/>
                </a:solidFill>
                <a:latin typeface="Arial"/>
                <a:cs typeface="Arial"/>
              </a:rPr>
              <a:t>Linear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00660" y="2414951"/>
            <a:ext cx="1430431" cy="1083609"/>
          </a:xfrm>
          <a:custGeom>
            <a:avLst/>
            <a:gdLst/>
            <a:ahLst/>
            <a:cxnLst/>
            <a:rect l="l" t="t" r="r" b="b"/>
            <a:pathLst>
              <a:path w="1621154" h="1228089">
                <a:moveTo>
                  <a:pt x="0" y="1227831"/>
                </a:moveTo>
                <a:lnTo>
                  <a:pt x="1620737" y="1227831"/>
                </a:lnTo>
                <a:lnTo>
                  <a:pt x="1620737" y="0"/>
                </a:lnTo>
                <a:lnTo>
                  <a:pt x="0" y="0"/>
                </a:lnTo>
                <a:lnTo>
                  <a:pt x="0" y="1227831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7348" y="3615860"/>
            <a:ext cx="174251" cy="79562"/>
          </a:xfrm>
          <a:custGeom>
            <a:avLst/>
            <a:gdLst/>
            <a:ahLst/>
            <a:cxnLst/>
            <a:rect l="l" t="t" r="r" b="b"/>
            <a:pathLst>
              <a:path w="197485" h="90170">
                <a:moveTo>
                  <a:pt x="189788" y="54041"/>
                </a:moveTo>
                <a:lnTo>
                  <a:pt x="158069" y="54041"/>
                </a:lnTo>
                <a:lnTo>
                  <a:pt x="148720" y="62909"/>
                </a:lnTo>
                <a:lnTo>
                  <a:pt x="139552" y="73912"/>
                </a:lnTo>
                <a:lnTo>
                  <a:pt x="137159" y="85161"/>
                </a:lnTo>
                <a:lnTo>
                  <a:pt x="141610" y="89672"/>
                </a:lnTo>
                <a:lnTo>
                  <a:pt x="150083" y="89672"/>
                </a:lnTo>
                <a:lnTo>
                  <a:pt x="152308" y="86502"/>
                </a:lnTo>
                <a:lnTo>
                  <a:pt x="154533" y="83759"/>
                </a:lnTo>
                <a:lnTo>
                  <a:pt x="160168" y="76912"/>
                </a:lnTo>
                <a:lnTo>
                  <a:pt x="168607" y="68452"/>
                </a:lnTo>
                <a:lnTo>
                  <a:pt x="180401" y="59466"/>
                </a:lnTo>
                <a:lnTo>
                  <a:pt x="189788" y="54041"/>
                </a:lnTo>
                <a:close/>
              </a:path>
              <a:path w="197485" h="90170">
                <a:moveTo>
                  <a:pt x="170139" y="0"/>
                </a:moveTo>
                <a:lnTo>
                  <a:pt x="157642" y="0"/>
                </a:lnTo>
                <a:lnTo>
                  <a:pt x="155004" y="5821"/>
                </a:lnTo>
                <a:lnTo>
                  <a:pt x="154990" y="9448"/>
                </a:lnTo>
                <a:lnTo>
                  <a:pt x="157151" y="18313"/>
                </a:lnTo>
                <a:lnTo>
                  <a:pt x="163621" y="32604"/>
                </a:lnTo>
                <a:lnTo>
                  <a:pt x="15575" y="35600"/>
                </a:lnTo>
                <a:lnTo>
                  <a:pt x="0" y="35600"/>
                </a:lnTo>
                <a:lnTo>
                  <a:pt x="0" y="54101"/>
                </a:lnTo>
                <a:lnTo>
                  <a:pt x="15575" y="54101"/>
                </a:lnTo>
                <a:lnTo>
                  <a:pt x="189788" y="54041"/>
                </a:lnTo>
                <a:lnTo>
                  <a:pt x="192846" y="52273"/>
                </a:lnTo>
                <a:lnTo>
                  <a:pt x="197297" y="50017"/>
                </a:lnTo>
                <a:lnTo>
                  <a:pt x="197297" y="40081"/>
                </a:lnTo>
                <a:lnTo>
                  <a:pt x="194157" y="37825"/>
                </a:lnTo>
                <a:lnTo>
                  <a:pt x="191079" y="35570"/>
                </a:lnTo>
                <a:lnTo>
                  <a:pt x="181370" y="26648"/>
                </a:lnTo>
                <a:lnTo>
                  <a:pt x="175044" y="15892"/>
                </a:lnTo>
                <a:lnTo>
                  <a:pt x="171907" y="5821"/>
                </a:lnTo>
                <a:lnTo>
                  <a:pt x="170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89364" y="3725673"/>
            <a:ext cx="163046" cy="286871"/>
          </a:xfrm>
          <a:custGeom>
            <a:avLst/>
            <a:gdLst/>
            <a:ahLst/>
            <a:cxnLst/>
            <a:rect l="l" t="t" r="r" b="b"/>
            <a:pathLst>
              <a:path w="184785" h="325120">
                <a:moveTo>
                  <a:pt x="138132" y="0"/>
                </a:moveTo>
                <a:lnTo>
                  <a:pt x="97128" y="13906"/>
                </a:lnTo>
                <a:lnTo>
                  <a:pt x="68439" y="40235"/>
                </a:lnTo>
                <a:lnTo>
                  <a:pt x="43052" y="76743"/>
                </a:lnTo>
                <a:lnTo>
                  <a:pt x="22348" y="120330"/>
                </a:lnTo>
                <a:lnTo>
                  <a:pt x="7706" y="167892"/>
                </a:lnTo>
                <a:lnTo>
                  <a:pt x="507" y="216327"/>
                </a:lnTo>
                <a:lnTo>
                  <a:pt x="0" y="232130"/>
                </a:lnTo>
                <a:lnTo>
                  <a:pt x="565" y="247516"/>
                </a:lnTo>
                <a:lnTo>
                  <a:pt x="10202" y="291797"/>
                </a:lnTo>
                <a:lnTo>
                  <a:pt x="34792" y="321206"/>
                </a:lnTo>
                <a:lnTo>
                  <a:pt x="46987" y="325025"/>
                </a:lnTo>
                <a:lnTo>
                  <a:pt x="57397" y="324131"/>
                </a:lnTo>
                <a:lnTo>
                  <a:pt x="67733" y="321389"/>
                </a:lnTo>
                <a:lnTo>
                  <a:pt x="77944" y="316920"/>
                </a:lnTo>
                <a:lnTo>
                  <a:pt x="81382" y="314838"/>
                </a:lnTo>
                <a:lnTo>
                  <a:pt x="59303" y="314838"/>
                </a:lnTo>
                <a:lnTo>
                  <a:pt x="48371" y="313476"/>
                </a:lnTo>
                <a:lnTo>
                  <a:pt x="39994" y="308097"/>
                </a:lnTo>
                <a:lnTo>
                  <a:pt x="34088" y="297980"/>
                </a:lnTo>
                <a:lnTo>
                  <a:pt x="30569" y="282408"/>
                </a:lnTo>
                <a:lnTo>
                  <a:pt x="29354" y="260661"/>
                </a:lnTo>
                <a:lnTo>
                  <a:pt x="29519" y="251955"/>
                </a:lnTo>
                <a:lnTo>
                  <a:pt x="35114" y="206405"/>
                </a:lnTo>
                <a:lnTo>
                  <a:pt x="136824" y="168853"/>
                </a:lnTo>
                <a:lnTo>
                  <a:pt x="173554" y="168853"/>
                </a:lnTo>
                <a:lnTo>
                  <a:pt x="176788" y="156148"/>
                </a:lnTo>
                <a:lnTo>
                  <a:pt x="177098" y="154619"/>
                </a:lnTo>
                <a:lnTo>
                  <a:pt x="47762" y="154619"/>
                </a:lnTo>
                <a:lnTo>
                  <a:pt x="50621" y="143609"/>
                </a:lnTo>
                <a:lnTo>
                  <a:pt x="64955" y="95526"/>
                </a:lnTo>
                <a:lnTo>
                  <a:pt x="81096" y="58745"/>
                </a:lnTo>
                <a:lnTo>
                  <a:pt x="105434" y="22621"/>
                </a:lnTo>
                <a:lnTo>
                  <a:pt x="125157" y="9996"/>
                </a:lnTo>
                <a:lnTo>
                  <a:pt x="157893" y="9996"/>
                </a:lnTo>
                <a:lnTo>
                  <a:pt x="151348" y="4671"/>
                </a:lnTo>
                <a:lnTo>
                  <a:pt x="138132" y="0"/>
                </a:lnTo>
                <a:close/>
              </a:path>
              <a:path w="184785" h="325120">
                <a:moveTo>
                  <a:pt x="173554" y="168853"/>
                </a:moveTo>
                <a:lnTo>
                  <a:pt x="136824" y="168853"/>
                </a:lnTo>
                <a:lnTo>
                  <a:pt x="134678" y="177882"/>
                </a:lnTo>
                <a:lnTo>
                  <a:pt x="132044" y="188393"/>
                </a:lnTo>
                <a:lnTo>
                  <a:pt x="120797" y="225740"/>
                </a:lnTo>
                <a:lnTo>
                  <a:pt x="101175" y="269429"/>
                </a:lnTo>
                <a:lnTo>
                  <a:pt x="75952" y="304974"/>
                </a:lnTo>
                <a:lnTo>
                  <a:pt x="59303" y="314838"/>
                </a:lnTo>
                <a:lnTo>
                  <a:pt x="81382" y="314838"/>
                </a:lnTo>
                <a:lnTo>
                  <a:pt x="116553" y="284164"/>
                </a:lnTo>
                <a:lnTo>
                  <a:pt x="141772" y="247331"/>
                </a:lnTo>
                <a:lnTo>
                  <a:pt x="162297" y="203580"/>
                </a:lnTo>
                <a:lnTo>
                  <a:pt x="172711" y="172168"/>
                </a:lnTo>
                <a:lnTo>
                  <a:pt x="173554" y="168853"/>
                </a:lnTo>
                <a:close/>
              </a:path>
              <a:path w="184785" h="325120">
                <a:moveTo>
                  <a:pt x="157893" y="9996"/>
                </a:moveTo>
                <a:lnTo>
                  <a:pt x="125157" y="9996"/>
                </a:lnTo>
                <a:lnTo>
                  <a:pt x="138790" y="12966"/>
                </a:lnTo>
                <a:lnTo>
                  <a:pt x="147533" y="21545"/>
                </a:lnTo>
                <a:lnTo>
                  <a:pt x="152451" y="34120"/>
                </a:lnTo>
                <a:lnTo>
                  <a:pt x="154612" y="49080"/>
                </a:lnTo>
                <a:lnTo>
                  <a:pt x="154602" y="61920"/>
                </a:lnTo>
                <a:lnTo>
                  <a:pt x="150478" y="108433"/>
                </a:lnTo>
                <a:lnTo>
                  <a:pt x="142237" y="148475"/>
                </a:lnTo>
                <a:lnTo>
                  <a:pt x="47762" y="154619"/>
                </a:lnTo>
                <a:lnTo>
                  <a:pt x="177098" y="154619"/>
                </a:lnTo>
                <a:lnTo>
                  <a:pt x="183888" y="108433"/>
                </a:lnTo>
                <a:lnTo>
                  <a:pt x="184403" y="92775"/>
                </a:lnTo>
                <a:lnTo>
                  <a:pt x="184019" y="80910"/>
                </a:lnTo>
                <a:lnTo>
                  <a:pt x="175932" y="38166"/>
                </a:lnTo>
                <a:lnTo>
                  <a:pt x="161860" y="13223"/>
                </a:lnTo>
                <a:lnTo>
                  <a:pt x="157893" y="9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7209" y="2809214"/>
            <a:ext cx="1225363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06867"/>
            <a:r>
              <a:rPr sz="2294" spc="9" dirty="0" smtClean="0">
                <a:solidFill>
                  <a:srgbClr val="E32400"/>
                </a:solidFill>
                <a:latin typeface="Arial"/>
                <a:cs typeface="Arial"/>
              </a:rPr>
              <a:t>Noise</a:t>
            </a:r>
            <a:endParaRPr sz="2294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8796" y="4085342"/>
            <a:ext cx="185961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162" marR="4483" indent="-268956" defTabSz="806867">
              <a:lnSpc>
                <a:spcPts val="2471"/>
              </a:lnSpc>
            </a:pPr>
            <a:r>
              <a:rPr sz="2118" spc="-13" dirty="0">
                <a:solidFill>
                  <a:prstClr val="black"/>
                </a:solidFill>
                <a:latin typeface="Arial"/>
                <a:cs typeface="Arial"/>
              </a:rPr>
              <a:t>“Dimensionality</a:t>
            </a:r>
            <a:r>
              <a:rPr sz="2118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18" spc="-13" dirty="0">
                <a:solidFill>
                  <a:prstClr val="black"/>
                </a:solidFill>
                <a:latin typeface="Arial"/>
                <a:cs typeface="Arial"/>
              </a:rPr>
              <a:t>Reduction”</a:t>
            </a:r>
            <a:endParaRPr sz="211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8303" y="2995654"/>
            <a:ext cx="643218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728865" y="0"/>
                </a:moveTo>
                <a:lnTo>
                  <a:pt x="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98426" y="2938451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0"/>
                </a:moveTo>
                <a:lnTo>
                  <a:pt x="0" y="129661"/>
                </a:lnTo>
                <a:lnTo>
                  <a:pt x="129658" y="648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34654" y="2996663"/>
            <a:ext cx="479612" cy="0"/>
          </a:xfrm>
          <a:custGeom>
            <a:avLst/>
            <a:gdLst/>
            <a:ahLst/>
            <a:cxnLst/>
            <a:rect l="l" t="t" r="r" b="b"/>
            <a:pathLst>
              <a:path w="543559">
                <a:moveTo>
                  <a:pt x="0" y="0"/>
                </a:moveTo>
                <a:lnTo>
                  <a:pt x="5431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00703" y="2940414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548" y="0"/>
                </a:moveTo>
                <a:lnTo>
                  <a:pt x="0" y="129661"/>
                </a:lnTo>
                <a:lnTo>
                  <a:pt x="129936" y="65410"/>
                </a:lnTo>
                <a:lnTo>
                  <a:pt x="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05849" y="5364156"/>
            <a:ext cx="139849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Examples: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4123" y="5364156"/>
            <a:ext cx="1676960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>
              <a:tabLst>
                <a:tab pos="420243" algn="l"/>
              </a:tabLst>
            </a:pP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r>
              <a:rPr sz="2294" spc="9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94" spc="13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aussian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4116" y="6058921"/>
            <a:ext cx="1480297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>
              <a:tabLst>
                <a:tab pos="420243" algn="l"/>
              </a:tabLst>
            </a:pP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2.</a:t>
            </a:r>
            <a:r>
              <a:rPr sz="2294" spc="9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Poisson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49824" y="492124"/>
            <a:ext cx="4831416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>
              <a:tabLst>
                <a:tab pos="588901" algn="l"/>
              </a:tabLst>
            </a:pP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r>
              <a:rPr sz="3265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eral</a:t>
            </a:r>
            <a:r>
              <a:rPr sz="3265" b="1" spc="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Lin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ear</a:t>
            </a:r>
            <a:r>
              <a:rPr sz="3265" b="1" spc="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od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el</a:t>
            </a:r>
            <a:endParaRPr sz="3265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76" y="5032901"/>
            <a:ext cx="2766647" cy="8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0758" y="6183220"/>
            <a:ext cx="204507" cy="282388"/>
          </a:xfrm>
          <a:custGeom>
            <a:avLst/>
            <a:gdLst/>
            <a:ahLst/>
            <a:cxnLst/>
            <a:rect l="l" t="t" r="r" b="b"/>
            <a:pathLst>
              <a:path w="231775" h="320040">
                <a:moveTo>
                  <a:pt x="38785" y="244661"/>
                </a:moveTo>
                <a:lnTo>
                  <a:pt x="27745" y="246967"/>
                </a:lnTo>
                <a:lnTo>
                  <a:pt x="17451" y="254762"/>
                </a:lnTo>
                <a:lnTo>
                  <a:pt x="11203" y="269359"/>
                </a:lnTo>
                <a:lnTo>
                  <a:pt x="12800" y="284907"/>
                </a:lnTo>
                <a:lnTo>
                  <a:pt x="17958" y="297824"/>
                </a:lnTo>
                <a:lnTo>
                  <a:pt x="26270" y="307986"/>
                </a:lnTo>
                <a:lnTo>
                  <a:pt x="37328" y="315268"/>
                </a:lnTo>
                <a:lnTo>
                  <a:pt x="50721" y="319547"/>
                </a:lnTo>
                <a:lnTo>
                  <a:pt x="65345" y="319020"/>
                </a:lnTo>
                <a:lnTo>
                  <a:pt x="79443" y="316958"/>
                </a:lnTo>
                <a:lnTo>
                  <a:pt x="92951" y="313458"/>
                </a:lnTo>
                <a:lnTo>
                  <a:pt x="103958" y="309309"/>
                </a:lnTo>
                <a:lnTo>
                  <a:pt x="69915" y="309309"/>
                </a:lnTo>
                <a:lnTo>
                  <a:pt x="58206" y="308934"/>
                </a:lnTo>
                <a:lnTo>
                  <a:pt x="45146" y="306164"/>
                </a:lnTo>
                <a:lnTo>
                  <a:pt x="33181" y="299343"/>
                </a:lnTo>
                <a:lnTo>
                  <a:pt x="33649" y="288906"/>
                </a:lnTo>
                <a:lnTo>
                  <a:pt x="40172" y="288906"/>
                </a:lnTo>
                <a:lnTo>
                  <a:pt x="47183" y="282880"/>
                </a:lnTo>
                <a:lnTo>
                  <a:pt x="52212" y="278356"/>
                </a:lnTo>
                <a:lnTo>
                  <a:pt x="57241" y="271818"/>
                </a:lnTo>
                <a:lnTo>
                  <a:pt x="57241" y="262260"/>
                </a:lnTo>
                <a:lnTo>
                  <a:pt x="49930" y="247662"/>
                </a:lnTo>
                <a:lnTo>
                  <a:pt x="38785" y="244661"/>
                </a:lnTo>
                <a:close/>
              </a:path>
              <a:path w="231775" h="320040">
                <a:moveTo>
                  <a:pt x="185504" y="202633"/>
                </a:moveTo>
                <a:lnTo>
                  <a:pt x="150473" y="202633"/>
                </a:lnTo>
                <a:lnTo>
                  <a:pt x="147873" y="214156"/>
                </a:lnTo>
                <a:lnTo>
                  <a:pt x="144882" y="225673"/>
                </a:lnTo>
                <a:lnTo>
                  <a:pt x="123006" y="272761"/>
                </a:lnTo>
                <a:lnTo>
                  <a:pt x="92936" y="301325"/>
                </a:lnTo>
                <a:lnTo>
                  <a:pt x="69915" y="309309"/>
                </a:lnTo>
                <a:lnTo>
                  <a:pt x="103958" y="309309"/>
                </a:lnTo>
                <a:lnTo>
                  <a:pt x="139754" y="286974"/>
                </a:lnTo>
                <a:lnTo>
                  <a:pt x="165423" y="256670"/>
                </a:lnTo>
                <a:lnTo>
                  <a:pt x="181028" y="220275"/>
                </a:lnTo>
                <a:lnTo>
                  <a:pt x="185504" y="202633"/>
                </a:lnTo>
                <a:close/>
              </a:path>
              <a:path w="231775" h="320040">
                <a:moveTo>
                  <a:pt x="93829" y="9584"/>
                </a:moveTo>
                <a:lnTo>
                  <a:pt x="76382" y="9584"/>
                </a:lnTo>
                <a:lnTo>
                  <a:pt x="76382" y="25528"/>
                </a:lnTo>
                <a:lnTo>
                  <a:pt x="74831" y="38781"/>
                </a:lnTo>
                <a:lnTo>
                  <a:pt x="71309" y="51341"/>
                </a:lnTo>
                <a:lnTo>
                  <a:pt x="64476" y="70192"/>
                </a:lnTo>
                <a:lnTo>
                  <a:pt x="58574" y="86924"/>
                </a:lnTo>
                <a:lnTo>
                  <a:pt x="46060" y="126554"/>
                </a:lnTo>
                <a:lnTo>
                  <a:pt x="40041" y="162741"/>
                </a:lnTo>
                <a:lnTo>
                  <a:pt x="41968" y="181151"/>
                </a:lnTo>
                <a:lnTo>
                  <a:pt x="65883" y="215146"/>
                </a:lnTo>
                <a:lnTo>
                  <a:pt x="90557" y="223244"/>
                </a:lnTo>
                <a:lnTo>
                  <a:pt x="106682" y="222619"/>
                </a:lnTo>
                <a:lnTo>
                  <a:pt x="120292" y="220085"/>
                </a:lnTo>
                <a:lnTo>
                  <a:pt x="131832" y="215803"/>
                </a:lnTo>
                <a:lnTo>
                  <a:pt x="138467" y="211874"/>
                </a:lnTo>
                <a:lnTo>
                  <a:pt x="112776" y="211874"/>
                </a:lnTo>
                <a:lnTo>
                  <a:pt x="93707" y="209491"/>
                </a:lnTo>
                <a:lnTo>
                  <a:pt x="81654" y="202173"/>
                </a:lnTo>
                <a:lnTo>
                  <a:pt x="75092" y="191591"/>
                </a:lnTo>
                <a:lnTo>
                  <a:pt x="72496" y="179415"/>
                </a:lnTo>
                <a:lnTo>
                  <a:pt x="72757" y="168804"/>
                </a:lnTo>
                <a:lnTo>
                  <a:pt x="81021" y="123073"/>
                </a:lnTo>
                <a:lnTo>
                  <a:pt x="94711" y="82035"/>
                </a:lnTo>
                <a:lnTo>
                  <a:pt x="101775" y="63389"/>
                </a:lnTo>
                <a:lnTo>
                  <a:pt x="105586" y="51737"/>
                </a:lnTo>
                <a:lnTo>
                  <a:pt x="107055" y="43416"/>
                </a:lnTo>
                <a:lnTo>
                  <a:pt x="105103" y="28016"/>
                </a:lnTo>
                <a:lnTo>
                  <a:pt x="99327" y="15269"/>
                </a:lnTo>
                <a:lnTo>
                  <a:pt x="93829" y="9584"/>
                </a:lnTo>
                <a:close/>
              </a:path>
              <a:path w="231775" h="320040">
                <a:moveTo>
                  <a:pt x="224393" y="4643"/>
                </a:moveTo>
                <a:lnTo>
                  <a:pt x="211896" y="4643"/>
                </a:lnTo>
                <a:lnTo>
                  <a:pt x="203880" y="7633"/>
                </a:lnTo>
                <a:lnTo>
                  <a:pt x="199369" y="15061"/>
                </a:lnTo>
                <a:lnTo>
                  <a:pt x="196576" y="24752"/>
                </a:lnTo>
                <a:lnTo>
                  <a:pt x="192891" y="39514"/>
                </a:lnTo>
                <a:lnTo>
                  <a:pt x="189473" y="52476"/>
                </a:lnTo>
                <a:lnTo>
                  <a:pt x="186323" y="64771"/>
                </a:lnTo>
                <a:lnTo>
                  <a:pt x="183435" y="76678"/>
                </a:lnTo>
                <a:lnTo>
                  <a:pt x="159806" y="170710"/>
                </a:lnTo>
                <a:lnTo>
                  <a:pt x="128092" y="206055"/>
                </a:lnTo>
                <a:lnTo>
                  <a:pt x="112776" y="211874"/>
                </a:lnTo>
                <a:lnTo>
                  <a:pt x="138467" y="211874"/>
                </a:lnTo>
                <a:lnTo>
                  <a:pt x="141745" y="209933"/>
                </a:lnTo>
                <a:lnTo>
                  <a:pt x="150473" y="202633"/>
                </a:lnTo>
                <a:lnTo>
                  <a:pt x="185504" y="202633"/>
                </a:lnTo>
                <a:lnTo>
                  <a:pt x="229422" y="29539"/>
                </a:lnTo>
                <a:lnTo>
                  <a:pt x="231434" y="22574"/>
                </a:lnTo>
                <a:lnTo>
                  <a:pt x="231434" y="9157"/>
                </a:lnTo>
                <a:lnTo>
                  <a:pt x="224393" y="4643"/>
                </a:lnTo>
                <a:close/>
              </a:path>
              <a:path w="231775" h="320040">
                <a:moveTo>
                  <a:pt x="77854" y="0"/>
                </a:moveTo>
                <a:lnTo>
                  <a:pt x="30133" y="19009"/>
                </a:lnTo>
                <a:lnTo>
                  <a:pt x="6031" y="55877"/>
                </a:lnTo>
                <a:lnTo>
                  <a:pt x="0" y="80511"/>
                </a:lnTo>
                <a:lnTo>
                  <a:pt x="10911" y="80511"/>
                </a:lnTo>
                <a:lnTo>
                  <a:pt x="11399" y="79511"/>
                </a:lnTo>
                <a:lnTo>
                  <a:pt x="13898" y="71519"/>
                </a:lnTo>
                <a:lnTo>
                  <a:pt x="20752" y="51436"/>
                </a:lnTo>
                <a:lnTo>
                  <a:pt x="44935" y="16295"/>
                </a:lnTo>
                <a:lnTo>
                  <a:pt x="67970" y="9584"/>
                </a:lnTo>
                <a:lnTo>
                  <a:pt x="93829" y="9584"/>
                </a:lnTo>
                <a:lnTo>
                  <a:pt x="90115" y="5742"/>
                </a:lnTo>
                <a:lnTo>
                  <a:pt x="77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38293" y="6216102"/>
            <a:ext cx="294154" cy="101413"/>
          </a:xfrm>
          <a:custGeom>
            <a:avLst/>
            <a:gdLst/>
            <a:ahLst/>
            <a:cxnLst/>
            <a:rect l="l" t="t" r="r" b="b"/>
            <a:pathLst>
              <a:path w="333375" h="114934">
                <a:moveTo>
                  <a:pt x="90871" y="357"/>
                </a:moveTo>
                <a:lnTo>
                  <a:pt x="47060" y="11369"/>
                </a:lnTo>
                <a:lnTo>
                  <a:pt x="17373" y="39753"/>
                </a:lnTo>
                <a:lnTo>
                  <a:pt x="2122" y="77624"/>
                </a:lnTo>
                <a:lnTo>
                  <a:pt x="0" y="110846"/>
                </a:lnTo>
                <a:lnTo>
                  <a:pt x="3505" y="114799"/>
                </a:lnTo>
                <a:lnTo>
                  <a:pt x="12527" y="114799"/>
                </a:lnTo>
                <a:lnTo>
                  <a:pt x="14020" y="104954"/>
                </a:lnTo>
                <a:lnTo>
                  <a:pt x="14020" y="103476"/>
                </a:lnTo>
                <a:lnTo>
                  <a:pt x="16588" y="84005"/>
                </a:lnTo>
                <a:lnTo>
                  <a:pt x="39182" y="44514"/>
                </a:lnTo>
                <a:lnTo>
                  <a:pt x="82374" y="27675"/>
                </a:lnTo>
                <a:lnTo>
                  <a:pt x="148406" y="27675"/>
                </a:lnTo>
                <a:lnTo>
                  <a:pt x="142526" y="23189"/>
                </a:lnTo>
                <a:lnTo>
                  <a:pt x="130365" y="15045"/>
                </a:lnTo>
                <a:lnTo>
                  <a:pt x="119393" y="8919"/>
                </a:lnTo>
                <a:lnTo>
                  <a:pt x="109337" y="4582"/>
                </a:lnTo>
                <a:lnTo>
                  <a:pt x="99921" y="1805"/>
                </a:lnTo>
                <a:lnTo>
                  <a:pt x="90871" y="357"/>
                </a:lnTo>
                <a:close/>
              </a:path>
              <a:path w="333375" h="114934">
                <a:moveTo>
                  <a:pt x="148406" y="27675"/>
                </a:moveTo>
                <a:lnTo>
                  <a:pt x="82374" y="27675"/>
                </a:lnTo>
                <a:lnTo>
                  <a:pt x="93868" y="28473"/>
                </a:lnTo>
                <a:lnTo>
                  <a:pt x="104602" y="30849"/>
                </a:lnTo>
                <a:lnTo>
                  <a:pt x="146333" y="55473"/>
                </a:lnTo>
                <a:lnTo>
                  <a:pt x="170951" y="76388"/>
                </a:lnTo>
                <a:lnTo>
                  <a:pt x="184777" y="87799"/>
                </a:lnTo>
                <a:lnTo>
                  <a:pt x="220026" y="109042"/>
                </a:lnTo>
                <a:lnTo>
                  <a:pt x="240659" y="114282"/>
                </a:lnTo>
                <a:lnTo>
                  <a:pt x="257091" y="113093"/>
                </a:lnTo>
                <a:lnTo>
                  <a:pt x="296806" y="95797"/>
                </a:lnTo>
                <a:lnTo>
                  <a:pt x="307141" y="86019"/>
                </a:lnTo>
                <a:lnTo>
                  <a:pt x="261563" y="86019"/>
                </a:lnTo>
                <a:lnTo>
                  <a:pt x="247807" y="85685"/>
                </a:lnTo>
                <a:lnTo>
                  <a:pt x="203274" y="70833"/>
                </a:lnTo>
                <a:lnTo>
                  <a:pt x="156153" y="33583"/>
                </a:lnTo>
                <a:lnTo>
                  <a:pt x="148406" y="27675"/>
                </a:lnTo>
                <a:close/>
              </a:path>
              <a:path w="333375" h="114934">
                <a:moveTo>
                  <a:pt x="330677" y="0"/>
                </a:moveTo>
                <a:lnTo>
                  <a:pt x="321137" y="0"/>
                </a:lnTo>
                <a:lnTo>
                  <a:pt x="319643" y="7894"/>
                </a:lnTo>
                <a:lnTo>
                  <a:pt x="319156" y="12822"/>
                </a:lnTo>
                <a:lnTo>
                  <a:pt x="316708" y="30583"/>
                </a:lnTo>
                <a:lnTo>
                  <a:pt x="295054" y="69012"/>
                </a:lnTo>
                <a:lnTo>
                  <a:pt x="261563" y="86019"/>
                </a:lnTo>
                <a:lnTo>
                  <a:pt x="307141" y="86019"/>
                </a:lnTo>
                <a:lnTo>
                  <a:pt x="327273" y="51327"/>
                </a:lnTo>
                <a:lnTo>
                  <a:pt x="333207" y="15776"/>
                </a:lnTo>
                <a:lnTo>
                  <a:pt x="333184" y="5378"/>
                </a:lnTo>
                <a:lnTo>
                  <a:pt x="330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7160" y="6077000"/>
            <a:ext cx="261097" cy="299197"/>
          </a:xfrm>
          <a:custGeom>
            <a:avLst/>
            <a:gdLst/>
            <a:ahLst/>
            <a:cxnLst/>
            <a:rect l="l" t="t" r="r" b="b"/>
            <a:pathLst>
              <a:path w="295910" h="339090">
                <a:moveTo>
                  <a:pt x="0" y="0"/>
                </a:moveTo>
                <a:lnTo>
                  <a:pt x="0" y="15215"/>
                </a:lnTo>
                <a:lnTo>
                  <a:pt x="11887" y="15215"/>
                </a:lnTo>
                <a:lnTo>
                  <a:pt x="35900" y="16641"/>
                </a:lnTo>
                <a:lnTo>
                  <a:pt x="47301" y="21517"/>
                </a:lnTo>
                <a:lnTo>
                  <a:pt x="50783" y="30740"/>
                </a:lnTo>
                <a:lnTo>
                  <a:pt x="51023" y="300249"/>
                </a:lnTo>
                <a:lnTo>
                  <a:pt x="50006" y="312456"/>
                </a:lnTo>
                <a:lnTo>
                  <a:pt x="43827" y="319772"/>
                </a:lnTo>
                <a:lnTo>
                  <a:pt x="27791" y="323107"/>
                </a:lnTo>
                <a:lnTo>
                  <a:pt x="0" y="323575"/>
                </a:lnTo>
                <a:lnTo>
                  <a:pt x="0" y="338791"/>
                </a:lnTo>
                <a:lnTo>
                  <a:pt x="10617" y="338153"/>
                </a:lnTo>
                <a:lnTo>
                  <a:pt x="23561" y="337732"/>
                </a:lnTo>
                <a:lnTo>
                  <a:pt x="51828" y="337360"/>
                </a:lnTo>
                <a:lnTo>
                  <a:pt x="143620" y="337320"/>
                </a:lnTo>
                <a:lnTo>
                  <a:pt x="148193" y="323575"/>
                </a:lnTo>
                <a:lnTo>
                  <a:pt x="136154" y="323575"/>
                </a:lnTo>
                <a:lnTo>
                  <a:pt x="111959" y="322186"/>
                </a:lnTo>
                <a:lnTo>
                  <a:pt x="100366" y="317434"/>
                </a:lnTo>
                <a:lnTo>
                  <a:pt x="96743" y="308440"/>
                </a:lnTo>
                <a:lnTo>
                  <a:pt x="96469" y="182544"/>
                </a:lnTo>
                <a:lnTo>
                  <a:pt x="181355" y="182544"/>
                </a:lnTo>
                <a:lnTo>
                  <a:pt x="196950" y="181647"/>
                </a:lnTo>
                <a:lnTo>
                  <a:pt x="212080" y="179035"/>
                </a:lnTo>
                <a:lnTo>
                  <a:pt x="226554" y="174833"/>
                </a:lnTo>
                <a:lnTo>
                  <a:pt x="237952" y="170090"/>
                </a:lnTo>
                <a:lnTo>
                  <a:pt x="94427" y="170090"/>
                </a:lnTo>
                <a:lnTo>
                  <a:pt x="94427" y="35192"/>
                </a:lnTo>
                <a:lnTo>
                  <a:pt x="96292" y="21040"/>
                </a:lnTo>
                <a:lnTo>
                  <a:pt x="107426" y="15692"/>
                </a:lnTo>
                <a:lnTo>
                  <a:pt x="242011" y="15191"/>
                </a:lnTo>
                <a:lnTo>
                  <a:pt x="240097" y="14082"/>
                </a:lnTo>
                <a:lnTo>
                  <a:pt x="226651" y="8312"/>
                </a:lnTo>
                <a:lnTo>
                  <a:pt x="212105" y="3973"/>
                </a:lnTo>
                <a:lnTo>
                  <a:pt x="196563" y="1173"/>
                </a:lnTo>
                <a:lnTo>
                  <a:pt x="180127" y="23"/>
                </a:lnTo>
                <a:lnTo>
                  <a:pt x="0" y="0"/>
                </a:lnTo>
                <a:close/>
              </a:path>
              <a:path w="295910" h="339090">
                <a:moveTo>
                  <a:pt x="143620" y="337320"/>
                </a:moveTo>
                <a:lnTo>
                  <a:pt x="64853" y="337320"/>
                </a:lnTo>
                <a:lnTo>
                  <a:pt x="120178" y="337650"/>
                </a:lnTo>
                <a:lnTo>
                  <a:pt x="132621" y="337968"/>
                </a:lnTo>
                <a:lnTo>
                  <a:pt x="143247" y="338443"/>
                </a:lnTo>
                <a:lnTo>
                  <a:pt x="143620" y="337320"/>
                </a:lnTo>
                <a:close/>
              </a:path>
              <a:path w="295910" h="339090">
                <a:moveTo>
                  <a:pt x="242011" y="15191"/>
                </a:moveTo>
                <a:lnTo>
                  <a:pt x="164012" y="15191"/>
                </a:lnTo>
                <a:lnTo>
                  <a:pt x="188409" y="17133"/>
                </a:lnTo>
                <a:lnTo>
                  <a:pt x="207274" y="22479"/>
                </a:lnTo>
                <a:lnTo>
                  <a:pt x="237787" y="51703"/>
                </a:lnTo>
                <a:lnTo>
                  <a:pt x="244119" y="85528"/>
                </a:lnTo>
                <a:lnTo>
                  <a:pt x="244032" y="96261"/>
                </a:lnTo>
                <a:lnTo>
                  <a:pt x="231205" y="143833"/>
                </a:lnTo>
                <a:lnTo>
                  <a:pt x="191070" y="167578"/>
                </a:lnTo>
                <a:lnTo>
                  <a:pt x="94427" y="170090"/>
                </a:lnTo>
                <a:lnTo>
                  <a:pt x="237952" y="170090"/>
                </a:lnTo>
                <a:lnTo>
                  <a:pt x="274049" y="144567"/>
                </a:lnTo>
                <a:lnTo>
                  <a:pt x="293372" y="111168"/>
                </a:lnTo>
                <a:lnTo>
                  <a:pt x="295685" y="98651"/>
                </a:lnTo>
                <a:lnTo>
                  <a:pt x="294755" y="85366"/>
                </a:lnTo>
                <a:lnTo>
                  <a:pt x="280821" y="49288"/>
                </a:lnTo>
                <a:lnTo>
                  <a:pt x="252341" y="21174"/>
                </a:lnTo>
                <a:lnTo>
                  <a:pt x="242011" y="15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4297" y="6179890"/>
            <a:ext cx="196663" cy="201146"/>
          </a:xfrm>
          <a:custGeom>
            <a:avLst/>
            <a:gdLst/>
            <a:ahLst/>
            <a:cxnLst/>
            <a:rect l="l" t="t" r="r" b="b"/>
            <a:pathLst>
              <a:path w="222884" h="227965">
                <a:moveTo>
                  <a:pt x="120934" y="0"/>
                </a:moveTo>
                <a:lnTo>
                  <a:pt x="75737" y="7583"/>
                </a:lnTo>
                <a:lnTo>
                  <a:pt x="39543" y="28738"/>
                </a:lnTo>
                <a:lnTo>
                  <a:pt x="14112" y="60209"/>
                </a:lnTo>
                <a:lnTo>
                  <a:pt x="1212" y="98711"/>
                </a:lnTo>
                <a:lnTo>
                  <a:pt x="0" y="112548"/>
                </a:lnTo>
                <a:lnTo>
                  <a:pt x="954" y="128229"/>
                </a:lnTo>
                <a:lnTo>
                  <a:pt x="14304" y="169945"/>
                </a:lnTo>
                <a:lnTo>
                  <a:pt x="40502" y="201915"/>
                </a:lnTo>
                <a:lnTo>
                  <a:pt x="75840" y="221878"/>
                </a:lnTo>
                <a:lnTo>
                  <a:pt x="102644" y="227398"/>
                </a:lnTo>
                <a:lnTo>
                  <a:pt x="118344" y="226608"/>
                </a:lnTo>
                <a:lnTo>
                  <a:pt x="133293" y="224154"/>
                </a:lnTo>
                <a:lnTo>
                  <a:pt x="147403" y="220131"/>
                </a:lnTo>
                <a:lnTo>
                  <a:pt x="159078" y="215263"/>
                </a:lnTo>
                <a:lnTo>
                  <a:pt x="111478" y="215263"/>
                </a:lnTo>
                <a:lnTo>
                  <a:pt x="99070" y="214093"/>
                </a:lnTo>
                <a:lnTo>
                  <a:pt x="65035" y="195843"/>
                </a:lnTo>
                <a:lnTo>
                  <a:pt x="45937" y="158059"/>
                </a:lnTo>
                <a:lnTo>
                  <a:pt x="41993" y="120237"/>
                </a:lnTo>
                <a:lnTo>
                  <a:pt x="42030" y="106697"/>
                </a:lnTo>
                <a:lnTo>
                  <a:pt x="45372" y="67967"/>
                </a:lnTo>
                <a:lnTo>
                  <a:pt x="62389" y="32729"/>
                </a:lnTo>
                <a:lnTo>
                  <a:pt x="96119" y="12491"/>
                </a:lnTo>
                <a:lnTo>
                  <a:pt x="107912" y="10715"/>
                </a:lnTo>
                <a:lnTo>
                  <a:pt x="158201" y="10715"/>
                </a:lnTo>
                <a:lnTo>
                  <a:pt x="148059" y="6179"/>
                </a:lnTo>
                <a:lnTo>
                  <a:pt x="134791" y="2206"/>
                </a:lnTo>
                <a:lnTo>
                  <a:pt x="120934" y="0"/>
                </a:lnTo>
                <a:close/>
              </a:path>
              <a:path w="222884" h="227965">
                <a:moveTo>
                  <a:pt x="158201" y="10715"/>
                </a:moveTo>
                <a:lnTo>
                  <a:pt x="107912" y="10715"/>
                </a:lnTo>
                <a:lnTo>
                  <a:pt x="121593" y="11826"/>
                </a:lnTo>
                <a:lnTo>
                  <a:pt x="134326" y="15235"/>
                </a:lnTo>
                <a:lnTo>
                  <a:pt x="164909" y="38988"/>
                </a:lnTo>
                <a:lnTo>
                  <a:pt x="178685" y="78701"/>
                </a:lnTo>
                <a:lnTo>
                  <a:pt x="180464" y="102911"/>
                </a:lnTo>
                <a:lnTo>
                  <a:pt x="180435" y="116311"/>
                </a:lnTo>
                <a:lnTo>
                  <a:pt x="177279" y="155055"/>
                </a:lnTo>
                <a:lnTo>
                  <a:pt x="153258" y="199628"/>
                </a:lnTo>
                <a:lnTo>
                  <a:pt x="117251" y="214993"/>
                </a:lnTo>
                <a:lnTo>
                  <a:pt x="111478" y="215263"/>
                </a:lnTo>
                <a:lnTo>
                  <a:pt x="159078" y="215263"/>
                </a:lnTo>
                <a:lnTo>
                  <a:pt x="193644" y="190280"/>
                </a:lnTo>
                <a:lnTo>
                  <a:pt x="215097" y="156136"/>
                </a:lnTo>
                <a:lnTo>
                  <a:pt x="222517" y="115908"/>
                </a:lnTo>
                <a:lnTo>
                  <a:pt x="221596" y="101064"/>
                </a:lnTo>
                <a:lnTo>
                  <a:pt x="208721" y="60203"/>
                </a:lnTo>
                <a:lnTo>
                  <a:pt x="183155" y="27467"/>
                </a:lnTo>
                <a:lnTo>
                  <a:pt x="160620" y="11797"/>
                </a:lnTo>
                <a:lnTo>
                  <a:pt x="158201" y="10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07583" y="6085784"/>
            <a:ext cx="95250" cy="290232"/>
          </a:xfrm>
          <a:custGeom>
            <a:avLst/>
            <a:gdLst/>
            <a:ahLst/>
            <a:cxnLst/>
            <a:rect l="l" t="t" r="r" b="b"/>
            <a:pathLst>
              <a:path w="107950" h="328929">
                <a:moveTo>
                  <a:pt x="72999" y="108974"/>
                </a:moveTo>
                <a:lnTo>
                  <a:pt x="2011" y="114403"/>
                </a:lnTo>
                <a:lnTo>
                  <a:pt x="2011" y="129716"/>
                </a:lnTo>
                <a:lnTo>
                  <a:pt x="23103" y="130775"/>
                </a:lnTo>
                <a:lnTo>
                  <a:pt x="34407" y="135456"/>
                </a:lnTo>
                <a:lnTo>
                  <a:pt x="38836" y="146019"/>
                </a:lnTo>
                <a:lnTo>
                  <a:pt x="39410" y="291199"/>
                </a:lnTo>
                <a:lnTo>
                  <a:pt x="37604" y="305248"/>
                </a:lnTo>
                <a:lnTo>
                  <a:pt x="30182" y="311702"/>
                </a:lnTo>
                <a:lnTo>
                  <a:pt x="14143" y="313517"/>
                </a:lnTo>
                <a:lnTo>
                  <a:pt x="0" y="328823"/>
                </a:lnTo>
                <a:lnTo>
                  <a:pt x="40426" y="327587"/>
                </a:lnTo>
                <a:lnTo>
                  <a:pt x="52034" y="327366"/>
                </a:lnTo>
                <a:lnTo>
                  <a:pt x="103530" y="327366"/>
                </a:lnTo>
                <a:lnTo>
                  <a:pt x="107441" y="313608"/>
                </a:lnTo>
                <a:lnTo>
                  <a:pt x="85134" y="312450"/>
                </a:lnTo>
                <a:lnTo>
                  <a:pt x="75382" y="307237"/>
                </a:lnTo>
                <a:lnTo>
                  <a:pt x="73034" y="295362"/>
                </a:lnTo>
                <a:lnTo>
                  <a:pt x="72999" y="108974"/>
                </a:lnTo>
                <a:close/>
              </a:path>
              <a:path w="107950" h="328929">
                <a:moveTo>
                  <a:pt x="103530" y="327366"/>
                </a:moveTo>
                <a:lnTo>
                  <a:pt x="52034" y="327366"/>
                </a:lnTo>
                <a:lnTo>
                  <a:pt x="65832" y="327493"/>
                </a:lnTo>
                <a:lnTo>
                  <a:pt x="103154" y="328689"/>
                </a:lnTo>
                <a:lnTo>
                  <a:pt x="103530" y="327366"/>
                </a:lnTo>
                <a:close/>
              </a:path>
              <a:path w="107950" h="328929">
                <a:moveTo>
                  <a:pt x="60530" y="0"/>
                </a:moveTo>
                <a:lnTo>
                  <a:pt x="41942" y="636"/>
                </a:lnTo>
                <a:lnTo>
                  <a:pt x="29625" y="6126"/>
                </a:lnTo>
                <a:lnTo>
                  <a:pt x="22941" y="14701"/>
                </a:lnTo>
                <a:lnTo>
                  <a:pt x="24359" y="31051"/>
                </a:lnTo>
                <a:lnTo>
                  <a:pt x="30794" y="42536"/>
                </a:lnTo>
                <a:lnTo>
                  <a:pt x="41114" y="48633"/>
                </a:lnTo>
                <a:lnTo>
                  <a:pt x="57260" y="46599"/>
                </a:lnTo>
                <a:lnTo>
                  <a:pt x="68432" y="39556"/>
                </a:lnTo>
                <a:lnTo>
                  <a:pt x="73954" y="28408"/>
                </a:lnTo>
                <a:lnTo>
                  <a:pt x="74432" y="23237"/>
                </a:lnTo>
                <a:lnTo>
                  <a:pt x="70524" y="9156"/>
                </a:lnTo>
                <a:lnTo>
                  <a:pt x="60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31269" y="6179501"/>
            <a:ext cx="144556" cy="201706"/>
          </a:xfrm>
          <a:custGeom>
            <a:avLst/>
            <a:gdLst/>
            <a:ahLst/>
            <a:cxnLst/>
            <a:rect l="l" t="t" r="r" b="b"/>
            <a:pathLst>
              <a:path w="163829" h="228600">
                <a:moveTo>
                  <a:pt x="11551" y="138327"/>
                </a:moveTo>
                <a:lnTo>
                  <a:pt x="0" y="138327"/>
                </a:lnTo>
                <a:lnTo>
                  <a:pt x="0" y="228158"/>
                </a:lnTo>
                <a:lnTo>
                  <a:pt x="8016" y="228158"/>
                </a:lnTo>
                <a:lnTo>
                  <a:pt x="8503" y="227658"/>
                </a:lnTo>
                <a:lnTo>
                  <a:pt x="18044" y="218218"/>
                </a:lnTo>
                <a:lnTo>
                  <a:pt x="19019" y="217215"/>
                </a:lnTo>
                <a:lnTo>
                  <a:pt x="19019" y="216215"/>
                </a:lnTo>
                <a:lnTo>
                  <a:pt x="28041" y="206776"/>
                </a:lnTo>
                <a:lnTo>
                  <a:pt x="47702" y="206776"/>
                </a:lnTo>
                <a:lnTo>
                  <a:pt x="46127" y="205937"/>
                </a:lnTo>
                <a:lnTo>
                  <a:pt x="36670" y="197732"/>
                </a:lnTo>
                <a:lnTo>
                  <a:pt x="17576" y="161947"/>
                </a:lnTo>
                <a:lnTo>
                  <a:pt x="12070" y="140302"/>
                </a:lnTo>
                <a:lnTo>
                  <a:pt x="11551" y="138327"/>
                </a:lnTo>
                <a:close/>
              </a:path>
              <a:path w="163829" h="228600">
                <a:moveTo>
                  <a:pt x="47702" y="206776"/>
                </a:moveTo>
                <a:lnTo>
                  <a:pt x="28041" y="206776"/>
                </a:lnTo>
                <a:lnTo>
                  <a:pt x="42189" y="217615"/>
                </a:lnTo>
                <a:lnTo>
                  <a:pt x="55730" y="223987"/>
                </a:lnTo>
                <a:lnTo>
                  <a:pt x="67923" y="227078"/>
                </a:lnTo>
                <a:lnTo>
                  <a:pt x="78025" y="228073"/>
                </a:lnTo>
                <a:lnTo>
                  <a:pt x="98162" y="226819"/>
                </a:lnTo>
                <a:lnTo>
                  <a:pt x="115288" y="223189"/>
                </a:lnTo>
                <a:lnTo>
                  <a:pt x="129553" y="217465"/>
                </a:lnTo>
                <a:lnTo>
                  <a:pt x="130229" y="217025"/>
                </a:lnTo>
                <a:lnTo>
                  <a:pt x="86915" y="217025"/>
                </a:lnTo>
                <a:lnTo>
                  <a:pt x="71026" y="215752"/>
                </a:lnTo>
                <a:lnTo>
                  <a:pt x="57505" y="212000"/>
                </a:lnTo>
                <a:lnTo>
                  <a:pt x="47702" y="206776"/>
                </a:lnTo>
                <a:close/>
              </a:path>
              <a:path w="163829" h="228600">
                <a:moveTo>
                  <a:pt x="86899" y="154"/>
                </a:moveTo>
                <a:lnTo>
                  <a:pt x="46211" y="5241"/>
                </a:lnTo>
                <a:lnTo>
                  <a:pt x="11207" y="27385"/>
                </a:lnTo>
                <a:lnTo>
                  <a:pt x="115" y="57377"/>
                </a:lnTo>
                <a:lnTo>
                  <a:pt x="1512" y="71926"/>
                </a:lnTo>
                <a:lnTo>
                  <a:pt x="30250" y="109454"/>
                </a:lnTo>
                <a:lnTo>
                  <a:pt x="78207" y="124323"/>
                </a:lnTo>
                <a:lnTo>
                  <a:pt x="87782" y="126193"/>
                </a:lnTo>
                <a:lnTo>
                  <a:pt x="96434" y="128019"/>
                </a:lnTo>
                <a:lnTo>
                  <a:pt x="108519" y="131847"/>
                </a:lnTo>
                <a:lnTo>
                  <a:pt x="121412" y="138484"/>
                </a:lnTo>
                <a:lnTo>
                  <a:pt x="132489" y="148734"/>
                </a:lnTo>
                <a:lnTo>
                  <a:pt x="139125" y="163404"/>
                </a:lnTo>
                <a:lnTo>
                  <a:pt x="138080" y="178665"/>
                </a:lnTo>
                <a:lnTo>
                  <a:pt x="103541" y="214908"/>
                </a:lnTo>
                <a:lnTo>
                  <a:pt x="86915" y="217025"/>
                </a:lnTo>
                <a:lnTo>
                  <a:pt x="130229" y="217025"/>
                </a:lnTo>
                <a:lnTo>
                  <a:pt x="161084" y="179317"/>
                </a:lnTo>
                <a:lnTo>
                  <a:pt x="163347" y="167387"/>
                </a:lnTo>
                <a:lnTo>
                  <a:pt x="161736" y="147825"/>
                </a:lnTo>
                <a:lnTo>
                  <a:pt x="134484" y="105736"/>
                </a:lnTo>
                <a:lnTo>
                  <a:pt x="72625" y="85514"/>
                </a:lnTo>
                <a:lnTo>
                  <a:pt x="57780" y="81715"/>
                </a:lnTo>
                <a:lnTo>
                  <a:pt x="44459" y="76620"/>
                </a:lnTo>
                <a:lnTo>
                  <a:pt x="33678" y="69621"/>
                </a:lnTo>
                <a:lnTo>
                  <a:pt x="26454" y="60115"/>
                </a:lnTo>
                <a:lnTo>
                  <a:pt x="23804" y="47493"/>
                </a:lnTo>
                <a:lnTo>
                  <a:pt x="25294" y="37533"/>
                </a:lnTo>
                <a:lnTo>
                  <a:pt x="30211" y="27871"/>
                </a:lnTo>
                <a:lnTo>
                  <a:pt x="39232" y="19433"/>
                </a:lnTo>
                <a:lnTo>
                  <a:pt x="53030" y="13142"/>
                </a:lnTo>
                <a:lnTo>
                  <a:pt x="72280" y="9923"/>
                </a:lnTo>
                <a:lnTo>
                  <a:pt x="120001" y="9923"/>
                </a:lnTo>
                <a:lnTo>
                  <a:pt x="112306" y="5649"/>
                </a:lnTo>
                <a:lnTo>
                  <a:pt x="98391" y="1554"/>
                </a:lnTo>
                <a:lnTo>
                  <a:pt x="86899" y="154"/>
                </a:lnTo>
                <a:close/>
              </a:path>
              <a:path w="163829" h="228600">
                <a:moveTo>
                  <a:pt x="120001" y="9923"/>
                </a:moveTo>
                <a:lnTo>
                  <a:pt x="72280" y="9923"/>
                </a:lnTo>
                <a:lnTo>
                  <a:pt x="95504" y="12318"/>
                </a:lnTo>
                <a:lnTo>
                  <a:pt x="112478" y="18855"/>
                </a:lnTo>
                <a:lnTo>
                  <a:pt x="135901" y="50684"/>
                </a:lnTo>
                <a:lnTo>
                  <a:pt x="138595" y="69442"/>
                </a:lnTo>
                <a:lnTo>
                  <a:pt x="139141" y="74340"/>
                </a:lnTo>
                <a:lnTo>
                  <a:pt x="151180" y="74340"/>
                </a:lnTo>
                <a:lnTo>
                  <a:pt x="151180" y="13883"/>
                </a:lnTo>
                <a:lnTo>
                  <a:pt x="127132" y="13883"/>
                </a:lnTo>
                <a:lnTo>
                  <a:pt x="120001" y="9923"/>
                </a:lnTo>
                <a:close/>
              </a:path>
              <a:path w="163829" h="228600">
                <a:moveTo>
                  <a:pt x="151180" y="0"/>
                </a:moveTo>
                <a:lnTo>
                  <a:pt x="142158" y="0"/>
                </a:lnTo>
                <a:lnTo>
                  <a:pt x="135635" y="5940"/>
                </a:lnTo>
                <a:lnTo>
                  <a:pt x="134142" y="7915"/>
                </a:lnTo>
                <a:lnTo>
                  <a:pt x="129143" y="12380"/>
                </a:lnTo>
                <a:lnTo>
                  <a:pt x="127132" y="13883"/>
                </a:lnTo>
                <a:lnTo>
                  <a:pt x="151180" y="13883"/>
                </a:lnTo>
                <a:lnTo>
                  <a:pt x="151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5408" y="6179501"/>
            <a:ext cx="144556" cy="201706"/>
          </a:xfrm>
          <a:custGeom>
            <a:avLst/>
            <a:gdLst/>
            <a:ahLst/>
            <a:cxnLst/>
            <a:rect l="l" t="t" r="r" b="b"/>
            <a:pathLst>
              <a:path w="163829" h="228600">
                <a:moveTo>
                  <a:pt x="11551" y="138327"/>
                </a:moveTo>
                <a:lnTo>
                  <a:pt x="0" y="138327"/>
                </a:lnTo>
                <a:lnTo>
                  <a:pt x="0" y="228158"/>
                </a:lnTo>
                <a:lnTo>
                  <a:pt x="8016" y="228158"/>
                </a:lnTo>
                <a:lnTo>
                  <a:pt x="8503" y="227658"/>
                </a:lnTo>
                <a:lnTo>
                  <a:pt x="18044" y="218218"/>
                </a:lnTo>
                <a:lnTo>
                  <a:pt x="19019" y="217215"/>
                </a:lnTo>
                <a:lnTo>
                  <a:pt x="19019" y="216215"/>
                </a:lnTo>
                <a:lnTo>
                  <a:pt x="28041" y="206776"/>
                </a:lnTo>
                <a:lnTo>
                  <a:pt x="47702" y="206776"/>
                </a:lnTo>
                <a:lnTo>
                  <a:pt x="46127" y="205937"/>
                </a:lnTo>
                <a:lnTo>
                  <a:pt x="36670" y="197732"/>
                </a:lnTo>
                <a:lnTo>
                  <a:pt x="17576" y="161947"/>
                </a:lnTo>
                <a:lnTo>
                  <a:pt x="12039" y="140302"/>
                </a:lnTo>
                <a:lnTo>
                  <a:pt x="11551" y="138327"/>
                </a:lnTo>
                <a:close/>
              </a:path>
              <a:path w="163829" h="228600">
                <a:moveTo>
                  <a:pt x="47702" y="206776"/>
                </a:moveTo>
                <a:lnTo>
                  <a:pt x="28041" y="206776"/>
                </a:lnTo>
                <a:lnTo>
                  <a:pt x="42189" y="217615"/>
                </a:lnTo>
                <a:lnTo>
                  <a:pt x="55730" y="223987"/>
                </a:lnTo>
                <a:lnTo>
                  <a:pt x="67923" y="227078"/>
                </a:lnTo>
                <a:lnTo>
                  <a:pt x="78025" y="228073"/>
                </a:lnTo>
                <a:lnTo>
                  <a:pt x="98162" y="226819"/>
                </a:lnTo>
                <a:lnTo>
                  <a:pt x="115288" y="223189"/>
                </a:lnTo>
                <a:lnTo>
                  <a:pt x="129553" y="217465"/>
                </a:lnTo>
                <a:lnTo>
                  <a:pt x="130229" y="217025"/>
                </a:lnTo>
                <a:lnTo>
                  <a:pt x="86915" y="217025"/>
                </a:lnTo>
                <a:lnTo>
                  <a:pt x="71026" y="215752"/>
                </a:lnTo>
                <a:lnTo>
                  <a:pt x="57505" y="212000"/>
                </a:lnTo>
                <a:lnTo>
                  <a:pt x="47702" y="206776"/>
                </a:lnTo>
                <a:close/>
              </a:path>
              <a:path w="163829" h="228600">
                <a:moveTo>
                  <a:pt x="86899" y="154"/>
                </a:moveTo>
                <a:lnTo>
                  <a:pt x="46211" y="5241"/>
                </a:lnTo>
                <a:lnTo>
                  <a:pt x="11207" y="27385"/>
                </a:lnTo>
                <a:lnTo>
                  <a:pt x="115" y="57377"/>
                </a:lnTo>
                <a:lnTo>
                  <a:pt x="1512" y="71926"/>
                </a:lnTo>
                <a:lnTo>
                  <a:pt x="30239" y="109454"/>
                </a:lnTo>
                <a:lnTo>
                  <a:pt x="78206" y="124323"/>
                </a:lnTo>
                <a:lnTo>
                  <a:pt x="87782" y="126193"/>
                </a:lnTo>
                <a:lnTo>
                  <a:pt x="96434" y="128019"/>
                </a:lnTo>
                <a:lnTo>
                  <a:pt x="108519" y="131847"/>
                </a:lnTo>
                <a:lnTo>
                  <a:pt x="121412" y="138484"/>
                </a:lnTo>
                <a:lnTo>
                  <a:pt x="132489" y="148734"/>
                </a:lnTo>
                <a:lnTo>
                  <a:pt x="139125" y="163404"/>
                </a:lnTo>
                <a:lnTo>
                  <a:pt x="138080" y="178665"/>
                </a:lnTo>
                <a:lnTo>
                  <a:pt x="103541" y="214908"/>
                </a:lnTo>
                <a:lnTo>
                  <a:pt x="86915" y="217025"/>
                </a:lnTo>
                <a:lnTo>
                  <a:pt x="130229" y="217025"/>
                </a:lnTo>
                <a:lnTo>
                  <a:pt x="161084" y="179317"/>
                </a:lnTo>
                <a:lnTo>
                  <a:pt x="163347" y="167387"/>
                </a:lnTo>
                <a:lnTo>
                  <a:pt x="161736" y="147825"/>
                </a:lnTo>
                <a:lnTo>
                  <a:pt x="134484" y="105736"/>
                </a:lnTo>
                <a:lnTo>
                  <a:pt x="72625" y="85514"/>
                </a:lnTo>
                <a:lnTo>
                  <a:pt x="57780" y="81715"/>
                </a:lnTo>
                <a:lnTo>
                  <a:pt x="44459" y="76620"/>
                </a:lnTo>
                <a:lnTo>
                  <a:pt x="33678" y="69621"/>
                </a:lnTo>
                <a:lnTo>
                  <a:pt x="26454" y="60115"/>
                </a:lnTo>
                <a:lnTo>
                  <a:pt x="23804" y="47493"/>
                </a:lnTo>
                <a:lnTo>
                  <a:pt x="25295" y="37529"/>
                </a:lnTo>
                <a:lnTo>
                  <a:pt x="30215" y="27864"/>
                </a:lnTo>
                <a:lnTo>
                  <a:pt x="39239" y="19424"/>
                </a:lnTo>
                <a:lnTo>
                  <a:pt x="53042" y="13135"/>
                </a:lnTo>
                <a:lnTo>
                  <a:pt x="72297" y="9920"/>
                </a:lnTo>
                <a:lnTo>
                  <a:pt x="119997" y="9920"/>
                </a:lnTo>
                <a:lnTo>
                  <a:pt x="112306" y="5649"/>
                </a:lnTo>
                <a:lnTo>
                  <a:pt x="98391" y="1554"/>
                </a:lnTo>
                <a:lnTo>
                  <a:pt x="86899" y="154"/>
                </a:lnTo>
                <a:close/>
              </a:path>
              <a:path w="163829" h="228600">
                <a:moveTo>
                  <a:pt x="119997" y="9920"/>
                </a:moveTo>
                <a:lnTo>
                  <a:pt x="72297" y="9920"/>
                </a:lnTo>
                <a:lnTo>
                  <a:pt x="95517" y="12317"/>
                </a:lnTo>
                <a:lnTo>
                  <a:pt x="112488" y="18857"/>
                </a:lnTo>
                <a:lnTo>
                  <a:pt x="135904" y="50693"/>
                </a:lnTo>
                <a:lnTo>
                  <a:pt x="138595" y="69450"/>
                </a:lnTo>
                <a:lnTo>
                  <a:pt x="139141" y="74340"/>
                </a:lnTo>
                <a:lnTo>
                  <a:pt x="151180" y="74340"/>
                </a:lnTo>
                <a:lnTo>
                  <a:pt x="151180" y="13883"/>
                </a:lnTo>
                <a:lnTo>
                  <a:pt x="127132" y="13883"/>
                </a:lnTo>
                <a:lnTo>
                  <a:pt x="119997" y="9920"/>
                </a:lnTo>
                <a:close/>
              </a:path>
              <a:path w="163829" h="228600">
                <a:moveTo>
                  <a:pt x="151180" y="0"/>
                </a:moveTo>
                <a:lnTo>
                  <a:pt x="142158" y="0"/>
                </a:lnTo>
                <a:lnTo>
                  <a:pt x="135635" y="5940"/>
                </a:lnTo>
                <a:lnTo>
                  <a:pt x="134142" y="7915"/>
                </a:lnTo>
                <a:lnTo>
                  <a:pt x="129143" y="12380"/>
                </a:lnTo>
                <a:lnTo>
                  <a:pt x="127132" y="13883"/>
                </a:lnTo>
                <a:lnTo>
                  <a:pt x="151180" y="13883"/>
                </a:lnTo>
                <a:lnTo>
                  <a:pt x="151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07982" y="6047741"/>
            <a:ext cx="103654" cy="438150"/>
          </a:xfrm>
          <a:custGeom>
            <a:avLst/>
            <a:gdLst/>
            <a:ahLst/>
            <a:cxnLst/>
            <a:rect l="l" t="t" r="r" b="b"/>
            <a:pathLst>
              <a:path w="117475" h="496570">
                <a:moveTo>
                  <a:pt x="115115" y="0"/>
                </a:moveTo>
                <a:lnTo>
                  <a:pt x="112067" y="0"/>
                </a:lnTo>
                <a:lnTo>
                  <a:pt x="109367" y="1029"/>
                </a:lnTo>
                <a:lnTo>
                  <a:pt x="70915" y="36204"/>
                </a:lnTo>
                <a:lnTo>
                  <a:pt x="40330" y="80298"/>
                </a:lnTo>
                <a:lnTo>
                  <a:pt x="21518" y="125080"/>
                </a:lnTo>
                <a:lnTo>
                  <a:pt x="9518" y="165337"/>
                </a:lnTo>
                <a:lnTo>
                  <a:pt x="1651" y="212275"/>
                </a:lnTo>
                <a:lnTo>
                  <a:pt x="0" y="242651"/>
                </a:lnTo>
                <a:lnTo>
                  <a:pt x="100" y="253230"/>
                </a:lnTo>
                <a:lnTo>
                  <a:pt x="3447" y="300110"/>
                </a:lnTo>
                <a:lnTo>
                  <a:pt x="10349" y="338523"/>
                </a:lnTo>
                <a:lnTo>
                  <a:pt x="22400" y="378077"/>
                </a:lnTo>
                <a:lnTo>
                  <a:pt x="48529" y="428205"/>
                </a:lnTo>
                <a:lnTo>
                  <a:pt x="78659" y="468123"/>
                </a:lnTo>
                <a:lnTo>
                  <a:pt x="107283" y="494183"/>
                </a:lnTo>
                <a:lnTo>
                  <a:pt x="115146" y="496455"/>
                </a:lnTo>
                <a:lnTo>
                  <a:pt x="117157" y="494964"/>
                </a:lnTo>
                <a:lnTo>
                  <a:pt x="117157" y="488987"/>
                </a:lnTo>
                <a:lnTo>
                  <a:pt x="108562" y="480547"/>
                </a:lnTo>
                <a:lnTo>
                  <a:pt x="99144" y="470594"/>
                </a:lnTo>
                <a:lnTo>
                  <a:pt x="75160" y="438129"/>
                </a:lnTo>
                <a:lnTo>
                  <a:pt x="57041" y="402612"/>
                </a:lnTo>
                <a:lnTo>
                  <a:pt x="44097" y="365146"/>
                </a:lnTo>
                <a:lnTo>
                  <a:pt x="35635" y="326836"/>
                </a:lnTo>
                <a:lnTo>
                  <a:pt x="30962" y="288784"/>
                </a:lnTo>
                <a:lnTo>
                  <a:pt x="29389" y="252095"/>
                </a:lnTo>
                <a:lnTo>
                  <a:pt x="29536" y="238494"/>
                </a:lnTo>
                <a:lnTo>
                  <a:pt x="31912" y="198196"/>
                </a:lnTo>
                <a:lnTo>
                  <a:pt x="37574" y="158987"/>
                </a:lnTo>
                <a:lnTo>
                  <a:pt x="47010" y="121293"/>
                </a:lnTo>
                <a:lnTo>
                  <a:pt x="60713" y="85540"/>
                </a:lnTo>
                <a:lnTo>
                  <a:pt x="79171" y="52153"/>
                </a:lnTo>
                <a:lnTo>
                  <a:pt x="102877" y="21559"/>
                </a:lnTo>
                <a:lnTo>
                  <a:pt x="117157" y="7546"/>
                </a:lnTo>
                <a:lnTo>
                  <a:pt x="117157" y="1594"/>
                </a:lnTo>
                <a:lnTo>
                  <a:pt x="115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61284" y="6068313"/>
            <a:ext cx="220195" cy="397809"/>
          </a:xfrm>
          <a:custGeom>
            <a:avLst/>
            <a:gdLst/>
            <a:ahLst/>
            <a:cxnLst/>
            <a:rect l="l" t="t" r="r" b="b"/>
            <a:pathLst>
              <a:path w="249554" h="450850">
                <a:moveTo>
                  <a:pt x="27632" y="386011"/>
                </a:moveTo>
                <a:lnTo>
                  <a:pt x="15415" y="389094"/>
                </a:lnTo>
                <a:lnTo>
                  <a:pt x="5270" y="397989"/>
                </a:lnTo>
                <a:lnTo>
                  <a:pt x="0" y="412163"/>
                </a:lnTo>
                <a:lnTo>
                  <a:pt x="2824" y="427677"/>
                </a:lnTo>
                <a:lnTo>
                  <a:pt x="10590" y="439119"/>
                </a:lnTo>
                <a:lnTo>
                  <a:pt x="21784" y="446652"/>
                </a:lnTo>
                <a:lnTo>
                  <a:pt x="34892" y="450437"/>
                </a:lnTo>
                <a:lnTo>
                  <a:pt x="50380" y="448629"/>
                </a:lnTo>
                <a:lnTo>
                  <a:pt x="63721" y="443319"/>
                </a:lnTo>
                <a:lnTo>
                  <a:pt x="68670" y="439871"/>
                </a:lnTo>
                <a:lnTo>
                  <a:pt x="43751" y="439871"/>
                </a:lnTo>
                <a:lnTo>
                  <a:pt x="34306" y="438917"/>
                </a:lnTo>
                <a:lnTo>
                  <a:pt x="20264" y="432029"/>
                </a:lnTo>
                <a:lnTo>
                  <a:pt x="36231" y="424922"/>
                </a:lnTo>
                <a:lnTo>
                  <a:pt x="43932" y="413653"/>
                </a:lnTo>
                <a:lnTo>
                  <a:pt x="45978" y="403635"/>
                </a:lnTo>
                <a:lnTo>
                  <a:pt x="40349" y="390526"/>
                </a:lnTo>
                <a:lnTo>
                  <a:pt x="27632" y="386011"/>
                </a:lnTo>
                <a:close/>
              </a:path>
              <a:path w="249554" h="450850">
                <a:moveTo>
                  <a:pt x="218223" y="0"/>
                </a:moveTo>
                <a:lnTo>
                  <a:pt x="173024" y="11067"/>
                </a:lnTo>
                <a:lnTo>
                  <a:pt x="146372" y="46708"/>
                </a:lnTo>
                <a:lnTo>
                  <a:pt x="134564" y="92440"/>
                </a:lnTo>
                <a:lnTo>
                  <a:pt x="126673" y="132327"/>
                </a:lnTo>
                <a:lnTo>
                  <a:pt x="91668" y="134288"/>
                </a:lnTo>
                <a:lnTo>
                  <a:pt x="76611" y="134288"/>
                </a:lnTo>
                <a:lnTo>
                  <a:pt x="76611" y="149503"/>
                </a:lnTo>
                <a:lnTo>
                  <a:pt x="123794" y="149503"/>
                </a:lnTo>
                <a:lnTo>
                  <a:pt x="86121" y="346276"/>
                </a:lnTo>
                <a:lnTo>
                  <a:pt x="75433" y="396382"/>
                </a:lnTo>
                <a:lnTo>
                  <a:pt x="59711" y="431311"/>
                </a:lnTo>
                <a:lnTo>
                  <a:pt x="43751" y="439871"/>
                </a:lnTo>
                <a:lnTo>
                  <a:pt x="68670" y="439871"/>
                </a:lnTo>
                <a:lnTo>
                  <a:pt x="97533" y="405943"/>
                </a:lnTo>
                <a:lnTo>
                  <a:pt x="114420" y="361052"/>
                </a:lnTo>
                <a:lnTo>
                  <a:pt x="124758" y="320206"/>
                </a:lnTo>
                <a:lnTo>
                  <a:pt x="127276" y="307640"/>
                </a:lnTo>
                <a:lnTo>
                  <a:pt x="157414" y="149515"/>
                </a:lnTo>
                <a:lnTo>
                  <a:pt x="215631" y="149515"/>
                </a:lnTo>
                <a:lnTo>
                  <a:pt x="215631" y="134300"/>
                </a:lnTo>
                <a:lnTo>
                  <a:pt x="160431" y="134300"/>
                </a:lnTo>
                <a:lnTo>
                  <a:pt x="163261" y="119411"/>
                </a:lnTo>
                <a:lnTo>
                  <a:pt x="165145" y="109173"/>
                </a:lnTo>
                <a:lnTo>
                  <a:pt x="166793" y="100110"/>
                </a:lnTo>
                <a:lnTo>
                  <a:pt x="168915" y="88747"/>
                </a:lnTo>
                <a:lnTo>
                  <a:pt x="177887" y="45106"/>
                </a:lnTo>
                <a:lnTo>
                  <a:pt x="202760" y="10168"/>
                </a:lnTo>
                <a:lnTo>
                  <a:pt x="237232" y="10168"/>
                </a:lnTo>
                <a:lnTo>
                  <a:pt x="230248" y="4476"/>
                </a:lnTo>
                <a:lnTo>
                  <a:pt x="218223" y="0"/>
                </a:lnTo>
                <a:close/>
              </a:path>
              <a:path w="249554" h="450850">
                <a:moveTo>
                  <a:pt x="237232" y="10168"/>
                </a:moveTo>
                <a:lnTo>
                  <a:pt x="202760" y="10168"/>
                </a:lnTo>
                <a:lnTo>
                  <a:pt x="213361" y="10540"/>
                </a:lnTo>
                <a:lnTo>
                  <a:pt x="226843" y="14993"/>
                </a:lnTo>
                <a:lnTo>
                  <a:pt x="212963" y="23531"/>
                </a:lnTo>
                <a:lnTo>
                  <a:pt x="205988" y="35331"/>
                </a:lnTo>
                <a:lnTo>
                  <a:pt x="207942" y="53156"/>
                </a:lnTo>
                <a:lnTo>
                  <a:pt x="215781" y="61136"/>
                </a:lnTo>
                <a:lnTo>
                  <a:pt x="230797" y="59535"/>
                </a:lnTo>
                <a:lnTo>
                  <a:pt x="242245" y="52988"/>
                </a:lnTo>
                <a:lnTo>
                  <a:pt x="248991" y="42022"/>
                </a:lnTo>
                <a:lnTo>
                  <a:pt x="246994" y="25023"/>
                </a:lnTo>
                <a:lnTo>
                  <a:pt x="240292" y="12662"/>
                </a:lnTo>
                <a:lnTo>
                  <a:pt x="237232" y="10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45173" y="6047741"/>
            <a:ext cx="103654" cy="438150"/>
          </a:xfrm>
          <a:custGeom>
            <a:avLst/>
            <a:gdLst/>
            <a:ahLst/>
            <a:cxnLst/>
            <a:rect l="l" t="t" r="r" b="b"/>
            <a:pathLst>
              <a:path w="117475" h="496570">
                <a:moveTo>
                  <a:pt x="115115" y="0"/>
                </a:moveTo>
                <a:lnTo>
                  <a:pt x="112097" y="0"/>
                </a:lnTo>
                <a:lnTo>
                  <a:pt x="109389" y="1029"/>
                </a:lnTo>
                <a:lnTo>
                  <a:pt x="70926" y="36193"/>
                </a:lnTo>
                <a:lnTo>
                  <a:pt x="40343" y="80273"/>
                </a:lnTo>
                <a:lnTo>
                  <a:pt x="21526" y="125062"/>
                </a:lnTo>
                <a:lnTo>
                  <a:pt x="9523" y="165321"/>
                </a:lnTo>
                <a:lnTo>
                  <a:pt x="1652" y="212257"/>
                </a:lnTo>
                <a:lnTo>
                  <a:pt x="0" y="242632"/>
                </a:lnTo>
                <a:lnTo>
                  <a:pt x="99" y="253214"/>
                </a:lnTo>
                <a:lnTo>
                  <a:pt x="3438" y="300099"/>
                </a:lnTo>
                <a:lnTo>
                  <a:pt x="10332" y="338510"/>
                </a:lnTo>
                <a:lnTo>
                  <a:pt x="22384" y="378060"/>
                </a:lnTo>
                <a:lnTo>
                  <a:pt x="48518" y="428190"/>
                </a:lnTo>
                <a:lnTo>
                  <a:pt x="78649" y="468112"/>
                </a:lnTo>
                <a:lnTo>
                  <a:pt x="107276" y="494179"/>
                </a:lnTo>
                <a:lnTo>
                  <a:pt x="115145" y="496455"/>
                </a:lnTo>
                <a:lnTo>
                  <a:pt x="117157" y="494964"/>
                </a:lnTo>
                <a:lnTo>
                  <a:pt x="117157" y="488987"/>
                </a:lnTo>
                <a:lnTo>
                  <a:pt x="108562" y="480547"/>
                </a:lnTo>
                <a:lnTo>
                  <a:pt x="99144" y="470595"/>
                </a:lnTo>
                <a:lnTo>
                  <a:pt x="75157" y="438131"/>
                </a:lnTo>
                <a:lnTo>
                  <a:pt x="57033" y="402615"/>
                </a:lnTo>
                <a:lnTo>
                  <a:pt x="44082" y="365152"/>
                </a:lnTo>
                <a:lnTo>
                  <a:pt x="35613" y="326843"/>
                </a:lnTo>
                <a:lnTo>
                  <a:pt x="30935" y="288792"/>
                </a:lnTo>
                <a:lnTo>
                  <a:pt x="29358" y="252104"/>
                </a:lnTo>
                <a:lnTo>
                  <a:pt x="29505" y="238502"/>
                </a:lnTo>
                <a:lnTo>
                  <a:pt x="31885" y="198204"/>
                </a:lnTo>
                <a:lnTo>
                  <a:pt x="37550" y="158996"/>
                </a:lnTo>
                <a:lnTo>
                  <a:pt x="46992" y="121303"/>
                </a:lnTo>
                <a:lnTo>
                  <a:pt x="60699" y="85551"/>
                </a:lnTo>
                <a:lnTo>
                  <a:pt x="79160" y="52166"/>
                </a:lnTo>
                <a:lnTo>
                  <a:pt x="102864" y="21572"/>
                </a:lnTo>
                <a:lnTo>
                  <a:pt x="117157" y="7546"/>
                </a:lnTo>
                <a:lnTo>
                  <a:pt x="117157" y="1594"/>
                </a:lnTo>
                <a:lnTo>
                  <a:pt x="115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56688" y="5948885"/>
            <a:ext cx="196663" cy="86846"/>
          </a:xfrm>
          <a:custGeom>
            <a:avLst/>
            <a:gdLst/>
            <a:ahLst/>
            <a:cxnLst/>
            <a:rect l="l" t="t" r="r" b="b"/>
            <a:pathLst>
              <a:path w="222884" h="98425">
                <a:moveTo>
                  <a:pt x="191780" y="0"/>
                </a:moveTo>
                <a:lnTo>
                  <a:pt x="177728" y="0"/>
                </a:lnTo>
                <a:lnTo>
                  <a:pt x="174711" y="6370"/>
                </a:lnTo>
                <a:lnTo>
                  <a:pt x="174711" y="10299"/>
                </a:lnTo>
                <a:lnTo>
                  <a:pt x="176743" y="18739"/>
                </a:lnTo>
                <a:lnTo>
                  <a:pt x="182857" y="32845"/>
                </a:lnTo>
                <a:lnTo>
                  <a:pt x="17586" y="38718"/>
                </a:lnTo>
                <a:lnTo>
                  <a:pt x="0" y="38718"/>
                </a:lnTo>
                <a:lnTo>
                  <a:pt x="0" y="58079"/>
                </a:lnTo>
                <a:lnTo>
                  <a:pt x="178216" y="58088"/>
                </a:lnTo>
                <a:lnTo>
                  <a:pt x="168977" y="66754"/>
                </a:lnTo>
                <a:lnTo>
                  <a:pt x="159186" y="77667"/>
                </a:lnTo>
                <a:lnTo>
                  <a:pt x="154625" y="88018"/>
                </a:lnTo>
                <a:lnTo>
                  <a:pt x="154625" y="93107"/>
                </a:lnTo>
                <a:lnTo>
                  <a:pt x="159654" y="98179"/>
                </a:lnTo>
                <a:lnTo>
                  <a:pt x="169163" y="98179"/>
                </a:lnTo>
                <a:lnTo>
                  <a:pt x="171663" y="94582"/>
                </a:lnTo>
                <a:lnTo>
                  <a:pt x="174162" y="91497"/>
                </a:lnTo>
                <a:lnTo>
                  <a:pt x="212486" y="58796"/>
                </a:lnTo>
                <a:lnTo>
                  <a:pt x="222382" y="53839"/>
                </a:lnTo>
                <a:lnTo>
                  <a:pt x="222382" y="43446"/>
                </a:lnTo>
                <a:lnTo>
                  <a:pt x="215371" y="38718"/>
                </a:lnTo>
                <a:lnTo>
                  <a:pt x="205253" y="29979"/>
                </a:lnTo>
                <a:lnTo>
                  <a:pt x="198411" y="19631"/>
                </a:lnTo>
                <a:lnTo>
                  <a:pt x="193761" y="6370"/>
                </a:lnTo>
                <a:lnTo>
                  <a:pt x="191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92141" y="6067440"/>
            <a:ext cx="183216" cy="313765"/>
          </a:xfrm>
          <a:custGeom>
            <a:avLst/>
            <a:gdLst/>
            <a:ahLst/>
            <a:cxnLst/>
            <a:rect l="l" t="t" r="r" b="b"/>
            <a:pathLst>
              <a:path w="207645" h="355600">
                <a:moveTo>
                  <a:pt x="151901" y="0"/>
                </a:moveTo>
                <a:lnTo>
                  <a:pt x="107418" y="15357"/>
                </a:lnTo>
                <a:lnTo>
                  <a:pt x="75959" y="44151"/>
                </a:lnTo>
                <a:lnTo>
                  <a:pt x="47926" y="84004"/>
                </a:lnTo>
                <a:lnTo>
                  <a:pt x="24935" y="131544"/>
                </a:lnTo>
                <a:lnTo>
                  <a:pt x="8601" y="183399"/>
                </a:lnTo>
                <a:lnTo>
                  <a:pt x="540" y="236196"/>
                </a:lnTo>
                <a:lnTo>
                  <a:pt x="0" y="254258"/>
                </a:lnTo>
                <a:lnTo>
                  <a:pt x="496" y="268673"/>
                </a:lnTo>
                <a:lnTo>
                  <a:pt x="9351" y="313200"/>
                </a:lnTo>
                <a:lnTo>
                  <a:pt x="31702" y="345968"/>
                </a:lnTo>
                <a:lnTo>
                  <a:pt x="55738" y="354981"/>
                </a:lnTo>
                <a:lnTo>
                  <a:pt x="67008" y="353960"/>
                </a:lnTo>
                <a:lnTo>
                  <a:pt x="78238" y="350930"/>
                </a:lnTo>
                <a:lnTo>
                  <a:pt x="89369" y="346021"/>
                </a:lnTo>
                <a:lnTo>
                  <a:pt x="94584" y="342857"/>
                </a:lnTo>
                <a:lnTo>
                  <a:pt x="69007" y="342857"/>
                </a:lnTo>
                <a:lnTo>
                  <a:pt x="57046" y="341944"/>
                </a:lnTo>
                <a:lnTo>
                  <a:pt x="47693" y="337501"/>
                </a:lnTo>
                <a:lnTo>
                  <a:pt x="40818" y="328980"/>
                </a:lnTo>
                <a:lnTo>
                  <a:pt x="36287" y="315835"/>
                </a:lnTo>
                <a:lnTo>
                  <a:pt x="33972" y="297521"/>
                </a:lnTo>
                <a:lnTo>
                  <a:pt x="33979" y="286008"/>
                </a:lnTo>
                <a:lnTo>
                  <a:pt x="37653" y="240166"/>
                </a:lnTo>
                <a:lnTo>
                  <a:pt x="45797" y="199905"/>
                </a:lnTo>
                <a:lnTo>
                  <a:pt x="153681" y="185103"/>
                </a:lnTo>
                <a:lnTo>
                  <a:pt x="194851" y="185103"/>
                </a:lnTo>
                <a:lnTo>
                  <a:pt x="198638" y="170598"/>
                </a:lnTo>
                <a:lnTo>
                  <a:pt x="198786" y="169888"/>
                </a:lnTo>
                <a:lnTo>
                  <a:pt x="53280" y="169888"/>
                </a:lnTo>
                <a:lnTo>
                  <a:pt x="56192" y="158933"/>
                </a:lnTo>
                <a:lnTo>
                  <a:pt x="70402" y="111237"/>
                </a:lnTo>
                <a:lnTo>
                  <a:pt x="85733" y="74313"/>
                </a:lnTo>
                <a:lnTo>
                  <a:pt x="110958" y="33887"/>
                </a:lnTo>
                <a:lnTo>
                  <a:pt x="137519" y="12203"/>
                </a:lnTo>
                <a:lnTo>
                  <a:pt x="178902" y="12203"/>
                </a:lnTo>
                <a:lnTo>
                  <a:pt x="177740" y="10914"/>
                </a:lnTo>
                <a:lnTo>
                  <a:pt x="166118" y="3582"/>
                </a:lnTo>
                <a:lnTo>
                  <a:pt x="151901" y="0"/>
                </a:lnTo>
                <a:close/>
              </a:path>
              <a:path w="207645" h="355600">
                <a:moveTo>
                  <a:pt x="194851" y="185103"/>
                </a:moveTo>
                <a:lnTo>
                  <a:pt x="153681" y="185103"/>
                </a:lnTo>
                <a:lnTo>
                  <a:pt x="151495" y="194042"/>
                </a:lnTo>
                <a:lnTo>
                  <a:pt x="148849" y="204363"/>
                </a:lnTo>
                <a:lnTo>
                  <a:pt x="137804" y="241013"/>
                </a:lnTo>
                <a:lnTo>
                  <a:pt x="121363" y="280727"/>
                </a:lnTo>
                <a:lnTo>
                  <a:pt x="95411" y="322456"/>
                </a:lnTo>
                <a:lnTo>
                  <a:pt x="69007" y="342857"/>
                </a:lnTo>
                <a:lnTo>
                  <a:pt x="94584" y="342857"/>
                </a:lnTo>
                <a:lnTo>
                  <a:pt x="131741" y="310207"/>
                </a:lnTo>
                <a:lnTo>
                  <a:pt x="159635" y="270013"/>
                </a:lnTo>
                <a:lnTo>
                  <a:pt x="182457" y="222303"/>
                </a:lnTo>
                <a:lnTo>
                  <a:pt x="194079" y="188059"/>
                </a:lnTo>
                <a:lnTo>
                  <a:pt x="194851" y="185103"/>
                </a:lnTo>
                <a:close/>
              </a:path>
              <a:path w="207645" h="355600">
                <a:moveTo>
                  <a:pt x="178902" y="12203"/>
                </a:moveTo>
                <a:lnTo>
                  <a:pt x="137519" y="12203"/>
                </a:lnTo>
                <a:lnTo>
                  <a:pt x="152458" y="14424"/>
                </a:lnTo>
                <a:lnTo>
                  <a:pt x="162602" y="21720"/>
                </a:lnTo>
                <a:lnTo>
                  <a:pt x="168866" y="32847"/>
                </a:lnTo>
                <a:lnTo>
                  <a:pt x="172164" y="46560"/>
                </a:lnTo>
                <a:lnTo>
                  <a:pt x="173410" y="61614"/>
                </a:lnTo>
                <a:lnTo>
                  <a:pt x="173287" y="73065"/>
                </a:lnTo>
                <a:lnTo>
                  <a:pt x="168733" y="118138"/>
                </a:lnTo>
                <a:lnTo>
                  <a:pt x="160043" y="159638"/>
                </a:lnTo>
                <a:lnTo>
                  <a:pt x="53280" y="169888"/>
                </a:lnTo>
                <a:lnTo>
                  <a:pt x="198786" y="169888"/>
                </a:lnTo>
                <a:lnTo>
                  <a:pt x="202285" y="153084"/>
                </a:lnTo>
                <a:lnTo>
                  <a:pt x="204962" y="135649"/>
                </a:lnTo>
                <a:lnTo>
                  <a:pt x="206611" y="118422"/>
                </a:lnTo>
                <a:lnTo>
                  <a:pt x="207174" y="101533"/>
                </a:lnTo>
                <a:lnTo>
                  <a:pt x="206789" y="89853"/>
                </a:lnTo>
                <a:lnTo>
                  <a:pt x="199509" y="47588"/>
                </a:lnTo>
                <a:lnTo>
                  <a:pt x="187016" y="21214"/>
                </a:lnTo>
                <a:lnTo>
                  <a:pt x="178902" y="12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32205" y="6245908"/>
            <a:ext cx="45384" cy="42582"/>
          </a:xfrm>
          <a:custGeom>
            <a:avLst/>
            <a:gdLst/>
            <a:ahLst/>
            <a:cxnLst/>
            <a:rect l="l" t="t" r="r" b="b"/>
            <a:pathLst>
              <a:path w="51434" h="48259">
                <a:moveTo>
                  <a:pt x="37592" y="0"/>
                </a:moveTo>
                <a:lnTo>
                  <a:pt x="19402" y="211"/>
                </a:lnTo>
                <a:lnTo>
                  <a:pt x="6987" y="5172"/>
                </a:lnTo>
                <a:lnTo>
                  <a:pt x="0" y="13580"/>
                </a:lnTo>
                <a:lnTo>
                  <a:pt x="1388" y="30633"/>
                </a:lnTo>
                <a:lnTo>
                  <a:pt x="7792" y="42183"/>
                </a:lnTo>
                <a:lnTo>
                  <a:pt x="17720" y="48221"/>
                </a:lnTo>
                <a:lnTo>
                  <a:pt x="34154" y="46009"/>
                </a:lnTo>
                <a:lnTo>
                  <a:pt x="45307" y="38713"/>
                </a:lnTo>
                <a:lnTo>
                  <a:pt x="50776" y="27915"/>
                </a:lnTo>
                <a:lnTo>
                  <a:pt x="51282" y="22918"/>
                </a:lnTo>
                <a:lnTo>
                  <a:pt x="47484" y="9499"/>
                </a:lnTo>
                <a:lnTo>
                  <a:pt x="37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88977" y="6063571"/>
            <a:ext cx="196663" cy="86846"/>
          </a:xfrm>
          <a:custGeom>
            <a:avLst/>
            <a:gdLst/>
            <a:ahLst/>
            <a:cxnLst/>
            <a:rect l="l" t="t" r="r" b="b"/>
            <a:pathLst>
              <a:path w="222884" h="98425">
                <a:moveTo>
                  <a:pt x="191780" y="0"/>
                </a:moveTo>
                <a:lnTo>
                  <a:pt x="177698" y="0"/>
                </a:lnTo>
                <a:lnTo>
                  <a:pt x="174711" y="6382"/>
                </a:lnTo>
                <a:lnTo>
                  <a:pt x="174711" y="10311"/>
                </a:lnTo>
                <a:lnTo>
                  <a:pt x="176752" y="18751"/>
                </a:lnTo>
                <a:lnTo>
                  <a:pt x="182868" y="32857"/>
                </a:lnTo>
                <a:lnTo>
                  <a:pt x="17586" y="38730"/>
                </a:lnTo>
                <a:lnTo>
                  <a:pt x="0" y="38730"/>
                </a:lnTo>
                <a:lnTo>
                  <a:pt x="0" y="58091"/>
                </a:lnTo>
                <a:lnTo>
                  <a:pt x="178216" y="58104"/>
                </a:lnTo>
                <a:lnTo>
                  <a:pt x="168987" y="66771"/>
                </a:lnTo>
                <a:lnTo>
                  <a:pt x="159188" y="77684"/>
                </a:lnTo>
                <a:lnTo>
                  <a:pt x="154625" y="88027"/>
                </a:lnTo>
                <a:lnTo>
                  <a:pt x="154625" y="93107"/>
                </a:lnTo>
                <a:lnTo>
                  <a:pt x="159654" y="98191"/>
                </a:lnTo>
                <a:lnTo>
                  <a:pt x="169163" y="98191"/>
                </a:lnTo>
                <a:lnTo>
                  <a:pt x="171693" y="94597"/>
                </a:lnTo>
                <a:lnTo>
                  <a:pt x="179677" y="84791"/>
                </a:lnTo>
                <a:lnTo>
                  <a:pt x="212515" y="58796"/>
                </a:lnTo>
                <a:lnTo>
                  <a:pt x="222382" y="53852"/>
                </a:lnTo>
                <a:lnTo>
                  <a:pt x="222382" y="43458"/>
                </a:lnTo>
                <a:lnTo>
                  <a:pt x="215371" y="38730"/>
                </a:lnTo>
                <a:lnTo>
                  <a:pt x="205253" y="29992"/>
                </a:lnTo>
                <a:lnTo>
                  <a:pt x="198411" y="19644"/>
                </a:lnTo>
                <a:lnTo>
                  <a:pt x="193791" y="6382"/>
                </a:lnTo>
                <a:lnTo>
                  <a:pt x="191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27811" y="6181964"/>
            <a:ext cx="218515" cy="198904"/>
          </a:xfrm>
          <a:custGeom>
            <a:avLst/>
            <a:gdLst/>
            <a:ahLst/>
            <a:cxnLst/>
            <a:rect l="l" t="t" r="r" b="b"/>
            <a:pathLst>
              <a:path w="247650" h="225425">
                <a:moveTo>
                  <a:pt x="127572" y="187661"/>
                </a:moveTo>
                <a:lnTo>
                  <a:pt x="99039" y="187661"/>
                </a:lnTo>
                <a:lnTo>
                  <a:pt x="103866" y="198189"/>
                </a:lnTo>
                <a:lnTo>
                  <a:pt x="111359" y="208077"/>
                </a:lnTo>
                <a:lnTo>
                  <a:pt x="121519" y="216462"/>
                </a:lnTo>
                <a:lnTo>
                  <a:pt x="134343" y="222479"/>
                </a:lnTo>
                <a:lnTo>
                  <a:pt x="149830" y="225262"/>
                </a:lnTo>
                <a:lnTo>
                  <a:pt x="167390" y="223055"/>
                </a:lnTo>
                <a:lnTo>
                  <a:pt x="182936" y="217017"/>
                </a:lnTo>
                <a:lnTo>
                  <a:pt x="187185" y="214218"/>
                </a:lnTo>
                <a:lnTo>
                  <a:pt x="156922" y="214218"/>
                </a:lnTo>
                <a:lnTo>
                  <a:pt x="141433" y="210714"/>
                </a:lnTo>
                <a:lnTo>
                  <a:pt x="131916" y="201475"/>
                </a:lnTo>
                <a:lnTo>
                  <a:pt x="127553" y="188602"/>
                </a:lnTo>
                <a:lnTo>
                  <a:pt x="127572" y="187661"/>
                </a:lnTo>
                <a:close/>
              </a:path>
              <a:path w="247650" h="225425">
                <a:moveTo>
                  <a:pt x="33173" y="164339"/>
                </a:moveTo>
                <a:lnTo>
                  <a:pt x="17310" y="166397"/>
                </a:lnTo>
                <a:lnTo>
                  <a:pt x="6103" y="173612"/>
                </a:lnTo>
                <a:lnTo>
                  <a:pt x="0" y="184533"/>
                </a:lnTo>
                <a:lnTo>
                  <a:pt x="2309" y="200656"/>
                </a:lnTo>
                <a:lnTo>
                  <a:pt x="9532" y="212278"/>
                </a:lnTo>
                <a:lnTo>
                  <a:pt x="20253" y="219920"/>
                </a:lnTo>
                <a:lnTo>
                  <a:pt x="33056" y="224105"/>
                </a:lnTo>
                <a:lnTo>
                  <a:pt x="53843" y="222070"/>
                </a:lnTo>
                <a:lnTo>
                  <a:pt x="70288" y="215955"/>
                </a:lnTo>
                <a:lnTo>
                  <a:pt x="72841" y="214239"/>
                </a:lnTo>
                <a:lnTo>
                  <a:pt x="49131" y="214239"/>
                </a:lnTo>
                <a:lnTo>
                  <a:pt x="39006" y="213635"/>
                </a:lnTo>
                <a:lnTo>
                  <a:pt x="24963" y="209095"/>
                </a:lnTo>
                <a:lnTo>
                  <a:pt x="35173" y="202199"/>
                </a:lnTo>
                <a:lnTo>
                  <a:pt x="42995" y="191150"/>
                </a:lnTo>
                <a:lnTo>
                  <a:pt x="40923" y="172099"/>
                </a:lnTo>
                <a:lnTo>
                  <a:pt x="33173" y="164339"/>
                </a:lnTo>
                <a:close/>
              </a:path>
              <a:path w="247650" h="225425">
                <a:moveTo>
                  <a:pt x="131663" y="11152"/>
                </a:moveTo>
                <a:lnTo>
                  <a:pt x="92065" y="11152"/>
                </a:lnTo>
                <a:lnTo>
                  <a:pt x="103289" y="12612"/>
                </a:lnTo>
                <a:lnTo>
                  <a:pt x="113929" y="18969"/>
                </a:lnTo>
                <a:lnTo>
                  <a:pt x="120872" y="32915"/>
                </a:lnTo>
                <a:lnTo>
                  <a:pt x="120927" y="40822"/>
                </a:lnTo>
                <a:lnTo>
                  <a:pt x="120451" y="49240"/>
                </a:lnTo>
                <a:lnTo>
                  <a:pt x="113182" y="91161"/>
                </a:lnTo>
                <a:lnTo>
                  <a:pt x="102046" y="135651"/>
                </a:lnTo>
                <a:lnTo>
                  <a:pt x="84992" y="186298"/>
                </a:lnTo>
                <a:lnTo>
                  <a:pt x="49131" y="214239"/>
                </a:lnTo>
                <a:lnTo>
                  <a:pt x="72841" y="214239"/>
                </a:lnTo>
                <a:lnTo>
                  <a:pt x="82712" y="207608"/>
                </a:lnTo>
                <a:lnTo>
                  <a:pt x="91432" y="198877"/>
                </a:lnTo>
                <a:lnTo>
                  <a:pt x="96769" y="191613"/>
                </a:lnTo>
                <a:lnTo>
                  <a:pt x="99039" y="187661"/>
                </a:lnTo>
                <a:lnTo>
                  <a:pt x="127572" y="187661"/>
                </a:lnTo>
                <a:lnTo>
                  <a:pt x="152622" y="69693"/>
                </a:lnTo>
                <a:lnTo>
                  <a:pt x="164840" y="36684"/>
                </a:lnTo>
                <a:lnTo>
                  <a:pt x="151340" y="36684"/>
                </a:lnTo>
                <a:lnTo>
                  <a:pt x="142280" y="21278"/>
                </a:lnTo>
                <a:lnTo>
                  <a:pt x="131663" y="11152"/>
                </a:lnTo>
                <a:close/>
              </a:path>
              <a:path w="247650" h="225425">
                <a:moveTo>
                  <a:pt x="233943" y="143952"/>
                </a:moveTo>
                <a:lnTo>
                  <a:pt x="223427" y="143952"/>
                </a:lnTo>
                <a:lnTo>
                  <a:pt x="222422" y="145942"/>
                </a:lnTo>
                <a:lnTo>
                  <a:pt x="221416" y="149417"/>
                </a:lnTo>
                <a:lnTo>
                  <a:pt x="213742" y="168882"/>
                </a:lnTo>
                <a:lnTo>
                  <a:pt x="184396" y="204192"/>
                </a:lnTo>
                <a:lnTo>
                  <a:pt x="156922" y="214218"/>
                </a:lnTo>
                <a:lnTo>
                  <a:pt x="187185" y="214218"/>
                </a:lnTo>
                <a:lnTo>
                  <a:pt x="217320" y="185588"/>
                </a:lnTo>
                <a:lnTo>
                  <a:pt x="232967" y="154502"/>
                </a:lnTo>
                <a:lnTo>
                  <a:pt x="233943" y="143952"/>
                </a:lnTo>
                <a:close/>
              </a:path>
              <a:path w="247650" h="225425">
                <a:moveTo>
                  <a:pt x="98022" y="12"/>
                </a:moveTo>
                <a:lnTo>
                  <a:pt x="52037" y="17473"/>
                </a:lnTo>
                <a:lnTo>
                  <a:pt x="24167" y="52138"/>
                </a:lnTo>
                <a:lnTo>
                  <a:pt x="15097" y="81980"/>
                </a:lnTo>
                <a:lnTo>
                  <a:pt x="25125" y="81980"/>
                </a:lnTo>
                <a:lnTo>
                  <a:pt x="26618" y="80980"/>
                </a:lnTo>
                <a:lnTo>
                  <a:pt x="27624" y="76481"/>
                </a:lnTo>
                <a:lnTo>
                  <a:pt x="35356" y="57142"/>
                </a:lnTo>
                <a:lnTo>
                  <a:pt x="64367" y="21630"/>
                </a:lnTo>
                <a:lnTo>
                  <a:pt x="92065" y="11152"/>
                </a:lnTo>
                <a:lnTo>
                  <a:pt x="131663" y="11152"/>
                </a:lnTo>
                <a:lnTo>
                  <a:pt x="131310" y="10816"/>
                </a:lnTo>
                <a:lnTo>
                  <a:pt x="119539" y="4389"/>
                </a:lnTo>
                <a:lnTo>
                  <a:pt x="108074" y="1090"/>
                </a:lnTo>
                <a:lnTo>
                  <a:pt x="98022" y="12"/>
                </a:lnTo>
                <a:close/>
              </a:path>
              <a:path w="247650" h="225425">
                <a:moveTo>
                  <a:pt x="235448" y="11055"/>
                </a:moveTo>
                <a:lnTo>
                  <a:pt x="201403" y="11055"/>
                </a:lnTo>
                <a:lnTo>
                  <a:pt x="210949" y="11768"/>
                </a:lnTo>
                <a:lnTo>
                  <a:pt x="225627" y="16828"/>
                </a:lnTo>
                <a:lnTo>
                  <a:pt x="213755" y="23582"/>
                </a:lnTo>
                <a:lnTo>
                  <a:pt x="205656" y="34510"/>
                </a:lnTo>
                <a:lnTo>
                  <a:pt x="206217" y="50853"/>
                </a:lnTo>
                <a:lnTo>
                  <a:pt x="213039" y="60071"/>
                </a:lnTo>
                <a:lnTo>
                  <a:pt x="228098" y="59416"/>
                </a:lnTo>
                <a:lnTo>
                  <a:pt x="240044" y="54093"/>
                </a:lnTo>
                <a:lnTo>
                  <a:pt x="247566" y="44114"/>
                </a:lnTo>
                <a:lnTo>
                  <a:pt x="245479" y="25718"/>
                </a:lnTo>
                <a:lnTo>
                  <a:pt x="238227" y="13123"/>
                </a:lnTo>
                <a:lnTo>
                  <a:pt x="235448" y="11055"/>
                </a:lnTo>
                <a:close/>
              </a:path>
              <a:path w="247650" h="225425">
                <a:moveTo>
                  <a:pt x="204752" y="0"/>
                </a:moveTo>
                <a:lnTo>
                  <a:pt x="164623" y="18455"/>
                </a:lnTo>
                <a:lnTo>
                  <a:pt x="151340" y="36684"/>
                </a:lnTo>
                <a:lnTo>
                  <a:pt x="164840" y="36684"/>
                </a:lnTo>
                <a:lnTo>
                  <a:pt x="165228" y="35873"/>
                </a:lnTo>
                <a:lnTo>
                  <a:pt x="174125" y="23768"/>
                </a:lnTo>
                <a:lnTo>
                  <a:pt x="186047" y="14787"/>
                </a:lnTo>
                <a:lnTo>
                  <a:pt x="201403" y="11055"/>
                </a:lnTo>
                <a:lnTo>
                  <a:pt x="235448" y="11055"/>
                </a:lnTo>
                <a:lnTo>
                  <a:pt x="227737" y="5315"/>
                </a:lnTo>
                <a:lnTo>
                  <a:pt x="215936" y="1279"/>
                </a:lnTo>
                <a:lnTo>
                  <a:pt x="204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92969" y="6047731"/>
            <a:ext cx="103654" cy="438150"/>
          </a:xfrm>
          <a:custGeom>
            <a:avLst/>
            <a:gdLst/>
            <a:ahLst/>
            <a:cxnLst/>
            <a:rect l="l" t="t" r="r" b="b"/>
            <a:pathLst>
              <a:path w="117475" h="496570">
                <a:moveTo>
                  <a:pt x="2011" y="0"/>
                </a:moveTo>
                <a:lnTo>
                  <a:pt x="0" y="2081"/>
                </a:lnTo>
                <a:lnTo>
                  <a:pt x="0" y="7546"/>
                </a:lnTo>
                <a:lnTo>
                  <a:pt x="9540" y="16465"/>
                </a:lnTo>
                <a:lnTo>
                  <a:pt x="17050" y="24362"/>
                </a:lnTo>
                <a:lnTo>
                  <a:pt x="43622" y="60681"/>
                </a:lnTo>
                <a:lnTo>
                  <a:pt x="64317" y="104372"/>
                </a:lnTo>
                <a:lnTo>
                  <a:pt x="75720" y="141821"/>
                </a:lnTo>
                <a:lnTo>
                  <a:pt x="83390" y="183157"/>
                </a:lnTo>
                <a:lnTo>
                  <a:pt x="87143" y="228269"/>
                </a:lnTo>
                <a:lnTo>
                  <a:pt x="87492" y="244127"/>
                </a:lnTo>
                <a:lnTo>
                  <a:pt x="87350" y="257555"/>
                </a:lnTo>
                <a:lnTo>
                  <a:pt x="85032" y="297510"/>
                </a:lnTo>
                <a:lnTo>
                  <a:pt x="79473" y="336600"/>
                </a:lnTo>
                <a:lnTo>
                  <a:pt x="70152" y="374347"/>
                </a:lnTo>
                <a:lnTo>
                  <a:pt x="56549" y="410272"/>
                </a:lnTo>
                <a:lnTo>
                  <a:pt x="38143" y="443895"/>
                </a:lnTo>
                <a:lnTo>
                  <a:pt x="14412" y="474740"/>
                </a:lnTo>
                <a:lnTo>
                  <a:pt x="0" y="488999"/>
                </a:lnTo>
                <a:lnTo>
                  <a:pt x="0" y="494464"/>
                </a:lnTo>
                <a:lnTo>
                  <a:pt x="2011" y="496442"/>
                </a:lnTo>
                <a:lnTo>
                  <a:pt x="5029" y="496442"/>
                </a:lnTo>
                <a:lnTo>
                  <a:pt x="36342" y="471159"/>
                </a:lnTo>
                <a:lnTo>
                  <a:pt x="66765" y="432604"/>
                </a:lnTo>
                <a:lnTo>
                  <a:pt x="90070" y="385696"/>
                </a:lnTo>
                <a:lnTo>
                  <a:pt x="104115" y="343977"/>
                </a:lnTo>
                <a:lnTo>
                  <a:pt x="112323" y="306638"/>
                </a:lnTo>
                <a:lnTo>
                  <a:pt x="116639" y="263388"/>
                </a:lnTo>
                <a:lnTo>
                  <a:pt x="116921" y="248268"/>
                </a:lnTo>
                <a:lnTo>
                  <a:pt x="116805" y="238554"/>
                </a:lnTo>
                <a:lnTo>
                  <a:pt x="113176" y="193036"/>
                </a:lnTo>
                <a:lnTo>
                  <a:pt x="105690" y="154095"/>
                </a:lnTo>
                <a:lnTo>
                  <a:pt x="92579" y="113385"/>
                </a:lnTo>
                <a:lnTo>
                  <a:pt x="66235" y="64011"/>
                </a:lnTo>
                <a:lnTo>
                  <a:pt x="35981" y="25372"/>
                </a:lnTo>
                <a:lnTo>
                  <a:pt x="5284" y="22"/>
                </a:lnTo>
                <a:lnTo>
                  <a:pt x="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64634" y="6047731"/>
            <a:ext cx="103654" cy="438150"/>
          </a:xfrm>
          <a:custGeom>
            <a:avLst/>
            <a:gdLst/>
            <a:ahLst/>
            <a:cxnLst/>
            <a:rect l="l" t="t" r="r" b="b"/>
            <a:pathLst>
              <a:path w="117475" h="496570">
                <a:moveTo>
                  <a:pt x="2011" y="0"/>
                </a:moveTo>
                <a:lnTo>
                  <a:pt x="0" y="2081"/>
                </a:lnTo>
                <a:lnTo>
                  <a:pt x="0" y="7546"/>
                </a:lnTo>
                <a:lnTo>
                  <a:pt x="9540" y="16465"/>
                </a:lnTo>
                <a:lnTo>
                  <a:pt x="17054" y="24361"/>
                </a:lnTo>
                <a:lnTo>
                  <a:pt x="43639" y="60679"/>
                </a:lnTo>
                <a:lnTo>
                  <a:pt x="64341" y="104368"/>
                </a:lnTo>
                <a:lnTo>
                  <a:pt x="75747" y="141815"/>
                </a:lnTo>
                <a:lnTo>
                  <a:pt x="83419" y="183149"/>
                </a:lnTo>
                <a:lnTo>
                  <a:pt x="87173" y="228258"/>
                </a:lnTo>
                <a:lnTo>
                  <a:pt x="87523" y="244115"/>
                </a:lnTo>
                <a:lnTo>
                  <a:pt x="87380" y="257543"/>
                </a:lnTo>
                <a:lnTo>
                  <a:pt x="85057" y="297499"/>
                </a:lnTo>
                <a:lnTo>
                  <a:pt x="79489" y="336589"/>
                </a:lnTo>
                <a:lnTo>
                  <a:pt x="70159" y="374335"/>
                </a:lnTo>
                <a:lnTo>
                  <a:pt x="56550" y="410258"/>
                </a:lnTo>
                <a:lnTo>
                  <a:pt x="38144" y="443881"/>
                </a:lnTo>
                <a:lnTo>
                  <a:pt x="14423" y="474724"/>
                </a:lnTo>
                <a:lnTo>
                  <a:pt x="0" y="488999"/>
                </a:lnTo>
                <a:lnTo>
                  <a:pt x="0" y="494464"/>
                </a:lnTo>
                <a:lnTo>
                  <a:pt x="2011" y="496442"/>
                </a:lnTo>
                <a:lnTo>
                  <a:pt x="5029" y="496442"/>
                </a:lnTo>
                <a:lnTo>
                  <a:pt x="36342" y="471159"/>
                </a:lnTo>
                <a:lnTo>
                  <a:pt x="66765" y="432604"/>
                </a:lnTo>
                <a:lnTo>
                  <a:pt x="90072" y="385697"/>
                </a:lnTo>
                <a:lnTo>
                  <a:pt x="104124" y="343980"/>
                </a:lnTo>
                <a:lnTo>
                  <a:pt x="112341" y="306642"/>
                </a:lnTo>
                <a:lnTo>
                  <a:pt x="116668" y="263393"/>
                </a:lnTo>
                <a:lnTo>
                  <a:pt x="116951" y="248268"/>
                </a:lnTo>
                <a:lnTo>
                  <a:pt x="116835" y="238555"/>
                </a:lnTo>
                <a:lnTo>
                  <a:pt x="113194" y="193041"/>
                </a:lnTo>
                <a:lnTo>
                  <a:pt x="105693" y="154104"/>
                </a:lnTo>
                <a:lnTo>
                  <a:pt x="92564" y="113397"/>
                </a:lnTo>
                <a:lnTo>
                  <a:pt x="66235" y="64017"/>
                </a:lnTo>
                <a:lnTo>
                  <a:pt x="35988" y="25372"/>
                </a:lnTo>
                <a:lnTo>
                  <a:pt x="5284" y="22"/>
                </a:lnTo>
                <a:lnTo>
                  <a:pt x="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30318" y="2811108"/>
            <a:ext cx="194422" cy="85725"/>
          </a:xfrm>
          <a:custGeom>
            <a:avLst/>
            <a:gdLst/>
            <a:ahLst/>
            <a:cxnLst/>
            <a:rect l="l" t="t" r="r" b="b"/>
            <a:pathLst>
              <a:path w="220344" h="97154">
                <a:moveTo>
                  <a:pt x="189808" y="0"/>
                </a:moveTo>
                <a:lnTo>
                  <a:pt x="175890" y="0"/>
                </a:lnTo>
                <a:lnTo>
                  <a:pt x="172913" y="6278"/>
                </a:lnTo>
                <a:lnTo>
                  <a:pt x="172913" y="10149"/>
                </a:lnTo>
                <a:lnTo>
                  <a:pt x="174985" y="18640"/>
                </a:lnTo>
                <a:lnTo>
                  <a:pt x="181201" y="32763"/>
                </a:lnTo>
                <a:lnTo>
                  <a:pt x="17382" y="38191"/>
                </a:lnTo>
                <a:lnTo>
                  <a:pt x="0" y="38191"/>
                </a:lnTo>
                <a:lnTo>
                  <a:pt x="0" y="57271"/>
                </a:lnTo>
                <a:lnTo>
                  <a:pt x="176390" y="57302"/>
                </a:lnTo>
                <a:lnTo>
                  <a:pt x="167122" y="65973"/>
                </a:lnTo>
                <a:lnTo>
                  <a:pt x="157353" y="76877"/>
                </a:lnTo>
                <a:lnTo>
                  <a:pt x="153030" y="91836"/>
                </a:lnTo>
                <a:lnTo>
                  <a:pt x="158008" y="96834"/>
                </a:lnTo>
                <a:lnTo>
                  <a:pt x="167438" y="96834"/>
                </a:lnTo>
                <a:lnTo>
                  <a:pt x="169925" y="93299"/>
                </a:lnTo>
                <a:lnTo>
                  <a:pt x="172400" y="90251"/>
                </a:lnTo>
                <a:lnTo>
                  <a:pt x="211082" y="57603"/>
                </a:lnTo>
                <a:lnTo>
                  <a:pt x="220111" y="53126"/>
                </a:lnTo>
                <a:lnTo>
                  <a:pt x="220111" y="42854"/>
                </a:lnTo>
                <a:lnTo>
                  <a:pt x="213158" y="38191"/>
                </a:lnTo>
                <a:lnTo>
                  <a:pt x="203054" y="29457"/>
                </a:lnTo>
                <a:lnTo>
                  <a:pt x="196244" y="19086"/>
                </a:lnTo>
                <a:lnTo>
                  <a:pt x="191798" y="6278"/>
                </a:lnTo>
                <a:lnTo>
                  <a:pt x="189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9516" y="2927856"/>
            <a:ext cx="216834" cy="196663"/>
          </a:xfrm>
          <a:custGeom>
            <a:avLst/>
            <a:gdLst/>
            <a:ahLst/>
            <a:cxnLst/>
            <a:rect l="l" t="t" r="r" b="b"/>
            <a:pathLst>
              <a:path w="245744" h="222885">
                <a:moveTo>
                  <a:pt x="127357" y="188215"/>
                </a:moveTo>
                <a:lnTo>
                  <a:pt x="96581" y="188215"/>
                </a:lnTo>
                <a:lnTo>
                  <a:pt x="102281" y="197275"/>
                </a:lnTo>
                <a:lnTo>
                  <a:pt x="110378" y="206241"/>
                </a:lnTo>
                <a:lnTo>
                  <a:pt x="120951" y="214084"/>
                </a:lnTo>
                <a:lnTo>
                  <a:pt x="134078" y="219775"/>
                </a:lnTo>
                <a:lnTo>
                  <a:pt x="149837" y="222282"/>
                </a:lnTo>
                <a:lnTo>
                  <a:pt x="167173" y="220001"/>
                </a:lnTo>
                <a:lnTo>
                  <a:pt x="182519" y="213807"/>
                </a:lnTo>
                <a:lnTo>
                  <a:pt x="186096" y="211367"/>
                </a:lnTo>
                <a:lnTo>
                  <a:pt x="155031" y="211367"/>
                </a:lnTo>
                <a:lnTo>
                  <a:pt x="139811" y="207746"/>
                </a:lnTo>
                <a:lnTo>
                  <a:pt x="130523" y="198279"/>
                </a:lnTo>
                <a:lnTo>
                  <a:pt x="127357" y="188215"/>
                </a:lnTo>
                <a:close/>
              </a:path>
              <a:path w="245744" h="222885">
                <a:moveTo>
                  <a:pt x="32374" y="161832"/>
                </a:moveTo>
                <a:lnTo>
                  <a:pt x="16753" y="164189"/>
                </a:lnTo>
                <a:lnTo>
                  <a:pt x="5767" y="171785"/>
                </a:lnTo>
                <a:lnTo>
                  <a:pt x="0" y="183098"/>
                </a:lnTo>
                <a:lnTo>
                  <a:pt x="2554" y="198828"/>
                </a:lnTo>
                <a:lnTo>
                  <a:pt x="10136" y="210114"/>
                </a:lnTo>
                <a:lnTo>
                  <a:pt x="21245" y="217455"/>
                </a:lnTo>
                <a:lnTo>
                  <a:pt x="34380" y="221348"/>
                </a:lnTo>
                <a:lnTo>
                  <a:pt x="54890" y="219100"/>
                </a:lnTo>
                <a:lnTo>
                  <a:pt x="71063" y="212682"/>
                </a:lnTo>
                <a:lnTo>
                  <a:pt x="73732" y="210789"/>
                </a:lnTo>
                <a:lnTo>
                  <a:pt x="42843" y="210789"/>
                </a:lnTo>
                <a:lnTo>
                  <a:pt x="30483" y="208635"/>
                </a:lnTo>
                <a:lnTo>
                  <a:pt x="36760" y="199726"/>
                </a:lnTo>
                <a:lnTo>
                  <a:pt x="43273" y="187707"/>
                </a:lnTo>
                <a:lnTo>
                  <a:pt x="40643" y="169061"/>
                </a:lnTo>
                <a:lnTo>
                  <a:pt x="32374" y="161832"/>
                </a:lnTo>
                <a:close/>
              </a:path>
              <a:path w="245744" h="222885">
                <a:moveTo>
                  <a:pt x="231858" y="142006"/>
                </a:moveTo>
                <a:lnTo>
                  <a:pt x="221427" y="142006"/>
                </a:lnTo>
                <a:lnTo>
                  <a:pt x="220428" y="143987"/>
                </a:lnTo>
                <a:lnTo>
                  <a:pt x="219452" y="147400"/>
                </a:lnTo>
                <a:lnTo>
                  <a:pt x="211758" y="166805"/>
                </a:lnTo>
                <a:lnTo>
                  <a:pt x="182321" y="201759"/>
                </a:lnTo>
                <a:lnTo>
                  <a:pt x="155031" y="211367"/>
                </a:lnTo>
                <a:lnTo>
                  <a:pt x="186096" y="211367"/>
                </a:lnTo>
                <a:lnTo>
                  <a:pt x="216332" y="181891"/>
                </a:lnTo>
                <a:lnTo>
                  <a:pt x="231194" y="151265"/>
                </a:lnTo>
                <a:lnTo>
                  <a:pt x="231858" y="142006"/>
                </a:lnTo>
                <a:close/>
              </a:path>
              <a:path w="245744" h="222885">
                <a:moveTo>
                  <a:pt x="130125" y="10976"/>
                </a:moveTo>
                <a:lnTo>
                  <a:pt x="92022" y="10976"/>
                </a:lnTo>
                <a:lnTo>
                  <a:pt x="102998" y="12520"/>
                </a:lnTo>
                <a:lnTo>
                  <a:pt x="113507" y="19159"/>
                </a:lnTo>
                <a:lnTo>
                  <a:pt x="120180" y="33735"/>
                </a:lnTo>
                <a:lnTo>
                  <a:pt x="120162" y="41389"/>
                </a:lnTo>
                <a:lnTo>
                  <a:pt x="119605" y="49642"/>
                </a:lnTo>
                <a:lnTo>
                  <a:pt x="111916" y="91807"/>
                </a:lnTo>
                <a:lnTo>
                  <a:pt x="100317" y="137477"/>
                </a:lnTo>
                <a:lnTo>
                  <a:pt x="83067" y="186843"/>
                </a:lnTo>
                <a:lnTo>
                  <a:pt x="42843" y="210789"/>
                </a:lnTo>
                <a:lnTo>
                  <a:pt x="73732" y="210789"/>
                </a:lnTo>
                <a:lnTo>
                  <a:pt x="83201" y="204075"/>
                </a:lnTo>
                <a:lnTo>
                  <a:pt x="91606" y="195259"/>
                </a:lnTo>
                <a:lnTo>
                  <a:pt x="96581" y="188215"/>
                </a:lnTo>
                <a:lnTo>
                  <a:pt x="127357" y="188215"/>
                </a:lnTo>
                <a:lnTo>
                  <a:pt x="126399" y="185172"/>
                </a:lnTo>
                <a:lnTo>
                  <a:pt x="126746" y="173197"/>
                </a:lnTo>
                <a:lnTo>
                  <a:pt x="128305" y="161937"/>
                </a:lnTo>
                <a:lnTo>
                  <a:pt x="151348" y="68762"/>
                </a:lnTo>
                <a:lnTo>
                  <a:pt x="163014" y="37164"/>
                </a:lnTo>
                <a:lnTo>
                  <a:pt x="149543" y="37164"/>
                </a:lnTo>
                <a:lnTo>
                  <a:pt x="140726" y="21392"/>
                </a:lnTo>
                <a:lnTo>
                  <a:pt x="130125" y="10976"/>
                </a:lnTo>
                <a:close/>
              </a:path>
              <a:path w="245744" h="222885">
                <a:moveTo>
                  <a:pt x="96866" y="17"/>
                </a:moveTo>
                <a:lnTo>
                  <a:pt x="51125" y="17699"/>
                </a:lnTo>
                <a:lnTo>
                  <a:pt x="23640" y="52450"/>
                </a:lnTo>
                <a:lnTo>
                  <a:pt x="15200" y="80893"/>
                </a:lnTo>
                <a:lnTo>
                  <a:pt x="25142" y="80893"/>
                </a:lnTo>
                <a:lnTo>
                  <a:pt x="26630" y="79887"/>
                </a:lnTo>
                <a:lnTo>
                  <a:pt x="27617" y="75468"/>
                </a:lnTo>
                <a:lnTo>
                  <a:pt x="35375" y="56190"/>
                </a:lnTo>
                <a:lnTo>
                  <a:pt x="64474" y="21030"/>
                </a:lnTo>
                <a:lnTo>
                  <a:pt x="92022" y="10976"/>
                </a:lnTo>
                <a:lnTo>
                  <a:pt x="130125" y="10976"/>
                </a:lnTo>
                <a:lnTo>
                  <a:pt x="129897" y="10753"/>
                </a:lnTo>
                <a:lnTo>
                  <a:pt x="118210" y="4285"/>
                </a:lnTo>
                <a:lnTo>
                  <a:pt x="106815" y="1027"/>
                </a:lnTo>
                <a:lnTo>
                  <a:pt x="96866" y="17"/>
                </a:lnTo>
                <a:close/>
              </a:path>
              <a:path w="245744" h="222885">
                <a:moveTo>
                  <a:pt x="235564" y="12204"/>
                </a:moveTo>
                <a:lnTo>
                  <a:pt x="200101" y="12204"/>
                </a:lnTo>
                <a:lnTo>
                  <a:pt x="212390" y="12673"/>
                </a:lnTo>
                <a:lnTo>
                  <a:pt x="222884" y="16219"/>
                </a:lnTo>
                <a:lnTo>
                  <a:pt x="211496" y="23330"/>
                </a:lnTo>
                <a:lnTo>
                  <a:pt x="203650" y="34445"/>
                </a:lnTo>
                <a:lnTo>
                  <a:pt x="204442" y="50585"/>
                </a:lnTo>
                <a:lnTo>
                  <a:pt x="211640" y="59557"/>
                </a:lnTo>
                <a:lnTo>
                  <a:pt x="226563" y="58675"/>
                </a:lnTo>
                <a:lnTo>
                  <a:pt x="238380" y="53052"/>
                </a:lnTo>
                <a:lnTo>
                  <a:pt x="245648" y="42676"/>
                </a:lnTo>
                <a:lnTo>
                  <a:pt x="243298" y="24574"/>
                </a:lnTo>
                <a:lnTo>
                  <a:pt x="235690" y="12291"/>
                </a:lnTo>
                <a:close/>
              </a:path>
              <a:path w="245744" h="222885">
                <a:moveTo>
                  <a:pt x="201706" y="0"/>
                </a:moveTo>
                <a:lnTo>
                  <a:pt x="162400" y="19004"/>
                </a:lnTo>
                <a:lnTo>
                  <a:pt x="149543" y="37164"/>
                </a:lnTo>
                <a:lnTo>
                  <a:pt x="163014" y="37164"/>
                </a:lnTo>
                <a:lnTo>
                  <a:pt x="164101" y="34931"/>
                </a:lnTo>
                <a:lnTo>
                  <a:pt x="173138" y="22936"/>
                </a:lnTo>
                <a:lnTo>
                  <a:pt x="185265" y="14205"/>
                </a:lnTo>
                <a:lnTo>
                  <a:pt x="200101" y="12204"/>
                </a:lnTo>
                <a:lnTo>
                  <a:pt x="235564" y="12204"/>
                </a:lnTo>
                <a:lnTo>
                  <a:pt x="224862" y="4792"/>
                </a:lnTo>
                <a:lnTo>
                  <a:pt x="212854" y="1040"/>
                </a:lnTo>
                <a:lnTo>
                  <a:pt x="201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66675" y="3837215"/>
            <a:ext cx="220756" cy="398368"/>
          </a:xfrm>
          <a:custGeom>
            <a:avLst/>
            <a:gdLst/>
            <a:ahLst/>
            <a:cxnLst/>
            <a:rect l="l" t="t" r="r" b="b"/>
            <a:pathLst>
              <a:path w="250189" h="451485">
                <a:moveTo>
                  <a:pt x="27815" y="386656"/>
                </a:moveTo>
                <a:lnTo>
                  <a:pt x="15524" y="389717"/>
                </a:lnTo>
                <a:lnTo>
                  <a:pt x="5338" y="398552"/>
                </a:lnTo>
                <a:lnTo>
                  <a:pt x="0" y="412631"/>
                </a:lnTo>
                <a:lnTo>
                  <a:pt x="2788" y="428222"/>
                </a:lnTo>
                <a:lnTo>
                  <a:pt x="10492" y="439726"/>
                </a:lnTo>
                <a:lnTo>
                  <a:pt x="21618" y="447315"/>
                </a:lnTo>
                <a:lnTo>
                  <a:pt x="34669" y="451166"/>
                </a:lnTo>
                <a:lnTo>
                  <a:pt x="50239" y="449394"/>
                </a:lnTo>
                <a:lnTo>
                  <a:pt x="63643" y="444144"/>
                </a:lnTo>
                <a:lnTo>
                  <a:pt x="68783" y="440610"/>
                </a:lnTo>
                <a:lnTo>
                  <a:pt x="44018" y="440610"/>
                </a:lnTo>
                <a:lnTo>
                  <a:pt x="34518" y="439688"/>
                </a:lnTo>
                <a:lnTo>
                  <a:pt x="20533" y="432962"/>
                </a:lnTo>
                <a:lnTo>
                  <a:pt x="36371" y="425726"/>
                </a:lnTo>
                <a:lnTo>
                  <a:pt x="44041" y="414414"/>
                </a:lnTo>
                <a:lnTo>
                  <a:pt x="46102" y="404369"/>
                </a:lnTo>
                <a:lnTo>
                  <a:pt x="40498" y="391226"/>
                </a:lnTo>
                <a:lnTo>
                  <a:pt x="27815" y="386656"/>
                </a:lnTo>
                <a:close/>
              </a:path>
              <a:path w="250189" h="451485">
                <a:moveTo>
                  <a:pt x="219071" y="0"/>
                </a:moveTo>
                <a:lnTo>
                  <a:pt x="173734" y="10905"/>
                </a:lnTo>
                <a:lnTo>
                  <a:pt x="147008" y="46170"/>
                </a:lnTo>
                <a:lnTo>
                  <a:pt x="135076" y="91913"/>
                </a:lnTo>
                <a:lnTo>
                  <a:pt x="127306" y="130989"/>
                </a:lnTo>
                <a:lnTo>
                  <a:pt x="91916" y="134458"/>
                </a:lnTo>
                <a:lnTo>
                  <a:pt x="76798" y="134458"/>
                </a:lnTo>
                <a:lnTo>
                  <a:pt x="76798" y="149698"/>
                </a:lnTo>
                <a:lnTo>
                  <a:pt x="124103" y="149698"/>
                </a:lnTo>
                <a:lnTo>
                  <a:pt x="86368" y="346843"/>
                </a:lnTo>
                <a:lnTo>
                  <a:pt x="75670" y="396950"/>
                </a:lnTo>
                <a:lnTo>
                  <a:pt x="59956" y="431942"/>
                </a:lnTo>
                <a:lnTo>
                  <a:pt x="44018" y="440610"/>
                </a:lnTo>
                <a:lnTo>
                  <a:pt x="68783" y="440610"/>
                </a:lnTo>
                <a:lnTo>
                  <a:pt x="97629" y="406965"/>
                </a:lnTo>
                <a:lnTo>
                  <a:pt x="114607" y="362008"/>
                </a:lnTo>
                <a:lnTo>
                  <a:pt x="125014" y="321083"/>
                </a:lnTo>
                <a:lnTo>
                  <a:pt x="127600" y="308220"/>
                </a:lnTo>
                <a:lnTo>
                  <a:pt x="157844" y="149729"/>
                </a:lnTo>
                <a:lnTo>
                  <a:pt x="216244" y="149729"/>
                </a:lnTo>
                <a:lnTo>
                  <a:pt x="216244" y="134489"/>
                </a:lnTo>
                <a:lnTo>
                  <a:pt x="160861" y="134489"/>
                </a:lnTo>
                <a:lnTo>
                  <a:pt x="163706" y="119599"/>
                </a:lnTo>
                <a:lnTo>
                  <a:pt x="165603" y="109354"/>
                </a:lnTo>
                <a:lnTo>
                  <a:pt x="167255" y="100291"/>
                </a:lnTo>
                <a:lnTo>
                  <a:pt x="169365" y="88948"/>
                </a:lnTo>
                <a:lnTo>
                  <a:pt x="178349" y="45274"/>
                </a:lnTo>
                <a:lnTo>
                  <a:pt x="203217" y="10152"/>
                </a:lnTo>
                <a:lnTo>
                  <a:pt x="237879" y="10152"/>
                </a:lnTo>
                <a:lnTo>
                  <a:pt x="231055" y="4528"/>
                </a:lnTo>
                <a:lnTo>
                  <a:pt x="219071" y="0"/>
                </a:lnTo>
                <a:close/>
              </a:path>
              <a:path w="250189" h="451485">
                <a:moveTo>
                  <a:pt x="237879" y="10152"/>
                </a:moveTo>
                <a:lnTo>
                  <a:pt x="203217" y="10152"/>
                </a:lnTo>
                <a:lnTo>
                  <a:pt x="213856" y="10496"/>
                </a:lnTo>
                <a:lnTo>
                  <a:pt x="227311" y="14859"/>
                </a:lnTo>
                <a:lnTo>
                  <a:pt x="213518" y="23463"/>
                </a:lnTo>
                <a:lnTo>
                  <a:pt x="206556" y="35287"/>
                </a:lnTo>
                <a:lnTo>
                  <a:pt x="208497" y="53129"/>
                </a:lnTo>
                <a:lnTo>
                  <a:pt x="216314" y="61156"/>
                </a:lnTo>
                <a:lnTo>
                  <a:pt x="231367" y="59589"/>
                </a:lnTo>
                <a:lnTo>
                  <a:pt x="242847" y="53094"/>
                </a:lnTo>
                <a:lnTo>
                  <a:pt x="249642" y="42196"/>
                </a:lnTo>
                <a:lnTo>
                  <a:pt x="247686" y="25159"/>
                </a:lnTo>
                <a:lnTo>
                  <a:pt x="241042" y="12759"/>
                </a:lnTo>
                <a:lnTo>
                  <a:pt x="237879" y="10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9824" y="492124"/>
            <a:ext cx="5640481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>
              <a:tabLst>
                <a:tab pos="588901" algn="l"/>
              </a:tabLst>
            </a:pP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2.</a:t>
            </a:r>
            <a:r>
              <a:rPr sz="3265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era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li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zed</a:t>
            </a:r>
            <a:r>
              <a:rPr sz="3265" b="1" spc="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Lin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ear</a:t>
            </a:r>
            <a:r>
              <a:rPr sz="3265" b="1" spc="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od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el</a:t>
            </a:r>
            <a:endParaRPr sz="32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69884" y="2406289"/>
            <a:ext cx="1170454" cy="1118347"/>
          </a:xfrm>
          <a:custGeom>
            <a:avLst/>
            <a:gdLst/>
            <a:ahLst/>
            <a:cxnLst/>
            <a:rect l="l" t="t" r="r" b="b"/>
            <a:pathLst>
              <a:path w="1326514" h="1267460">
                <a:moveTo>
                  <a:pt x="0" y="1267123"/>
                </a:moveTo>
                <a:lnTo>
                  <a:pt x="1326059" y="1267123"/>
                </a:lnTo>
                <a:lnTo>
                  <a:pt x="1326059" y="0"/>
                </a:lnTo>
                <a:lnTo>
                  <a:pt x="0" y="0"/>
                </a:lnTo>
                <a:lnTo>
                  <a:pt x="0" y="1267123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0707" y="2809213"/>
            <a:ext cx="842122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srgbClr val="E32400"/>
                </a:solidFill>
                <a:latin typeface="Arial"/>
                <a:cs typeface="Arial"/>
              </a:rPr>
              <a:t>Linear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25945" y="2995654"/>
            <a:ext cx="643218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728852" y="0"/>
                </a:moveTo>
                <a:lnTo>
                  <a:pt x="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56057" y="2938451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0"/>
                </a:moveTo>
                <a:lnTo>
                  <a:pt x="0" y="129661"/>
                </a:lnTo>
                <a:lnTo>
                  <a:pt x="129658" y="648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5849" y="5364156"/>
            <a:ext cx="139849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Examples: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34123" y="5364156"/>
            <a:ext cx="1676960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>
              <a:tabLst>
                <a:tab pos="420243" algn="l"/>
              </a:tabLst>
            </a:pP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r>
              <a:rPr sz="2294" spc="9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94" spc="13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aussian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4116" y="6058921"/>
            <a:ext cx="1480297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>
              <a:tabLst>
                <a:tab pos="420243" algn="l"/>
              </a:tabLst>
            </a:pP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2.</a:t>
            </a:r>
            <a:r>
              <a:rPr sz="2294" spc="9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Poisson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77382" y="2858528"/>
            <a:ext cx="206187" cy="291913"/>
          </a:xfrm>
          <a:custGeom>
            <a:avLst/>
            <a:gdLst/>
            <a:ahLst/>
            <a:cxnLst/>
            <a:rect l="l" t="t" r="r" b="b"/>
            <a:pathLst>
              <a:path w="233679" h="330835">
                <a:moveTo>
                  <a:pt x="39402" y="252098"/>
                </a:moveTo>
                <a:lnTo>
                  <a:pt x="28359" y="254351"/>
                </a:lnTo>
                <a:lnTo>
                  <a:pt x="18053" y="261955"/>
                </a:lnTo>
                <a:lnTo>
                  <a:pt x="11544" y="276166"/>
                </a:lnTo>
                <a:lnTo>
                  <a:pt x="12943" y="292246"/>
                </a:lnTo>
                <a:lnTo>
                  <a:pt x="36093" y="323883"/>
                </a:lnTo>
                <a:lnTo>
                  <a:pt x="63510" y="330332"/>
                </a:lnTo>
                <a:lnTo>
                  <a:pt x="76211" y="329454"/>
                </a:lnTo>
                <a:lnTo>
                  <a:pt x="88765" y="326891"/>
                </a:lnTo>
                <a:lnTo>
                  <a:pt x="101058" y="322753"/>
                </a:lnTo>
                <a:lnTo>
                  <a:pt x="109690" y="318692"/>
                </a:lnTo>
                <a:lnTo>
                  <a:pt x="69456" y="318692"/>
                </a:lnTo>
                <a:lnTo>
                  <a:pt x="58169" y="318228"/>
                </a:lnTo>
                <a:lnTo>
                  <a:pt x="45200" y="315279"/>
                </a:lnTo>
                <a:lnTo>
                  <a:pt x="33194" y="308082"/>
                </a:lnTo>
                <a:lnTo>
                  <a:pt x="33954" y="297600"/>
                </a:lnTo>
                <a:lnTo>
                  <a:pt x="40507" y="297600"/>
                </a:lnTo>
                <a:lnTo>
                  <a:pt x="47609" y="291383"/>
                </a:lnTo>
                <a:lnTo>
                  <a:pt x="52669" y="286750"/>
                </a:lnTo>
                <a:lnTo>
                  <a:pt x="57729" y="280013"/>
                </a:lnTo>
                <a:lnTo>
                  <a:pt x="57725" y="270192"/>
                </a:lnTo>
                <a:lnTo>
                  <a:pt x="50565" y="255324"/>
                </a:lnTo>
                <a:lnTo>
                  <a:pt x="39402" y="252098"/>
                </a:lnTo>
                <a:close/>
              </a:path>
              <a:path w="233679" h="330835">
                <a:moveTo>
                  <a:pt x="186125" y="211972"/>
                </a:moveTo>
                <a:lnTo>
                  <a:pt x="148383" y="211972"/>
                </a:lnTo>
                <a:lnTo>
                  <a:pt x="147049" y="222861"/>
                </a:lnTo>
                <a:lnTo>
                  <a:pt x="144864" y="234143"/>
                </a:lnTo>
                <a:lnTo>
                  <a:pt x="130743" y="270199"/>
                </a:lnTo>
                <a:lnTo>
                  <a:pt x="103661" y="303391"/>
                </a:lnTo>
                <a:lnTo>
                  <a:pt x="69456" y="318692"/>
                </a:lnTo>
                <a:lnTo>
                  <a:pt x="109690" y="318692"/>
                </a:lnTo>
                <a:lnTo>
                  <a:pt x="145316" y="292621"/>
                </a:lnTo>
                <a:lnTo>
                  <a:pt x="170141" y="258820"/>
                </a:lnTo>
                <a:lnTo>
                  <a:pt x="180983" y="232587"/>
                </a:lnTo>
                <a:lnTo>
                  <a:pt x="186125" y="211972"/>
                </a:lnTo>
                <a:close/>
              </a:path>
              <a:path w="233679" h="330835">
                <a:moveTo>
                  <a:pt x="95025" y="10296"/>
                </a:moveTo>
                <a:lnTo>
                  <a:pt x="77022" y="10296"/>
                </a:lnTo>
                <a:lnTo>
                  <a:pt x="76998" y="26911"/>
                </a:lnTo>
                <a:lnTo>
                  <a:pt x="75536" y="39965"/>
                </a:lnTo>
                <a:lnTo>
                  <a:pt x="72123" y="52594"/>
                </a:lnTo>
                <a:lnTo>
                  <a:pt x="65382" y="71582"/>
                </a:lnTo>
                <a:lnTo>
                  <a:pt x="59532" y="88483"/>
                </a:lnTo>
                <a:lnTo>
                  <a:pt x="46961" y="128710"/>
                </a:lnTo>
                <a:lnTo>
                  <a:pt x="40449" y="165542"/>
                </a:lnTo>
                <a:lnTo>
                  <a:pt x="42229" y="184694"/>
                </a:lnTo>
                <a:lnTo>
                  <a:pt x="64789" y="220509"/>
                </a:lnTo>
                <a:lnTo>
                  <a:pt x="101088" y="230724"/>
                </a:lnTo>
                <a:lnTo>
                  <a:pt x="114372" y="229450"/>
                </a:lnTo>
                <a:lnTo>
                  <a:pt x="126669" y="225763"/>
                </a:lnTo>
                <a:lnTo>
                  <a:pt x="138000" y="219868"/>
                </a:lnTo>
                <a:lnTo>
                  <a:pt x="140362" y="218072"/>
                </a:lnTo>
                <a:lnTo>
                  <a:pt x="115001" y="218072"/>
                </a:lnTo>
                <a:lnTo>
                  <a:pt x="95675" y="215953"/>
                </a:lnTo>
                <a:lnTo>
                  <a:pt x="83251" y="209000"/>
                </a:lnTo>
                <a:lnTo>
                  <a:pt x="76277" y="198770"/>
                </a:lnTo>
                <a:lnTo>
                  <a:pt x="73300" y="186821"/>
                </a:lnTo>
                <a:lnTo>
                  <a:pt x="73479" y="175815"/>
                </a:lnTo>
                <a:lnTo>
                  <a:pt x="80977" y="129897"/>
                </a:lnTo>
                <a:lnTo>
                  <a:pt x="93606" y="90045"/>
                </a:lnTo>
                <a:lnTo>
                  <a:pt x="101090" y="69902"/>
                </a:lnTo>
                <a:lnTo>
                  <a:pt x="105487" y="57000"/>
                </a:lnTo>
                <a:lnTo>
                  <a:pt x="107570" y="48396"/>
                </a:lnTo>
                <a:lnTo>
                  <a:pt x="108112" y="41149"/>
                </a:lnTo>
                <a:lnTo>
                  <a:pt x="105947" y="26911"/>
                </a:lnTo>
                <a:lnTo>
                  <a:pt x="99732" y="14725"/>
                </a:lnTo>
                <a:lnTo>
                  <a:pt x="95025" y="10296"/>
                </a:lnTo>
                <a:close/>
              </a:path>
              <a:path w="233679" h="330835">
                <a:moveTo>
                  <a:pt x="226253" y="5206"/>
                </a:moveTo>
                <a:lnTo>
                  <a:pt x="213634" y="5206"/>
                </a:lnTo>
                <a:lnTo>
                  <a:pt x="205557" y="8284"/>
                </a:lnTo>
                <a:lnTo>
                  <a:pt x="201015" y="15935"/>
                </a:lnTo>
                <a:lnTo>
                  <a:pt x="198306" y="25514"/>
                </a:lnTo>
                <a:lnTo>
                  <a:pt x="194675" y="40342"/>
                </a:lnTo>
                <a:lnTo>
                  <a:pt x="191253" y="53583"/>
                </a:lnTo>
                <a:lnTo>
                  <a:pt x="188151" y="65936"/>
                </a:lnTo>
                <a:lnTo>
                  <a:pt x="185328" y="77741"/>
                </a:lnTo>
                <a:lnTo>
                  <a:pt x="161147" y="176016"/>
                </a:lnTo>
                <a:lnTo>
                  <a:pt x="130032" y="211871"/>
                </a:lnTo>
                <a:lnTo>
                  <a:pt x="115001" y="218072"/>
                </a:lnTo>
                <a:lnTo>
                  <a:pt x="140362" y="218072"/>
                </a:lnTo>
                <a:lnTo>
                  <a:pt x="148383" y="211972"/>
                </a:lnTo>
                <a:lnTo>
                  <a:pt x="186125" y="211972"/>
                </a:lnTo>
                <a:lnTo>
                  <a:pt x="231312" y="30809"/>
                </a:lnTo>
                <a:lnTo>
                  <a:pt x="233324" y="23646"/>
                </a:lnTo>
                <a:lnTo>
                  <a:pt x="233324" y="9839"/>
                </a:lnTo>
                <a:lnTo>
                  <a:pt x="226253" y="5206"/>
                </a:lnTo>
                <a:close/>
              </a:path>
              <a:path w="233679" h="330835">
                <a:moveTo>
                  <a:pt x="76838" y="0"/>
                </a:moveTo>
                <a:lnTo>
                  <a:pt x="30113" y="19670"/>
                </a:lnTo>
                <a:lnTo>
                  <a:pt x="6189" y="57505"/>
                </a:lnTo>
                <a:lnTo>
                  <a:pt x="0" y="83235"/>
                </a:lnTo>
                <a:lnTo>
                  <a:pt x="11003" y="83235"/>
                </a:lnTo>
                <a:lnTo>
                  <a:pt x="11521" y="82229"/>
                </a:lnTo>
                <a:lnTo>
                  <a:pt x="14020" y="73999"/>
                </a:lnTo>
                <a:lnTo>
                  <a:pt x="20788" y="53711"/>
                </a:lnTo>
                <a:lnTo>
                  <a:pt x="44625" y="17727"/>
                </a:lnTo>
                <a:lnTo>
                  <a:pt x="68549" y="10296"/>
                </a:lnTo>
                <a:lnTo>
                  <a:pt x="95025" y="10296"/>
                </a:lnTo>
                <a:lnTo>
                  <a:pt x="89889" y="5464"/>
                </a:lnTo>
                <a:lnTo>
                  <a:pt x="7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17407" y="2414951"/>
            <a:ext cx="1430431" cy="1083609"/>
          </a:xfrm>
          <a:custGeom>
            <a:avLst/>
            <a:gdLst/>
            <a:ahLst/>
            <a:cxnLst/>
            <a:rect l="l" t="t" r="r" b="b"/>
            <a:pathLst>
              <a:path w="1621154" h="1228089">
                <a:moveTo>
                  <a:pt x="0" y="1227831"/>
                </a:moveTo>
                <a:lnTo>
                  <a:pt x="1620737" y="1227831"/>
                </a:lnTo>
                <a:lnTo>
                  <a:pt x="1620737" y="0"/>
                </a:lnTo>
                <a:lnTo>
                  <a:pt x="0" y="0"/>
                </a:lnTo>
                <a:lnTo>
                  <a:pt x="0" y="1227831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20005" y="2809214"/>
            <a:ext cx="1225363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06867"/>
            <a:r>
              <a:rPr sz="2294" spc="9" dirty="0" smtClean="0">
                <a:solidFill>
                  <a:srgbClr val="E32400"/>
                </a:solidFill>
                <a:latin typeface="Arial"/>
                <a:cs typeface="Arial"/>
              </a:rPr>
              <a:t>Noise</a:t>
            </a:r>
            <a:endParaRPr sz="2294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50810" y="2996663"/>
            <a:ext cx="479612" cy="0"/>
          </a:xfrm>
          <a:custGeom>
            <a:avLst/>
            <a:gdLst/>
            <a:ahLst/>
            <a:cxnLst/>
            <a:rect l="l" t="t" r="r" b="b"/>
            <a:pathLst>
              <a:path w="543559">
                <a:moveTo>
                  <a:pt x="0" y="0"/>
                </a:moveTo>
                <a:lnTo>
                  <a:pt x="5431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416859" y="2940414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548" y="0"/>
                </a:moveTo>
                <a:lnTo>
                  <a:pt x="0" y="129661"/>
                </a:lnTo>
                <a:lnTo>
                  <a:pt x="129936" y="65410"/>
                </a:lnTo>
                <a:lnTo>
                  <a:pt x="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36536" y="2996690"/>
            <a:ext cx="567018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90018" y="2940496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487" y="0"/>
                </a:moveTo>
                <a:lnTo>
                  <a:pt x="0" y="129631"/>
                </a:lnTo>
                <a:lnTo>
                  <a:pt x="129905" y="65318"/>
                </a:lnTo>
                <a:lnTo>
                  <a:pt x="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07303" y="2440955"/>
            <a:ext cx="1525681" cy="1118347"/>
          </a:xfrm>
          <a:custGeom>
            <a:avLst/>
            <a:gdLst/>
            <a:ahLst/>
            <a:cxnLst/>
            <a:rect l="l" t="t" r="r" b="b"/>
            <a:pathLst>
              <a:path w="1729104" h="1267460">
                <a:moveTo>
                  <a:pt x="0" y="1267123"/>
                </a:moveTo>
                <a:lnTo>
                  <a:pt x="1728788" y="1267123"/>
                </a:lnTo>
                <a:lnTo>
                  <a:pt x="1728788" y="0"/>
                </a:lnTo>
                <a:lnTo>
                  <a:pt x="0" y="0"/>
                </a:lnTo>
                <a:lnTo>
                  <a:pt x="0" y="1267123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12444" y="2854037"/>
            <a:ext cx="128419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srgbClr val="E32400"/>
                </a:solidFill>
                <a:latin typeface="Arial"/>
                <a:cs typeface="Arial"/>
              </a:rPr>
              <a:t>Nonlinear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30667" y="2996690"/>
            <a:ext cx="574301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6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91544" y="2940496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457" y="0"/>
                </a:moveTo>
                <a:lnTo>
                  <a:pt x="0" y="129661"/>
                </a:lnTo>
                <a:lnTo>
                  <a:pt x="129875" y="65318"/>
                </a:lnTo>
                <a:lnTo>
                  <a:pt x="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31016" y="3839754"/>
            <a:ext cx="174251" cy="77321"/>
          </a:xfrm>
          <a:custGeom>
            <a:avLst/>
            <a:gdLst/>
            <a:ahLst/>
            <a:cxnLst/>
            <a:rect l="l" t="t" r="r" b="b"/>
            <a:pathLst>
              <a:path w="197485" h="87629">
                <a:moveTo>
                  <a:pt x="170139" y="0"/>
                </a:moveTo>
                <a:lnTo>
                  <a:pt x="157673" y="0"/>
                </a:lnTo>
                <a:lnTo>
                  <a:pt x="155008" y="5699"/>
                </a:lnTo>
                <a:lnTo>
                  <a:pt x="154993" y="9204"/>
                </a:lnTo>
                <a:lnTo>
                  <a:pt x="157259" y="18135"/>
                </a:lnTo>
                <a:lnTo>
                  <a:pt x="164047" y="32365"/>
                </a:lnTo>
                <a:lnTo>
                  <a:pt x="15596" y="34655"/>
                </a:lnTo>
                <a:lnTo>
                  <a:pt x="0" y="34655"/>
                </a:lnTo>
                <a:lnTo>
                  <a:pt x="0" y="52638"/>
                </a:lnTo>
                <a:lnTo>
                  <a:pt x="158102" y="52638"/>
                </a:lnTo>
                <a:lnTo>
                  <a:pt x="148554" y="61421"/>
                </a:lnTo>
                <a:lnTo>
                  <a:pt x="139336" y="72301"/>
                </a:lnTo>
                <a:lnTo>
                  <a:pt x="137172" y="82875"/>
                </a:lnTo>
                <a:lnTo>
                  <a:pt x="141625" y="87264"/>
                </a:lnTo>
                <a:lnTo>
                  <a:pt x="150089" y="87264"/>
                </a:lnTo>
                <a:lnTo>
                  <a:pt x="152314" y="84185"/>
                </a:lnTo>
                <a:lnTo>
                  <a:pt x="154554" y="81503"/>
                </a:lnTo>
                <a:lnTo>
                  <a:pt x="192843" y="50871"/>
                </a:lnTo>
                <a:lnTo>
                  <a:pt x="197297" y="48676"/>
                </a:lnTo>
                <a:lnTo>
                  <a:pt x="197297" y="39014"/>
                </a:lnTo>
                <a:lnTo>
                  <a:pt x="191069" y="34625"/>
                </a:lnTo>
                <a:lnTo>
                  <a:pt x="181233" y="25782"/>
                </a:lnTo>
                <a:lnTo>
                  <a:pt x="174876" y="15049"/>
                </a:lnTo>
                <a:lnTo>
                  <a:pt x="171913" y="5699"/>
                </a:lnTo>
                <a:lnTo>
                  <a:pt x="170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73034" y="3946335"/>
            <a:ext cx="163046" cy="279587"/>
          </a:xfrm>
          <a:custGeom>
            <a:avLst/>
            <a:gdLst/>
            <a:ahLst/>
            <a:cxnLst/>
            <a:rect l="l" t="t" r="r" b="b"/>
            <a:pathLst>
              <a:path w="184785" h="316864">
                <a:moveTo>
                  <a:pt x="135673" y="0"/>
                </a:moveTo>
                <a:lnTo>
                  <a:pt x="95868" y="13689"/>
                </a:lnTo>
                <a:lnTo>
                  <a:pt x="59009" y="50291"/>
                </a:lnTo>
                <a:lnTo>
                  <a:pt x="35337" y="88485"/>
                </a:lnTo>
                <a:lnTo>
                  <a:pt x="16658" y="132541"/>
                </a:lnTo>
                <a:lnTo>
                  <a:pt x="4402" y="179447"/>
                </a:lnTo>
                <a:lnTo>
                  <a:pt x="0" y="226192"/>
                </a:lnTo>
                <a:lnTo>
                  <a:pt x="589" y="241467"/>
                </a:lnTo>
                <a:lnTo>
                  <a:pt x="10662" y="285285"/>
                </a:lnTo>
                <a:lnTo>
                  <a:pt x="36432" y="313607"/>
                </a:lnTo>
                <a:lnTo>
                  <a:pt x="49230" y="316830"/>
                </a:lnTo>
                <a:lnTo>
                  <a:pt x="59319" y="315924"/>
                </a:lnTo>
                <a:lnTo>
                  <a:pt x="69365" y="313223"/>
                </a:lnTo>
                <a:lnTo>
                  <a:pt x="79318" y="308843"/>
                </a:lnTo>
                <a:lnTo>
                  <a:pt x="82240" y="307074"/>
                </a:lnTo>
                <a:lnTo>
                  <a:pt x="57058" y="307074"/>
                </a:lnTo>
                <a:lnTo>
                  <a:pt x="46827" y="305392"/>
                </a:lnTo>
                <a:lnTo>
                  <a:pt x="38918" y="299492"/>
                </a:lnTo>
                <a:lnTo>
                  <a:pt x="33356" y="288553"/>
                </a:lnTo>
                <a:lnTo>
                  <a:pt x="30170" y="271755"/>
                </a:lnTo>
                <a:lnTo>
                  <a:pt x="30034" y="258972"/>
                </a:lnTo>
                <a:lnTo>
                  <a:pt x="30241" y="246866"/>
                </a:lnTo>
                <a:lnTo>
                  <a:pt x="35552" y="199497"/>
                </a:lnTo>
                <a:lnTo>
                  <a:pt x="136852" y="164592"/>
                </a:lnTo>
                <a:lnTo>
                  <a:pt x="173599" y="164592"/>
                </a:lnTo>
                <a:lnTo>
                  <a:pt x="176816" y="152244"/>
                </a:lnTo>
                <a:lnTo>
                  <a:pt x="177125" y="150754"/>
                </a:lnTo>
                <a:lnTo>
                  <a:pt x="47756" y="150754"/>
                </a:lnTo>
                <a:lnTo>
                  <a:pt x="50690" y="139773"/>
                </a:lnTo>
                <a:lnTo>
                  <a:pt x="65517" y="91775"/>
                </a:lnTo>
                <a:lnTo>
                  <a:pt x="84591" y="52057"/>
                </a:lnTo>
                <a:lnTo>
                  <a:pt x="110058" y="18313"/>
                </a:lnTo>
                <a:lnTo>
                  <a:pt x="128153" y="9568"/>
                </a:lnTo>
                <a:lnTo>
                  <a:pt x="157375" y="9568"/>
                </a:lnTo>
                <a:lnTo>
                  <a:pt x="149614" y="3950"/>
                </a:lnTo>
                <a:lnTo>
                  <a:pt x="135673" y="0"/>
                </a:lnTo>
                <a:close/>
              </a:path>
              <a:path w="184785" h="316864">
                <a:moveTo>
                  <a:pt x="173599" y="164592"/>
                </a:moveTo>
                <a:lnTo>
                  <a:pt x="136852" y="164592"/>
                </a:lnTo>
                <a:lnTo>
                  <a:pt x="134641" y="173628"/>
                </a:lnTo>
                <a:lnTo>
                  <a:pt x="131919" y="184166"/>
                </a:lnTo>
                <a:lnTo>
                  <a:pt x="120234" y="221566"/>
                </a:lnTo>
                <a:lnTo>
                  <a:pt x="100178" y="264470"/>
                </a:lnTo>
                <a:lnTo>
                  <a:pt x="74453" y="298467"/>
                </a:lnTo>
                <a:lnTo>
                  <a:pt x="57058" y="307074"/>
                </a:lnTo>
                <a:lnTo>
                  <a:pt x="82240" y="307074"/>
                </a:lnTo>
                <a:lnTo>
                  <a:pt x="117168" y="276879"/>
                </a:lnTo>
                <a:lnTo>
                  <a:pt x="142055" y="240997"/>
                </a:lnTo>
                <a:lnTo>
                  <a:pt x="162400" y="198404"/>
                </a:lnTo>
                <a:lnTo>
                  <a:pt x="172755" y="167832"/>
                </a:lnTo>
                <a:lnTo>
                  <a:pt x="173599" y="164592"/>
                </a:lnTo>
                <a:close/>
              </a:path>
              <a:path w="184785" h="316864">
                <a:moveTo>
                  <a:pt x="157375" y="9568"/>
                </a:moveTo>
                <a:lnTo>
                  <a:pt x="128153" y="9568"/>
                </a:lnTo>
                <a:lnTo>
                  <a:pt x="140821" y="13015"/>
                </a:lnTo>
                <a:lnTo>
                  <a:pt x="148775" y="22310"/>
                </a:lnTo>
                <a:lnTo>
                  <a:pt x="153085" y="35656"/>
                </a:lnTo>
                <a:lnTo>
                  <a:pt x="154821" y="51259"/>
                </a:lnTo>
                <a:lnTo>
                  <a:pt x="154728" y="63413"/>
                </a:lnTo>
                <a:lnTo>
                  <a:pt x="149884" y="109469"/>
                </a:lnTo>
                <a:lnTo>
                  <a:pt x="47756" y="150754"/>
                </a:lnTo>
                <a:lnTo>
                  <a:pt x="177125" y="150754"/>
                </a:lnTo>
                <a:lnTo>
                  <a:pt x="180064" y="136608"/>
                </a:lnTo>
                <a:lnTo>
                  <a:pt x="182447" y="121042"/>
                </a:lnTo>
                <a:lnTo>
                  <a:pt x="183915" y="105663"/>
                </a:lnTo>
                <a:lnTo>
                  <a:pt x="184416" y="90586"/>
                </a:lnTo>
                <a:lnTo>
                  <a:pt x="184014" y="78774"/>
                </a:lnTo>
                <a:lnTo>
                  <a:pt x="175517" y="36308"/>
                </a:lnTo>
                <a:lnTo>
                  <a:pt x="160696" y="11973"/>
                </a:lnTo>
                <a:lnTo>
                  <a:pt x="157375" y="9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82" y="4971946"/>
            <a:ext cx="3479651" cy="9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0318" y="2811108"/>
            <a:ext cx="194422" cy="85725"/>
          </a:xfrm>
          <a:custGeom>
            <a:avLst/>
            <a:gdLst/>
            <a:ahLst/>
            <a:cxnLst/>
            <a:rect l="l" t="t" r="r" b="b"/>
            <a:pathLst>
              <a:path w="220344" h="97154">
                <a:moveTo>
                  <a:pt x="189808" y="0"/>
                </a:moveTo>
                <a:lnTo>
                  <a:pt x="175890" y="0"/>
                </a:lnTo>
                <a:lnTo>
                  <a:pt x="172913" y="6278"/>
                </a:lnTo>
                <a:lnTo>
                  <a:pt x="172913" y="10149"/>
                </a:lnTo>
                <a:lnTo>
                  <a:pt x="174985" y="18640"/>
                </a:lnTo>
                <a:lnTo>
                  <a:pt x="181201" y="32763"/>
                </a:lnTo>
                <a:lnTo>
                  <a:pt x="17382" y="38191"/>
                </a:lnTo>
                <a:lnTo>
                  <a:pt x="0" y="38191"/>
                </a:lnTo>
                <a:lnTo>
                  <a:pt x="0" y="57271"/>
                </a:lnTo>
                <a:lnTo>
                  <a:pt x="176390" y="57302"/>
                </a:lnTo>
                <a:lnTo>
                  <a:pt x="167122" y="65973"/>
                </a:lnTo>
                <a:lnTo>
                  <a:pt x="157353" y="76877"/>
                </a:lnTo>
                <a:lnTo>
                  <a:pt x="153030" y="91836"/>
                </a:lnTo>
                <a:lnTo>
                  <a:pt x="158008" y="96834"/>
                </a:lnTo>
                <a:lnTo>
                  <a:pt x="167438" y="96834"/>
                </a:lnTo>
                <a:lnTo>
                  <a:pt x="169925" y="93299"/>
                </a:lnTo>
                <a:lnTo>
                  <a:pt x="172400" y="90251"/>
                </a:lnTo>
                <a:lnTo>
                  <a:pt x="211082" y="57603"/>
                </a:lnTo>
                <a:lnTo>
                  <a:pt x="220111" y="53126"/>
                </a:lnTo>
                <a:lnTo>
                  <a:pt x="220111" y="42854"/>
                </a:lnTo>
                <a:lnTo>
                  <a:pt x="213158" y="38191"/>
                </a:lnTo>
                <a:lnTo>
                  <a:pt x="203054" y="29457"/>
                </a:lnTo>
                <a:lnTo>
                  <a:pt x="196244" y="19086"/>
                </a:lnTo>
                <a:lnTo>
                  <a:pt x="191798" y="6278"/>
                </a:lnTo>
                <a:lnTo>
                  <a:pt x="189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9516" y="2927856"/>
            <a:ext cx="216834" cy="196663"/>
          </a:xfrm>
          <a:custGeom>
            <a:avLst/>
            <a:gdLst/>
            <a:ahLst/>
            <a:cxnLst/>
            <a:rect l="l" t="t" r="r" b="b"/>
            <a:pathLst>
              <a:path w="245744" h="222885">
                <a:moveTo>
                  <a:pt x="127357" y="188215"/>
                </a:moveTo>
                <a:lnTo>
                  <a:pt x="96581" y="188215"/>
                </a:lnTo>
                <a:lnTo>
                  <a:pt x="102281" y="197275"/>
                </a:lnTo>
                <a:lnTo>
                  <a:pt x="110378" y="206241"/>
                </a:lnTo>
                <a:lnTo>
                  <a:pt x="120951" y="214084"/>
                </a:lnTo>
                <a:lnTo>
                  <a:pt x="134078" y="219775"/>
                </a:lnTo>
                <a:lnTo>
                  <a:pt x="149837" y="222282"/>
                </a:lnTo>
                <a:lnTo>
                  <a:pt x="167173" y="220001"/>
                </a:lnTo>
                <a:lnTo>
                  <a:pt x="182519" y="213807"/>
                </a:lnTo>
                <a:lnTo>
                  <a:pt x="186096" y="211367"/>
                </a:lnTo>
                <a:lnTo>
                  <a:pt x="155031" y="211367"/>
                </a:lnTo>
                <a:lnTo>
                  <a:pt x="139811" y="207746"/>
                </a:lnTo>
                <a:lnTo>
                  <a:pt x="130523" y="198279"/>
                </a:lnTo>
                <a:lnTo>
                  <a:pt x="127357" y="188215"/>
                </a:lnTo>
                <a:close/>
              </a:path>
              <a:path w="245744" h="222885">
                <a:moveTo>
                  <a:pt x="32374" y="161832"/>
                </a:moveTo>
                <a:lnTo>
                  <a:pt x="16753" y="164189"/>
                </a:lnTo>
                <a:lnTo>
                  <a:pt x="5767" y="171785"/>
                </a:lnTo>
                <a:lnTo>
                  <a:pt x="0" y="183098"/>
                </a:lnTo>
                <a:lnTo>
                  <a:pt x="2554" y="198828"/>
                </a:lnTo>
                <a:lnTo>
                  <a:pt x="10136" y="210114"/>
                </a:lnTo>
                <a:lnTo>
                  <a:pt x="21245" y="217455"/>
                </a:lnTo>
                <a:lnTo>
                  <a:pt x="34380" y="221348"/>
                </a:lnTo>
                <a:lnTo>
                  <a:pt x="54890" y="219100"/>
                </a:lnTo>
                <a:lnTo>
                  <a:pt x="71063" y="212682"/>
                </a:lnTo>
                <a:lnTo>
                  <a:pt x="73732" y="210789"/>
                </a:lnTo>
                <a:lnTo>
                  <a:pt x="42843" y="210789"/>
                </a:lnTo>
                <a:lnTo>
                  <a:pt x="30483" y="208635"/>
                </a:lnTo>
                <a:lnTo>
                  <a:pt x="36760" y="199726"/>
                </a:lnTo>
                <a:lnTo>
                  <a:pt x="43273" y="187707"/>
                </a:lnTo>
                <a:lnTo>
                  <a:pt x="40643" y="169061"/>
                </a:lnTo>
                <a:lnTo>
                  <a:pt x="32374" y="161832"/>
                </a:lnTo>
                <a:close/>
              </a:path>
              <a:path w="245744" h="222885">
                <a:moveTo>
                  <a:pt x="231858" y="142006"/>
                </a:moveTo>
                <a:lnTo>
                  <a:pt x="221427" y="142006"/>
                </a:lnTo>
                <a:lnTo>
                  <a:pt x="220428" y="143987"/>
                </a:lnTo>
                <a:lnTo>
                  <a:pt x="219452" y="147400"/>
                </a:lnTo>
                <a:lnTo>
                  <a:pt x="211758" y="166805"/>
                </a:lnTo>
                <a:lnTo>
                  <a:pt x="182321" y="201759"/>
                </a:lnTo>
                <a:lnTo>
                  <a:pt x="155031" y="211367"/>
                </a:lnTo>
                <a:lnTo>
                  <a:pt x="186096" y="211367"/>
                </a:lnTo>
                <a:lnTo>
                  <a:pt x="216332" y="181891"/>
                </a:lnTo>
                <a:lnTo>
                  <a:pt x="231194" y="151265"/>
                </a:lnTo>
                <a:lnTo>
                  <a:pt x="231858" y="142006"/>
                </a:lnTo>
                <a:close/>
              </a:path>
              <a:path w="245744" h="222885">
                <a:moveTo>
                  <a:pt x="130125" y="10976"/>
                </a:moveTo>
                <a:lnTo>
                  <a:pt x="92022" y="10976"/>
                </a:lnTo>
                <a:lnTo>
                  <a:pt x="102998" y="12520"/>
                </a:lnTo>
                <a:lnTo>
                  <a:pt x="113507" y="19159"/>
                </a:lnTo>
                <a:lnTo>
                  <a:pt x="120180" y="33735"/>
                </a:lnTo>
                <a:lnTo>
                  <a:pt x="120162" y="41389"/>
                </a:lnTo>
                <a:lnTo>
                  <a:pt x="119605" y="49642"/>
                </a:lnTo>
                <a:lnTo>
                  <a:pt x="111916" y="91807"/>
                </a:lnTo>
                <a:lnTo>
                  <a:pt x="100317" y="137477"/>
                </a:lnTo>
                <a:lnTo>
                  <a:pt x="83067" y="186843"/>
                </a:lnTo>
                <a:lnTo>
                  <a:pt x="42843" y="210789"/>
                </a:lnTo>
                <a:lnTo>
                  <a:pt x="73732" y="210789"/>
                </a:lnTo>
                <a:lnTo>
                  <a:pt x="83201" y="204075"/>
                </a:lnTo>
                <a:lnTo>
                  <a:pt x="91606" y="195259"/>
                </a:lnTo>
                <a:lnTo>
                  <a:pt x="96581" y="188215"/>
                </a:lnTo>
                <a:lnTo>
                  <a:pt x="127357" y="188215"/>
                </a:lnTo>
                <a:lnTo>
                  <a:pt x="126399" y="185172"/>
                </a:lnTo>
                <a:lnTo>
                  <a:pt x="126746" y="173197"/>
                </a:lnTo>
                <a:lnTo>
                  <a:pt x="128305" y="161937"/>
                </a:lnTo>
                <a:lnTo>
                  <a:pt x="151348" y="68762"/>
                </a:lnTo>
                <a:lnTo>
                  <a:pt x="163014" y="37164"/>
                </a:lnTo>
                <a:lnTo>
                  <a:pt x="149543" y="37164"/>
                </a:lnTo>
                <a:lnTo>
                  <a:pt x="140726" y="21392"/>
                </a:lnTo>
                <a:lnTo>
                  <a:pt x="130125" y="10976"/>
                </a:lnTo>
                <a:close/>
              </a:path>
              <a:path w="245744" h="222885">
                <a:moveTo>
                  <a:pt x="96866" y="17"/>
                </a:moveTo>
                <a:lnTo>
                  <a:pt x="51125" y="17699"/>
                </a:lnTo>
                <a:lnTo>
                  <a:pt x="23640" y="52450"/>
                </a:lnTo>
                <a:lnTo>
                  <a:pt x="15200" y="80893"/>
                </a:lnTo>
                <a:lnTo>
                  <a:pt x="25142" y="80893"/>
                </a:lnTo>
                <a:lnTo>
                  <a:pt x="26630" y="79887"/>
                </a:lnTo>
                <a:lnTo>
                  <a:pt x="27617" y="75468"/>
                </a:lnTo>
                <a:lnTo>
                  <a:pt x="35375" y="56190"/>
                </a:lnTo>
                <a:lnTo>
                  <a:pt x="64474" y="21030"/>
                </a:lnTo>
                <a:lnTo>
                  <a:pt x="92022" y="10976"/>
                </a:lnTo>
                <a:lnTo>
                  <a:pt x="130125" y="10976"/>
                </a:lnTo>
                <a:lnTo>
                  <a:pt x="129897" y="10753"/>
                </a:lnTo>
                <a:lnTo>
                  <a:pt x="118210" y="4285"/>
                </a:lnTo>
                <a:lnTo>
                  <a:pt x="106815" y="1027"/>
                </a:lnTo>
                <a:lnTo>
                  <a:pt x="96866" y="17"/>
                </a:lnTo>
                <a:close/>
              </a:path>
              <a:path w="245744" h="222885">
                <a:moveTo>
                  <a:pt x="235564" y="12204"/>
                </a:moveTo>
                <a:lnTo>
                  <a:pt x="200101" y="12204"/>
                </a:lnTo>
                <a:lnTo>
                  <a:pt x="212390" y="12673"/>
                </a:lnTo>
                <a:lnTo>
                  <a:pt x="222884" y="16219"/>
                </a:lnTo>
                <a:lnTo>
                  <a:pt x="211496" y="23330"/>
                </a:lnTo>
                <a:lnTo>
                  <a:pt x="203650" y="34445"/>
                </a:lnTo>
                <a:lnTo>
                  <a:pt x="204442" y="50585"/>
                </a:lnTo>
                <a:lnTo>
                  <a:pt x="211640" y="59557"/>
                </a:lnTo>
                <a:lnTo>
                  <a:pt x="226563" y="58675"/>
                </a:lnTo>
                <a:lnTo>
                  <a:pt x="238380" y="53052"/>
                </a:lnTo>
                <a:lnTo>
                  <a:pt x="245648" y="42676"/>
                </a:lnTo>
                <a:lnTo>
                  <a:pt x="243298" y="24574"/>
                </a:lnTo>
                <a:lnTo>
                  <a:pt x="235690" y="12291"/>
                </a:lnTo>
                <a:close/>
              </a:path>
              <a:path w="245744" h="222885">
                <a:moveTo>
                  <a:pt x="201706" y="0"/>
                </a:moveTo>
                <a:lnTo>
                  <a:pt x="162400" y="19004"/>
                </a:lnTo>
                <a:lnTo>
                  <a:pt x="149543" y="37164"/>
                </a:lnTo>
                <a:lnTo>
                  <a:pt x="163014" y="37164"/>
                </a:lnTo>
                <a:lnTo>
                  <a:pt x="164101" y="34931"/>
                </a:lnTo>
                <a:lnTo>
                  <a:pt x="173138" y="22936"/>
                </a:lnTo>
                <a:lnTo>
                  <a:pt x="185265" y="14205"/>
                </a:lnTo>
                <a:lnTo>
                  <a:pt x="200101" y="12204"/>
                </a:lnTo>
                <a:lnTo>
                  <a:pt x="235564" y="12204"/>
                </a:lnTo>
                <a:lnTo>
                  <a:pt x="224862" y="4792"/>
                </a:lnTo>
                <a:lnTo>
                  <a:pt x="212854" y="1040"/>
                </a:lnTo>
                <a:lnTo>
                  <a:pt x="201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6675" y="3837215"/>
            <a:ext cx="220756" cy="398368"/>
          </a:xfrm>
          <a:custGeom>
            <a:avLst/>
            <a:gdLst/>
            <a:ahLst/>
            <a:cxnLst/>
            <a:rect l="l" t="t" r="r" b="b"/>
            <a:pathLst>
              <a:path w="250189" h="451485">
                <a:moveTo>
                  <a:pt x="27815" y="386656"/>
                </a:moveTo>
                <a:lnTo>
                  <a:pt x="15524" y="389717"/>
                </a:lnTo>
                <a:lnTo>
                  <a:pt x="5338" y="398552"/>
                </a:lnTo>
                <a:lnTo>
                  <a:pt x="0" y="412631"/>
                </a:lnTo>
                <a:lnTo>
                  <a:pt x="2788" y="428222"/>
                </a:lnTo>
                <a:lnTo>
                  <a:pt x="10492" y="439726"/>
                </a:lnTo>
                <a:lnTo>
                  <a:pt x="21618" y="447315"/>
                </a:lnTo>
                <a:lnTo>
                  <a:pt x="34669" y="451166"/>
                </a:lnTo>
                <a:lnTo>
                  <a:pt x="50239" y="449394"/>
                </a:lnTo>
                <a:lnTo>
                  <a:pt x="63643" y="444144"/>
                </a:lnTo>
                <a:lnTo>
                  <a:pt x="68783" y="440610"/>
                </a:lnTo>
                <a:lnTo>
                  <a:pt x="44018" y="440610"/>
                </a:lnTo>
                <a:lnTo>
                  <a:pt x="34518" y="439688"/>
                </a:lnTo>
                <a:lnTo>
                  <a:pt x="20533" y="432962"/>
                </a:lnTo>
                <a:lnTo>
                  <a:pt x="36371" y="425726"/>
                </a:lnTo>
                <a:lnTo>
                  <a:pt x="44041" y="414414"/>
                </a:lnTo>
                <a:lnTo>
                  <a:pt x="46102" y="404369"/>
                </a:lnTo>
                <a:lnTo>
                  <a:pt x="40498" y="391226"/>
                </a:lnTo>
                <a:lnTo>
                  <a:pt x="27815" y="386656"/>
                </a:lnTo>
                <a:close/>
              </a:path>
              <a:path w="250189" h="451485">
                <a:moveTo>
                  <a:pt x="219071" y="0"/>
                </a:moveTo>
                <a:lnTo>
                  <a:pt x="173734" y="10905"/>
                </a:lnTo>
                <a:lnTo>
                  <a:pt x="147008" y="46170"/>
                </a:lnTo>
                <a:lnTo>
                  <a:pt x="135076" y="91913"/>
                </a:lnTo>
                <a:lnTo>
                  <a:pt x="127306" y="130989"/>
                </a:lnTo>
                <a:lnTo>
                  <a:pt x="91916" y="134458"/>
                </a:lnTo>
                <a:lnTo>
                  <a:pt x="76798" y="134458"/>
                </a:lnTo>
                <a:lnTo>
                  <a:pt x="76798" y="149698"/>
                </a:lnTo>
                <a:lnTo>
                  <a:pt x="124103" y="149698"/>
                </a:lnTo>
                <a:lnTo>
                  <a:pt x="86368" y="346843"/>
                </a:lnTo>
                <a:lnTo>
                  <a:pt x="75670" y="396950"/>
                </a:lnTo>
                <a:lnTo>
                  <a:pt x="59956" y="431942"/>
                </a:lnTo>
                <a:lnTo>
                  <a:pt x="44018" y="440610"/>
                </a:lnTo>
                <a:lnTo>
                  <a:pt x="68783" y="440610"/>
                </a:lnTo>
                <a:lnTo>
                  <a:pt x="97629" y="406965"/>
                </a:lnTo>
                <a:lnTo>
                  <a:pt x="114607" y="362008"/>
                </a:lnTo>
                <a:lnTo>
                  <a:pt x="125014" y="321083"/>
                </a:lnTo>
                <a:lnTo>
                  <a:pt x="127600" y="308220"/>
                </a:lnTo>
                <a:lnTo>
                  <a:pt x="157844" y="149729"/>
                </a:lnTo>
                <a:lnTo>
                  <a:pt x="216244" y="149729"/>
                </a:lnTo>
                <a:lnTo>
                  <a:pt x="216244" y="134489"/>
                </a:lnTo>
                <a:lnTo>
                  <a:pt x="160861" y="134489"/>
                </a:lnTo>
                <a:lnTo>
                  <a:pt x="163706" y="119599"/>
                </a:lnTo>
                <a:lnTo>
                  <a:pt x="165603" y="109354"/>
                </a:lnTo>
                <a:lnTo>
                  <a:pt x="167255" y="100291"/>
                </a:lnTo>
                <a:lnTo>
                  <a:pt x="169365" y="88948"/>
                </a:lnTo>
                <a:lnTo>
                  <a:pt x="178349" y="45274"/>
                </a:lnTo>
                <a:lnTo>
                  <a:pt x="203217" y="10152"/>
                </a:lnTo>
                <a:lnTo>
                  <a:pt x="237879" y="10152"/>
                </a:lnTo>
                <a:lnTo>
                  <a:pt x="231055" y="4528"/>
                </a:lnTo>
                <a:lnTo>
                  <a:pt x="219071" y="0"/>
                </a:lnTo>
                <a:close/>
              </a:path>
              <a:path w="250189" h="451485">
                <a:moveTo>
                  <a:pt x="237879" y="10152"/>
                </a:moveTo>
                <a:lnTo>
                  <a:pt x="203217" y="10152"/>
                </a:lnTo>
                <a:lnTo>
                  <a:pt x="213856" y="10496"/>
                </a:lnTo>
                <a:lnTo>
                  <a:pt x="227311" y="14859"/>
                </a:lnTo>
                <a:lnTo>
                  <a:pt x="213518" y="23463"/>
                </a:lnTo>
                <a:lnTo>
                  <a:pt x="206556" y="35287"/>
                </a:lnTo>
                <a:lnTo>
                  <a:pt x="208497" y="53129"/>
                </a:lnTo>
                <a:lnTo>
                  <a:pt x="216314" y="61156"/>
                </a:lnTo>
                <a:lnTo>
                  <a:pt x="231367" y="59589"/>
                </a:lnTo>
                <a:lnTo>
                  <a:pt x="242847" y="53094"/>
                </a:lnTo>
                <a:lnTo>
                  <a:pt x="249642" y="42196"/>
                </a:lnTo>
                <a:lnTo>
                  <a:pt x="247686" y="25159"/>
                </a:lnTo>
                <a:lnTo>
                  <a:pt x="241042" y="12759"/>
                </a:lnTo>
                <a:lnTo>
                  <a:pt x="237879" y="10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9824" y="492124"/>
            <a:ext cx="5640481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>
              <a:tabLst>
                <a:tab pos="588901" algn="l"/>
              </a:tabLst>
            </a:pP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2.</a:t>
            </a:r>
            <a:r>
              <a:rPr sz="3265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era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li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zed</a:t>
            </a:r>
            <a:r>
              <a:rPr sz="3265" b="1" spc="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Lin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ear</a:t>
            </a:r>
            <a:r>
              <a:rPr sz="3265" b="1" spc="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3265" b="1" spc="-4" dirty="0">
                <a:solidFill>
                  <a:prstClr val="black"/>
                </a:solidFill>
                <a:latin typeface="Arial"/>
                <a:cs typeface="Arial"/>
              </a:rPr>
              <a:t>od</a:t>
            </a:r>
            <a:r>
              <a:rPr sz="3265" b="1" dirty="0">
                <a:solidFill>
                  <a:prstClr val="black"/>
                </a:solidFill>
                <a:latin typeface="Arial"/>
                <a:cs typeface="Arial"/>
              </a:rPr>
              <a:t>el</a:t>
            </a:r>
            <a:endParaRPr sz="32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9884" y="2406289"/>
            <a:ext cx="1170454" cy="1118347"/>
          </a:xfrm>
          <a:custGeom>
            <a:avLst/>
            <a:gdLst/>
            <a:ahLst/>
            <a:cxnLst/>
            <a:rect l="l" t="t" r="r" b="b"/>
            <a:pathLst>
              <a:path w="1326514" h="1267460">
                <a:moveTo>
                  <a:pt x="0" y="1267123"/>
                </a:moveTo>
                <a:lnTo>
                  <a:pt x="1326059" y="1267123"/>
                </a:lnTo>
                <a:lnTo>
                  <a:pt x="1326059" y="0"/>
                </a:lnTo>
                <a:lnTo>
                  <a:pt x="0" y="0"/>
                </a:lnTo>
                <a:lnTo>
                  <a:pt x="0" y="1267123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0707" y="2809213"/>
            <a:ext cx="842122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srgbClr val="E32400"/>
                </a:solidFill>
                <a:latin typeface="Arial"/>
                <a:cs typeface="Arial"/>
              </a:rPr>
              <a:t>Linear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5945" y="2995654"/>
            <a:ext cx="643218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728852" y="0"/>
                </a:moveTo>
                <a:lnTo>
                  <a:pt x="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6057" y="2938451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0"/>
                </a:moveTo>
                <a:lnTo>
                  <a:pt x="0" y="129661"/>
                </a:lnTo>
                <a:lnTo>
                  <a:pt x="129658" y="648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77382" y="2858528"/>
            <a:ext cx="206187" cy="291913"/>
          </a:xfrm>
          <a:custGeom>
            <a:avLst/>
            <a:gdLst/>
            <a:ahLst/>
            <a:cxnLst/>
            <a:rect l="l" t="t" r="r" b="b"/>
            <a:pathLst>
              <a:path w="233679" h="330835">
                <a:moveTo>
                  <a:pt x="39402" y="252098"/>
                </a:moveTo>
                <a:lnTo>
                  <a:pt x="28359" y="254351"/>
                </a:lnTo>
                <a:lnTo>
                  <a:pt x="18053" y="261955"/>
                </a:lnTo>
                <a:lnTo>
                  <a:pt x="11544" y="276166"/>
                </a:lnTo>
                <a:lnTo>
                  <a:pt x="12943" y="292246"/>
                </a:lnTo>
                <a:lnTo>
                  <a:pt x="36093" y="323883"/>
                </a:lnTo>
                <a:lnTo>
                  <a:pt x="63510" y="330332"/>
                </a:lnTo>
                <a:lnTo>
                  <a:pt x="76211" y="329454"/>
                </a:lnTo>
                <a:lnTo>
                  <a:pt x="88765" y="326891"/>
                </a:lnTo>
                <a:lnTo>
                  <a:pt x="101058" y="322753"/>
                </a:lnTo>
                <a:lnTo>
                  <a:pt x="109690" y="318692"/>
                </a:lnTo>
                <a:lnTo>
                  <a:pt x="69456" y="318692"/>
                </a:lnTo>
                <a:lnTo>
                  <a:pt x="58169" y="318228"/>
                </a:lnTo>
                <a:lnTo>
                  <a:pt x="45200" y="315279"/>
                </a:lnTo>
                <a:lnTo>
                  <a:pt x="33194" y="308082"/>
                </a:lnTo>
                <a:lnTo>
                  <a:pt x="33954" y="297600"/>
                </a:lnTo>
                <a:lnTo>
                  <a:pt x="40507" y="297600"/>
                </a:lnTo>
                <a:lnTo>
                  <a:pt x="47609" y="291383"/>
                </a:lnTo>
                <a:lnTo>
                  <a:pt x="52669" y="286750"/>
                </a:lnTo>
                <a:lnTo>
                  <a:pt x="57729" y="280013"/>
                </a:lnTo>
                <a:lnTo>
                  <a:pt x="57725" y="270192"/>
                </a:lnTo>
                <a:lnTo>
                  <a:pt x="50565" y="255324"/>
                </a:lnTo>
                <a:lnTo>
                  <a:pt x="39402" y="252098"/>
                </a:lnTo>
                <a:close/>
              </a:path>
              <a:path w="233679" h="330835">
                <a:moveTo>
                  <a:pt x="186125" y="211972"/>
                </a:moveTo>
                <a:lnTo>
                  <a:pt x="148383" y="211972"/>
                </a:lnTo>
                <a:lnTo>
                  <a:pt x="147049" y="222861"/>
                </a:lnTo>
                <a:lnTo>
                  <a:pt x="144864" y="234143"/>
                </a:lnTo>
                <a:lnTo>
                  <a:pt x="130743" y="270199"/>
                </a:lnTo>
                <a:lnTo>
                  <a:pt x="103661" y="303391"/>
                </a:lnTo>
                <a:lnTo>
                  <a:pt x="69456" y="318692"/>
                </a:lnTo>
                <a:lnTo>
                  <a:pt x="109690" y="318692"/>
                </a:lnTo>
                <a:lnTo>
                  <a:pt x="145316" y="292621"/>
                </a:lnTo>
                <a:lnTo>
                  <a:pt x="170141" y="258820"/>
                </a:lnTo>
                <a:lnTo>
                  <a:pt x="180983" y="232587"/>
                </a:lnTo>
                <a:lnTo>
                  <a:pt x="186125" y="211972"/>
                </a:lnTo>
                <a:close/>
              </a:path>
              <a:path w="233679" h="330835">
                <a:moveTo>
                  <a:pt x="95025" y="10296"/>
                </a:moveTo>
                <a:lnTo>
                  <a:pt x="77022" y="10296"/>
                </a:lnTo>
                <a:lnTo>
                  <a:pt x="76998" y="26911"/>
                </a:lnTo>
                <a:lnTo>
                  <a:pt x="75536" y="39965"/>
                </a:lnTo>
                <a:lnTo>
                  <a:pt x="72123" y="52594"/>
                </a:lnTo>
                <a:lnTo>
                  <a:pt x="65382" y="71582"/>
                </a:lnTo>
                <a:lnTo>
                  <a:pt x="59532" y="88483"/>
                </a:lnTo>
                <a:lnTo>
                  <a:pt x="46961" y="128710"/>
                </a:lnTo>
                <a:lnTo>
                  <a:pt x="40449" y="165542"/>
                </a:lnTo>
                <a:lnTo>
                  <a:pt x="42229" y="184694"/>
                </a:lnTo>
                <a:lnTo>
                  <a:pt x="64789" y="220509"/>
                </a:lnTo>
                <a:lnTo>
                  <a:pt x="101088" y="230724"/>
                </a:lnTo>
                <a:lnTo>
                  <a:pt x="114372" y="229450"/>
                </a:lnTo>
                <a:lnTo>
                  <a:pt x="126669" y="225763"/>
                </a:lnTo>
                <a:lnTo>
                  <a:pt x="138000" y="219868"/>
                </a:lnTo>
                <a:lnTo>
                  <a:pt x="140362" y="218072"/>
                </a:lnTo>
                <a:lnTo>
                  <a:pt x="115001" y="218072"/>
                </a:lnTo>
                <a:lnTo>
                  <a:pt x="95675" y="215953"/>
                </a:lnTo>
                <a:lnTo>
                  <a:pt x="83251" y="209000"/>
                </a:lnTo>
                <a:lnTo>
                  <a:pt x="76277" y="198770"/>
                </a:lnTo>
                <a:lnTo>
                  <a:pt x="73300" y="186821"/>
                </a:lnTo>
                <a:lnTo>
                  <a:pt x="73479" y="175815"/>
                </a:lnTo>
                <a:lnTo>
                  <a:pt x="80977" y="129897"/>
                </a:lnTo>
                <a:lnTo>
                  <a:pt x="93606" y="90045"/>
                </a:lnTo>
                <a:lnTo>
                  <a:pt x="101090" y="69902"/>
                </a:lnTo>
                <a:lnTo>
                  <a:pt x="105487" y="57000"/>
                </a:lnTo>
                <a:lnTo>
                  <a:pt x="107570" y="48396"/>
                </a:lnTo>
                <a:lnTo>
                  <a:pt x="108112" y="41149"/>
                </a:lnTo>
                <a:lnTo>
                  <a:pt x="105947" y="26911"/>
                </a:lnTo>
                <a:lnTo>
                  <a:pt x="99732" y="14725"/>
                </a:lnTo>
                <a:lnTo>
                  <a:pt x="95025" y="10296"/>
                </a:lnTo>
                <a:close/>
              </a:path>
              <a:path w="233679" h="330835">
                <a:moveTo>
                  <a:pt x="226253" y="5206"/>
                </a:moveTo>
                <a:lnTo>
                  <a:pt x="213634" y="5206"/>
                </a:lnTo>
                <a:lnTo>
                  <a:pt x="205557" y="8284"/>
                </a:lnTo>
                <a:lnTo>
                  <a:pt x="201015" y="15935"/>
                </a:lnTo>
                <a:lnTo>
                  <a:pt x="198306" y="25514"/>
                </a:lnTo>
                <a:lnTo>
                  <a:pt x="194675" y="40342"/>
                </a:lnTo>
                <a:lnTo>
                  <a:pt x="191253" y="53583"/>
                </a:lnTo>
                <a:lnTo>
                  <a:pt x="188151" y="65936"/>
                </a:lnTo>
                <a:lnTo>
                  <a:pt x="185328" y="77741"/>
                </a:lnTo>
                <a:lnTo>
                  <a:pt x="161147" y="176016"/>
                </a:lnTo>
                <a:lnTo>
                  <a:pt x="130032" y="211871"/>
                </a:lnTo>
                <a:lnTo>
                  <a:pt x="115001" y="218072"/>
                </a:lnTo>
                <a:lnTo>
                  <a:pt x="140362" y="218072"/>
                </a:lnTo>
                <a:lnTo>
                  <a:pt x="148383" y="211972"/>
                </a:lnTo>
                <a:lnTo>
                  <a:pt x="186125" y="211972"/>
                </a:lnTo>
                <a:lnTo>
                  <a:pt x="231312" y="30809"/>
                </a:lnTo>
                <a:lnTo>
                  <a:pt x="233324" y="23646"/>
                </a:lnTo>
                <a:lnTo>
                  <a:pt x="233324" y="9839"/>
                </a:lnTo>
                <a:lnTo>
                  <a:pt x="226253" y="5206"/>
                </a:lnTo>
                <a:close/>
              </a:path>
              <a:path w="233679" h="330835">
                <a:moveTo>
                  <a:pt x="76838" y="0"/>
                </a:moveTo>
                <a:lnTo>
                  <a:pt x="30113" y="19670"/>
                </a:lnTo>
                <a:lnTo>
                  <a:pt x="6189" y="57505"/>
                </a:lnTo>
                <a:lnTo>
                  <a:pt x="0" y="83235"/>
                </a:lnTo>
                <a:lnTo>
                  <a:pt x="11003" y="83235"/>
                </a:lnTo>
                <a:lnTo>
                  <a:pt x="11521" y="82229"/>
                </a:lnTo>
                <a:lnTo>
                  <a:pt x="14020" y="73999"/>
                </a:lnTo>
                <a:lnTo>
                  <a:pt x="20788" y="53711"/>
                </a:lnTo>
                <a:lnTo>
                  <a:pt x="44625" y="17727"/>
                </a:lnTo>
                <a:lnTo>
                  <a:pt x="68549" y="10296"/>
                </a:lnTo>
                <a:lnTo>
                  <a:pt x="95025" y="10296"/>
                </a:lnTo>
                <a:lnTo>
                  <a:pt x="89889" y="5464"/>
                </a:lnTo>
                <a:lnTo>
                  <a:pt x="7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17407" y="2414951"/>
            <a:ext cx="1430431" cy="1083609"/>
          </a:xfrm>
          <a:custGeom>
            <a:avLst/>
            <a:gdLst/>
            <a:ahLst/>
            <a:cxnLst/>
            <a:rect l="l" t="t" r="r" b="b"/>
            <a:pathLst>
              <a:path w="1621154" h="1228089">
                <a:moveTo>
                  <a:pt x="0" y="1227831"/>
                </a:moveTo>
                <a:lnTo>
                  <a:pt x="1620737" y="1227831"/>
                </a:lnTo>
                <a:lnTo>
                  <a:pt x="1620737" y="0"/>
                </a:lnTo>
                <a:lnTo>
                  <a:pt x="0" y="0"/>
                </a:lnTo>
                <a:lnTo>
                  <a:pt x="0" y="1227831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5" y="2809214"/>
            <a:ext cx="1225363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06867"/>
            <a:r>
              <a:rPr sz="2294" spc="9" dirty="0" smtClean="0">
                <a:solidFill>
                  <a:srgbClr val="E32400"/>
                </a:solidFill>
                <a:latin typeface="Arial"/>
                <a:cs typeface="Arial"/>
              </a:rPr>
              <a:t>Noise</a:t>
            </a:r>
            <a:endParaRPr sz="2294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50810" y="2996663"/>
            <a:ext cx="479612" cy="0"/>
          </a:xfrm>
          <a:custGeom>
            <a:avLst/>
            <a:gdLst/>
            <a:ahLst/>
            <a:cxnLst/>
            <a:rect l="l" t="t" r="r" b="b"/>
            <a:pathLst>
              <a:path w="543559">
                <a:moveTo>
                  <a:pt x="0" y="0"/>
                </a:moveTo>
                <a:lnTo>
                  <a:pt x="5431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16859" y="2940414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548" y="0"/>
                </a:moveTo>
                <a:lnTo>
                  <a:pt x="0" y="129661"/>
                </a:lnTo>
                <a:lnTo>
                  <a:pt x="129936" y="65410"/>
                </a:lnTo>
                <a:lnTo>
                  <a:pt x="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6536" y="2996690"/>
            <a:ext cx="567018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90018" y="2940496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487" y="0"/>
                </a:moveTo>
                <a:lnTo>
                  <a:pt x="0" y="129631"/>
                </a:lnTo>
                <a:lnTo>
                  <a:pt x="129905" y="65318"/>
                </a:lnTo>
                <a:lnTo>
                  <a:pt x="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7303" y="2440955"/>
            <a:ext cx="1525681" cy="1118347"/>
          </a:xfrm>
          <a:custGeom>
            <a:avLst/>
            <a:gdLst/>
            <a:ahLst/>
            <a:cxnLst/>
            <a:rect l="l" t="t" r="r" b="b"/>
            <a:pathLst>
              <a:path w="1729104" h="1267460">
                <a:moveTo>
                  <a:pt x="0" y="1267123"/>
                </a:moveTo>
                <a:lnTo>
                  <a:pt x="1728788" y="1267123"/>
                </a:lnTo>
                <a:lnTo>
                  <a:pt x="1728788" y="0"/>
                </a:lnTo>
                <a:lnTo>
                  <a:pt x="0" y="0"/>
                </a:lnTo>
                <a:lnTo>
                  <a:pt x="0" y="1267123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2444" y="2854037"/>
            <a:ext cx="128419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9" dirty="0">
                <a:solidFill>
                  <a:srgbClr val="E32400"/>
                </a:solidFill>
                <a:latin typeface="Arial"/>
                <a:cs typeface="Arial"/>
              </a:rPr>
              <a:t>Nonlinear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0667" y="2996690"/>
            <a:ext cx="574301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6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91544" y="2940496"/>
            <a:ext cx="114860" cy="114860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457" y="0"/>
                </a:moveTo>
                <a:lnTo>
                  <a:pt x="0" y="129661"/>
                </a:lnTo>
                <a:lnTo>
                  <a:pt x="129875" y="65318"/>
                </a:lnTo>
                <a:lnTo>
                  <a:pt x="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6767" y="1464506"/>
            <a:ext cx="1693209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u="heavy" spc="-247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294" u="heavy" spc="9" dirty="0">
                <a:solidFill>
                  <a:prstClr val="black"/>
                </a:solidFill>
                <a:latin typeface="Arial"/>
                <a:cs typeface="Arial"/>
              </a:rPr>
              <a:t>erminology: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31016" y="3839754"/>
            <a:ext cx="174251" cy="77321"/>
          </a:xfrm>
          <a:custGeom>
            <a:avLst/>
            <a:gdLst/>
            <a:ahLst/>
            <a:cxnLst/>
            <a:rect l="l" t="t" r="r" b="b"/>
            <a:pathLst>
              <a:path w="197485" h="87629">
                <a:moveTo>
                  <a:pt x="170139" y="0"/>
                </a:moveTo>
                <a:lnTo>
                  <a:pt x="157673" y="0"/>
                </a:lnTo>
                <a:lnTo>
                  <a:pt x="155008" y="5699"/>
                </a:lnTo>
                <a:lnTo>
                  <a:pt x="154993" y="9204"/>
                </a:lnTo>
                <a:lnTo>
                  <a:pt x="157259" y="18135"/>
                </a:lnTo>
                <a:lnTo>
                  <a:pt x="164047" y="32365"/>
                </a:lnTo>
                <a:lnTo>
                  <a:pt x="15596" y="34655"/>
                </a:lnTo>
                <a:lnTo>
                  <a:pt x="0" y="34655"/>
                </a:lnTo>
                <a:lnTo>
                  <a:pt x="0" y="52638"/>
                </a:lnTo>
                <a:lnTo>
                  <a:pt x="158102" y="52638"/>
                </a:lnTo>
                <a:lnTo>
                  <a:pt x="148554" y="61421"/>
                </a:lnTo>
                <a:lnTo>
                  <a:pt x="139336" y="72301"/>
                </a:lnTo>
                <a:lnTo>
                  <a:pt x="137172" y="82875"/>
                </a:lnTo>
                <a:lnTo>
                  <a:pt x="141625" y="87264"/>
                </a:lnTo>
                <a:lnTo>
                  <a:pt x="150089" y="87264"/>
                </a:lnTo>
                <a:lnTo>
                  <a:pt x="152314" y="84185"/>
                </a:lnTo>
                <a:lnTo>
                  <a:pt x="154554" y="81503"/>
                </a:lnTo>
                <a:lnTo>
                  <a:pt x="192843" y="50871"/>
                </a:lnTo>
                <a:lnTo>
                  <a:pt x="197297" y="48676"/>
                </a:lnTo>
                <a:lnTo>
                  <a:pt x="197297" y="39014"/>
                </a:lnTo>
                <a:lnTo>
                  <a:pt x="191069" y="34625"/>
                </a:lnTo>
                <a:lnTo>
                  <a:pt x="181233" y="25782"/>
                </a:lnTo>
                <a:lnTo>
                  <a:pt x="174876" y="15049"/>
                </a:lnTo>
                <a:lnTo>
                  <a:pt x="171913" y="5699"/>
                </a:lnTo>
                <a:lnTo>
                  <a:pt x="170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3034" y="3946335"/>
            <a:ext cx="163046" cy="279587"/>
          </a:xfrm>
          <a:custGeom>
            <a:avLst/>
            <a:gdLst/>
            <a:ahLst/>
            <a:cxnLst/>
            <a:rect l="l" t="t" r="r" b="b"/>
            <a:pathLst>
              <a:path w="184785" h="316864">
                <a:moveTo>
                  <a:pt x="135673" y="0"/>
                </a:moveTo>
                <a:lnTo>
                  <a:pt x="95868" y="13689"/>
                </a:lnTo>
                <a:lnTo>
                  <a:pt x="59009" y="50291"/>
                </a:lnTo>
                <a:lnTo>
                  <a:pt x="35337" y="88485"/>
                </a:lnTo>
                <a:lnTo>
                  <a:pt x="16658" y="132541"/>
                </a:lnTo>
                <a:lnTo>
                  <a:pt x="4402" y="179447"/>
                </a:lnTo>
                <a:lnTo>
                  <a:pt x="0" y="226192"/>
                </a:lnTo>
                <a:lnTo>
                  <a:pt x="589" y="241467"/>
                </a:lnTo>
                <a:lnTo>
                  <a:pt x="10662" y="285285"/>
                </a:lnTo>
                <a:lnTo>
                  <a:pt x="36432" y="313607"/>
                </a:lnTo>
                <a:lnTo>
                  <a:pt x="49230" y="316830"/>
                </a:lnTo>
                <a:lnTo>
                  <a:pt x="59319" y="315924"/>
                </a:lnTo>
                <a:lnTo>
                  <a:pt x="69365" y="313223"/>
                </a:lnTo>
                <a:lnTo>
                  <a:pt x="79318" y="308843"/>
                </a:lnTo>
                <a:lnTo>
                  <a:pt x="82240" y="307074"/>
                </a:lnTo>
                <a:lnTo>
                  <a:pt x="57058" y="307074"/>
                </a:lnTo>
                <a:lnTo>
                  <a:pt x="46827" y="305392"/>
                </a:lnTo>
                <a:lnTo>
                  <a:pt x="38918" y="299492"/>
                </a:lnTo>
                <a:lnTo>
                  <a:pt x="33356" y="288553"/>
                </a:lnTo>
                <a:lnTo>
                  <a:pt x="30170" y="271755"/>
                </a:lnTo>
                <a:lnTo>
                  <a:pt x="30034" y="258972"/>
                </a:lnTo>
                <a:lnTo>
                  <a:pt x="30241" y="246866"/>
                </a:lnTo>
                <a:lnTo>
                  <a:pt x="35552" y="199497"/>
                </a:lnTo>
                <a:lnTo>
                  <a:pt x="136852" y="164592"/>
                </a:lnTo>
                <a:lnTo>
                  <a:pt x="173599" y="164592"/>
                </a:lnTo>
                <a:lnTo>
                  <a:pt x="176816" y="152244"/>
                </a:lnTo>
                <a:lnTo>
                  <a:pt x="177125" y="150754"/>
                </a:lnTo>
                <a:lnTo>
                  <a:pt x="47756" y="150754"/>
                </a:lnTo>
                <a:lnTo>
                  <a:pt x="50690" y="139773"/>
                </a:lnTo>
                <a:lnTo>
                  <a:pt x="65517" y="91775"/>
                </a:lnTo>
                <a:lnTo>
                  <a:pt x="84591" y="52057"/>
                </a:lnTo>
                <a:lnTo>
                  <a:pt x="110058" y="18313"/>
                </a:lnTo>
                <a:lnTo>
                  <a:pt x="128153" y="9568"/>
                </a:lnTo>
                <a:lnTo>
                  <a:pt x="157375" y="9568"/>
                </a:lnTo>
                <a:lnTo>
                  <a:pt x="149614" y="3950"/>
                </a:lnTo>
                <a:lnTo>
                  <a:pt x="135673" y="0"/>
                </a:lnTo>
                <a:close/>
              </a:path>
              <a:path w="184785" h="316864">
                <a:moveTo>
                  <a:pt x="173599" y="164592"/>
                </a:moveTo>
                <a:lnTo>
                  <a:pt x="136852" y="164592"/>
                </a:lnTo>
                <a:lnTo>
                  <a:pt x="134641" y="173628"/>
                </a:lnTo>
                <a:lnTo>
                  <a:pt x="131919" y="184166"/>
                </a:lnTo>
                <a:lnTo>
                  <a:pt x="120234" y="221566"/>
                </a:lnTo>
                <a:lnTo>
                  <a:pt x="100178" y="264470"/>
                </a:lnTo>
                <a:lnTo>
                  <a:pt x="74453" y="298467"/>
                </a:lnTo>
                <a:lnTo>
                  <a:pt x="57058" y="307074"/>
                </a:lnTo>
                <a:lnTo>
                  <a:pt x="82240" y="307074"/>
                </a:lnTo>
                <a:lnTo>
                  <a:pt x="117168" y="276879"/>
                </a:lnTo>
                <a:lnTo>
                  <a:pt x="142055" y="240997"/>
                </a:lnTo>
                <a:lnTo>
                  <a:pt x="162400" y="198404"/>
                </a:lnTo>
                <a:lnTo>
                  <a:pt x="172755" y="167832"/>
                </a:lnTo>
                <a:lnTo>
                  <a:pt x="173599" y="164592"/>
                </a:lnTo>
                <a:close/>
              </a:path>
              <a:path w="184785" h="316864">
                <a:moveTo>
                  <a:pt x="157375" y="9568"/>
                </a:moveTo>
                <a:lnTo>
                  <a:pt x="128153" y="9568"/>
                </a:lnTo>
                <a:lnTo>
                  <a:pt x="140821" y="13015"/>
                </a:lnTo>
                <a:lnTo>
                  <a:pt x="148775" y="22310"/>
                </a:lnTo>
                <a:lnTo>
                  <a:pt x="153085" y="35656"/>
                </a:lnTo>
                <a:lnTo>
                  <a:pt x="154821" y="51259"/>
                </a:lnTo>
                <a:lnTo>
                  <a:pt x="154728" y="63413"/>
                </a:lnTo>
                <a:lnTo>
                  <a:pt x="149884" y="109469"/>
                </a:lnTo>
                <a:lnTo>
                  <a:pt x="47756" y="150754"/>
                </a:lnTo>
                <a:lnTo>
                  <a:pt x="177125" y="150754"/>
                </a:lnTo>
                <a:lnTo>
                  <a:pt x="180064" y="136608"/>
                </a:lnTo>
                <a:lnTo>
                  <a:pt x="182447" y="121042"/>
                </a:lnTo>
                <a:lnTo>
                  <a:pt x="183915" y="105663"/>
                </a:lnTo>
                <a:lnTo>
                  <a:pt x="184416" y="90586"/>
                </a:lnTo>
                <a:lnTo>
                  <a:pt x="184014" y="78774"/>
                </a:lnTo>
                <a:lnTo>
                  <a:pt x="175517" y="36308"/>
                </a:lnTo>
                <a:lnTo>
                  <a:pt x="160696" y="11973"/>
                </a:lnTo>
                <a:lnTo>
                  <a:pt x="157375" y="9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80901" y="3825392"/>
            <a:ext cx="128307" cy="201706"/>
          </a:xfrm>
          <a:custGeom>
            <a:avLst/>
            <a:gdLst/>
            <a:ahLst/>
            <a:cxnLst/>
            <a:rect l="l" t="t" r="r" b="b"/>
            <a:pathLst>
              <a:path w="145415" h="228600">
                <a:moveTo>
                  <a:pt x="0" y="0"/>
                </a:moveTo>
                <a:lnTo>
                  <a:pt x="15788" y="24871"/>
                </a:lnTo>
                <a:lnTo>
                  <a:pt x="144932" y="228508"/>
                </a:lnTo>
              </a:path>
            </a:pathLst>
          </a:custGeom>
          <a:ln w="5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83437" y="3671666"/>
            <a:ext cx="199465" cy="231401"/>
          </a:xfrm>
          <a:custGeom>
            <a:avLst/>
            <a:gdLst/>
            <a:ahLst/>
            <a:cxnLst/>
            <a:rect l="l" t="t" r="r" b="b"/>
            <a:pathLst>
              <a:path w="226059" h="262254">
                <a:moveTo>
                  <a:pt x="0" y="0"/>
                </a:moveTo>
                <a:lnTo>
                  <a:pt x="26700" y="262219"/>
                </a:lnTo>
                <a:lnTo>
                  <a:pt x="225795" y="1359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89450" y="4687750"/>
            <a:ext cx="163046" cy="319928"/>
          </a:xfrm>
          <a:custGeom>
            <a:avLst/>
            <a:gdLst/>
            <a:ahLst/>
            <a:cxnLst/>
            <a:rect l="l" t="t" r="r" b="b"/>
            <a:pathLst>
              <a:path w="184785" h="362585">
                <a:moveTo>
                  <a:pt x="184724" y="0"/>
                </a:moveTo>
                <a:lnTo>
                  <a:pt x="171343" y="26252"/>
                </a:lnTo>
                <a:lnTo>
                  <a:pt x="0" y="362449"/>
                </a:lnTo>
              </a:path>
            </a:pathLst>
          </a:custGeom>
          <a:ln w="5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47965" y="4525586"/>
            <a:ext cx="187138" cy="233082"/>
          </a:xfrm>
          <a:custGeom>
            <a:avLst/>
            <a:gdLst/>
            <a:ahLst/>
            <a:cxnLst/>
            <a:rect l="l" t="t" r="r" b="b"/>
            <a:pathLst>
              <a:path w="212089" h="264160">
                <a:moveTo>
                  <a:pt x="212073" y="0"/>
                </a:moveTo>
                <a:lnTo>
                  <a:pt x="0" y="156520"/>
                </a:lnTo>
                <a:lnTo>
                  <a:pt x="210049" y="263569"/>
                </a:lnTo>
                <a:lnTo>
                  <a:pt x="212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45904" y="5448839"/>
            <a:ext cx="217954" cy="401731"/>
          </a:xfrm>
          <a:custGeom>
            <a:avLst/>
            <a:gdLst/>
            <a:ahLst/>
            <a:cxnLst/>
            <a:rect l="l" t="t" r="r" b="b"/>
            <a:pathLst>
              <a:path w="247014" h="455295">
                <a:moveTo>
                  <a:pt x="27341" y="389935"/>
                </a:moveTo>
                <a:lnTo>
                  <a:pt x="15247" y="393046"/>
                </a:lnTo>
                <a:lnTo>
                  <a:pt x="5216" y="402021"/>
                </a:lnTo>
                <a:lnTo>
                  <a:pt x="0" y="416315"/>
                </a:lnTo>
                <a:lnTo>
                  <a:pt x="2795" y="432021"/>
                </a:lnTo>
                <a:lnTo>
                  <a:pt x="10484" y="443597"/>
                </a:lnTo>
                <a:lnTo>
                  <a:pt x="21569" y="451210"/>
                </a:lnTo>
                <a:lnTo>
                  <a:pt x="34548" y="455029"/>
                </a:lnTo>
                <a:lnTo>
                  <a:pt x="49911" y="453188"/>
                </a:lnTo>
                <a:lnTo>
                  <a:pt x="63141" y="447791"/>
                </a:lnTo>
                <a:lnTo>
                  <a:pt x="68019" y="444308"/>
                </a:lnTo>
                <a:lnTo>
                  <a:pt x="43769" y="444308"/>
                </a:lnTo>
                <a:lnTo>
                  <a:pt x="34135" y="443403"/>
                </a:lnTo>
                <a:lnTo>
                  <a:pt x="20295" y="436652"/>
                </a:lnTo>
                <a:lnTo>
                  <a:pt x="35912" y="429326"/>
                </a:lnTo>
                <a:lnTo>
                  <a:pt x="43467" y="417896"/>
                </a:lnTo>
                <a:lnTo>
                  <a:pt x="45488" y="407766"/>
                </a:lnTo>
                <a:lnTo>
                  <a:pt x="39915" y="394495"/>
                </a:lnTo>
                <a:lnTo>
                  <a:pt x="27341" y="389935"/>
                </a:lnTo>
                <a:close/>
              </a:path>
              <a:path w="247014" h="455295">
                <a:moveTo>
                  <a:pt x="216002" y="0"/>
                </a:moveTo>
                <a:lnTo>
                  <a:pt x="171166" y="11238"/>
                </a:lnTo>
                <a:lnTo>
                  <a:pt x="144763" y="47453"/>
                </a:lnTo>
                <a:lnTo>
                  <a:pt x="133279" y="92948"/>
                </a:lnTo>
                <a:lnTo>
                  <a:pt x="125585" y="132613"/>
                </a:lnTo>
                <a:lnTo>
                  <a:pt x="90722" y="135639"/>
                </a:lnTo>
                <a:lnTo>
                  <a:pt x="75817" y="135639"/>
                </a:lnTo>
                <a:lnTo>
                  <a:pt x="75817" y="151010"/>
                </a:lnTo>
                <a:lnTo>
                  <a:pt x="122513" y="151010"/>
                </a:lnTo>
                <a:lnTo>
                  <a:pt x="85235" y="349798"/>
                </a:lnTo>
                <a:lnTo>
                  <a:pt x="74736" y="400114"/>
                </a:lnTo>
                <a:lnTo>
                  <a:pt x="59349" y="435386"/>
                </a:lnTo>
                <a:lnTo>
                  <a:pt x="43769" y="444308"/>
                </a:lnTo>
                <a:lnTo>
                  <a:pt x="68019" y="444308"/>
                </a:lnTo>
                <a:lnTo>
                  <a:pt x="96603" y="409892"/>
                </a:lnTo>
                <a:lnTo>
                  <a:pt x="113166" y="364988"/>
                </a:lnTo>
                <a:lnTo>
                  <a:pt x="123373" y="323861"/>
                </a:lnTo>
                <a:lnTo>
                  <a:pt x="125918" y="310858"/>
                </a:lnTo>
                <a:lnTo>
                  <a:pt x="155797" y="151022"/>
                </a:lnTo>
                <a:lnTo>
                  <a:pt x="213434" y="151022"/>
                </a:lnTo>
                <a:lnTo>
                  <a:pt x="213434" y="135663"/>
                </a:lnTo>
                <a:lnTo>
                  <a:pt x="158784" y="135663"/>
                </a:lnTo>
                <a:lnTo>
                  <a:pt x="161576" y="120737"/>
                </a:lnTo>
                <a:lnTo>
                  <a:pt x="163434" y="110453"/>
                </a:lnTo>
                <a:lnTo>
                  <a:pt x="165043" y="101399"/>
                </a:lnTo>
                <a:lnTo>
                  <a:pt x="167084" y="90163"/>
                </a:lnTo>
                <a:lnTo>
                  <a:pt x="175891" y="46292"/>
                </a:lnTo>
                <a:lnTo>
                  <a:pt x="200454" y="10293"/>
                </a:lnTo>
                <a:lnTo>
                  <a:pt x="234828" y="10293"/>
                </a:lnTo>
                <a:lnTo>
                  <a:pt x="227903" y="4526"/>
                </a:lnTo>
                <a:lnTo>
                  <a:pt x="216002" y="0"/>
                </a:lnTo>
                <a:close/>
              </a:path>
              <a:path w="247014" h="455295">
                <a:moveTo>
                  <a:pt x="234828" y="10293"/>
                </a:moveTo>
                <a:lnTo>
                  <a:pt x="200454" y="10293"/>
                </a:lnTo>
                <a:lnTo>
                  <a:pt x="211150" y="10635"/>
                </a:lnTo>
                <a:lnTo>
                  <a:pt x="224544" y="15140"/>
                </a:lnTo>
                <a:lnTo>
                  <a:pt x="210818" y="23729"/>
                </a:lnTo>
                <a:lnTo>
                  <a:pt x="203895" y="35607"/>
                </a:lnTo>
                <a:lnTo>
                  <a:pt x="205786" y="53604"/>
                </a:lnTo>
                <a:lnTo>
                  <a:pt x="213474" y="61705"/>
                </a:lnTo>
                <a:lnTo>
                  <a:pt x="228382" y="60119"/>
                </a:lnTo>
                <a:lnTo>
                  <a:pt x="239735" y="53532"/>
                </a:lnTo>
                <a:lnTo>
                  <a:pt x="246427" y="42480"/>
                </a:lnTo>
                <a:lnTo>
                  <a:pt x="244461" y="25295"/>
                </a:lnTo>
                <a:lnTo>
                  <a:pt x="237838" y="12800"/>
                </a:lnTo>
                <a:lnTo>
                  <a:pt x="234828" y="10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17035" y="5499516"/>
            <a:ext cx="208429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610" y="0"/>
                </a:lnTo>
              </a:path>
            </a:pathLst>
          </a:custGeom>
          <a:ln w="18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91382" y="5371312"/>
            <a:ext cx="112059" cy="206187"/>
          </a:xfrm>
          <a:custGeom>
            <a:avLst/>
            <a:gdLst/>
            <a:ahLst/>
            <a:cxnLst/>
            <a:rect l="l" t="t" r="r" b="b"/>
            <a:pathLst>
              <a:path w="127000" h="233679">
                <a:moveTo>
                  <a:pt x="78455" y="26088"/>
                </a:moveTo>
                <a:lnTo>
                  <a:pt x="49864" y="26088"/>
                </a:lnTo>
                <a:lnTo>
                  <a:pt x="50749" y="204584"/>
                </a:lnTo>
                <a:lnTo>
                  <a:pt x="49497" y="213825"/>
                </a:lnTo>
                <a:lnTo>
                  <a:pt x="40738" y="219027"/>
                </a:lnTo>
                <a:lnTo>
                  <a:pt x="16963" y="220715"/>
                </a:lnTo>
                <a:lnTo>
                  <a:pt x="2438" y="220717"/>
                </a:lnTo>
                <a:lnTo>
                  <a:pt x="2438" y="233290"/>
                </a:lnTo>
                <a:lnTo>
                  <a:pt x="54901" y="231977"/>
                </a:lnTo>
                <a:lnTo>
                  <a:pt x="123016" y="231977"/>
                </a:lnTo>
                <a:lnTo>
                  <a:pt x="126613" y="220717"/>
                </a:lnTo>
                <a:lnTo>
                  <a:pt x="113325" y="220715"/>
                </a:lnTo>
                <a:lnTo>
                  <a:pt x="88943" y="219134"/>
                </a:lnTo>
                <a:lnTo>
                  <a:pt x="79822" y="214029"/>
                </a:lnTo>
                <a:lnTo>
                  <a:pt x="78455" y="204875"/>
                </a:lnTo>
                <a:lnTo>
                  <a:pt x="78455" y="26088"/>
                </a:lnTo>
                <a:close/>
              </a:path>
              <a:path w="127000" h="233679">
                <a:moveTo>
                  <a:pt x="123016" y="231977"/>
                </a:moveTo>
                <a:lnTo>
                  <a:pt x="54901" y="231977"/>
                </a:lnTo>
                <a:lnTo>
                  <a:pt x="67535" y="232025"/>
                </a:lnTo>
                <a:lnTo>
                  <a:pt x="122643" y="233143"/>
                </a:lnTo>
                <a:lnTo>
                  <a:pt x="123016" y="231977"/>
                </a:lnTo>
                <a:close/>
              </a:path>
              <a:path w="127000" h="233679">
                <a:moveTo>
                  <a:pt x="77754" y="0"/>
                </a:moveTo>
                <a:lnTo>
                  <a:pt x="68031" y="0"/>
                </a:lnTo>
                <a:lnTo>
                  <a:pt x="55475" y="9782"/>
                </a:lnTo>
                <a:lnTo>
                  <a:pt x="42047" y="16193"/>
                </a:lnTo>
                <a:lnTo>
                  <a:pt x="28640" y="19944"/>
                </a:lnTo>
                <a:lnTo>
                  <a:pt x="16149" y="21747"/>
                </a:lnTo>
                <a:lnTo>
                  <a:pt x="5465" y="22315"/>
                </a:lnTo>
                <a:lnTo>
                  <a:pt x="0" y="34933"/>
                </a:lnTo>
                <a:lnTo>
                  <a:pt x="8603" y="34794"/>
                </a:lnTo>
                <a:lnTo>
                  <a:pt x="20883" y="33827"/>
                </a:lnTo>
                <a:lnTo>
                  <a:pt x="35188" y="31201"/>
                </a:lnTo>
                <a:lnTo>
                  <a:pt x="49864" y="26088"/>
                </a:lnTo>
                <a:lnTo>
                  <a:pt x="78455" y="26088"/>
                </a:lnTo>
                <a:lnTo>
                  <a:pt x="78455" y="393"/>
                </a:lnTo>
                <a:lnTo>
                  <a:pt x="77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382" y="4086685"/>
            <a:ext cx="7718612" cy="1710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4770" marR="4483" indent="-235336" defTabSz="806867">
              <a:lnSpc>
                <a:spcPts val="2647"/>
              </a:lnSpc>
            </a:pP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“</a:t>
            </a:r>
            <a:r>
              <a:rPr sz="2294" b="1" spc="4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str</a:t>
            </a:r>
            <a:r>
              <a:rPr sz="2294" b="1" spc="4" dirty="0">
                <a:solidFill>
                  <a:prstClr val="black"/>
                </a:solidFill>
                <a:latin typeface="Arial"/>
                <a:cs typeface="Arial"/>
              </a:rPr>
              <a:t>ibuti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294" b="1" spc="13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294" b="1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function”</a:t>
            </a:r>
            <a:endParaRPr sz="229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9"/>
              </a:spcBef>
            </a:pPr>
            <a:endParaRPr sz="203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206" defTabSz="806867"/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“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parameter</a:t>
            </a:r>
            <a:r>
              <a:rPr sz="2294" b="1" spc="4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”</a:t>
            </a:r>
            <a:endParaRPr sz="2294" dirty="0">
              <a:solidFill>
                <a:prstClr val="black"/>
              </a:solidFill>
              <a:latin typeface="Arial"/>
              <a:cs typeface="Arial"/>
            </a:endParaRPr>
          </a:p>
          <a:p>
            <a:pPr marL="4863612" defTabSz="806867">
              <a:spcBef>
                <a:spcPts val="247"/>
              </a:spcBef>
            </a:pPr>
            <a:r>
              <a:rPr sz="2294" spc="13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“</a:t>
            </a:r>
            <a:r>
              <a:rPr sz="2294" b="1" spc="4" dirty="0">
                <a:solidFill>
                  <a:prstClr val="black"/>
                </a:solidFill>
                <a:latin typeface="Arial"/>
                <a:cs typeface="Arial"/>
              </a:rPr>
              <a:t>lin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r>
              <a:rPr sz="2294" b="1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functio</a:t>
            </a:r>
            <a:r>
              <a:rPr sz="2294" b="1" spc="13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”</a:t>
            </a:r>
            <a:endParaRPr sz="2294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78269" y="4636925"/>
            <a:ext cx="85165" cy="595593"/>
          </a:xfrm>
          <a:custGeom>
            <a:avLst/>
            <a:gdLst/>
            <a:ahLst/>
            <a:cxnLst/>
            <a:rect l="l" t="t" r="r" b="b"/>
            <a:pathLst>
              <a:path w="96520" h="675004">
                <a:moveTo>
                  <a:pt x="0" y="0"/>
                </a:moveTo>
                <a:lnTo>
                  <a:pt x="4145" y="29169"/>
                </a:lnTo>
                <a:lnTo>
                  <a:pt x="95981" y="674427"/>
                </a:lnTo>
              </a:path>
            </a:pathLst>
          </a:custGeom>
          <a:ln w="5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78949" y="4456734"/>
            <a:ext cx="206187" cy="220756"/>
          </a:xfrm>
          <a:custGeom>
            <a:avLst/>
            <a:gdLst/>
            <a:ahLst/>
            <a:cxnLst/>
            <a:rect l="l" t="t" r="r" b="b"/>
            <a:pathLst>
              <a:path w="233679" h="250189">
                <a:moveTo>
                  <a:pt x="83484" y="0"/>
                </a:moveTo>
                <a:lnTo>
                  <a:pt x="0" y="249993"/>
                </a:lnTo>
                <a:lnTo>
                  <a:pt x="233385" y="216776"/>
                </a:lnTo>
                <a:lnTo>
                  <a:pt x="83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77856" y="6204598"/>
            <a:ext cx="2716306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294" spc="13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“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294" b="1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b="1" spc="4" dirty="0">
                <a:solidFill>
                  <a:prstClr val="black"/>
                </a:solidFill>
                <a:latin typeface="Arial"/>
                <a:cs typeface="Arial"/>
              </a:rPr>
              <a:t>nonlin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ear</a:t>
            </a:r>
            <a:r>
              <a:rPr sz="2294" b="1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294" b="1" spc="9" dirty="0">
                <a:solidFill>
                  <a:prstClr val="black"/>
                </a:solidFill>
                <a:latin typeface="Arial"/>
                <a:cs typeface="Arial"/>
              </a:rPr>
              <a:t>ty”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4"/>
          <p:cNvSpPr/>
          <p:nvPr/>
        </p:nvSpPr>
        <p:spPr>
          <a:xfrm>
            <a:off x="6111688" y="6158570"/>
            <a:ext cx="220756" cy="398368"/>
          </a:xfrm>
          <a:custGeom>
            <a:avLst/>
            <a:gdLst/>
            <a:ahLst/>
            <a:cxnLst/>
            <a:rect l="l" t="t" r="r" b="b"/>
            <a:pathLst>
              <a:path w="250189" h="451485">
                <a:moveTo>
                  <a:pt x="27815" y="386656"/>
                </a:moveTo>
                <a:lnTo>
                  <a:pt x="15524" y="389717"/>
                </a:lnTo>
                <a:lnTo>
                  <a:pt x="5338" y="398552"/>
                </a:lnTo>
                <a:lnTo>
                  <a:pt x="0" y="412631"/>
                </a:lnTo>
                <a:lnTo>
                  <a:pt x="2788" y="428222"/>
                </a:lnTo>
                <a:lnTo>
                  <a:pt x="10492" y="439726"/>
                </a:lnTo>
                <a:lnTo>
                  <a:pt x="21618" y="447315"/>
                </a:lnTo>
                <a:lnTo>
                  <a:pt x="34669" y="451166"/>
                </a:lnTo>
                <a:lnTo>
                  <a:pt x="50239" y="449394"/>
                </a:lnTo>
                <a:lnTo>
                  <a:pt x="63643" y="444144"/>
                </a:lnTo>
                <a:lnTo>
                  <a:pt x="68783" y="440610"/>
                </a:lnTo>
                <a:lnTo>
                  <a:pt x="44018" y="440610"/>
                </a:lnTo>
                <a:lnTo>
                  <a:pt x="34518" y="439688"/>
                </a:lnTo>
                <a:lnTo>
                  <a:pt x="20533" y="432962"/>
                </a:lnTo>
                <a:lnTo>
                  <a:pt x="36371" y="425726"/>
                </a:lnTo>
                <a:lnTo>
                  <a:pt x="44041" y="414414"/>
                </a:lnTo>
                <a:lnTo>
                  <a:pt x="46102" y="404369"/>
                </a:lnTo>
                <a:lnTo>
                  <a:pt x="40498" y="391226"/>
                </a:lnTo>
                <a:lnTo>
                  <a:pt x="27815" y="386656"/>
                </a:lnTo>
                <a:close/>
              </a:path>
              <a:path w="250189" h="451485">
                <a:moveTo>
                  <a:pt x="219071" y="0"/>
                </a:moveTo>
                <a:lnTo>
                  <a:pt x="173734" y="10905"/>
                </a:lnTo>
                <a:lnTo>
                  <a:pt x="147008" y="46170"/>
                </a:lnTo>
                <a:lnTo>
                  <a:pt x="135076" y="91913"/>
                </a:lnTo>
                <a:lnTo>
                  <a:pt x="127306" y="130989"/>
                </a:lnTo>
                <a:lnTo>
                  <a:pt x="91916" y="134458"/>
                </a:lnTo>
                <a:lnTo>
                  <a:pt x="76798" y="134458"/>
                </a:lnTo>
                <a:lnTo>
                  <a:pt x="76798" y="149698"/>
                </a:lnTo>
                <a:lnTo>
                  <a:pt x="124103" y="149698"/>
                </a:lnTo>
                <a:lnTo>
                  <a:pt x="86368" y="346843"/>
                </a:lnTo>
                <a:lnTo>
                  <a:pt x="75670" y="396950"/>
                </a:lnTo>
                <a:lnTo>
                  <a:pt x="59956" y="431942"/>
                </a:lnTo>
                <a:lnTo>
                  <a:pt x="44018" y="440610"/>
                </a:lnTo>
                <a:lnTo>
                  <a:pt x="68783" y="440610"/>
                </a:lnTo>
                <a:lnTo>
                  <a:pt x="97629" y="406965"/>
                </a:lnTo>
                <a:lnTo>
                  <a:pt x="114607" y="362008"/>
                </a:lnTo>
                <a:lnTo>
                  <a:pt x="125014" y="321083"/>
                </a:lnTo>
                <a:lnTo>
                  <a:pt x="127600" y="308220"/>
                </a:lnTo>
                <a:lnTo>
                  <a:pt x="157844" y="149729"/>
                </a:lnTo>
                <a:lnTo>
                  <a:pt x="216244" y="149729"/>
                </a:lnTo>
                <a:lnTo>
                  <a:pt x="216244" y="134489"/>
                </a:lnTo>
                <a:lnTo>
                  <a:pt x="160861" y="134489"/>
                </a:lnTo>
                <a:lnTo>
                  <a:pt x="163706" y="119599"/>
                </a:lnTo>
                <a:lnTo>
                  <a:pt x="165603" y="109354"/>
                </a:lnTo>
                <a:lnTo>
                  <a:pt x="167255" y="100291"/>
                </a:lnTo>
                <a:lnTo>
                  <a:pt x="169365" y="88948"/>
                </a:lnTo>
                <a:lnTo>
                  <a:pt x="178349" y="45274"/>
                </a:lnTo>
                <a:lnTo>
                  <a:pt x="203217" y="10152"/>
                </a:lnTo>
                <a:lnTo>
                  <a:pt x="237879" y="10152"/>
                </a:lnTo>
                <a:lnTo>
                  <a:pt x="231055" y="4528"/>
                </a:lnTo>
                <a:lnTo>
                  <a:pt x="219071" y="0"/>
                </a:lnTo>
                <a:close/>
              </a:path>
              <a:path w="250189" h="451485">
                <a:moveTo>
                  <a:pt x="237879" y="10152"/>
                </a:moveTo>
                <a:lnTo>
                  <a:pt x="203217" y="10152"/>
                </a:lnTo>
                <a:lnTo>
                  <a:pt x="213856" y="10496"/>
                </a:lnTo>
                <a:lnTo>
                  <a:pt x="227311" y="14859"/>
                </a:lnTo>
                <a:lnTo>
                  <a:pt x="213518" y="23463"/>
                </a:lnTo>
                <a:lnTo>
                  <a:pt x="206556" y="35287"/>
                </a:lnTo>
                <a:lnTo>
                  <a:pt x="208497" y="53129"/>
                </a:lnTo>
                <a:lnTo>
                  <a:pt x="216314" y="61156"/>
                </a:lnTo>
                <a:lnTo>
                  <a:pt x="231367" y="59589"/>
                </a:lnTo>
                <a:lnTo>
                  <a:pt x="242847" y="53094"/>
                </a:lnTo>
                <a:lnTo>
                  <a:pt x="249642" y="42196"/>
                </a:lnTo>
                <a:lnTo>
                  <a:pt x="247686" y="25159"/>
                </a:lnTo>
                <a:lnTo>
                  <a:pt x="241042" y="12759"/>
                </a:lnTo>
                <a:lnTo>
                  <a:pt x="237879" y="10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0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4248" y="3926676"/>
            <a:ext cx="6279216" cy="907676"/>
          </a:xfrm>
          <a:custGeom>
            <a:avLst/>
            <a:gdLst/>
            <a:ahLst/>
            <a:cxnLst/>
            <a:rect l="l" t="t" r="r" b="b"/>
            <a:pathLst>
              <a:path w="7116445" h="1028700">
                <a:moveTo>
                  <a:pt x="0" y="471489"/>
                </a:moveTo>
                <a:lnTo>
                  <a:pt x="0" y="574526"/>
                </a:lnTo>
                <a:lnTo>
                  <a:pt x="281144" y="574526"/>
                </a:lnTo>
                <a:lnTo>
                  <a:pt x="281144" y="591982"/>
                </a:lnTo>
                <a:lnTo>
                  <a:pt x="564035" y="591982"/>
                </a:lnTo>
                <a:lnTo>
                  <a:pt x="564035" y="541343"/>
                </a:lnTo>
                <a:lnTo>
                  <a:pt x="862647" y="541343"/>
                </a:lnTo>
                <a:lnTo>
                  <a:pt x="1143795" y="541343"/>
                </a:lnTo>
                <a:lnTo>
                  <a:pt x="1143795" y="906307"/>
                </a:lnTo>
                <a:lnTo>
                  <a:pt x="1426680" y="906307"/>
                </a:lnTo>
                <a:lnTo>
                  <a:pt x="1426680" y="157154"/>
                </a:lnTo>
                <a:lnTo>
                  <a:pt x="1707827" y="157154"/>
                </a:lnTo>
                <a:lnTo>
                  <a:pt x="1707827" y="104790"/>
                </a:lnTo>
                <a:lnTo>
                  <a:pt x="1990712" y="104790"/>
                </a:lnTo>
                <a:lnTo>
                  <a:pt x="1990712" y="506422"/>
                </a:lnTo>
                <a:lnTo>
                  <a:pt x="2271860" y="506422"/>
                </a:lnTo>
                <a:lnTo>
                  <a:pt x="2271860" y="661833"/>
                </a:lnTo>
                <a:lnTo>
                  <a:pt x="2554775" y="661833"/>
                </a:lnTo>
                <a:lnTo>
                  <a:pt x="2554775" y="401647"/>
                </a:lnTo>
                <a:lnTo>
                  <a:pt x="2853357" y="401647"/>
                </a:lnTo>
                <a:lnTo>
                  <a:pt x="2853357" y="574526"/>
                </a:lnTo>
                <a:lnTo>
                  <a:pt x="3134505" y="574526"/>
                </a:lnTo>
                <a:lnTo>
                  <a:pt x="3134505" y="436568"/>
                </a:lnTo>
                <a:lnTo>
                  <a:pt x="3417390" y="436568"/>
                </a:lnTo>
                <a:lnTo>
                  <a:pt x="3417390" y="941237"/>
                </a:lnTo>
                <a:lnTo>
                  <a:pt x="3698568" y="941237"/>
                </a:lnTo>
                <a:lnTo>
                  <a:pt x="3698568" y="0"/>
                </a:lnTo>
                <a:lnTo>
                  <a:pt x="3981452" y="0"/>
                </a:lnTo>
                <a:lnTo>
                  <a:pt x="3981452" y="366714"/>
                </a:lnTo>
                <a:lnTo>
                  <a:pt x="4262600" y="366714"/>
                </a:lnTo>
                <a:lnTo>
                  <a:pt x="4262600" y="261945"/>
                </a:lnTo>
                <a:lnTo>
                  <a:pt x="4561213" y="261945"/>
                </a:lnTo>
                <a:lnTo>
                  <a:pt x="4561213" y="17465"/>
                </a:lnTo>
                <a:lnTo>
                  <a:pt x="4844097" y="17465"/>
                </a:lnTo>
                <a:lnTo>
                  <a:pt x="4844097" y="1028547"/>
                </a:lnTo>
                <a:lnTo>
                  <a:pt x="5125245" y="1028547"/>
                </a:lnTo>
                <a:lnTo>
                  <a:pt x="5125245" y="661833"/>
                </a:lnTo>
                <a:lnTo>
                  <a:pt x="5408130" y="661833"/>
                </a:lnTo>
                <a:lnTo>
                  <a:pt x="5408130" y="419103"/>
                </a:lnTo>
                <a:lnTo>
                  <a:pt x="5689277" y="419103"/>
                </a:lnTo>
                <a:lnTo>
                  <a:pt x="5689277" y="314328"/>
                </a:lnTo>
                <a:lnTo>
                  <a:pt x="5972162" y="314328"/>
                </a:lnTo>
                <a:lnTo>
                  <a:pt x="5972162" y="609447"/>
                </a:lnTo>
                <a:lnTo>
                  <a:pt x="6253310" y="609447"/>
                </a:lnTo>
                <a:lnTo>
                  <a:pt x="6253310" y="384182"/>
                </a:lnTo>
                <a:lnTo>
                  <a:pt x="6551922" y="384182"/>
                </a:lnTo>
                <a:lnTo>
                  <a:pt x="6551922" y="801532"/>
                </a:lnTo>
                <a:lnTo>
                  <a:pt x="6834807" y="801532"/>
                </a:lnTo>
                <a:lnTo>
                  <a:pt x="6834807" y="523878"/>
                </a:lnTo>
                <a:lnTo>
                  <a:pt x="7115955" y="523878"/>
                </a:lnTo>
                <a:lnTo>
                  <a:pt x="7115955" y="471489"/>
                </a:lnTo>
              </a:path>
            </a:pathLst>
          </a:custGeom>
          <a:ln w="3929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3934248" y="4342695"/>
            <a:ext cx="6279216" cy="1681"/>
          </a:xfrm>
          <a:custGeom>
            <a:avLst/>
            <a:gdLst/>
            <a:ahLst/>
            <a:cxnLst/>
            <a:rect l="l" t="t" r="r" b="b"/>
            <a:pathLst>
              <a:path w="7116445" h="1904">
                <a:moveTo>
                  <a:pt x="0" y="0"/>
                </a:moveTo>
                <a:lnTo>
                  <a:pt x="7115955" y="174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934248" y="5720180"/>
            <a:ext cx="6279216" cy="1681"/>
          </a:xfrm>
          <a:custGeom>
            <a:avLst/>
            <a:gdLst/>
            <a:ahLst/>
            <a:cxnLst/>
            <a:rect l="l" t="t" r="r" b="b"/>
            <a:pathLst>
              <a:path w="7116445" h="1904">
                <a:moveTo>
                  <a:pt x="0" y="0"/>
                </a:moveTo>
                <a:lnTo>
                  <a:pt x="7115955" y="174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089418" y="5127742"/>
            <a:ext cx="1681" cy="589429"/>
          </a:xfrm>
          <a:custGeom>
            <a:avLst/>
            <a:gdLst/>
            <a:ahLst/>
            <a:cxnLst/>
            <a:rect l="l" t="t" r="r" b="b"/>
            <a:pathLst>
              <a:path w="1904" h="668020">
                <a:moveTo>
                  <a:pt x="0" y="0"/>
                </a:moveTo>
                <a:lnTo>
                  <a:pt x="1767" y="667938"/>
                </a:lnTo>
              </a:path>
            </a:pathLst>
          </a:custGeom>
          <a:ln w="49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794740" y="5127742"/>
            <a:ext cx="1681" cy="589429"/>
          </a:xfrm>
          <a:custGeom>
            <a:avLst/>
            <a:gdLst/>
            <a:ahLst/>
            <a:cxnLst/>
            <a:rect l="l" t="t" r="r" b="b"/>
            <a:pathLst>
              <a:path w="1904" h="668020">
                <a:moveTo>
                  <a:pt x="0" y="0"/>
                </a:moveTo>
                <a:lnTo>
                  <a:pt x="1737" y="667938"/>
                </a:lnTo>
              </a:path>
            </a:pathLst>
          </a:custGeom>
          <a:ln w="49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390679" y="5127742"/>
            <a:ext cx="1681" cy="589429"/>
          </a:xfrm>
          <a:custGeom>
            <a:avLst/>
            <a:gdLst/>
            <a:ahLst/>
            <a:cxnLst/>
            <a:rect l="l" t="t" r="r" b="b"/>
            <a:pathLst>
              <a:path w="1904" h="668020">
                <a:moveTo>
                  <a:pt x="0" y="0"/>
                </a:moveTo>
                <a:lnTo>
                  <a:pt x="1737" y="667938"/>
                </a:lnTo>
              </a:path>
            </a:pathLst>
          </a:custGeom>
          <a:ln w="49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094801" y="5127742"/>
            <a:ext cx="1681" cy="589429"/>
          </a:xfrm>
          <a:custGeom>
            <a:avLst/>
            <a:gdLst/>
            <a:ahLst/>
            <a:cxnLst/>
            <a:rect l="l" t="t" r="r" b="b"/>
            <a:pathLst>
              <a:path w="1904" h="668020">
                <a:moveTo>
                  <a:pt x="0" y="0"/>
                </a:moveTo>
                <a:lnTo>
                  <a:pt x="1737" y="667938"/>
                </a:lnTo>
              </a:path>
            </a:pathLst>
          </a:custGeom>
          <a:ln w="49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9276795" y="5127742"/>
            <a:ext cx="1681" cy="589429"/>
          </a:xfrm>
          <a:custGeom>
            <a:avLst/>
            <a:gdLst/>
            <a:ahLst/>
            <a:cxnLst/>
            <a:rect l="l" t="t" r="r" b="b"/>
            <a:pathLst>
              <a:path w="1904" h="668020">
                <a:moveTo>
                  <a:pt x="0" y="0"/>
                </a:moveTo>
                <a:lnTo>
                  <a:pt x="1767" y="667938"/>
                </a:lnTo>
              </a:path>
            </a:pathLst>
          </a:custGeom>
          <a:ln w="49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3944473" y="5776112"/>
            <a:ext cx="6260166" cy="312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030" spc="207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spc="212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6158" y="4169649"/>
            <a:ext cx="1224803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sti</a:t>
            </a:r>
            <a:r>
              <a:rPr sz="2868" spc="-53" dirty="0">
                <a:latin typeface="Gill Sans MT"/>
                <a:cs typeface="Gill Sans MT"/>
              </a:rPr>
              <a:t>m</a:t>
            </a:r>
            <a:r>
              <a:rPr sz="2868" spc="-18" dirty="0">
                <a:latin typeface="Gill Sans MT"/>
                <a:cs typeface="Gill Sans MT"/>
              </a:rPr>
              <a:t>u</a:t>
            </a:r>
            <a:r>
              <a:rPr sz="2868" spc="-13" dirty="0">
                <a:latin typeface="Gill Sans MT"/>
                <a:cs typeface="Gill Sans MT"/>
              </a:rPr>
              <a:t>lus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7654" y="5547222"/>
            <a:ext cx="1353110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esponse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604497"/>
          </a:xfrm>
          <a:prstGeom prst="rect">
            <a:avLst/>
          </a:prstGeom>
        </p:spPr>
        <p:txBody>
          <a:bodyPr vert="horz" wrap="square" lIns="0" tIns="40549" rIns="0" bIns="0" rtlCol="0">
            <a:spAutoFit/>
          </a:bodyPr>
          <a:lstStyle/>
          <a:p>
            <a:pPr marL="2477753"/>
            <a:r>
              <a:rPr sz="3662" dirty="0"/>
              <a:t>App</a:t>
            </a:r>
            <a:r>
              <a:rPr sz="3662" spc="-40" dirty="0"/>
              <a:t>l</a:t>
            </a:r>
            <a:r>
              <a:rPr sz="3662" dirty="0"/>
              <a:t>y</a:t>
            </a:r>
            <a:r>
              <a:rPr sz="3662" spc="-4" dirty="0"/>
              <a:t>i</a:t>
            </a:r>
            <a:r>
              <a:rPr sz="3662" dirty="0"/>
              <a:t>ng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spc="-4" dirty="0"/>
              <a:t>i</a:t>
            </a:r>
            <a:r>
              <a:rPr sz="3662" dirty="0"/>
              <a:t>t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/>
              <a:t>to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/>
              <a:t>data</a:t>
            </a:r>
            <a:endParaRPr sz="366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08006" y="1939550"/>
            <a:ext cx="137272" cy="248210"/>
          </a:xfrm>
          <a:custGeom>
            <a:avLst/>
            <a:gdLst/>
            <a:ahLst/>
            <a:cxnLst/>
            <a:rect l="l" t="t" r="r" b="b"/>
            <a:pathLst>
              <a:path w="155575" h="281305">
                <a:moveTo>
                  <a:pt x="155112" y="0"/>
                </a:moveTo>
                <a:lnTo>
                  <a:pt x="145602" y="17221"/>
                </a:lnTo>
                <a:lnTo>
                  <a:pt x="0" y="28114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655178" y="1859136"/>
            <a:ext cx="134471" cy="163046"/>
          </a:xfrm>
          <a:custGeom>
            <a:avLst/>
            <a:gdLst/>
            <a:ahLst/>
            <a:cxnLst/>
            <a:rect l="l" t="t" r="r" b="b"/>
            <a:pathLst>
              <a:path w="152400" h="184785">
                <a:moveTo>
                  <a:pt x="151942" y="0"/>
                </a:moveTo>
                <a:lnTo>
                  <a:pt x="0" y="104607"/>
                </a:lnTo>
                <a:lnTo>
                  <a:pt x="92171" y="108356"/>
                </a:lnTo>
                <a:lnTo>
                  <a:pt x="144475" y="184343"/>
                </a:lnTo>
                <a:lnTo>
                  <a:pt x="151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545373" y="1938716"/>
            <a:ext cx="109818" cy="236444"/>
          </a:xfrm>
          <a:custGeom>
            <a:avLst/>
            <a:gdLst/>
            <a:ahLst/>
            <a:cxnLst/>
            <a:rect l="l" t="t" r="r" b="b"/>
            <a:pathLst>
              <a:path w="124460" h="267969">
                <a:moveTo>
                  <a:pt x="0" y="0"/>
                </a:moveTo>
                <a:lnTo>
                  <a:pt x="8260" y="17800"/>
                </a:lnTo>
                <a:lnTo>
                  <a:pt x="124266" y="26779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501966" y="1855371"/>
            <a:ext cx="132229" cy="163046"/>
          </a:xfrm>
          <a:custGeom>
            <a:avLst/>
            <a:gdLst/>
            <a:ahLst/>
            <a:cxnLst/>
            <a:rect l="l" t="t" r="r" b="b"/>
            <a:pathLst>
              <a:path w="149860" h="184785">
                <a:moveTo>
                  <a:pt x="5364" y="0"/>
                </a:moveTo>
                <a:lnTo>
                  <a:pt x="0" y="184434"/>
                </a:lnTo>
                <a:lnTo>
                  <a:pt x="57454" y="112257"/>
                </a:lnTo>
                <a:lnTo>
                  <a:pt x="146289" y="112257"/>
                </a:lnTo>
                <a:lnTo>
                  <a:pt x="5364" y="0"/>
                </a:lnTo>
                <a:close/>
              </a:path>
              <a:path w="149860" h="184785">
                <a:moveTo>
                  <a:pt x="146289" y="112257"/>
                </a:moveTo>
                <a:lnTo>
                  <a:pt x="57454" y="112257"/>
                </a:lnTo>
                <a:lnTo>
                  <a:pt x="149656" y="114940"/>
                </a:lnTo>
                <a:lnTo>
                  <a:pt x="146289" y="112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4651419" y="1109699"/>
            <a:ext cx="2038910" cy="1557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33428" algn="l"/>
              </a:tabLst>
            </a:pPr>
            <a:r>
              <a:rPr sz="3706" i="1" spc="-291" dirty="0">
                <a:latin typeface="Georgia"/>
                <a:cs typeface="Georgia"/>
              </a:rPr>
              <a:t>y</a:t>
            </a:r>
            <a:r>
              <a:rPr sz="3905" spc="106" baseline="-12241" dirty="0">
                <a:latin typeface="Trebuchet MS"/>
                <a:cs typeface="Trebuchet MS"/>
              </a:rPr>
              <a:t>t	</a:t>
            </a:r>
            <a:r>
              <a:rPr sz="3706" spc="132" dirty="0">
                <a:latin typeface="Tahoma"/>
                <a:cs typeface="Tahoma"/>
              </a:rPr>
              <a:t>=</a:t>
            </a:r>
            <a:r>
              <a:rPr sz="3706" spc="-326" dirty="0">
                <a:latin typeface="Tahoma"/>
                <a:cs typeface="Tahoma"/>
              </a:rPr>
              <a:t> </a:t>
            </a:r>
            <a:r>
              <a:rPr sz="5559" spc="-2508" baseline="14550" dirty="0">
                <a:latin typeface="MS Gothic"/>
                <a:cs typeface="MS Gothic"/>
              </a:rPr>
              <a:t>~</a:t>
            </a:r>
            <a:r>
              <a:rPr sz="3706" i="1" spc="-62" dirty="0">
                <a:latin typeface="Georgia"/>
                <a:cs typeface="Georgia"/>
              </a:rPr>
              <a:t>k</a:t>
            </a:r>
            <a:r>
              <a:rPr sz="3706" i="1" spc="40" dirty="0">
                <a:latin typeface="Georgia"/>
                <a:cs typeface="Georgia"/>
              </a:rPr>
              <a:t> </a:t>
            </a:r>
            <a:r>
              <a:rPr sz="3706" spc="-22" dirty="0">
                <a:latin typeface="Microsoft Sans Serif"/>
                <a:cs typeface="Microsoft Sans Serif"/>
              </a:rPr>
              <a:t>·</a:t>
            </a:r>
            <a:r>
              <a:rPr sz="3706" spc="-216" dirty="0">
                <a:latin typeface="Microsoft Sans Serif"/>
                <a:cs typeface="Microsoft Sans Serif"/>
              </a:rPr>
              <a:t> </a:t>
            </a:r>
            <a:r>
              <a:rPr sz="3706" spc="-1813" dirty="0">
                <a:latin typeface="MS Gothic"/>
                <a:cs typeface="MS Gothic"/>
              </a:rPr>
              <a:t>~</a:t>
            </a:r>
            <a:r>
              <a:rPr sz="3706" i="1" spc="221" dirty="0">
                <a:latin typeface="Georgia"/>
                <a:cs typeface="Georgia"/>
              </a:rPr>
              <a:t>x</a:t>
            </a:r>
            <a:r>
              <a:rPr sz="3905" spc="106" baseline="-12241" dirty="0">
                <a:latin typeface="Trebuchet MS"/>
                <a:cs typeface="Trebuchet MS"/>
              </a:rPr>
              <a:t>t</a:t>
            </a:r>
            <a:endParaRPr sz="3905" baseline="-12241">
              <a:latin typeface="Trebuchet MS"/>
              <a:cs typeface="Trebuchet MS"/>
            </a:endParaRPr>
          </a:p>
          <a:p>
            <a:pPr marL="290248" marR="1120088">
              <a:lnSpc>
                <a:spcPts val="2471"/>
              </a:lnSpc>
              <a:spcBef>
                <a:spcPts val="2652"/>
              </a:spcBef>
            </a:pP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linear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ﬁlter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12327" y="1285974"/>
            <a:ext cx="1843368" cy="1506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008">
              <a:tabLst>
                <a:tab pos="818633" algn="l"/>
              </a:tabLst>
            </a:pPr>
            <a:r>
              <a:rPr sz="3706" spc="132" dirty="0">
                <a:latin typeface="Tahoma"/>
                <a:cs typeface="Tahoma"/>
              </a:rPr>
              <a:t>+	</a:t>
            </a:r>
            <a:r>
              <a:rPr sz="3706" spc="-44" dirty="0">
                <a:latin typeface="Tahoma"/>
                <a:cs typeface="Tahoma"/>
              </a:rPr>
              <a:t>n</a:t>
            </a:r>
            <a:r>
              <a:rPr sz="3706" spc="-18" dirty="0">
                <a:latin typeface="Tahoma"/>
                <a:cs typeface="Tahoma"/>
              </a:rPr>
              <a:t>oi</a:t>
            </a:r>
            <a:r>
              <a:rPr sz="3706" spc="-216" dirty="0">
                <a:latin typeface="Tahoma"/>
                <a:cs typeface="Tahoma"/>
              </a:rPr>
              <a:t>s</a:t>
            </a:r>
            <a:r>
              <a:rPr sz="3706" spc="-335" dirty="0">
                <a:latin typeface="Tahoma"/>
                <a:cs typeface="Tahoma"/>
              </a:rPr>
              <a:t>e</a:t>
            </a:r>
            <a:endParaRPr sz="3706">
              <a:latin typeface="Tahoma"/>
              <a:cs typeface="Tahoma"/>
            </a:endParaRPr>
          </a:p>
          <a:p>
            <a:pPr marL="11206" marR="106462">
              <a:lnSpc>
                <a:spcPts val="2382"/>
              </a:lnSpc>
              <a:spcBef>
                <a:spcPts val="2546"/>
              </a:spcBef>
            </a:pPr>
            <a:r>
              <a:rPr sz="2162" spc="-35" dirty="0">
                <a:solidFill>
                  <a:srgbClr val="FF4013"/>
                </a:solidFill>
                <a:latin typeface="Gill Sans MT"/>
                <a:cs typeface="Gill Sans MT"/>
              </a:rPr>
              <a:t>v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ector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-9" dirty="0">
                <a:solidFill>
                  <a:srgbClr val="FF4013"/>
                </a:solidFill>
                <a:latin typeface="Gill Sans MT"/>
                <a:cs typeface="Gill Sans MT"/>
              </a:rPr>
              <a:t>m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ul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us</a:t>
            </a:r>
            <a:r>
              <a:rPr sz="2162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7590" y="6275677"/>
            <a:ext cx="678516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9607" y="6490496"/>
            <a:ext cx="640976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726125" y="0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176571" y="6417692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41269" y="82512"/>
                </a:lnTo>
                <a:lnTo>
                  <a:pt x="0" y="165021"/>
                </a:lnTo>
                <a:lnTo>
                  <a:pt x="165018" y="825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2969560" y="1302307"/>
            <a:ext cx="1036544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-40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espons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352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2692" y="3871018"/>
            <a:ext cx="2355476" cy="884144"/>
          </a:xfrm>
          <a:custGeom>
            <a:avLst/>
            <a:gdLst/>
            <a:ahLst/>
            <a:cxnLst/>
            <a:rect l="l" t="t" r="r" b="b"/>
            <a:pathLst>
              <a:path w="2669540" h="1002029">
                <a:moveTo>
                  <a:pt x="0" y="1001911"/>
                </a:moveTo>
                <a:lnTo>
                  <a:pt x="2669356" y="1001911"/>
                </a:lnTo>
                <a:lnTo>
                  <a:pt x="2669356" y="0"/>
                </a:lnTo>
                <a:lnTo>
                  <a:pt x="0" y="0"/>
                </a:lnTo>
                <a:lnTo>
                  <a:pt x="0" y="1001911"/>
                </a:lnTo>
                <a:close/>
              </a:path>
            </a:pathLst>
          </a:custGeom>
          <a:ln w="3929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085772" y="6179469"/>
            <a:ext cx="326651" cy="44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912" i="1" spc="13" dirty="0">
                <a:latin typeface="Palatino Linotype"/>
                <a:cs typeface="Palatino Linotype"/>
              </a:rPr>
              <a:t>y</a:t>
            </a:r>
            <a:r>
              <a:rPr sz="3044" spc="152" baseline="-12077" dirty="0">
                <a:latin typeface="Trebuchet MS"/>
                <a:cs typeface="Trebuchet MS"/>
              </a:rPr>
              <a:t>t</a:t>
            </a:r>
            <a:endParaRPr sz="3044" baseline="-12077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248" y="3926676"/>
            <a:ext cx="6279216" cy="907676"/>
          </a:xfrm>
          <a:custGeom>
            <a:avLst/>
            <a:gdLst/>
            <a:ahLst/>
            <a:cxnLst/>
            <a:rect l="l" t="t" r="r" b="b"/>
            <a:pathLst>
              <a:path w="7116445" h="1028700">
                <a:moveTo>
                  <a:pt x="0" y="471489"/>
                </a:moveTo>
                <a:lnTo>
                  <a:pt x="0" y="574526"/>
                </a:lnTo>
                <a:lnTo>
                  <a:pt x="281144" y="574526"/>
                </a:lnTo>
                <a:lnTo>
                  <a:pt x="281144" y="591982"/>
                </a:lnTo>
                <a:lnTo>
                  <a:pt x="564035" y="591982"/>
                </a:lnTo>
                <a:lnTo>
                  <a:pt x="564035" y="541343"/>
                </a:lnTo>
                <a:lnTo>
                  <a:pt x="862647" y="541343"/>
                </a:lnTo>
                <a:lnTo>
                  <a:pt x="1143795" y="541343"/>
                </a:lnTo>
                <a:lnTo>
                  <a:pt x="1143795" y="906307"/>
                </a:lnTo>
                <a:lnTo>
                  <a:pt x="1426680" y="906307"/>
                </a:lnTo>
                <a:lnTo>
                  <a:pt x="1426680" y="157154"/>
                </a:lnTo>
                <a:lnTo>
                  <a:pt x="1707827" y="157154"/>
                </a:lnTo>
                <a:lnTo>
                  <a:pt x="1707827" y="104790"/>
                </a:lnTo>
                <a:lnTo>
                  <a:pt x="1990712" y="104790"/>
                </a:lnTo>
                <a:lnTo>
                  <a:pt x="1990712" y="506422"/>
                </a:lnTo>
                <a:lnTo>
                  <a:pt x="2271860" y="506422"/>
                </a:lnTo>
                <a:lnTo>
                  <a:pt x="2271860" y="661833"/>
                </a:lnTo>
                <a:lnTo>
                  <a:pt x="2554775" y="661833"/>
                </a:lnTo>
                <a:lnTo>
                  <a:pt x="2554775" y="401647"/>
                </a:lnTo>
                <a:lnTo>
                  <a:pt x="2853357" y="401647"/>
                </a:lnTo>
                <a:lnTo>
                  <a:pt x="2853357" y="574526"/>
                </a:lnTo>
                <a:lnTo>
                  <a:pt x="3134505" y="574526"/>
                </a:lnTo>
                <a:lnTo>
                  <a:pt x="3134505" y="436568"/>
                </a:lnTo>
                <a:lnTo>
                  <a:pt x="3417390" y="436568"/>
                </a:lnTo>
                <a:lnTo>
                  <a:pt x="3417390" y="941237"/>
                </a:lnTo>
                <a:lnTo>
                  <a:pt x="3698568" y="941237"/>
                </a:lnTo>
                <a:lnTo>
                  <a:pt x="3698568" y="0"/>
                </a:lnTo>
                <a:lnTo>
                  <a:pt x="3981452" y="0"/>
                </a:lnTo>
                <a:lnTo>
                  <a:pt x="3981452" y="366714"/>
                </a:lnTo>
                <a:lnTo>
                  <a:pt x="4262600" y="366714"/>
                </a:lnTo>
                <a:lnTo>
                  <a:pt x="4262600" y="261945"/>
                </a:lnTo>
                <a:lnTo>
                  <a:pt x="4561213" y="261945"/>
                </a:lnTo>
                <a:lnTo>
                  <a:pt x="4561213" y="17465"/>
                </a:lnTo>
                <a:lnTo>
                  <a:pt x="4844097" y="17465"/>
                </a:lnTo>
                <a:lnTo>
                  <a:pt x="4844097" y="1028547"/>
                </a:lnTo>
                <a:lnTo>
                  <a:pt x="5125245" y="1028547"/>
                </a:lnTo>
                <a:lnTo>
                  <a:pt x="5125245" y="661833"/>
                </a:lnTo>
                <a:lnTo>
                  <a:pt x="5408130" y="661833"/>
                </a:lnTo>
                <a:lnTo>
                  <a:pt x="5408130" y="419103"/>
                </a:lnTo>
                <a:lnTo>
                  <a:pt x="5689277" y="419103"/>
                </a:lnTo>
                <a:lnTo>
                  <a:pt x="5689277" y="314328"/>
                </a:lnTo>
                <a:lnTo>
                  <a:pt x="5972162" y="314328"/>
                </a:lnTo>
                <a:lnTo>
                  <a:pt x="5972162" y="609447"/>
                </a:lnTo>
                <a:lnTo>
                  <a:pt x="6253310" y="609447"/>
                </a:lnTo>
                <a:lnTo>
                  <a:pt x="6253310" y="384182"/>
                </a:lnTo>
                <a:lnTo>
                  <a:pt x="6551922" y="384182"/>
                </a:lnTo>
                <a:lnTo>
                  <a:pt x="6551922" y="801532"/>
                </a:lnTo>
                <a:lnTo>
                  <a:pt x="6834807" y="801532"/>
                </a:lnTo>
                <a:lnTo>
                  <a:pt x="6834807" y="523878"/>
                </a:lnTo>
                <a:lnTo>
                  <a:pt x="7115955" y="523878"/>
                </a:lnTo>
                <a:lnTo>
                  <a:pt x="7115955" y="471489"/>
                </a:lnTo>
              </a:path>
            </a:pathLst>
          </a:custGeom>
          <a:ln w="3929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34248" y="4342695"/>
            <a:ext cx="6279216" cy="1681"/>
          </a:xfrm>
          <a:custGeom>
            <a:avLst/>
            <a:gdLst/>
            <a:ahLst/>
            <a:cxnLst/>
            <a:rect l="l" t="t" r="r" b="b"/>
            <a:pathLst>
              <a:path w="7116445" h="1904">
                <a:moveTo>
                  <a:pt x="0" y="0"/>
                </a:moveTo>
                <a:lnTo>
                  <a:pt x="7115955" y="174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4995652" y="3269150"/>
            <a:ext cx="36139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525"/>
              </a:lnSpc>
            </a:pPr>
            <a:r>
              <a:rPr sz="2956" spc="-1456" dirty="0">
                <a:latin typeface="MS Gothic"/>
                <a:cs typeface="MS Gothic"/>
              </a:rPr>
              <a:t>~</a:t>
            </a:r>
            <a:r>
              <a:rPr sz="2956" spc="-35" dirty="0">
                <a:latin typeface="Verdana"/>
                <a:cs typeface="Verdana"/>
              </a:rPr>
              <a:t>x</a:t>
            </a:r>
            <a:r>
              <a:rPr sz="3110" spc="119" baseline="-11820" dirty="0">
                <a:latin typeface="Trebuchet MS"/>
                <a:cs typeface="Trebuchet MS"/>
              </a:rPr>
              <a:t>t</a:t>
            </a:r>
            <a:endParaRPr sz="3110" baseline="-1182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6158" y="4169649"/>
            <a:ext cx="1224803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sti</a:t>
            </a:r>
            <a:r>
              <a:rPr sz="2868" spc="-53" dirty="0">
                <a:latin typeface="Gill Sans MT"/>
                <a:cs typeface="Gill Sans MT"/>
              </a:rPr>
              <a:t>m</a:t>
            </a:r>
            <a:r>
              <a:rPr sz="2868" spc="-18" dirty="0">
                <a:latin typeface="Gill Sans MT"/>
                <a:cs typeface="Gill Sans MT"/>
              </a:rPr>
              <a:t>u</a:t>
            </a:r>
            <a:r>
              <a:rPr sz="2868" spc="-13" dirty="0">
                <a:latin typeface="Gill Sans MT"/>
                <a:cs typeface="Gill Sans MT"/>
              </a:rPr>
              <a:t>lus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654" y="5547222"/>
            <a:ext cx="1353110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esponse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0591" y="2176367"/>
            <a:ext cx="64377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linear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ﬁlter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8006" y="1939550"/>
            <a:ext cx="137272" cy="248210"/>
          </a:xfrm>
          <a:custGeom>
            <a:avLst/>
            <a:gdLst/>
            <a:ahLst/>
            <a:cxnLst/>
            <a:rect l="l" t="t" r="r" b="b"/>
            <a:pathLst>
              <a:path w="155575" h="281305">
                <a:moveTo>
                  <a:pt x="155112" y="0"/>
                </a:moveTo>
                <a:lnTo>
                  <a:pt x="145602" y="17221"/>
                </a:lnTo>
                <a:lnTo>
                  <a:pt x="0" y="28114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655178" y="1859136"/>
            <a:ext cx="134471" cy="163046"/>
          </a:xfrm>
          <a:custGeom>
            <a:avLst/>
            <a:gdLst/>
            <a:ahLst/>
            <a:cxnLst/>
            <a:rect l="l" t="t" r="r" b="b"/>
            <a:pathLst>
              <a:path w="152400" h="184785">
                <a:moveTo>
                  <a:pt x="151942" y="0"/>
                </a:moveTo>
                <a:lnTo>
                  <a:pt x="0" y="104607"/>
                </a:lnTo>
                <a:lnTo>
                  <a:pt x="92171" y="108356"/>
                </a:lnTo>
                <a:lnTo>
                  <a:pt x="144475" y="184343"/>
                </a:lnTo>
                <a:lnTo>
                  <a:pt x="151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545373" y="1938716"/>
            <a:ext cx="109818" cy="236444"/>
          </a:xfrm>
          <a:custGeom>
            <a:avLst/>
            <a:gdLst/>
            <a:ahLst/>
            <a:cxnLst/>
            <a:rect l="l" t="t" r="r" b="b"/>
            <a:pathLst>
              <a:path w="124460" h="267969">
                <a:moveTo>
                  <a:pt x="0" y="0"/>
                </a:moveTo>
                <a:lnTo>
                  <a:pt x="8260" y="17800"/>
                </a:lnTo>
                <a:lnTo>
                  <a:pt x="124266" y="26779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501966" y="1855371"/>
            <a:ext cx="132229" cy="163046"/>
          </a:xfrm>
          <a:custGeom>
            <a:avLst/>
            <a:gdLst/>
            <a:ahLst/>
            <a:cxnLst/>
            <a:rect l="l" t="t" r="r" b="b"/>
            <a:pathLst>
              <a:path w="149860" h="184785">
                <a:moveTo>
                  <a:pt x="5364" y="0"/>
                </a:moveTo>
                <a:lnTo>
                  <a:pt x="0" y="184434"/>
                </a:lnTo>
                <a:lnTo>
                  <a:pt x="57454" y="112257"/>
                </a:lnTo>
                <a:lnTo>
                  <a:pt x="146289" y="112257"/>
                </a:lnTo>
                <a:lnTo>
                  <a:pt x="5364" y="0"/>
                </a:lnTo>
                <a:close/>
              </a:path>
              <a:path w="149860" h="184785">
                <a:moveTo>
                  <a:pt x="146289" y="112257"/>
                </a:moveTo>
                <a:lnTo>
                  <a:pt x="57454" y="112257"/>
                </a:lnTo>
                <a:lnTo>
                  <a:pt x="149656" y="114940"/>
                </a:lnTo>
                <a:lnTo>
                  <a:pt x="146289" y="112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6712327" y="1285974"/>
            <a:ext cx="1843368" cy="1506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008">
              <a:tabLst>
                <a:tab pos="818633" algn="l"/>
              </a:tabLst>
            </a:pPr>
            <a:r>
              <a:rPr sz="3706" spc="132" dirty="0">
                <a:latin typeface="Tahoma"/>
                <a:cs typeface="Tahoma"/>
              </a:rPr>
              <a:t>+	</a:t>
            </a:r>
            <a:r>
              <a:rPr sz="3706" spc="-44" dirty="0">
                <a:latin typeface="Tahoma"/>
                <a:cs typeface="Tahoma"/>
              </a:rPr>
              <a:t>n</a:t>
            </a:r>
            <a:r>
              <a:rPr sz="3706" spc="-18" dirty="0">
                <a:latin typeface="Tahoma"/>
                <a:cs typeface="Tahoma"/>
              </a:rPr>
              <a:t>oi</a:t>
            </a:r>
            <a:r>
              <a:rPr sz="3706" spc="-216" dirty="0">
                <a:latin typeface="Tahoma"/>
                <a:cs typeface="Tahoma"/>
              </a:rPr>
              <a:t>s</a:t>
            </a:r>
            <a:r>
              <a:rPr sz="3706" spc="-335" dirty="0">
                <a:latin typeface="Tahoma"/>
                <a:cs typeface="Tahoma"/>
              </a:rPr>
              <a:t>e</a:t>
            </a:r>
            <a:endParaRPr sz="3706">
              <a:latin typeface="Tahoma"/>
              <a:cs typeface="Tahoma"/>
            </a:endParaRPr>
          </a:p>
          <a:p>
            <a:pPr marL="11206" marR="106462">
              <a:lnSpc>
                <a:spcPts val="2382"/>
              </a:lnSpc>
              <a:spcBef>
                <a:spcPts val="2546"/>
              </a:spcBef>
            </a:pPr>
            <a:r>
              <a:rPr sz="2162" spc="-35" dirty="0">
                <a:solidFill>
                  <a:srgbClr val="FF4013"/>
                </a:solidFill>
                <a:latin typeface="Gill Sans MT"/>
                <a:cs typeface="Gill Sans MT"/>
              </a:rPr>
              <a:t>v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ector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-9" dirty="0">
                <a:solidFill>
                  <a:srgbClr val="FF4013"/>
                </a:solidFill>
                <a:latin typeface="Gill Sans MT"/>
                <a:cs typeface="Gill Sans MT"/>
              </a:rPr>
              <a:t>m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ul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us</a:t>
            </a:r>
            <a:r>
              <a:rPr sz="2162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419" y="1120905"/>
            <a:ext cx="2038910" cy="57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33428" algn="l"/>
              </a:tabLst>
            </a:pPr>
            <a:r>
              <a:rPr sz="3706" i="1" spc="-291" dirty="0">
                <a:latin typeface="Georgia"/>
                <a:cs typeface="Georgia"/>
              </a:rPr>
              <a:t>y</a:t>
            </a:r>
            <a:r>
              <a:rPr sz="3905" spc="106" baseline="-12241" dirty="0">
                <a:latin typeface="Trebuchet MS"/>
                <a:cs typeface="Trebuchet MS"/>
              </a:rPr>
              <a:t>t	</a:t>
            </a:r>
            <a:r>
              <a:rPr sz="3706" spc="132" dirty="0">
                <a:latin typeface="Tahoma"/>
                <a:cs typeface="Tahoma"/>
              </a:rPr>
              <a:t>=</a:t>
            </a:r>
            <a:r>
              <a:rPr sz="3706" spc="-326" dirty="0">
                <a:latin typeface="Tahoma"/>
                <a:cs typeface="Tahoma"/>
              </a:rPr>
              <a:t> </a:t>
            </a:r>
            <a:r>
              <a:rPr sz="5559" spc="-2508" baseline="14550" dirty="0">
                <a:latin typeface="MS Gothic"/>
                <a:cs typeface="MS Gothic"/>
              </a:rPr>
              <a:t>~</a:t>
            </a:r>
            <a:r>
              <a:rPr sz="3706" i="1" spc="-62" dirty="0">
                <a:latin typeface="Georgia"/>
                <a:cs typeface="Georgia"/>
              </a:rPr>
              <a:t>k</a:t>
            </a:r>
            <a:r>
              <a:rPr sz="3706" i="1" spc="40" dirty="0">
                <a:latin typeface="Georgia"/>
                <a:cs typeface="Georgia"/>
              </a:rPr>
              <a:t> </a:t>
            </a:r>
            <a:r>
              <a:rPr sz="3706" spc="-22" dirty="0">
                <a:latin typeface="Microsoft Sans Serif"/>
                <a:cs typeface="Microsoft Sans Serif"/>
              </a:rPr>
              <a:t>·</a:t>
            </a:r>
            <a:r>
              <a:rPr sz="3706" spc="-216" dirty="0">
                <a:latin typeface="Microsoft Sans Serif"/>
                <a:cs typeface="Microsoft Sans Serif"/>
              </a:rPr>
              <a:t> </a:t>
            </a:r>
            <a:r>
              <a:rPr sz="3706" spc="-1813" dirty="0">
                <a:latin typeface="MS Gothic"/>
                <a:cs typeface="MS Gothic"/>
              </a:rPr>
              <a:t>~</a:t>
            </a:r>
            <a:r>
              <a:rPr sz="3706" i="1" spc="221" dirty="0">
                <a:latin typeface="Georgia"/>
                <a:cs typeface="Georgia"/>
              </a:rPr>
              <a:t>x</a:t>
            </a:r>
            <a:r>
              <a:rPr sz="3905" spc="106" baseline="-12241" dirty="0">
                <a:latin typeface="Trebuchet MS"/>
                <a:cs typeface="Trebuchet MS"/>
              </a:rPr>
              <a:t>t</a:t>
            </a:r>
            <a:endParaRPr sz="3905" baseline="-12241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7590" y="6275677"/>
            <a:ext cx="678516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89607" y="6490496"/>
            <a:ext cx="640976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726125" y="0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5176571" y="6417692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41269" y="82512"/>
                </a:lnTo>
                <a:lnTo>
                  <a:pt x="0" y="165021"/>
                </a:lnTo>
                <a:lnTo>
                  <a:pt x="165018" y="825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969560" y="1302307"/>
            <a:ext cx="1036544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-40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espons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9467" y="2792091"/>
            <a:ext cx="1880347" cy="95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12887" algn="ctr">
              <a:lnSpc>
                <a:spcPts val="1941"/>
              </a:lnSpc>
            </a:pPr>
            <a:r>
              <a:rPr sz="1632" dirty="0">
                <a:latin typeface="Gill Sans MT"/>
                <a:cs typeface="Gill Sans MT"/>
              </a:rPr>
              <a:t>walk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</a:t>
            </a:r>
            <a:r>
              <a:rPr sz="1632" spc="-44" dirty="0">
                <a:latin typeface="Gill Sans MT"/>
                <a:cs typeface="Gill Sans MT"/>
              </a:rPr>
              <a:t>r</a:t>
            </a:r>
            <a:r>
              <a:rPr sz="1632" dirty="0">
                <a:latin typeface="Gill Sans MT"/>
                <a:cs typeface="Gill Sans MT"/>
              </a:rPr>
              <a:t>ough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data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one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bin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at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endParaRPr sz="1632">
              <a:latin typeface="Gill Sans MT"/>
              <a:cs typeface="Gill Sans MT"/>
            </a:endParaRPr>
          </a:p>
          <a:p>
            <a:pPr marL="81807" algn="ctr">
              <a:spcBef>
                <a:spcPts val="176"/>
              </a:spcBef>
            </a:pPr>
            <a:r>
              <a:rPr sz="2868" spc="-13" dirty="0">
                <a:latin typeface="Gill Sans MT"/>
                <a:cs typeface="Gill Sans MT"/>
              </a:rPr>
              <a:t>t</a:t>
            </a:r>
            <a:r>
              <a:rPr sz="2868" spc="75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=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1</a:t>
            </a:r>
            <a:endParaRPr sz="2868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4248" y="4978378"/>
          <a:ext cx="6278781" cy="129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9282">
                <a:tc row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5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2000" spc="235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4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  <a:lnB w="29467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6032" y="3871018"/>
            <a:ext cx="2355476" cy="884144"/>
          </a:xfrm>
          <a:custGeom>
            <a:avLst/>
            <a:gdLst/>
            <a:ahLst/>
            <a:cxnLst/>
            <a:rect l="l" t="t" r="r" b="b"/>
            <a:pathLst>
              <a:path w="2669540" h="1002029">
                <a:moveTo>
                  <a:pt x="0" y="1001911"/>
                </a:moveTo>
                <a:lnTo>
                  <a:pt x="2669356" y="1001911"/>
                </a:lnTo>
                <a:lnTo>
                  <a:pt x="2669356" y="0"/>
                </a:lnTo>
                <a:lnTo>
                  <a:pt x="0" y="0"/>
                </a:lnTo>
                <a:lnTo>
                  <a:pt x="0" y="1001911"/>
                </a:lnTo>
                <a:close/>
              </a:path>
            </a:pathLst>
          </a:custGeom>
          <a:ln w="3929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265470" y="6179469"/>
            <a:ext cx="314325" cy="44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912" i="1" spc="-44" dirty="0">
                <a:latin typeface="Palatino Linotype"/>
                <a:cs typeface="Palatino Linotype"/>
              </a:rPr>
              <a:t>y</a:t>
            </a:r>
            <a:r>
              <a:rPr sz="3044" spc="92" baseline="-12077" dirty="0">
                <a:latin typeface="Trebuchet MS"/>
                <a:cs typeface="Trebuchet MS"/>
              </a:rPr>
              <a:t>t</a:t>
            </a:r>
            <a:endParaRPr sz="3044" baseline="-12077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248" y="3926676"/>
            <a:ext cx="6279216" cy="907676"/>
          </a:xfrm>
          <a:custGeom>
            <a:avLst/>
            <a:gdLst/>
            <a:ahLst/>
            <a:cxnLst/>
            <a:rect l="l" t="t" r="r" b="b"/>
            <a:pathLst>
              <a:path w="7116445" h="1028700">
                <a:moveTo>
                  <a:pt x="0" y="471489"/>
                </a:moveTo>
                <a:lnTo>
                  <a:pt x="0" y="574526"/>
                </a:lnTo>
                <a:lnTo>
                  <a:pt x="281144" y="574526"/>
                </a:lnTo>
                <a:lnTo>
                  <a:pt x="281144" y="591982"/>
                </a:lnTo>
                <a:lnTo>
                  <a:pt x="564035" y="591982"/>
                </a:lnTo>
                <a:lnTo>
                  <a:pt x="564035" y="541343"/>
                </a:lnTo>
                <a:lnTo>
                  <a:pt x="862647" y="541343"/>
                </a:lnTo>
                <a:lnTo>
                  <a:pt x="1143795" y="541343"/>
                </a:lnTo>
                <a:lnTo>
                  <a:pt x="1143795" y="906307"/>
                </a:lnTo>
                <a:lnTo>
                  <a:pt x="1426680" y="906307"/>
                </a:lnTo>
                <a:lnTo>
                  <a:pt x="1426680" y="157154"/>
                </a:lnTo>
                <a:lnTo>
                  <a:pt x="1707827" y="157154"/>
                </a:lnTo>
                <a:lnTo>
                  <a:pt x="1707827" y="104790"/>
                </a:lnTo>
                <a:lnTo>
                  <a:pt x="1990712" y="104790"/>
                </a:lnTo>
                <a:lnTo>
                  <a:pt x="1990712" y="506422"/>
                </a:lnTo>
                <a:lnTo>
                  <a:pt x="2271860" y="506422"/>
                </a:lnTo>
                <a:lnTo>
                  <a:pt x="2271860" y="661833"/>
                </a:lnTo>
                <a:lnTo>
                  <a:pt x="2554775" y="661833"/>
                </a:lnTo>
                <a:lnTo>
                  <a:pt x="2554775" y="401647"/>
                </a:lnTo>
                <a:lnTo>
                  <a:pt x="2853357" y="401647"/>
                </a:lnTo>
                <a:lnTo>
                  <a:pt x="2853357" y="574526"/>
                </a:lnTo>
                <a:lnTo>
                  <a:pt x="3134505" y="574526"/>
                </a:lnTo>
                <a:lnTo>
                  <a:pt x="3134505" y="436568"/>
                </a:lnTo>
                <a:lnTo>
                  <a:pt x="3417390" y="436568"/>
                </a:lnTo>
                <a:lnTo>
                  <a:pt x="3417390" y="941237"/>
                </a:lnTo>
                <a:lnTo>
                  <a:pt x="3698568" y="941237"/>
                </a:lnTo>
                <a:lnTo>
                  <a:pt x="3698568" y="0"/>
                </a:lnTo>
                <a:lnTo>
                  <a:pt x="3981452" y="0"/>
                </a:lnTo>
                <a:lnTo>
                  <a:pt x="3981452" y="366714"/>
                </a:lnTo>
                <a:lnTo>
                  <a:pt x="4262600" y="366714"/>
                </a:lnTo>
                <a:lnTo>
                  <a:pt x="4262600" y="261945"/>
                </a:lnTo>
                <a:lnTo>
                  <a:pt x="4561213" y="261945"/>
                </a:lnTo>
                <a:lnTo>
                  <a:pt x="4561213" y="17465"/>
                </a:lnTo>
                <a:lnTo>
                  <a:pt x="4844097" y="17465"/>
                </a:lnTo>
                <a:lnTo>
                  <a:pt x="4844097" y="1028547"/>
                </a:lnTo>
                <a:lnTo>
                  <a:pt x="5125245" y="1028547"/>
                </a:lnTo>
                <a:lnTo>
                  <a:pt x="5125245" y="661833"/>
                </a:lnTo>
                <a:lnTo>
                  <a:pt x="5408130" y="661833"/>
                </a:lnTo>
                <a:lnTo>
                  <a:pt x="5408130" y="419103"/>
                </a:lnTo>
                <a:lnTo>
                  <a:pt x="5689277" y="419103"/>
                </a:lnTo>
                <a:lnTo>
                  <a:pt x="5689277" y="314328"/>
                </a:lnTo>
                <a:lnTo>
                  <a:pt x="5972162" y="314328"/>
                </a:lnTo>
                <a:lnTo>
                  <a:pt x="5972162" y="609447"/>
                </a:lnTo>
                <a:lnTo>
                  <a:pt x="6253310" y="609447"/>
                </a:lnTo>
                <a:lnTo>
                  <a:pt x="6253310" y="384182"/>
                </a:lnTo>
                <a:lnTo>
                  <a:pt x="6551922" y="384182"/>
                </a:lnTo>
                <a:lnTo>
                  <a:pt x="6551922" y="801532"/>
                </a:lnTo>
                <a:lnTo>
                  <a:pt x="6834807" y="801532"/>
                </a:lnTo>
                <a:lnTo>
                  <a:pt x="6834807" y="523878"/>
                </a:lnTo>
                <a:lnTo>
                  <a:pt x="7115955" y="523878"/>
                </a:lnTo>
                <a:lnTo>
                  <a:pt x="7115955" y="471489"/>
                </a:lnTo>
              </a:path>
            </a:pathLst>
          </a:custGeom>
          <a:ln w="3929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34248" y="4342695"/>
            <a:ext cx="6279216" cy="1681"/>
          </a:xfrm>
          <a:custGeom>
            <a:avLst/>
            <a:gdLst/>
            <a:ahLst/>
            <a:cxnLst/>
            <a:rect l="l" t="t" r="r" b="b"/>
            <a:pathLst>
              <a:path w="7116445" h="1904">
                <a:moveTo>
                  <a:pt x="0" y="0"/>
                </a:moveTo>
                <a:lnTo>
                  <a:pt x="7115955" y="174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5175417" y="3269150"/>
            <a:ext cx="34906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525"/>
              </a:lnSpc>
            </a:pPr>
            <a:r>
              <a:rPr sz="2956" spc="-1446" dirty="0">
                <a:latin typeface="MS Gothic"/>
                <a:cs typeface="MS Gothic"/>
              </a:rPr>
              <a:t>~</a:t>
            </a:r>
            <a:r>
              <a:rPr sz="2956" spc="-106" dirty="0">
                <a:latin typeface="Verdana"/>
                <a:cs typeface="Verdana"/>
              </a:rPr>
              <a:t>x</a:t>
            </a:r>
            <a:r>
              <a:rPr sz="3110" spc="72" baseline="-11820" dirty="0">
                <a:latin typeface="Trebuchet MS"/>
                <a:cs typeface="Trebuchet MS"/>
              </a:rPr>
              <a:t>t</a:t>
            </a:r>
            <a:endParaRPr sz="3110" baseline="-1182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0591" y="2176367"/>
            <a:ext cx="64377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linear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ﬁlter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8006" y="1939550"/>
            <a:ext cx="137272" cy="248210"/>
          </a:xfrm>
          <a:custGeom>
            <a:avLst/>
            <a:gdLst/>
            <a:ahLst/>
            <a:cxnLst/>
            <a:rect l="l" t="t" r="r" b="b"/>
            <a:pathLst>
              <a:path w="155575" h="281305">
                <a:moveTo>
                  <a:pt x="155112" y="0"/>
                </a:moveTo>
                <a:lnTo>
                  <a:pt x="145602" y="17221"/>
                </a:lnTo>
                <a:lnTo>
                  <a:pt x="0" y="28114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655178" y="1859136"/>
            <a:ext cx="134471" cy="163046"/>
          </a:xfrm>
          <a:custGeom>
            <a:avLst/>
            <a:gdLst/>
            <a:ahLst/>
            <a:cxnLst/>
            <a:rect l="l" t="t" r="r" b="b"/>
            <a:pathLst>
              <a:path w="152400" h="184785">
                <a:moveTo>
                  <a:pt x="151942" y="0"/>
                </a:moveTo>
                <a:lnTo>
                  <a:pt x="0" y="104607"/>
                </a:lnTo>
                <a:lnTo>
                  <a:pt x="92171" y="108356"/>
                </a:lnTo>
                <a:lnTo>
                  <a:pt x="144475" y="184343"/>
                </a:lnTo>
                <a:lnTo>
                  <a:pt x="151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545373" y="1938716"/>
            <a:ext cx="109818" cy="236444"/>
          </a:xfrm>
          <a:custGeom>
            <a:avLst/>
            <a:gdLst/>
            <a:ahLst/>
            <a:cxnLst/>
            <a:rect l="l" t="t" r="r" b="b"/>
            <a:pathLst>
              <a:path w="124460" h="267969">
                <a:moveTo>
                  <a:pt x="0" y="0"/>
                </a:moveTo>
                <a:lnTo>
                  <a:pt x="8260" y="17800"/>
                </a:lnTo>
                <a:lnTo>
                  <a:pt x="124266" y="26779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501966" y="1855371"/>
            <a:ext cx="132229" cy="163046"/>
          </a:xfrm>
          <a:custGeom>
            <a:avLst/>
            <a:gdLst/>
            <a:ahLst/>
            <a:cxnLst/>
            <a:rect l="l" t="t" r="r" b="b"/>
            <a:pathLst>
              <a:path w="149860" h="184785">
                <a:moveTo>
                  <a:pt x="5364" y="0"/>
                </a:moveTo>
                <a:lnTo>
                  <a:pt x="0" y="184434"/>
                </a:lnTo>
                <a:lnTo>
                  <a:pt x="57454" y="112257"/>
                </a:lnTo>
                <a:lnTo>
                  <a:pt x="146289" y="112257"/>
                </a:lnTo>
                <a:lnTo>
                  <a:pt x="5364" y="0"/>
                </a:lnTo>
                <a:close/>
              </a:path>
              <a:path w="149860" h="184785">
                <a:moveTo>
                  <a:pt x="146289" y="112257"/>
                </a:moveTo>
                <a:lnTo>
                  <a:pt x="57454" y="112257"/>
                </a:lnTo>
                <a:lnTo>
                  <a:pt x="149656" y="114940"/>
                </a:lnTo>
                <a:lnTo>
                  <a:pt x="146289" y="112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712327" y="1285974"/>
            <a:ext cx="1843368" cy="1506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008">
              <a:tabLst>
                <a:tab pos="818633" algn="l"/>
              </a:tabLst>
            </a:pPr>
            <a:r>
              <a:rPr sz="3706" spc="132" dirty="0">
                <a:latin typeface="Tahoma"/>
                <a:cs typeface="Tahoma"/>
              </a:rPr>
              <a:t>+	</a:t>
            </a:r>
            <a:r>
              <a:rPr sz="3706" spc="-44" dirty="0">
                <a:latin typeface="Tahoma"/>
                <a:cs typeface="Tahoma"/>
              </a:rPr>
              <a:t>n</a:t>
            </a:r>
            <a:r>
              <a:rPr sz="3706" spc="-18" dirty="0">
                <a:latin typeface="Tahoma"/>
                <a:cs typeface="Tahoma"/>
              </a:rPr>
              <a:t>oi</a:t>
            </a:r>
            <a:r>
              <a:rPr sz="3706" spc="-216" dirty="0">
                <a:latin typeface="Tahoma"/>
                <a:cs typeface="Tahoma"/>
              </a:rPr>
              <a:t>s</a:t>
            </a:r>
            <a:r>
              <a:rPr sz="3706" spc="-335" dirty="0">
                <a:latin typeface="Tahoma"/>
                <a:cs typeface="Tahoma"/>
              </a:rPr>
              <a:t>e</a:t>
            </a:r>
            <a:endParaRPr sz="3706">
              <a:latin typeface="Tahoma"/>
              <a:cs typeface="Tahoma"/>
            </a:endParaRPr>
          </a:p>
          <a:p>
            <a:pPr marL="11206" marR="106462">
              <a:lnSpc>
                <a:spcPts val="2382"/>
              </a:lnSpc>
              <a:spcBef>
                <a:spcPts val="2546"/>
              </a:spcBef>
            </a:pPr>
            <a:r>
              <a:rPr sz="2162" spc="-35" dirty="0">
                <a:solidFill>
                  <a:srgbClr val="FF4013"/>
                </a:solidFill>
                <a:latin typeface="Gill Sans MT"/>
                <a:cs typeface="Gill Sans MT"/>
              </a:rPr>
              <a:t>v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ector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-9" dirty="0">
                <a:solidFill>
                  <a:srgbClr val="FF4013"/>
                </a:solidFill>
                <a:latin typeface="Gill Sans MT"/>
                <a:cs typeface="Gill Sans MT"/>
              </a:rPr>
              <a:t>m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ul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us</a:t>
            </a:r>
            <a:r>
              <a:rPr sz="2162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1419" y="1120905"/>
            <a:ext cx="2038910" cy="57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33428" algn="l"/>
              </a:tabLst>
            </a:pPr>
            <a:r>
              <a:rPr sz="3706" i="1" spc="-291" dirty="0">
                <a:latin typeface="Georgia"/>
                <a:cs typeface="Georgia"/>
              </a:rPr>
              <a:t>y</a:t>
            </a:r>
            <a:r>
              <a:rPr sz="3905" spc="106" baseline="-12241" dirty="0">
                <a:latin typeface="Trebuchet MS"/>
                <a:cs typeface="Trebuchet MS"/>
              </a:rPr>
              <a:t>t	</a:t>
            </a:r>
            <a:r>
              <a:rPr sz="3706" spc="132" dirty="0">
                <a:latin typeface="Tahoma"/>
                <a:cs typeface="Tahoma"/>
              </a:rPr>
              <a:t>=</a:t>
            </a:r>
            <a:r>
              <a:rPr sz="3706" spc="-326" dirty="0">
                <a:latin typeface="Tahoma"/>
                <a:cs typeface="Tahoma"/>
              </a:rPr>
              <a:t> </a:t>
            </a:r>
            <a:r>
              <a:rPr sz="5559" spc="-2508" baseline="14550" dirty="0">
                <a:latin typeface="MS Gothic"/>
                <a:cs typeface="MS Gothic"/>
              </a:rPr>
              <a:t>~</a:t>
            </a:r>
            <a:r>
              <a:rPr sz="3706" i="1" spc="-62" dirty="0">
                <a:latin typeface="Georgia"/>
                <a:cs typeface="Georgia"/>
              </a:rPr>
              <a:t>k</a:t>
            </a:r>
            <a:r>
              <a:rPr sz="3706" i="1" spc="40" dirty="0">
                <a:latin typeface="Georgia"/>
                <a:cs typeface="Georgia"/>
              </a:rPr>
              <a:t> </a:t>
            </a:r>
            <a:r>
              <a:rPr sz="3706" spc="-22" dirty="0">
                <a:latin typeface="Microsoft Sans Serif"/>
                <a:cs typeface="Microsoft Sans Serif"/>
              </a:rPr>
              <a:t>·</a:t>
            </a:r>
            <a:r>
              <a:rPr sz="3706" spc="-216" dirty="0">
                <a:latin typeface="Microsoft Sans Serif"/>
                <a:cs typeface="Microsoft Sans Serif"/>
              </a:rPr>
              <a:t> </a:t>
            </a:r>
            <a:r>
              <a:rPr sz="3706" spc="-1813" dirty="0">
                <a:latin typeface="MS Gothic"/>
                <a:cs typeface="MS Gothic"/>
              </a:rPr>
              <a:t>~</a:t>
            </a:r>
            <a:r>
              <a:rPr sz="3706" i="1" spc="221" dirty="0">
                <a:latin typeface="Georgia"/>
                <a:cs typeface="Georgia"/>
              </a:rPr>
              <a:t>x</a:t>
            </a:r>
            <a:r>
              <a:rPr sz="3905" spc="106" baseline="-12241" dirty="0">
                <a:latin typeface="Trebuchet MS"/>
                <a:cs typeface="Trebuchet MS"/>
              </a:rPr>
              <a:t>t</a:t>
            </a:r>
            <a:endParaRPr sz="3905" baseline="-12241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7590" y="6275677"/>
            <a:ext cx="678516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9607" y="6490496"/>
            <a:ext cx="640976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726125" y="0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176571" y="6417692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41269" y="82512"/>
                </a:lnTo>
                <a:lnTo>
                  <a:pt x="0" y="165021"/>
                </a:lnTo>
                <a:lnTo>
                  <a:pt x="165018" y="825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2969560" y="1302307"/>
            <a:ext cx="1036544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-40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espons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9467" y="2792091"/>
            <a:ext cx="1880347" cy="95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12887" algn="ctr">
              <a:lnSpc>
                <a:spcPts val="1941"/>
              </a:lnSpc>
            </a:pPr>
            <a:r>
              <a:rPr sz="1632" dirty="0">
                <a:latin typeface="Gill Sans MT"/>
                <a:cs typeface="Gill Sans MT"/>
              </a:rPr>
              <a:t>walk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</a:t>
            </a:r>
            <a:r>
              <a:rPr sz="1632" spc="-44" dirty="0">
                <a:latin typeface="Gill Sans MT"/>
                <a:cs typeface="Gill Sans MT"/>
              </a:rPr>
              <a:t>r</a:t>
            </a:r>
            <a:r>
              <a:rPr sz="1632" dirty="0">
                <a:latin typeface="Gill Sans MT"/>
                <a:cs typeface="Gill Sans MT"/>
              </a:rPr>
              <a:t>ough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data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one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bin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at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endParaRPr sz="1632">
              <a:latin typeface="Gill Sans MT"/>
              <a:cs typeface="Gill Sans MT"/>
            </a:endParaRPr>
          </a:p>
          <a:p>
            <a:pPr marL="81807" algn="ctr">
              <a:spcBef>
                <a:spcPts val="176"/>
              </a:spcBef>
            </a:pPr>
            <a:r>
              <a:rPr sz="2868" spc="-13" dirty="0">
                <a:latin typeface="Gill Sans MT"/>
                <a:cs typeface="Gill Sans MT"/>
              </a:rPr>
              <a:t>t</a:t>
            </a:r>
            <a:r>
              <a:rPr sz="2868" spc="75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=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2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6153" y="4169645"/>
            <a:ext cx="1224803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sti</a:t>
            </a:r>
            <a:r>
              <a:rPr sz="2868" spc="-53" dirty="0">
                <a:latin typeface="Gill Sans MT"/>
                <a:cs typeface="Gill Sans MT"/>
              </a:rPr>
              <a:t>m</a:t>
            </a:r>
            <a:r>
              <a:rPr sz="2868" spc="-18" dirty="0">
                <a:latin typeface="Gill Sans MT"/>
                <a:cs typeface="Gill Sans MT"/>
              </a:rPr>
              <a:t>u</a:t>
            </a:r>
            <a:r>
              <a:rPr sz="2868" spc="-13" dirty="0">
                <a:latin typeface="Gill Sans MT"/>
                <a:cs typeface="Gill Sans MT"/>
              </a:rPr>
              <a:t>lus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7650" y="5547220"/>
            <a:ext cx="1353110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esponse</a:t>
            </a:r>
            <a:endParaRPr sz="2868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4248" y="4978378"/>
          <a:ext cx="6278779" cy="129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9282">
                <a:tc row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5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2000" spc="235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4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  <a:lnB w="29467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5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25513"/>
              </p:ext>
            </p:extLst>
          </p:nvPr>
        </p:nvGraphicFramePr>
        <p:xfrm>
          <a:off x="3944473" y="4998345"/>
          <a:ext cx="6278781" cy="129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9282">
                <a:tc grid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09">
                <a:tc>
                  <a:txBody>
                    <a:bodyPr/>
                    <a:lstStyle/>
                    <a:p>
                      <a:endParaRPr sz="3000" baseline="-12077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5">
                <a:tc gridSpan="2">
                  <a:txBody>
                    <a:bodyPr/>
                    <a:lstStyle/>
                    <a:p>
                      <a:endParaRPr sz="3000" baseline="-12077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  <a:lnB w="29467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4260708" y="3871018"/>
            <a:ext cx="2355476" cy="884144"/>
          </a:xfrm>
          <a:custGeom>
            <a:avLst/>
            <a:gdLst/>
            <a:ahLst/>
            <a:cxnLst/>
            <a:rect l="l" t="t" r="r" b="b"/>
            <a:pathLst>
              <a:path w="2669540" h="1002029">
                <a:moveTo>
                  <a:pt x="0" y="1001911"/>
                </a:moveTo>
                <a:lnTo>
                  <a:pt x="2669356" y="1001911"/>
                </a:lnTo>
                <a:lnTo>
                  <a:pt x="2669356" y="0"/>
                </a:lnTo>
                <a:lnTo>
                  <a:pt x="0" y="0"/>
                </a:lnTo>
                <a:lnTo>
                  <a:pt x="0" y="1001911"/>
                </a:lnTo>
                <a:close/>
              </a:path>
            </a:pathLst>
          </a:custGeom>
          <a:ln w="3929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421950" y="6179469"/>
            <a:ext cx="326651" cy="44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912" i="1" spc="13" dirty="0">
                <a:latin typeface="Palatino Linotype"/>
                <a:cs typeface="Palatino Linotype"/>
              </a:rPr>
              <a:t>y</a:t>
            </a:r>
            <a:r>
              <a:rPr sz="3044" spc="152" baseline="-12077" dirty="0">
                <a:latin typeface="Trebuchet MS"/>
                <a:cs typeface="Trebuchet MS"/>
              </a:rPr>
              <a:t>t</a:t>
            </a:r>
            <a:endParaRPr sz="3044" baseline="-12077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248" y="3926676"/>
            <a:ext cx="6279216" cy="907676"/>
          </a:xfrm>
          <a:custGeom>
            <a:avLst/>
            <a:gdLst/>
            <a:ahLst/>
            <a:cxnLst/>
            <a:rect l="l" t="t" r="r" b="b"/>
            <a:pathLst>
              <a:path w="7116445" h="1028700">
                <a:moveTo>
                  <a:pt x="0" y="471489"/>
                </a:moveTo>
                <a:lnTo>
                  <a:pt x="0" y="574526"/>
                </a:lnTo>
                <a:lnTo>
                  <a:pt x="281144" y="574526"/>
                </a:lnTo>
                <a:lnTo>
                  <a:pt x="281144" y="591982"/>
                </a:lnTo>
                <a:lnTo>
                  <a:pt x="564035" y="591982"/>
                </a:lnTo>
                <a:lnTo>
                  <a:pt x="564035" y="541343"/>
                </a:lnTo>
                <a:lnTo>
                  <a:pt x="862647" y="541343"/>
                </a:lnTo>
                <a:lnTo>
                  <a:pt x="1143795" y="541343"/>
                </a:lnTo>
                <a:lnTo>
                  <a:pt x="1143795" y="906307"/>
                </a:lnTo>
                <a:lnTo>
                  <a:pt x="1426680" y="906307"/>
                </a:lnTo>
                <a:lnTo>
                  <a:pt x="1426680" y="157154"/>
                </a:lnTo>
                <a:lnTo>
                  <a:pt x="1707827" y="157154"/>
                </a:lnTo>
                <a:lnTo>
                  <a:pt x="1707827" y="104790"/>
                </a:lnTo>
                <a:lnTo>
                  <a:pt x="1990712" y="104790"/>
                </a:lnTo>
                <a:lnTo>
                  <a:pt x="1990712" y="506422"/>
                </a:lnTo>
                <a:lnTo>
                  <a:pt x="2271860" y="506422"/>
                </a:lnTo>
                <a:lnTo>
                  <a:pt x="2271860" y="661833"/>
                </a:lnTo>
                <a:lnTo>
                  <a:pt x="2554775" y="661833"/>
                </a:lnTo>
                <a:lnTo>
                  <a:pt x="2554775" y="401647"/>
                </a:lnTo>
                <a:lnTo>
                  <a:pt x="2853357" y="401647"/>
                </a:lnTo>
                <a:lnTo>
                  <a:pt x="2853357" y="574526"/>
                </a:lnTo>
                <a:lnTo>
                  <a:pt x="3134505" y="574526"/>
                </a:lnTo>
                <a:lnTo>
                  <a:pt x="3134505" y="436568"/>
                </a:lnTo>
                <a:lnTo>
                  <a:pt x="3417390" y="436568"/>
                </a:lnTo>
                <a:lnTo>
                  <a:pt x="3417390" y="941237"/>
                </a:lnTo>
                <a:lnTo>
                  <a:pt x="3698568" y="941237"/>
                </a:lnTo>
                <a:lnTo>
                  <a:pt x="3698568" y="0"/>
                </a:lnTo>
                <a:lnTo>
                  <a:pt x="3981452" y="0"/>
                </a:lnTo>
                <a:lnTo>
                  <a:pt x="3981452" y="366714"/>
                </a:lnTo>
                <a:lnTo>
                  <a:pt x="4262600" y="366714"/>
                </a:lnTo>
                <a:lnTo>
                  <a:pt x="4262600" y="261945"/>
                </a:lnTo>
                <a:lnTo>
                  <a:pt x="4561213" y="261945"/>
                </a:lnTo>
                <a:lnTo>
                  <a:pt x="4561213" y="17465"/>
                </a:lnTo>
                <a:lnTo>
                  <a:pt x="4844097" y="17465"/>
                </a:lnTo>
                <a:lnTo>
                  <a:pt x="4844097" y="1028547"/>
                </a:lnTo>
                <a:lnTo>
                  <a:pt x="5125245" y="1028547"/>
                </a:lnTo>
                <a:lnTo>
                  <a:pt x="5125245" y="661833"/>
                </a:lnTo>
                <a:lnTo>
                  <a:pt x="5408130" y="661833"/>
                </a:lnTo>
                <a:lnTo>
                  <a:pt x="5408130" y="419103"/>
                </a:lnTo>
                <a:lnTo>
                  <a:pt x="5689277" y="419103"/>
                </a:lnTo>
                <a:lnTo>
                  <a:pt x="5689277" y="314328"/>
                </a:lnTo>
                <a:lnTo>
                  <a:pt x="5972162" y="314328"/>
                </a:lnTo>
                <a:lnTo>
                  <a:pt x="5972162" y="609447"/>
                </a:lnTo>
                <a:lnTo>
                  <a:pt x="6253310" y="609447"/>
                </a:lnTo>
                <a:lnTo>
                  <a:pt x="6253310" y="384182"/>
                </a:lnTo>
                <a:lnTo>
                  <a:pt x="6551922" y="384182"/>
                </a:lnTo>
                <a:lnTo>
                  <a:pt x="6551922" y="801532"/>
                </a:lnTo>
                <a:lnTo>
                  <a:pt x="6834807" y="801532"/>
                </a:lnTo>
                <a:lnTo>
                  <a:pt x="6834807" y="523878"/>
                </a:lnTo>
                <a:lnTo>
                  <a:pt x="7115955" y="523878"/>
                </a:lnTo>
                <a:lnTo>
                  <a:pt x="7115955" y="471489"/>
                </a:lnTo>
              </a:path>
            </a:pathLst>
          </a:custGeom>
          <a:ln w="3929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34248" y="4342695"/>
            <a:ext cx="6279216" cy="1681"/>
          </a:xfrm>
          <a:custGeom>
            <a:avLst/>
            <a:gdLst/>
            <a:ahLst/>
            <a:cxnLst/>
            <a:rect l="l" t="t" r="r" b="b"/>
            <a:pathLst>
              <a:path w="7116445" h="1904">
                <a:moveTo>
                  <a:pt x="0" y="0"/>
                </a:moveTo>
                <a:lnTo>
                  <a:pt x="7115955" y="174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5331829" y="3269150"/>
            <a:ext cx="36139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525"/>
              </a:lnSpc>
            </a:pPr>
            <a:r>
              <a:rPr sz="2956" spc="-1456" dirty="0">
                <a:latin typeface="MS Gothic"/>
                <a:cs typeface="MS Gothic"/>
              </a:rPr>
              <a:t>~</a:t>
            </a:r>
            <a:r>
              <a:rPr sz="2956" spc="-35" dirty="0">
                <a:latin typeface="Verdana"/>
                <a:cs typeface="Verdana"/>
              </a:rPr>
              <a:t>x</a:t>
            </a:r>
            <a:r>
              <a:rPr sz="3110" spc="119" baseline="-11820" dirty="0">
                <a:latin typeface="Trebuchet MS"/>
                <a:cs typeface="Trebuchet MS"/>
              </a:rPr>
              <a:t>t</a:t>
            </a:r>
            <a:endParaRPr sz="3110" baseline="-1182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4473" y="5915710"/>
            <a:ext cx="2517401" cy="312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030" spc="207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spc="212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0591" y="2176367"/>
            <a:ext cx="64377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linear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ﬁlter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8006" y="1939550"/>
            <a:ext cx="137272" cy="248210"/>
          </a:xfrm>
          <a:custGeom>
            <a:avLst/>
            <a:gdLst/>
            <a:ahLst/>
            <a:cxnLst/>
            <a:rect l="l" t="t" r="r" b="b"/>
            <a:pathLst>
              <a:path w="155575" h="281305">
                <a:moveTo>
                  <a:pt x="155112" y="0"/>
                </a:moveTo>
                <a:lnTo>
                  <a:pt x="145602" y="17221"/>
                </a:lnTo>
                <a:lnTo>
                  <a:pt x="0" y="28114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655178" y="1859136"/>
            <a:ext cx="134471" cy="163046"/>
          </a:xfrm>
          <a:custGeom>
            <a:avLst/>
            <a:gdLst/>
            <a:ahLst/>
            <a:cxnLst/>
            <a:rect l="l" t="t" r="r" b="b"/>
            <a:pathLst>
              <a:path w="152400" h="184785">
                <a:moveTo>
                  <a:pt x="151942" y="0"/>
                </a:moveTo>
                <a:lnTo>
                  <a:pt x="0" y="104607"/>
                </a:lnTo>
                <a:lnTo>
                  <a:pt x="92171" y="108356"/>
                </a:lnTo>
                <a:lnTo>
                  <a:pt x="144475" y="184343"/>
                </a:lnTo>
                <a:lnTo>
                  <a:pt x="151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545373" y="1938716"/>
            <a:ext cx="109818" cy="236444"/>
          </a:xfrm>
          <a:custGeom>
            <a:avLst/>
            <a:gdLst/>
            <a:ahLst/>
            <a:cxnLst/>
            <a:rect l="l" t="t" r="r" b="b"/>
            <a:pathLst>
              <a:path w="124460" h="267969">
                <a:moveTo>
                  <a:pt x="0" y="0"/>
                </a:moveTo>
                <a:lnTo>
                  <a:pt x="8260" y="17800"/>
                </a:lnTo>
                <a:lnTo>
                  <a:pt x="124266" y="26779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501966" y="1855371"/>
            <a:ext cx="132229" cy="163046"/>
          </a:xfrm>
          <a:custGeom>
            <a:avLst/>
            <a:gdLst/>
            <a:ahLst/>
            <a:cxnLst/>
            <a:rect l="l" t="t" r="r" b="b"/>
            <a:pathLst>
              <a:path w="149860" h="184785">
                <a:moveTo>
                  <a:pt x="5364" y="0"/>
                </a:moveTo>
                <a:lnTo>
                  <a:pt x="0" y="184434"/>
                </a:lnTo>
                <a:lnTo>
                  <a:pt x="57454" y="112257"/>
                </a:lnTo>
                <a:lnTo>
                  <a:pt x="146289" y="112257"/>
                </a:lnTo>
                <a:lnTo>
                  <a:pt x="5364" y="0"/>
                </a:lnTo>
                <a:close/>
              </a:path>
              <a:path w="149860" h="184785">
                <a:moveTo>
                  <a:pt x="146289" y="112257"/>
                </a:moveTo>
                <a:lnTo>
                  <a:pt x="57454" y="112257"/>
                </a:lnTo>
                <a:lnTo>
                  <a:pt x="149656" y="114940"/>
                </a:lnTo>
                <a:lnTo>
                  <a:pt x="146289" y="112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712327" y="1285974"/>
            <a:ext cx="1843368" cy="1506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008">
              <a:tabLst>
                <a:tab pos="818633" algn="l"/>
              </a:tabLst>
            </a:pPr>
            <a:r>
              <a:rPr sz="3706" spc="132" dirty="0">
                <a:latin typeface="Tahoma"/>
                <a:cs typeface="Tahoma"/>
              </a:rPr>
              <a:t>+	</a:t>
            </a:r>
            <a:r>
              <a:rPr sz="3706" spc="-44" dirty="0">
                <a:latin typeface="Tahoma"/>
                <a:cs typeface="Tahoma"/>
              </a:rPr>
              <a:t>n</a:t>
            </a:r>
            <a:r>
              <a:rPr sz="3706" spc="-18" dirty="0">
                <a:latin typeface="Tahoma"/>
                <a:cs typeface="Tahoma"/>
              </a:rPr>
              <a:t>oi</a:t>
            </a:r>
            <a:r>
              <a:rPr sz="3706" spc="-216" dirty="0">
                <a:latin typeface="Tahoma"/>
                <a:cs typeface="Tahoma"/>
              </a:rPr>
              <a:t>s</a:t>
            </a:r>
            <a:r>
              <a:rPr sz="3706" spc="-335" dirty="0">
                <a:latin typeface="Tahoma"/>
                <a:cs typeface="Tahoma"/>
              </a:rPr>
              <a:t>e</a:t>
            </a:r>
            <a:endParaRPr sz="3706">
              <a:latin typeface="Tahoma"/>
              <a:cs typeface="Tahoma"/>
            </a:endParaRPr>
          </a:p>
          <a:p>
            <a:pPr marL="11206" marR="106462">
              <a:lnSpc>
                <a:spcPts val="2382"/>
              </a:lnSpc>
              <a:spcBef>
                <a:spcPts val="2546"/>
              </a:spcBef>
            </a:pPr>
            <a:r>
              <a:rPr sz="2162" spc="-35" dirty="0">
                <a:solidFill>
                  <a:srgbClr val="FF4013"/>
                </a:solidFill>
                <a:latin typeface="Gill Sans MT"/>
                <a:cs typeface="Gill Sans MT"/>
              </a:rPr>
              <a:t>v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ector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-9" dirty="0">
                <a:solidFill>
                  <a:srgbClr val="FF4013"/>
                </a:solidFill>
                <a:latin typeface="Gill Sans MT"/>
                <a:cs typeface="Gill Sans MT"/>
              </a:rPr>
              <a:t>m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ul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us</a:t>
            </a:r>
            <a:r>
              <a:rPr sz="2162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419" y="1120905"/>
            <a:ext cx="2038910" cy="57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33428" algn="l"/>
              </a:tabLst>
            </a:pPr>
            <a:r>
              <a:rPr sz="3706" i="1" spc="-291" dirty="0">
                <a:latin typeface="Georgia"/>
                <a:cs typeface="Georgia"/>
              </a:rPr>
              <a:t>y</a:t>
            </a:r>
            <a:r>
              <a:rPr sz="3905" spc="106" baseline="-12241" dirty="0">
                <a:latin typeface="Trebuchet MS"/>
                <a:cs typeface="Trebuchet MS"/>
              </a:rPr>
              <a:t>t	</a:t>
            </a:r>
            <a:r>
              <a:rPr sz="3706" spc="132" dirty="0">
                <a:latin typeface="Tahoma"/>
                <a:cs typeface="Tahoma"/>
              </a:rPr>
              <a:t>=</a:t>
            </a:r>
            <a:r>
              <a:rPr sz="3706" spc="-326" dirty="0">
                <a:latin typeface="Tahoma"/>
                <a:cs typeface="Tahoma"/>
              </a:rPr>
              <a:t> </a:t>
            </a:r>
            <a:r>
              <a:rPr sz="5559" spc="-2508" baseline="14550" dirty="0">
                <a:latin typeface="MS Gothic"/>
                <a:cs typeface="MS Gothic"/>
              </a:rPr>
              <a:t>~</a:t>
            </a:r>
            <a:r>
              <a:rPr sz="3706" i="1" spc="-62" dirty="0">
                <a:latin typeface="Georgia"/>
                <a:cs typeface="Georgia"/>
              </a:rPr>
              <a:t>k</a:t>
            </a:r>
            <a:r>
              <a:rPr sz="3706" i="1" spc="40" dirty="0">
                <a:latin typeface="Georgia"/>
                <a:cs typeface="Georgia"/>
              </a:rPr>
              <a:t> </a:t>
            </a:r>
            <a:r>
              <a:rPr sz="3706" spc="-22" dirty="0">
                <a:latin typeface="Microsoft Sans Serif"/>
                <a:cs typeface="Microsoft Sans Serif"/>
              </a:rPr>
              <a:t>·</a:t>
            </a:r>
            <a:r>
              <a:rPr sz="3706" spc="-216" dirty="0">
                <a:latin typeface="Microsoft Sans Serif"/>
                <a:cs typeface="Microsoft Sans Serif"/>
              </a:rPr>
              <a:t> </a:t>
            </a:r>
            <a:r>
              <a:rPr sz="3706" spc="-1813" dirty="0">
                <a:latin typeface="MS Gothic"/>
                <a:cs typeface="MS Gothic"/>
              </a:rPr>
              <a:t>~</a:t>
            </a:r>
            <a:r>
              <a:rPr sz="3706" i="1" spc="221" dirty="0">
                <a:latin typeface="Georgia"/>
                <a:cs typeface="Georgia"/>
              </a:rPr>
              <a:t>x</a:t>
            </a:r>
            <a:r>
              <a:rPr sz="3905" spc="106" baseline="-12241" dirty="0">
                <a:latin typeface="Trebuchet MS"/>
                <a:cs typeface="Trebuchet MS"/>
              </a:rPr>
              <a:t>t</a:t>
            </a:r>
            <a:endParaRPr sz="3905" baseline="-12241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7590" y="6275677"/>
            <a:ext cx="678516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9607" y="6490496"/>
            <a:ext cx="640976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726125" y="0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176571" y="6417692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41269" y="82512"/>
                </a:lnTo>
                <a:lnTo>
                  <a:pt x="0" y="165021"/>
                </a:lnTo>
                <a:lnTo>
                  <a:pt x="165018" y="825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2969560" y="1302307"/>
            <a:ext cx="1036544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-40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espons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9467" y="2792091"/>
            <a:ext cx="1880347" cy="95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12887" algn="ctr">
              <a:lnSpc>
                <a:spcPts val="1941"/>
              </a:lnSpc>
            </a:pPr>
            <a:r>
              <a:rPr sz="1632" dirty="0">
                <a:latin typeface="Gill Sans MT"/>
                <a:cs typeface="Gill Sans MT"/>
              </a:rPr>
              <a:t>walk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</a:t>
            </a:r>
            <a:r>
              <a:rPr sz="1632" spc="-44" dirty="0">
                <a:latin typeface="Gill Sans MT"/>
                <a:cs typeface="Gill Sans MT"/>
              </a:rPr>
              <a:t>r</a:t>
            </a:r>
            <a:r>
              <a:rPr sz="1632" dirty="0">
                <a:latin typeface="Gill Sans MT"/>
                <a:cs typeface="Gill Sans MT"/>
              </a:rPr>
              <a:t>ough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data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one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bin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at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endParaRPr sz="1632">
              <a:latin typeface="Gill Sans MT"/>
              <a:cs typeface="Gill Sans MT"/>
            </a:endParaRPr>
          </a:p>
          <a:p>
            <a:pPr marL="81807" algn="ctr">
              <a:spcBef>
                <a:spcPts val="176"/>
              </a:spcBef>
            </a:pPr>
            <a:r>
              <a:rPr sz="2868" spc="-13" dirty="0">
                <a:latin typeface="Gill Sans MT"/>
                <a:cs typeface="Gill Sans MT"/>
              </a:rPr>
              <a:t>t</a:t>
            </a:r>
            <a:r>
              <a:rPr sz="2868" spc="75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=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3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6153" y="4169645"/>
            <a:ext cx="1224803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sti</a:t>
            </a:r>
            <a:r>
              <a:rPr sz="2868" spc="-53" dirty="0">
                <a:latin typeface="Gill Sans MT"/>
                <a:cs typeface="Gill Sans MT"/>
              </a:rPr>
              <a:t>m</a:t>
            </a:r>
            <a:r>
              <a:rPr sz="2868" spc="-18" dirty="0">
                <a:latin typeface="Gill Sans MT"/>
                <a:cs typeface="Gill Sans MT"/>
              </a:rPr>
              <a:t>u</a:t>
            </a:r>
            <a:r>
              <a:rPr sz="2868" spc="-13" dirty="0">
                <a:latin typeface="Gill Sans MT"/>
                <a:cs typeface="Gill Sans MT"/>
              </a:rPr>
              <a:t>lus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7650" y="5547220"/>
            <a:ext cx="1353110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esponse</a:t>
            </a:r>
            <a:endParaRPr sz="2868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518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3963" y="4103149"/>
            <a:ext cx="210110" cy="192180"/>
          </a:xfrm>
          <a:custGeom>
            <a:avLst/>
            <a:gdLst/>
            <a:ahLst/>
            <a:cxnLst/>
            <a:rect l="l" t="t" r="r" b="b"/>
            <a:pathLst>
              <a:path w="238125" h="217804">
                <a:moveTo>
                  <a:pt x="31239" y="159071"/>
                </a:moveTo>
                <a:lnTo>
                  <a:pt x="15893" y="161678"/>
                </a:lnTo>
                <a:lnTo>
                  <a:pt x="5234" y="169680"/>
                </a:lnTo>
                <a:lnTo>
                  <a:pt x="0" y="181434"/>
                </a:lnTo>
                <a:lnTo>
                  <a:pt x="2919" y="196662"/>
                </a:lnTo>
                <a:lnTo>
                  <a:pt x="11082" y="207457"/>
                </a:lnTo>
                <a:lnTo>
                  <a:pt x="22786" y="214290"/>
                </a:lnTo>
                <a:lnTo>
                  <a:pt x="36331" y="217634"/>
                </a:lnTo>
                <a:lnTo>
                  <a:pt x="56057" y="214909"/>
                </a:lnTo>
                <a:lnTo>
                  <a:pt x="71503" y="207732"/>
                </a:lnTo>
                <a:lnTo>
                  <a:pt x="71959" y="207361"/>
                </a:lnTo>
                <a:lnTo>
                  <a:pt x="50265" y="207361"/>
                </a:lnTo>
                <a:lnTo>
                  <a:pt x="38715" y="207191"/>
                </a:lnTo>
                <a:lnTo>
                  <a:pt x="25739" y="203762"/>
                </a:lnTo>
                <a:lnTo>
                  <a:pt x="34822" y="196107"/>
                </a:lnTo>
                <a:lnTo>
                  <a:pt x="42019" y="184612"/>
                </a:lnTo>
                <a:lnTo>
                  <a:pt x="39412" y="166007"/>
                </a:lnTo>
                <a:lnTo>
                  <a:pt x="31239" y="159071"/>
                </a:lnTo>
                <a:close/>
              </a:path>
              <a:path w="238125" h="217804">
                <a:moveTo>
                  <a:pt x="122629" y="183079"/>
                </a:moveTo>
                <a:lnTo>
                  <a:pt x="94583" y="183079"/>
                </a:lnTo>
                <a:lnTo>
                  <a:pt x="99788" y="193120"/>
                </a:lnTo>
                <a:lnTo>
                  <a:pt x="107636" y="202669"/>
                </a:lnTo>
                <a:lnTo>
                  <a:pt x="118182" y="210705"/>
                </a:lnTo>
                <a:lnTo>
                  <a:pt x="131483" y="216208"/>
                </a:lnTo>
                <a:lnTo>
                  <a:pt x="150905" y="214796"/>
                </a:lnTo>
                <a:lnTo>
                  <a:pt x="167864" y="209864"/>
                </a:lnTo>
                <a:lnTo>
                  <a:pt x="171879" y="207762"/>
                </a:lnTo>
                <a:lnTo>
                  <a:pt x="148654" y="207762"/>
                </a:lnTo>
                <a:lnTo>
                  <a:pt x="134230" y="203896"/>
                </a:lnTo>
                <a:lnTo>
                  <a:pt x="125495" y="193899"/>
                </a:lnTo>
                <a:lnTo>
                  <a:pt x="122629" y="183079"/>
                </a:lnTo>
                <a:close/>
              </a:path>
              <a:path w="238125" h="217804">
                <a:moveTo>
                  <a:pt x="223851" y="139021"/>
                </a:moveTo>
                <a:lnTo>
                  <a:pt x="213872" y="139021"/>
                </a:lnTo>
                <a:lnTo>
                  <a:pt x="212814" y="141176"/>
                </a:lnTo>
                <a:lnTo>
                  <a:pt x="212098" y="144391"/>
                </a:lnTo>
                <a:lnTo>
                  <a:pt x="204426" y="163900"/>
                </a:lnTo>
                <a:lnTo>
                  <a:pt x="175185" y="198701"/>
                </a:lnTo>
                <a:lnTo>
                  <a:pt x="148654" y="207762"/>
                </a:lnTo>
                <a:lnTo>
                  <a:pt x="171879" y="207762"/>
                </a:lnTo>
                <a:lnTo>
                  <a:pt x="204684" y="182180"/>
                </a:lnTo>
                <a:lnTo>
                  <a:pt x="223685" y="145920"/>
                </a:lnTo>
                <a:lnTo>
                  <a:pt x="223851" y="139021"/>
                </a:lnTo>
                <a:close/>
              </a:path>
              <a:path w="238125" h="217804">
                <a:moveTo>
                  <a:pt x="126231" y="10134"/>
                </a:moveTo>
                <a:lnTo>
                  <a:pt x="90254" y="10134"/>
                </a:lnTo>
                <a:lnTo>
                  <a:pt x="100410" y="11870"/>
                </a:lnTo>
                <a:lnTo>
                  <a:pt x="110447" y="19280"/>
                </a:lnTo>
                <a:lnTo>
                  <a:pt x="116337" y="35642"/>
                </a:lnTo>
                <a:lnTo>
                  <a:pt x="116179" y="42668"/>
                </a:lnTo>
                <a:lnTo>
                  <a:pt x="115482" y="50524"/>
                </a:lnTo>
                <a:lnTo>
                  <a:pt x="107215" y="93301"/>
                </a:lnTo>
                <a:lnTo>
                  <a:pt x="95132" y="141581"/>
                </a:lnTo>
                <a:lnTo>
                  <a:pt x="75700" y="189089"/>
                </a:lnTo>
                <a:lnTo>
                  <a:pt x="50265" y="207361"/>
                </a:lnTo>
                <a:lnTo>
                  <a:pt x="71959" y="207361"/>
                </a:lnTo>
                <a:lnTo>
                  <a:pt x="82910" y="198462"/>
                </a:lnTo>
                <a:lnTo>
                  <a:pt x="90523" y="189457"/>
                </a:lnTo>
                <a:lnTo>
                  <a:pt x="94583" y="183079"/>
                </a:lnTo>
                <a:lnTo>
                  <a:pt x="122629" y="183079"/>
                </a:lnTo>
                <a:lnTo>
                  <a:pt x="121864" y="180191"/>
                </a:lnTo>
                <a:lnTo>
                  <a:pt x="122354" y="168809"/>
                </a:lnTo>
                <a:lnTo>
                  <a:pt x="124076" y="157584"/>
                </a:lnTo>
                <a:lnTo>
                  <a:pt x="146246" y="67061"/>
                </a:lnTo>
                <a:lnTo>
                  <a:pt x="159068" y="32819"/>
                </a:lnTo>
                <a:lnTo>
                  <a:pt x="145634" y="32819"/>
                </a:lnTo>
                <a:lnTo>
                  <a:pt x="135977" y="18406"/>
                </a:lnTo>
                <a:lnTo>
                  <a:pt x="126231" y="10134"/>
                </a:lnTo>
                <a:close/>
              </a:path>
              <a:path w="238125" h="217804">
                <a:moveTo>
                  <a:pt x="101297" y="120"/>
                </a:moveTo>
                <a:lnTo>
                  <a:pt x="52601" y="16075"/>
                </a:lnTo>
                <a:lnTo>
                  <a:pt x="24014" y="48869"/>
                </a:lnTo>
                <a:lnTo>
                  <a:pt x="14539" y="78872"/>
                </a:lnTo>
                <a:lnTo>
                  <a:pt x="24146" y="78872"/>
                </a:lnTo>
                <a:lnTo>
                  <a:pt x="25575" y="77799"/>
                </a:lnTo>
                <a:lnTo>
                  <a:pt x="26636" y="73501"/>
                </a:lnTo>
                <a:lnTo>
                  <a:pt x="34363" y="54151"/>
                </a:lnTo>
                <a:lnTo>
                  <a:pt x="63320" y="19381"/>
                </a:lnTo>
                <a:lnTo>
                  <a:pt x="90254" y="10134"/>
                </a:lnTo>
                <a:lnTo>
                  <a:pt x="126231" y="10134"/>
                </a:lnTo>
                <a:lnTo>
                  <a:pt x="124593" y="8743"/>
                </a:lnTo>
                <a:lnTo>
                  <a:pt x="112645" y="2944"/>
                </a:lnTo>
                <a:lnTo>
                  <a:pt x="101297" y="120"/>
                </a:lnTo>
                <a:close/>
              </a:path>
              <a:path w="238125" h="217804">
                <a:moveTo>
                  <a:pt x="227300" y="11099"/>
                </a:moveTo>
                <a:lnTo>
                  <a:pt x="194788" y="11099"/>
                </a:lnTo>
                <a:lnTo>
                  <a:pt x="206923" y="12106"/>
                </a:lnTo>
                <a:lnTo>
                  <a:pt x="217683" y="16497"/>
                </a:lnTo>
                <a:lnTo>
                  <a:pt x="204741" y="22431"/>
                </a:lnTo>
                <a:lnTo>
                  <a:pt x="196593" y="33242"/>
                </a:lnTo>
                <a:lnTo>
                  <a:pt x="197589" y="49312"/>
                </a:lnTo>
                <a:lnTo>
                  <a:pt x="205084" y="58046"/>
                </a:lnTo>
                <a:lnTo>
                  <a:pt x="219661" y="56811"/>
                </a:lnTo>
                <a:lnTo>
                  <a:pt x="231102" y="50588"/>
                </a:lnTo>
                <a:lnTo>
                  <a:pt x="237763" y="39387"/>
                </a:lnTo>
                <a:lnTo>
                  <a:pt x="234908" y="21810"/>
                </a:lnTo>
                <a:lnTo>
                  <a:pt x="227300" y="11099"/>
                </a:lnTo>
                <a:close/>
              </a:path>
              <a:path w="238125" h="217804">
                <a:moveTo>
                  <a:pt x="202870" y="0"/>
                </a:moveTo>
                <a:lnTo>
                  <a:pt x="159260" y="15828"/>
                </a:lnTo>
                <a:lnTo>
                  <a:pt x="145634" y="32819"/>
                </a:lnTo>
                <a:lnTo>
                  <a:pt x="159068" y="32819"/>
                </a:lnTo>
                <a:lnTo>
                  <a:pt x="168264" y="20891"/>
                </a:lnTo>
                <a:lnTo>
                  <a:pt x="180613" y="12605"/>
                </a:lnTo>
                <a:lnTo>
                  <a:pt x="194788" y="11099"/>
                </a:lnTo>
                <a:lnTo>
                  <a:pt x="227300" y="11099"/>
                </a:lnTo>
                <a:lnTo>
                  <a:pt x="226596" y="10109"/>
                </a:lnTo>
                <a:lnTo>
                  <a:pt x="215144" y="3199"/>
                </a:lnTo>
                <a:lnTo>
                  <a:pt x="2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15218" y="4140229"/>
            <a:ext cx="186018" cy="259976"/>
          </a:xfrm>
          <a:custGeom>
            <a:avLst/>
            <a:gdLst/>
            <a:ahLst/>
            <a:cxnLst/>
            <a:rect l="l" t="t" r="r" b="b"/>
            <a:pathLst>
              <a:path w="210820" h="294639">
                <a:moveTo>
                  <a:pt x="39928" y="224999"/>
                </a:moveTo>
                <a:lnTo>
                  <a:pt x="35173" y="224999"/>
                </a:lnTo>
                <a:lnTo>
                  <a:pt x="24207" y="227579"/>
                </a:lnTo>
                <a:lnTo>
                  <a:pt x="14314" y="236320"/>
                </a:lnTo>
                <a:lnTo>
                  <a:pt x="9522" y="252726"/>
                </a:lnTo>
                <a:lnTo>
                  <a:pt x="11814" y="266474"/>
                </a:lnTo>
                <a:lnTo>
                  <a:pt x="18345" y="277939"/>
                </a:lnTo>
                <a:lnTo>
                  <a:pt x="28519" y="286691"/>
                </a:lnTo>
                <a:lnTo>
                  <a:pt x="41739" y="292297"/>
                </a:lnTo>
                <a:lnTo>
                  <a:pt x="57410" y="294327"/>
                </a:lnTo>
                <a:lnTo>
                  <a:pt x="70105" y="293352"/>
                </a:lnTo>
                <a:lnTo>
                  <a:pt x="82634" y="290517"/>
                </a:lnTo>
                <a:lnTo>
                  <a:pt x="94852" y="285958"/>
                </a:lnTo>
                <a:lnTo>
                  <a:pt x="98724" y="283935"/>
                </a:lnTo>
                <a:lnTo>
                  <a:pt x="62839" y="283935"/>
                </a:lnTo>
                <a:lnTo>
                  <a:pt x="51367" y="283395"/>
                </a:lnTo>
                <a:lnTo>
                  <a:pt x="38354" y="279925"/>
                </a:lnTo>
                <a:lnTo>
                  <a:pt x="27056" y="271403"/>
                </a:lnTo>
                <a:lnTo>
                  <a:pt x="30784" y="265242"/>
                </a:lnTo>
                <a:lnTo>
                  <a:pt x="36545" y="265242"/>
                </a:lnTo>
                <a:lnTo>
                  <a:pt x="42976" y="259493"/>
                </a:lnTo>
                <a:lnTo>
                  <a:pt x="47365" y="255433"/>
                </a:lnTo>
                <a:lnTo>
                  <a:pt x="52090" y="249682"/>
                </a:lnTo>
                <a:lnTo>
                  <a:pt x="52090" y="226690"/>
                </a:lnTo>
                <a:lnTo>
                  <a:pt x="39928" y="224999"/>
                </a:lnTo>
                <a:close/>
              </a:path>
              <a:path w="210820" h="294639">
                <a:moveTo>
                  <a:pt x="168256" y="187210"/>
                </a:moveTo>
                <a:lnTo>
                  <a:pt x="135820" y="187210"/>
                </a:lnTo>
                <a:lnTo>
                  <a:pt x="133594" y="198590"/>
                </a:lnTo>
                <a:lnTo>
                  <a:pt x="130756" y="210086"/>
                </a:lnTo>
                <a:lnTo>
                  <a:pt x="115048" y="245652"/>
                </a:lnTo>
                <a:lnTo>
                  <a:pt x="84505" y="276344"/>
                </a:lnTo>
                <a:lnTo>
                  <a:pt x="62839" y="283935"/>
                </a:lnTo>
                <a:lnTo>
                  <a:pt x="98724" y="283935"/>
                </a:lnTo>
                <a:lnTo>
                  <a:pt x="137727" y="253215"/>
                </a:lnTo>
                <a:lnTo>
                  <a:pt x="159536" y="217250"/>
                </a:lnTo>
                <a:lnTo>
                  <a:pt x="164063" y="203816"/>
                </a:lnTo>
                <a:lnTo>
                  <a:pt x="168256" y="187210"/>
                </a:lnTo>
                <a:close/>
              </a:path>
              <a:path w="210820" h="294639">
                <a:moveTo>
                  <a:pt x="85039" y="9246"/>
                </a:moveTo>
                <a:lnTo>
                  <a:pt x="70347" y="9246"/>
                </a:lnTo>
                <a:lnTo>
                  <a:pt x="70347" y="23794"/>
                </a:lnTo>
                <a:lnTo>
                  <a:pt x="68618" y="37002"/>
                </a:lnTo>
                <a:lnTo>
                  <a:pt x="64881" y="49362"/>
                </a:lnTo>
                <a:lnTo>
                  <a:pt x="58031" y="67851"/>
                </a:lnTo>
                <a:lnTo>
                  <a:pt x="52205" y="84091"/>
                </a:lnTo>
                <a:lnTo>
                  <a:pt x="40425" y="121907"/>
                </a:lnTo>
                <a:lnTo>
                  <a:pt x="36256" y="148782"/>
                </a:lnTo>
                <a:lnTo>
                  <a:pt x="38312" y="167365"/>
                </a:lnTo>
                <a:lnTo>
                  <a:pt x="63384" y="199663"/>
                </a:lnTo>
                <a:lnTo>
                  <a:pt x="88313" y="205652"/>
                </a:lnTo>
                <a:lnTo>
                  <a:pt x="102561" y="204412"/>
                </a:lnTo>
                <a:lnTo>
                  <a:pt x="115087" y="200757"/>
                </a:lnTo>
                <a:lnTo>
                  <a:pt x="124301" y="195891"/>
                </a:lnTo>
                <a:lnTo>
                  <a:pt x="95010" y="195891"/>
                </a:lnTo>
                <a:lnTo>
                  <a:pt x="79187" y="192025"/>
                </a:lnTo>
                <a:lnTo>
                  <a:pt x="70072" y="182190"/>
                </a:lnTo>
                <a:lnTo>
                  <a:pt x="66012" y="169080"/>
                </a:lnTo>
                <a:lnTo>
                  <a:pt x="66132" y="157555"/>
                </a:lnTo>
                <a:lnTo>
                  <a:pt x="74277" y="110938"/>
                </a:lnTo>
                <a:lnTo>
                  <a:pt x="94355" y="54035"/>
                </a:lnTo>
                <a:lnTo>
                  <a:pt x="97202" y="43714"/>
                </a:lnTo>
                <a:lnTo>
                  <a:pt x="95500" y="27302"/>
                </a:lnTo>
                <a:lnTo>
                  <a:pt x="89956" y="14297"/>
                </a:lnTo>
                <a:lnTo>
                  <a:pt x="85039" y="9246"/>
                </a:lnTo>
                <a:close/>
              </a:path>
              <a:path w="210820" h="294639">
                <a:moveTo>
                  <a:pt x="203911" y="4174"/>
                </a:moveTo>
                <a:lnTo>
                  <a:pt x="192420" y="4174"/>
                </a:lnTo>
                <a:lnTo>
                  <a:pt x="185318" y="6878"/>
                </a:lnTo>
                <a:lnTo>
                  <a:pt x="181264" y="13986"/>
                </a:lnTo>
                <a:lnTo>
                  <a:pt x="180258" y="16010"/>
                </a:lnTo>
                <a:lnTo>
                  <a:pt x="176540" y="30213"/>
                </a:lnTo>
                <a:lnTo>
                  <a:pt x="174863" y="38333"/>
                </a:lnTo>
                <a:lnTo>
                  <a:pt x="171553" y="50504"/>
                </a:lnTo>
                <a:lnTo>
                  <a:pt x="145084" y="157025"/>
                </a:lnTo>
                <a:lnTo>
                  <a:pt x="111322" y="192138"/>
                </a:lnTo>
                <a:lnTo>
                  <a:pt x="95010" y="195891"/>
                </a:lnTo>
                <a:lnTo>
                  <a:pt x="124301" y="195891"/>
                </a:lnTo>
                <a:lnTo>
                  <a:pt x="126103" y="194939"/>
                </a:lnTo>
                <a:lnTo>
                  <a:pt x="135820" y="187210"/>
                </a:lnTo>
                <a:lnTo>
                  <a:pt x="168256" y="187210"/>
                </a:lnTo>
                <a:lnTo>
                  <a:pt x="208666" y="27178"/>
                </a:lnTo>
                <a:lnTo>
                  <a:pt x="210342" y="20746"/>
                </a:lnTo>
                <a:lnTo>
                  <a:pt x="210342" y="8234"/>
                </a:lnTo>
                <a:lnTo>
                  <a:pt x="203911" y="4174"/>
                </a:lnTo>
                <a:close/>
              </a:path>
              <a:path w="210820" h="294639">
                <a:moveTo>
                  <a:pt x="68972" y="0"/>
                </a:moveTo>
                <a:lnTo>
                  <a:pt x="23496" y="21379"/>
                </a:lnTo>
                <a:lnTo>
                  <a:pt x="2946" y="58224"/>
                </a:lnTo>
                <a:lnTo>
                  <a:pt x="0" y="74184"/>
                </a:lnTo>
                <a:lnTo>
                  <a:pt x="10149" y="74184"/>
                </a:lnTo>
                <a:lnTo>
                  <a:pt x="10485" y="73160"/>
                </a:lnTo>
                <a:lnTo>
                  <a:pt x="12862" y="65716"/>
                </a:lnTo>
                <a:lnTo>
                  <a:pt x="19736" y="45974"/>
                </a:lnTo>
                <a:lnTo>
                  <a:pt x="44242" y="13465"/>
                </a:lnTo>
                <a:lnTo>
                  <a:pt x="62575" y="9246"/>
                </a:lnTo>
                <a:lnTo>
                  <a:pt x="85039" y="9246"/>
                </a:lnTo>
                <a:lnTo>
                  <a:pt x="80977" y="5072"/>
                </a:lnTo>
                <a:lnTo>
                  <a:pt x="68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87589" y="254023"/>
            <a:ext cx="4920503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neural</a:t>
            </a:r>
            <a:r>
              <a:rPr sz="4236" spc="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cod</a:t>
            </a:r>
            <a:r>
              <a:rPr sz="4236" spc="-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ng</a:t>
            </a:r>
            <a:r>
              <a:rPr sz="4236" spc="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p</a:t>
            </a:r>
            <a:r>
              <a:rPr sz="4236" spc="-124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4236" spc="-26" dirty="0">
                <a:solidFill>
                  <a:prstClr val="black"/>
                </a:solidFill>
                <a:latin typeface="Gill Sans MT"/>
                <a:cs typeface="Gill Sans MT"/>
              </a:rPr>
              <a:t>ob</a:t>
            </a:r>
            <a:r>
              <a:rPr sz="4236" spc="-18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4236" spc="-26" dirty="0">
                <a:solidFill>
                  <a:prstClr val="black"/>
                </a:solidFill>
                <a:latin typeface="Gill Sans MT"/>
                <a:cs typeface="Gill Sans MT"/>
              </a:rPr>
              <a:t>em</a:t>
            </a:r>
            <a:endParaRPr sz="4236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83923" y="5490376"/>
            <a:ext cx="7673788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>
              <a:lnSpc>
                <a:spcPts val="2868"/>
              </a:lnSpc>
              <a:tabLst>
                <a:tab pos="1411456" algn="l"/>
              </a:tabLst>
            </a:pPr>
            <a:r>
              <a:rPr sz="2294" i="1" spc="9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2294" i="1" spc="4" dirty="0">
                <a:solidFill>
                  <a:prstClr val="black"/>
                </a:solidFill>
                <a:latin typeface="Gill Sans MT"/>
                <a:cs typeface="Gill Sans MT"/>
              </a:rPr>
              <a:t>pp</a:t>
            </a:r>
            <a:r>
              <a:rPr sz="2294" i="1" spc="-44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294" i="1" spc="4" dirty="0">
                <a:solidFill>
                  <a:prstClr val="black"/>
                </a:solidFill>
                <a:latin typeface="Gill Sans MT"/>
                <a:cs typeface="Gill Sans MT"/>
              </a:rPr>
              <a:t>oa</a:t>
            </a:r>
            <a:r>
              <a:rPr sz="2294" i="1" spc="53" dirty="0">
                <a:solidFill>
                  <a:prstClr val="black"/>
                </a:solidFill>
                <a:latin typeface="Gill Sans MT"/>
                <a:cs typeface="Gill Sans MT"/>
              </a:rPr>
              <a:t>c</a:t>
            </a:r>
            <a:r>
              <a:rPr sz="2294" i="1" spc="9" dirty="0">
                <a:solidFill>
                  <a:prstClr val="black"/>
                </a:solidFill>
                <a:latin typeface="Gill Sans MT"/>
                <a:cs typeface="Gill Sans MT"/>
              </a:rPr>
              <a:t>h</a:t>
            </a:r>
            <a:r>
              <a:rPr sz="2294" spc="4" dirty="0">
                <a:solidFill>
                  <a:prstClr val="black"/>
                </a:solidFill>
                <a:latin typeface="Gill Sans MT"/>
                <a:cs typeface="Gill Sans MT"/>
              </a:rPr>
              <a:t>:</a:t>
            </a:r>
            <a:r>
              <a:rPr sz="2294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427" spc="4" dirty="0">
                <a:solidFill>
                  <a:prstClr val="black"/>
                </a:solidFill>
                <a:latin typeface="Gill Sans MT"/>
                <a:cs typeface="Gill Sans MT"/>
              </a:rPr>
              <a:t>•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d</a:t>
            </a:r>
            <a:r>
              <a:rPr sz="2427" spc="-31" dirty="0">
                <a:solidFill>
                  <a:prstClr val="black"/>
                </a:solidFill>
                <a:latin typeface="Gill Sans MT"/>
                <a:cs typeface="Gill Sans MT"/>
              </a:rPr>
              <a:t>e</a:t>
            </a:r>
            <a:r>
              <a:rPr sz="2427" spc="-44" dirty="0">
                <a:solidFill>
                  <a:prstClr val="black"/>
                </a:solidFill>
                <a:latin typeface="Gill Sans MT"/>
                <a:cs typeface="Gill Sans MT"/>
              </a:rPr>
              <a:t>v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elop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ﬂexib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e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stat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4" dirty="0">
                <a:solidFill>
                  <a:prstClr val="black"/>
                </a:solidFill>
                <a:latin typeface="Gill Sans MT"/>
                <a:cs typeface="Gill Sans MT"/>
              </a:rPr>
              <a:t>st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cal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models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of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P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(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y|x)</a:t>
            </a:r>
            <a:endParaRPr sz="2427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1608690" indent="-196674" defTabSz="806867">
              <a:lnSpc>
                <a:spcPts val="2868"/>
              </a:lnSpc>
              <a:buFont typeface="Gill Sans MT"/>
              <a:buChar char="•"/>
              <a:tabLst>
                <a:tab pos="1609251" algn="l"/>
              </a:tabLst>
            </a:pP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quant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4" dirty="0">
                <a:solidFill>
                  <a:prstClr val="black"/>
                </a:solidFill>
                <a:latin typeface="Gill Sans MT"/>
                <a:cs typeface="Gill Sans MT"/>
              </a:rPr>
              <a:t>fy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n</a:t>
            </a:r>
            <a:r>
              <a:rPr sz="2427" spc="-22" dirty="0">
                <a:solidFill>
                  <a:prstClr val="black"/>
                </a:solidFill>
                <a:latin typeface="Gill Sans MT"/>
                <a:cs typeface="Gill Sans MT"/>
              </a:rPr>
              <a:t>f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ormat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on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ca</a:t>
            </a:r>
            <a:r>
              <a:rPr sz="2427" spc="-18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ed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n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neural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-44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esponses</a:t>
            </a:r>
            <a:endParaRPr sz="2427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91050" y="4386611"/>
            <a:ext cx="1075936" cy="38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97" kern="0" dirty="0">
                <a:solidFill>
                  <a:prstClr val="black"/>
                </a:solidFill>
                <a:latin typeface="Arial"/>
                <a:cs typeface="Arial"/>
              </a:rPr>
              <a:t>stimulus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78016" y="1265871"/>
            <a:ext cx="8052001" cy="2639540"/>
            <a:chOff x="2078016" y="1265871"/>
            <a:chExt cx="8052001" cy="2639540"/>
          </a:xfrm>
        </p:grpSpPr>
        <p:grpSp>
          <p:nvGrpSpPr>
            <p:cNvPr id="64" name="Group 63"/>
            <p:cNvGrpSpPr/>
            <p:nvPr/>
          </p:nvGrpSpPr>
          <p:grpSpPr>
            <a:xfrm>
              <a:off x="2078016" y="1265871"/>
              <a:ext cx="8052001" cy="2639540"/>
              <a:chOff x="2285999" y="1304939"/>
              <a:chExt cx="8052001" cy="263954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285999" y="1907632"/>
                <a:ext cx="2090457" cy="168873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288613" y="1913430"/>
                <a:ext cx="2080372" cy="1675279"/>
              </a:xfrm>
              <a:custGeom>
                <a:avLst/>
                <a:gdLst/>
                <a:ahLst/>
                <a:cxnLst/>
                <a:rect l="l" t="t" r="r" b="b"/>
                <a:pathLst>
                  <a:path w="2357755" h="1898650">
                    <a:moveTo>
                      <a:pt x="0" y="1898605"/>
                    </a:moveTo>
                    <a:lnTo>
                      <a:pt x="2357557" y="1898605"/>
                    </a:lnTo>
                    <a:lnTo>
                      <a:pt x="2357557" y="0"/>
                    </a:lnTo>
                    <a:lnTo>
                      <a:pt x="0" y="0"/>
                    </a:lnTo>
                    <a:lnTo>
                      <a:pt x="0" y="1898605"/>
                    </a:lnTo>
                    <a:close/>
                  </a:path>
                </a:pathLst>
              </a:custGeom>
              <a:ln w="98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567527" y="2821219"/>
                <a:ext cx="430866" cy="0"/>
              </a:xfrm>
              <a:custGeom>
                <a:avLst/>
                <a:gdLst/>
                <a:ahLst/>
                <a:cxnLst/>
                <a:rect l="l" t="t" r="r" b="b"/>
                <a:pathLst>
                  <a:path w="488314">
                    <a:moveTo>
                      <a:pt x="0" y="0"/>
                    </a:moveTo>
                    <a:lnTo>
                      <a:pt x="4881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980728" y="2769637"/>
                <a:ext cx="1047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118745">
                    <a:moveTo>
                      <a:pt x="335" y="0"/>
                    </a:moveTo>
                    <a:lnTo>
                      <a:pt x="0" y="118262"/>
                    </a:lnTo>
                    <a:lnTo>
                      <a:pt x="118445" y="59466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926279" y="1970370"/>
                <a:ext cx="1014132" cy="1014132"/>
              </a:xfrm>
              <a:custGeom>
                <a:avLst/>
                <a:gdLst/>
                <a:ahLst/>
                <a:cxnLst/>
                <a:rect l="l" t="t" r="r" b="b"/>
                <a:pathLst>
                  <a:path w="1149350" h="1149350">
                    <a:moveTo>
                      <a:pt x="980633" y="168249"/>
                    </a:moveTo>
                    <a:lnTo>
                      <a:pt x="1012600" y="202910"/>
                    </a:lnTo>
                    <a:lnTo>
                      <a:pt x="1041202" y="239452"/>
                    </a:lnTo>
                    <a:lnTo>
                      <a:pt x="1066440" y="277666"/>
                    </a:lnTo>
                    <a:lnTo>
                      <a:pt x="1088312" y="317345"/>
                    </a:lnTo>
                    <a:lnTo>
                      <a:pt x="1106820" y="358278"/>
                    </a:lnTo>
                    <a:lnTo>
                      <a:pt x="1121962" y="400256"/>
                    </a:lnTo>
                    <a:lnTo>
                      <a:pt x="1133740" y="443070"/>
                    </a:lnTo>
                    <a:lnTo>
                      <a:pt x="1142152" y="486512"/>
                    </a:lnTo>
                    <a:lnTo>
                      <a:pt x="1147200" y="530372"/>
                    </a:lnTo>
                    <a:lnTo>
                      <a:pt x="1148882" y="574441"/>
                    </a:lnTo>
                    <a:lnTo>
                      <a:pt x="1147200" y="618510"/>
                    </a:lnTo>
                    <a:lnTo>
                      <a:pt x="1142152" y="662370"/>
                    </a:lnTo>
                    <a:lnTo>
                      <a:pt x="1133740" y="705811"/>
                    </a:lnTo>
                    <a:lnTo>
                      <a:pt x="1121962" y="748626"/>
                    </a:lnTo>
                    <a:lnTo>
                      <a:pt x="1106820" y="790604"/>
                    </a:lnTo>
                    <a:lnTo>
                      <a:pt x="1088312" y="831537"/>
                    </a:lnTo>
                    <a:lnTo>
                      <a:pt x="1066440" y="871215"/>
                    </a:lnTo>
                    <a:lnTo>
                      <a:pt x="1041202" y="909430"/>
                    </a:lnTo>
                    <a:lnTo>
                      <a:pt x="1012600" y="945972"/>
                    </a:lnTo>
                    <a:lnTo>
                      <a:pt x="980633" y="980633"/>
                    </a:lnTo>
                    <a:lnTo>
                      <a:pt x="945972" y="1012600"/>
                    </a:lnTo>
                    <a:lnTo>
                      <a:pt x="909431" y="1041202"/>
                    </a:lnTo>
                    <a:lnTo>
                      <a:pt x="871217" y="1066440"/>
                    </a:lnTo>
                    <a:lnTo>
                      <a:pt x="831540" y="1088312"/>
                    </a:lnTo>
                    <a:lnTo>
                      <a:pt x="790608" y="1106820"/>
                    </a:lnTo>
                    <a:lnTo>
                      <a:pt x="748632" y="1121962"/>
                    </a:lnTo>
                    <a:lnTo>
                      <a:pt x="705819" y="1133740"/>
                    </a:lnTo>
                    <a:lnTo>
                      <a:pt x="662378" y="1142152"/>
                    </a:lnTo>
                    <a:lnTo>
                      <a:pt x="618520" y="1147200"/>
                    </a:lnTo>
                    <a:lnTo>
                      <a:pt x="574452" y="1148882"/>
                    </a:lnTo>
                    <a:lnTo>
                      <a:pt x="530384" y="1147200"/>
                    </a:lnTo>
                    <a:lnTo>
                      <a:pt x="486525" y="1142152"/>
                    </a:lnTo>
                    <a:lnTo>
                      <a:pt x="443084" y="1133740"/>
                    </a:lnTo>
                    <a:lnTo>
                      <a:pt x="400269" y="1121962"/>
                    </a:lnTo>
                    <a:lnTo>
                      <a:pt x="358290" y="1106820"/>
                    </a:lnTo>
                    <a:lnTo>
                      <a:pt x="317357" y="1088312"/>
                    </a:lnTo>
                    <a:lnTo>
                      <a:pt x="277676" y="1066440"/>
                    </a:lnTo>
                    <a:lnTo>
                      <a:pt x="239459" y="1041202"/>
                    </a:lnTo>
                    <a:lnTo>
                      <a:pt x="202914" y="1012600"/>
                    </a:lnTo>
                    <a:lnTo>
                      <a:pt x="168249" y="980633"/>
                    </a:lnTo>
                    <a:lnTo>
                      <a:pt x="136282" y="945972"/>
                    </a:lnTo>
                    <a:lnTo>
                      <a:pt x="107679" y="909430"/>
                    </a:lnTo>
                    <a:lnTo>
                      <a:pt x="82442" y="871215"/>
                    </a:lnTo>
                    <a:lnTo>
                      <a:pt x="60569" y="831537"/>
                    </a:lnTo>
                    <a:lnTo>
                      <a:pt x="42062" y="790604"/>
                    </a:lnTo>
                    <a:lnTo>
                      <a:pt x="26919" y="748626"/>
                    </a:lnTo>
                    <a:lnTo>
                      <a:pt x="15142" y="705811"/>
                    </a:lnTo>
                    <a:lnTo>
                      <a:pt x="6729" y="662370"/>
                    </a:lnTo>
                    <a:lnTo>
                      <a:pt x="1682" y="618510"/>
                    </a:lnTo>
                    <a:lnTo>
                      <a:pt x="0" y="574441"/>
                    </a:lnTo>
                    <a:lnTo>
                      <a:pt x="1682" y="530372"/>
                    </a:lnTo>
                    <a:lnTo>
                      <a:pt x="6729" y="486512"/>
                    </a:lnTo>
                    <a:lnTo>
                      <a:pt x="15142" y="443070"/>
                    </a:lnTo>
                    <a:lnTo>
                      <a:pt x="26919" y="400256"/>
                    </a:lnTo>
                    <a:lnTo>
                      <a:pt x="42062" y="358278"/>
                    </a:lnTo>
                    <a:lnTo>
                      <a:pt x="60569" y="317345"/>
                    </a:lnTo>
                    <a:lnTo>
                      <a:pt x="82442" y="277666"/>
                    </a:lnTo>
                    <a:lnTo>
                      <a:pt x="107679" y="239452"/>
                    </a:lnTo>
                    <a:lnTo>
                      <a:pt x="136282" y="202910"/>
                    </a:lnTo>
                    <a:lnTo>
                      <a:pt x="168249" y="168249"/>
                    </a:lnTo>
                    <a:lnTo>
                      <a:pt x="202914" y="136282"/>
                    </a:lnTo>
                    <a:lnTo>
                      <a:pt x="239459" y="107679"/>
                    </a:lnTo>
                    <a:lnTo>
                      <a:pt x="277676" y="82442"/>
                    </a:lnTo>
                    <a:lnTo>
                      <a:pt x="317357" y="60569"/>
                    </a:lnTo>
                    <a:lnTo>
                      <a:pt x="358290" y="42062"/>
                    </a:lnTo>
                    <a:lnTo>
                      <a:pt x="400269" y="26919"/>
                    </a:lnTo>
                    <a:lnTo>
                      <a:pt x="443084" y="15142"/>
                    </a:lnTo>
                    <a:lnTo>
                      <a:pt x="486525" y="6729"/>
                    </a:lnTo>
                    <a:lnTo>
                      <a:pt x="530384" y="1682"/>
                    </a:lnTo>
                    <a:lnTo>
                      <a:pt x="574452" y="0"/>
                    </a:lnTo>
                    <a:lnTo>
                      <a:pt x="618520" y="1682"/>
                    </a:lnTo>
                    <a:lnTo>
                      <a:pt x="662378" y="6729"/>
                    </a:lnTo>
                    <a:lnTo>
                      <a:pt x="705819" y="15142"/>
                    </a:lnTo>
                    <a:lnTo>
                      <a:pt x="748632" y="26919"/>
                    </a:lnTo>
                    <a:lnTo>
                      <a:pt x="790608" y="42062"/>
                    </a:lnTo>
                    <a:lnTo>
                      <a:pt x="831540" y="60569"/>
                    </a:lnTo>
                    <a:lnTo>
                      <a:pt x="871217" y="82442"/>
                    </a:lnTo>
                    <a:lnTo>
                      <a:pt x="909431" y="107679"/>
                    </a:lnTo>
                    <a:lnTo>
                      <a:pt x="945972" y="136282"/>
                    </a:lnTo>
                    <a:lnTo>
                      <a:pt x="980633" y="168249"/>
                    </a:lnTo>
                  </a:path>
                </a:pathLst>
              </a:custGeom>
              <a:ln w="19645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8234378" y="2168930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2999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8443076" y="2168930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2999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21975" y="2168930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2999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61725" y="2168930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2999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423201" y="23478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8612051" y="23478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8184677" y="23478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8154879" y="2526917"/>
                <a:ext cx="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h="123189">
                    <a:moveTo>
                      <a:pt x="0" y="0"/>
                    </a:moveTo>
                    <a:lnTo>
                      <a:pt x="0" y="123169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8373501" y="2526917"/>
                <a:ext cx="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h="123189">
                    <a:moveTo>
                      <a:pt x="0" y="0"/>
                    </a:moveTo>
                    <a:lnTo>
                      <a:pt x="0" y="123169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482853" y="25267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8552400" y="25267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8671676" y="25267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8244302" y="25267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8224427" y="27056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8522602" y="27056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8343702" y="27056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8651801" y="27056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8612051" y="27056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8572275" y="27056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8274127" y="2169145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8403326" y="2169145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8303952" y="27056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8264203" y="2705603"/>
                <a:ext cx="0" cy="114860"/>
              </a:xfrm>
              <a:custGeom>
                <a:avLst/>
                <a:gdLst/>
                <a:ahLst/>
                <a:cxnLst/>
                <a:rect l="l" t="t" r="r" b="b"/>
                <a:pathLst>
                  <a:path h="130175">
                    <a:moveTo>
                      <a:pt x="0" y="0"/>
                    </a:moveTo>
                    <a:lnTo>
                      <a:pt x="0" y="130027"/>
                    </a:lnTo>
                  </a:path>
                </a:pathLst>
              </a:custGeom>
              <a:ln w="196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7989746" y="1434572"/>
                <a:ext cx="907947" cy="42986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7146915" y="1719153"/>
                <a:ext cx="583266" cy="375397"/>
              </a:xfrm>
              <a:custGeom>
                <a:avLst/>
                <a:gdLst/>
                <a:ahLst/>
                <a:cxnLst/>
                <a:rect l="l" t="t" r="r" b="b"/>
                <a:pathLst>
                  <a:path w="661034" h="425450">
                    <a:moveTo>
                      <a:pt x="0" y="424860"/>
                    </a:moveTo>
                    <a:lnTo>
                      <a:pt x="644286" y="10607"/>
                    </a:lnTo>
                    <a:lnTo>
                      <a:pt x="660806" y="0"/>
                    </a:lnTo>
                  </a:path>
                </a:pathLst>
              </a:custGeom>
              <a:ln w="3929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7687190" y="1672088"/>
                <a:ext cx="116541" cy="100853"/>
              </a:xfrm>
              <a:custGeom>
                <a:avLst/>
                <a:gdLst/>
                <a:ahLst/>
                <a:cxnLst/>
                <a:rect l="l" t="t" r="r" b="b"/>
                <a:pathLst>
                  <a:path w="132079" h="114300">
                    <a:moveTo>
                      <a:pt x="131460" y="0"/>
                    </a:moveTo>
                    <a:lnTo>
                      <a:pt x="0" y="14234"/>
                    </a:lnTo>
                    <a:lnTo>
                      <a:pt x="63947" y="113720"/>
                    </a:lnTo>
                    <a:lnTo>
                      <a:pt x="13146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8045823" y="3115245"/>
                <a:ext cx="795616" cy="82923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7137555" y="2473802"/>
                <a:ext cx="578784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5954">
                    <a:moveTo>
                      <a:pt x="0" y="0"/>
                    </a:moveTo>
                    <a:lnTo>
                      <a:pt x="655746" y="0"/>
                    </a:lnTo>
                  </a:path>
                </a:pathLst>
              </a:custGeom>
              <a:ln w="3929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7698836" y="2421627"/>
                <a:ext cx="1047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118744">
                    <a:moveTo>
                      <a:pt x="0" y="0"/>
                    </a:moveTo>
                    <a:lnTo>
                      <a:pt x="0" y="118262"/>
                    </a:lnTo>
                    <a:lnTo>
                      <a:pt x="118262" y="59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6989692" y="2933341"/>
                <a:ext cx="763681" cy="382121"/>
              </a:xfrm>
              <a:custGeom>
                <a:avLst/>
                <a:gdLst/>
                <a:ahLst/>
                <a:cxnLst/>
                <a:rect l="l" t="t" r="r" b="b"/>
                <a:pathLst>
                  <a:path w="865504" h="433070">
                    <a:moveTo>
                      <a:pt x="0" y="0"/>
                    </a:moveTo>
                    <a:lnTo>
                      <a:pt x="847862" y="423885"/>
                    </a:lnTo>
                    <a:lnTo>
                      <a:pt x="865449" y="432663"/>
                    </a:lnTo>
                  </a:path>
                </a:pathLst>
              </a:custGeom>
              <a:ln w="3929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7714488" y="3260697"/>
                <a:ext cx="117101" cy="93569"/>
              </a:xfrm>
              <a:custGeom>
                <a:avLst/>
                <a:gdLst/>
                <a:ahLst/>
                <a:cxnLst/>
                <a:rect l="l" t="t" r="r" b="b"/>
                <a:pathLst>
                  <a:path w="132715" h="106045">
                    <a:moveTo>
                      <a:pt x="52882" y="0"/>
                    </a:moveTo>
                    <a:lnTo>
                      <a:pt x="0" y="105765"/>
                    </a:lnTo>
                    <a:lnTo>
                      <a:pt x="132222" y="105765"/>
                    </a:lnTo>
                    <a:lnTo>
                      <a:pt x="5288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5007664" y="1645842"/>
                <a:ext cx="2042272" cy="1939738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198370">
                    <a:moveTo>
                      <a:pt x="561394" y="2197892"/>
                    </a:moveTo>
                    <a:lnTo>
                      <a:pt x="549723" y="2143354"/>
                    </a:lnTo>
                    <a:lnTo>
                      <a:pt x="509373" y="2112095"/>
                    </a:lnTo>
                    <a:lnTo>
                      <a:pt x="447393" y="2098128"/>
                    </a:lnTo>
                    <a:lnTo>
                      <a:pt x="370832" y="2095468"/>
                    </a:lnTo>
                    <a:lnTo>
                      <a:pt x="329287" y="2096508"/>
                    </a:lnTo>
                    <a:lnTo>
                      <a:pt x="286739" y="2098129"/>
                    </a:lnTo>
                    <a:lnTo>
                      <a:pt x="244071" y="2099583"/>
                    </a:lnTo>
                    <a:lnTo>
                      <a:pt x="202163" y="2100123"/>
                    </a:lnTo>
                    <a:lnTo>
                      <a:pt x="161896" y="2098999"/>
                    </a:lnTo>
                    <a:lnTo>
                      <a:pt x="89811" y="2088769"/>
                    </a:lnTo>
                    <a:lnTo>
                      <a:pt x="34865" y="2062906"/>
                    </a:lnTo>
                    <a:lnTo>
                      <a:pt x="4106" y="2015425"/>
                    </a:lnTo>
                    <a:lnTo>
                      <a:pt x="0" y="1981707"/>
                    </a:lnTo>
                    <a:lnTo>
                      <a:pt x="5404" y="1951621"/>
                    </a:lnTo>
                    <a:lnTo>
                      <a:pt x="44393" y="1899728"/>
                    </a:lnTo>
                    <a:lnTo>
                      <a:pt x="75462" y="1876564"/>
                    </a:lnTo>
                    <a:lnTo>
                      <a:pt x="112569" y="1854354"/>
                    </a:lnTo>
                    <a:lnTo>
                      <a:pt x="154455" y="1832419"/>
                    </a:lnTo>
                    <a:lnTo>
                      <a:pt x="199861" y="1810081"/>
                    </a:lnTo>
                    <a:lnTo>
                      <a:pt x="247531" y="1786664"/>
                    </a:lnTo>
                    <a:lnTo>
                      <a:pt x="296204" y="1761491"/>
                    </a:lnTo>
                    <a:lnTo>
                      <a:pt x="344623" y="1733883"/>
                    </a:lnTo>
                    <a:lnTo>
                      <a:pt x="391528" y="1703164"/>
                    </a:lnTo>
                    <a:lnTo>
                      <a:pt x="435662" y="1668656"/>
                    </a:lnTo>
                    <a:lnTo>
                      <a:pt x="475766" y="1629681"/>
                    </a:lnTo>
                    <a:lnTo>
                      <a:pt x="510582" y="1585563"/>
                    </a:lnTo>
                    <a:lnTo>
                      <a:pt x="538851" y="1535624"/>
                    </a:lnTo>
                    <a:lnTo>
                      <a:pt x="559314" y="1479187"/>
                    </a:lnTo>
                    <a:lnTo>
                      <a:pt x="570713" y="1415574"/>
                    </a:lnTo>
                    <a:lnTo>
                      <a:pt x="571790" y="1344108"/>
                    </a:lnTo>
                    <a:lnTo>
                      <a:pt x="561286" y="1264111"/>
                    </a:lnTo>
                    <a:lnTo>
                      <a:pt x="537943" y="1174907"/>
                    </a:lnTo>
                    <a:lnTo>
                      <a:pt x="519243" y="1137835"/>
                    </a:lnTo>
                    <a:lnTo>
                      <a:pt x="490922" y="1106088"/>
                    </a:lnTo>
                    <a:lnTo>
                      <a:pt x="455517" y="1076878"/>
                    </a:lnTo>
                    <a:lnTo>
                      <a:pt x="415566" y="1047417"/>
                    </a:lnTo>
                    <a:lnTo>
                      <a:pt x="394679" y="1031721"/>
                    </a:lnTo>
                    <a:lnTo>
                      <a:pt x="352669" y="996657"/>
                    </a:lnTo>
                    <a:lnTo>
                      <a:pt x="312458" y="954372"/>
                    </a:lnTo>
                    <a:lnTo>
                      <a:pt x="276584" y="902079"/>
                    </a:lnTo>
                    <a:lnTo>
                      <a:pt x="247584" y="836989"/>
                    </a:lnTo>
                    <a:lnTo>
                      <a:pt x="236456" y="798775"/>
                    </a:lnTo>
                    <a:lnTo>
                      <a:pt x="227998" y="756316"/>
                    </a:lnTo>
                    <a:lnTo>
                      <a:pt x="222527" y="709264"/>
                    </a:lnTo>
                    <a:lnTo>
                      <a:pt x="221496" y="653252"/>
                    </a:lnTo>
                    <a:lnTo>
                      <a:pt x="227039" y="597582"/>
                    </a:lnTo>
                    <a:lnTo>
                      <a:pt x="238936" y="542562"/>
                    </a:lnTo>
                    <a:lnTo>
                      <a:pt x="256963" y="488496"/>
                    </a:lnTo>
                    <a:lnTo>
                      <a:pt x="280897" y="435691"/>
                    </a:lnTo>
                    <a:lnTo>
                      <a:pt x="310515" y="384452"/>
                    </a:lnTo>
                    <a:lnTo>
                      <a:pt x="345595" y="335085"/>
                    </a:lnTo>
                    <a:lnTo>
                      <a:pt x="385914" y="287895"/>
                    </a:lnTo>
                    <a:lnTo>
                      <a:pt x="431250" y="243190"/>
                    </a:lnTo>
                    <a:lnTo>
                      <a:pt x="481379" y="201273"/>
                    </a:lnTo>
                    <a:lnTo>
                      <a:pt x="536078" y="162452"/>
                    </a:lnTo>
                    <a:lnTo>
                      <a:pt x="595126" y="127032"/>
                    </a:lnTo>
                    <a:lnTo>
                      <a:pt x="658298" y="95318"/>
                    </a:lnTo>
                    <a:lnTo>
                      <a:pt x="725374" y="67617"/>
                    </a:lnTo>
                    <a:lnTo>
                      <a:pt x="796129" y="44234"/>
                    </a:lnTo>
                    <a:lnTo>
                      <a:pt x="870340" y="25475"/>
                    </a:lnTo>
                    <a:lnTo>
                      <a:pt x="947786" y="11646"/>
                    </a:lnTo>
                    <a:lnTo>
                      <a:pt x="1028244" y="3052"/>
                    </a:lnTo>
                    <a:lnTo>
                      <a:pt x="1111490" y="0"/>
                    </a:lnTo>
                    <a:lnTo>
                      <a:pt x="1197302" y="2794"/>
                    </a:lnTo>
                    <a:lnTo>
                      <a:pt x="1250419" y="7104"/>
                    </a:lnTo>
                    <a:lnTo>
                      <a:pt x="1309390" y="13598"/>
                    </a:lnTo>
                    <a:lnTo>
                      <a:pt x="1373288" y="22635"/>
                    </a:lnTo>
                    <a:lnTo>
                      <a:pt x="1441185" y="34572"/>
                    </a:lnTo>
                    <a:lnTo>
                      <a:pt x="1512153" y="49768"/>
                    </a:lnTo>
                    <a:lnTo>
                      <a:pt x="1585265" y="68579"/>
                    </a:lnTo>
                    <a:lnTo>
                      <a:pt x="1659594" y="91364"/>
                    </a:lnTo>
                    <a:lnTo>
                      <a:pt x="1734211" y="118480"/>
                    </a:lnTo>
                    <a:lnTo>
                      <a:pt x="1808189" y="150285"/>
                    </a:lnTo>
                    <a:lnTo>
                      <a:pt x="1880601" y="187137"/>
                    </a:lnTo>
                    <a:lnTo>
                      <a:pt x="1950519" y="229393"/>
                    </a:lnTo>
                    <a:lnTo>
                      <a:pt x="2017015" y="277412"/>
                    </a:lnTo>
                    <a:lnTo>
                      <a:pt x="2079162" y="331551"/>
                    </a:lnTo>
                    <a:lnTo>
                      <a:pt x="2136032" y="392167"/>
                    </a:lnTo>
                    <a:lnTo>
                      <a:pt x="2186698" y="459619"/>
                    </a:lnTo>
                    <a:lnTo>
                      <a:pt x="2230232" y="534263"/>
                    </a:lnTo>
                    <a:lnTo>
                      <a:pt x="2265706" y="616459"/>
                    </a:lnTo>
                    <a:lnTo>
                      <a:pt x="2292193" y="706564"/>
                    </a:lnTo>
                    <a:lnTo>
                      <a:pt x="2308766" y="804934"/>
                    </a:lnTo>
                    <a:lnTo>
                      <a:pt x="2314496" y="911929"/>
                    </a:lnTo>
                    <a:lnTo>
                      <a:pt x="2309551" y="1012063"/>
                    </a:lnTo>
                    <a:lnTo>
                      <a:pt x="2295397" y="1101978"/>
                    </a:lnTo>
                    <a:lnTo>
                      <a:pt x="2273058" y="1182722"/>
                    </a:lnTo>
                    <a:lnTo>
                      <a:pt x="2243557" y="1255343"/>
                    </a:lnTo>
                    <a:lnTo>
                      <a:pt x="2207917" y="1320889"/>
                    </a:lnTo>
                    <a:lnTo>
                      <a:pt x="2167161" y="1380406"/>
                    </a:lnTo>
                    <a:lnTo>
                      <a:pt x="2122313" y="1434943"/>
                    </a:lnTo>
                    <a:lnTo>
                      <a:pt x="2074395" y="1485547"/>
                    </a:lnTo>
                    <a:lnTo>
                      <a:pt x="2024431" y="1533265"/>
                    </a:lnTo>
                    <a:lnTo>
                      <a:pt x="1973443" y="1579146"/>
                    </a:lnTo>
                    <a:lnTo>
                      <a:pt x="1922456" y="1624237"/>
                    </a:lnTo>
                    <a:lnTo>
                      <a:pt x="1872491" y="1669585"/>
                    </a:lnTo>
                    <a:lnTo>
                      <a:pt x="1824573" y="1716239"/>
                    </a:lnTo>
                    <a:lnTo>
                      <a:pt x="1779725" y="1765245"/>
                    </a:lnTo>
                    <a:lnTo>
                      <a:pt x="1738969" y="1817652"/>
                    </a:lnTo>
                    <a:lnTo>
                      <a:pt x="1703329" y="1874506"/>
                    </a:lnTo>
                    <a:lnTo>
                      <a:pt x="1673828" y="1936856"/>
                    </a:lnTo>
                    <a:lnTo>
                      <a:pt x="1651489" y="2005750"/>
                    </a:lnTo>
                    <a:lnTo>
                      <a:pt x="1637335" y="2082234"/>
                    </a:lnTo>
                    <a:lnTo>
                      <a:pt x="1632390" y="2167356"/>
                    </a:lnTo>
                  </a:path>
                </a:pathLst>
              </a:custGeom>
              <a:ln w="2223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5192734" y="2581216"/>
                <a:ext cx="393887" cy="449356"/>
              </a:xfrm>
              <a:custGeom>
                <a:avLst/>
                <a:gdLst/>
                <a:ahLst/>
                <a:cxnLst/>
                <a:rect l="l" t="t" r="r" b="b"/>
                <a:pathLst>
                  <a:path w="446404" h="509270">
                    <a:moveTo>
                      <a:pt x="223113" y="0"/>
                    </a:moveTo>
                    <a:lnTo>
                      <a:pt x="169494" y="6754"/>
                    </a:lnTo>
                    <a:lnTo>
                      <a:pt x="120576" y="26241"/>
                    </a:lnTo>
                    <a:lnTo>
                      <a:pt x="77910" y="57300"/>
                    </a:lnTo>
                    <a:lnTo>
                      <a:pt x="43045" y="98768"/>
                    </a:lnTo>
                    <a:lnTo>
                      <a:pt x="17532" y="149482"/>
                    </a:lnTo>
                    <a:lnTo>
                      <a:pt x="6483" y="187855"/>
                    </a:lnTo>
                    <a:lnTo>
                      <a:pt x="739" y="229477"/>
                    </a:lnTo>
                    <a:lnTo>
                      <a:pt x="0" y="251399"/>
                    </a:lnTo>
                    <a:lnTo>
                      <a:pt x="739" y="273367"/>
                    </a:lnTo>
                    <a:lnTo>
                      <a:pt x="6483" y="315307"/>
                    </a:lnTo>
                    <a:lnTo>
                      <a:pt x="17532" y="354242"/>
                    </a:lnTo>
                    <a:lnTo>
                      <a:pt x="33425" y="389757"/>
                    </a:lnTo>
                    <a:lnTo>
                      <a:pt x="65345" y="435711"/>
                    </a:lnTo>
                    <a:lnTo>
                      <a:pt x="105583" y="471642"/>
                    </a:lnTo>
                    <a:lnTo>
                      <a:pt x="152589" y="496151"/>
                    </a:lnTo>
                    <a:lnTo>
                      <a:pt x="204813" y="507843"/>
                    </a:lnTo>
                    <a:lnTo>
                      <a:pt x="223113" y="508650"/>
                    </a:lnTo>
                    <a:lnTo>
                      <a:pt x="241413" y="507843"/>
                    </a:lnTo>
                    <a:lnTo>
                      <a:pt x="293641" y="496151"/>
                    </a:lnTo>
                    <a:lnTo>
                      <a:pt x="340652" y="471642"/>
                    </a:lnTo>
                    <a:lnTo>
                      <a:pt x="380897" y="435711"/>
                    </a:lnTo>
                    <a:lnTo>
                      <a:pt x="412823" y="389757"/>
                    </a:lnTo>
                    <a:lnTo>
                      <a:pt x="428720" y="354242"/>
                    </a:lnTo>
                    <a:lnTo>
                      <a:pt x="439772" y="315307"/>
                    </a:lnTo>
                    <a:lnTo>
                      <a:pt x="445517" y="273367"/>
                    </a:lnTo>
                    <a:lnTo>
                      <a:pt x="446257" y="251399"/>
                    </a:lnTo>
                    <a:lnTo>
                      <a:pt x="445517" y="229477"/>
                    </a:lnTo>
                    <a:lnTo>
                      <a:pt x="439772" y="187855"/>
                    </a:lnTo>
                    <a:lnTo>
                      <a:pt x="428720" y="149482"/>
                    </a:lnTo>
                    <a:lnTo>
                      <a:pt x="412823" y="114703"/>
                    </a:lnTo>
                    <a:lnTo>
                      <a:pt x="380897" y="70023"/>
                    </a:lnTo>
                    <a:lnTo>
                      <a:pt x="340652" y="35366"/>
                    </a:lnTo>
                    <a:lnTo>
                      <a:pt x="293641" y="11892"/>
                    </a:lnTo>
                    <a:lnTo>
                      <a:pt x="241413" y="764"/>
                    </a:lnTo>
                    <a:lnTo>
                      <a:pt x="22311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5192736" y="2581211"/>
                <a:ext cx="393887" cy="449356"/>
              </a:xfrm>
              <a:custGeom>
                <a:avLst/>
                <a:gdLst/>
                <a:ahLst/>
                <a:cxnLst/>
                <a:rect l="l" t="t" r="r" b="b"/>
                <a:pathLst>
                  <a:path w="446404" h="509270">
                    <a:moveTo>
                      <a:pt x="446248" y="251431"/>
                    </a:moveTo>
                    <a:lnTo>
                      <a:pt x="443327" y="294709"/>
                    </a:lnTo>
                    <a:lnTo>
                      <a:pt x="434870" y="335192"/>
                    </a:lnTo>
                    <a:lnTo>
                      <a:pt x="421338" y="372464"/>
                    </a:lnTo>
                    <a:lnTo>
                      <a:pt x="403190" y="406112"/>
                    </a:lnTo>
                    <a:lnTo>
                      <a:pt x="368318" y="448881"/>
                    </a:lnTo>
                    <a:lnTo>
                      <a:pt x="325646" y="481162"/>
                    </a:lnTo>
                    <a:lnTo>
                      <a:pt x="276725" y="501557"/>
                    </a:lnTo>
                    <a:lnTo>
                      <a:pt x="223108" y="508667"/>
                    </a:lnTo>
                    <a:lnTo>
                      <a:pt x="204810" y="507859"/>
                    </a:lnTo>
                    <a:lnTo>
                      <a:pt x="152589" y="496166"/>
                    </a:lnTo>
                    <a:lnTo>
                      <a:pt x="105584" y="471654"/>
                    </a:lnTo>
                    <a:lnTo>
                      <a:pt x="65347" y="435721"/>
                    </a:lnTo>
                    <a:lnTo>
                      <a:pt x="33426" y="389767"/>
                    </a:lnTo>
                    <a:lnTo>
                      <a:pt x="17533" y="354255"/>
                    </a:lnTo>
                    <a:lnTo>
                      <a:pt x="6484" y="315326"/>
                    </a:lnTo>
                    <a:lnTo>
                      <a:pt x="739" y="273394"/>
                    </a:lnTo>
                    <a:lnTo>
                      <a:pt x="0" y="251431"/>
                    </a:lnTo>
                    <a:lnTo>
                      <a:pt x="739" y="229507"/>
                    </a:lnTo>
                    <a:lnTo>
                      <a:pt x="6484" y="187879"/>
                    </a:lnTo>
                    <a:lnTo>
                      <a:pt x="17533" y="149501"/>
                    </a:lnTo>
                    <a:lnTo>
                      <a:pt x="33426" y="114717"/>
                    </a:lnTo>
                    <a:lnTo>
                      <a:pt x="65347" y="70032"/>
                    </a:lnTo>
                    <a:lnTo>
                      <a:pt x="105584" y="35370"/>
                    </a:lnTo>
                    <a:lnTo>
                      <a:pt x="152589" y="11893"/>
                    </a:lnTo>
                    <a:lnTo>
                      <a:pt x="204810" y="764"/>
                    </a:lnTo>
                    <a:lnTo>
                      <a:pt x="223108" y="0"/>
                    </a:lnTo>
                    <a:lnTo>
                      <a:pt x="241407" y="764"/>
                    </a:lnTo>
                    <a:lnTo>
                      <a:pt x="293631" y="11893"/>
                    </a:lnTo>
                    <a:lnTo>
                      <a:pt x="340641" y="35370"/>
                    </a:lnTo>
                    <a:lnTo>
                      <a:pt x="380885" y="70032"/>
                    </a:lnTo>
                    <a:lnTo>
                      <a:pt x="412812" y="114717"/>
                    </a:lnTo>
                    <a:lnTo>
                      <a:pt x="428710" y="149501"/>
                    </a:lnTo>
                    <a:lnTo>
                      <a:pt x="439761" y="187879"/>
                    </a:lnTo>
                    <a:lnTo>
                      <a:pt x="445508" y="229507"/>
                    </a:lnTo>
                    <a:lnTo>
                      <a:pt x="446248" y="251431"/>
                    </a:lnTo>
                    <a:close/>
                  </a:path>
                </a:pathLst>
              </a:custGeom>
              <a:ln w="2225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5813074" y="2785475"/>
                <a:ext cx="748553" cy="398929"/>
              </a:xfrm>
              <a:custGeom>
                <a:avLst/>
                <a:gdLst/>
                <a:ahLst/>
                <a:cxnLst/>
                <a:rect l="l" t="t" r="r" b="b"/>
                <a:pathLst>
                  <a:path w="848360" h="452120">
                    <a:moveTo>
                      <a:pt x="0" y="0"/>
                    </a:moveTo>
                    <a:lnTo>
                      <a:pt x="43233" y="1664"/>
                    </a:lnTo>
                    <a:lnTo>
                      <a:pt x="85428" y="7198"/>
                    </a:lnTo>
                    <a:lnTo>
                      <a:pt x="125844" y="17411"/>
                    </a:lnTo>
                    <a:lnTo>
                      <a:pt x="163740" y="33110"/>
                    </a:lnTo>
                    <a:lnTo>
                      <a:pt x="198373" y="55106"/>
                    </a:lnTo>
                    <a:lnTo>
                      <a:pt x="229004" y="84208"/>
                    </a:lnTo>
                    <a:lnTo>
                      <a:pt x="254913" y="121541"/>
                    </a:lnTo>
                    <a:lnTo>
                      <a:pt x="273008" y="164967"/>
                    </a:lnTo>
                    <a:lnTo>
                      <a:pt x="285069" y="210978"/>
                    </a:lnTo>
                    <a:lnTo>
                      <a:pt x="291773" y="242186"/>
                    </a:lnTo>
                    <a:lnTo>
                      <a:pt x="295178" y="257747"/>
                    </a:lnTo>
                    <a:lnTo>
                      <a:pt x="307419" y="303448"/>
                    </a:lnTo>
                    <a:lnTo>
                      <a:pt x="325876" y="346254"/>
                    </a:lnTo>
                    <a:lnTo>
                      <a:pt x="354631" y="384337"/>
                    </a:lnTo>
                    <a:lnTo>
                      <a:pt x="398966" y="418662"/>
                    </a:lnTo>
                    <a:lnTo>
                      <a:pt x="459542" y="446202"/>
                    </a:lnTo>
                    <a:lnTo>
                      <a:pt x="516398" y="452107"/>
                    </a:lnTo>
                    <a:lnTo>
                      <a:pt x="543505" y="448060"/>
                    </a:lnTo>
                    <a:lnTo>
                      <a:pt x="595219" y="428193"/>
                    </a:lnTo>
                    <a:lnTo>
                      <a:pt x="643799" y="395594"/>
                    </a:lnTo>
                    <a:lnTo>
                      <a:pt x="689477" y="353827"/>
                    </a:lnTo>
                    <a:lnTo>
                      <a:pt x="732488" y="306452"/>
                    </a:lnTo>
                    <a:lnTo>
                      <a:pt x="773066" y="257031"/>
                    </a:lnTo>
                    <a:lnTo>
                      <a:pt x="792515" y="232665"/>
                    </a:lnTo>
                    <a:lnTo>
                      <a:pt x="811443" y="209124"/>
                    </a:lnTo>
                    <a:lnTo>
                      <a:pt x="829880" y="186852"/>
                    </a:lnTo>
                    <a:lnTo>
                      <a:pt x="847855" y="166294"/>
                    </a:lnTo>
                  </a:path>
                </a:pathLst>
              </a:custGeom>
              <a:ln w="3330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5416843" y="2565833"/>
                <a:ext cx="393887" cy="474569"/>
              </a:xfrm>
              <a:custGeom>
                <a:avLst/>
                <a:gdLst/>
                <a:ahLst/>
                <a:cxnLst/>
                <a:rect l="l" t="t" r="r" b="b"/>
                <a:pathLst>
                  <a:path w="446404" h="537845">
                    <a:moveTo>
                      <a:pt x="223113" y="0"/>
                    </a:moveTo>
                    <a:lnTo>
                      <a:pt x="169494" y="7813"/>
                    </a:lnTo>
                    <a:lnTo>
                      <a:pt x="120576" y="30007"/>
                    </a:lnTo>
                    <a:lnTo>
                      <a:pt x="77910" y="64714"/>
                    </a:lnTo>
                    <a:lnTo>
                      <a:pt x="43045" y="110065"/>
                    </a:lnTo>
                    <a:lnTo>
                      <a:pt x="24901" y="145291"/>
                    </a:lnTo>
                    <a:lnTo>
                      <a:pt x="11373" y="183863"/>
                    </a:lnTo>
                    <a:lnTo>
                      <a:pt x="2919" y="225228"/>
                    </a:lnTo>
                    <a:lnTo>
                      <a:pt x="0" y="268833"/>
                    </a:lnTo>
                    <a:lnTo>
                      <a:pt x="739" y="290885"/>
                    </a:lnTo>
                    <a:lnTo>
                      <a:pt x="6483" y="333447"/>
                    </a:lnTo>
                    <a:lnTo>
                      <a:pt x="17532" y="373491"/>
                    </a:lnTo>
                    <a:lnTo>
                      <a:pt x="33425" y="410463"/>
                    </a:lnTo>
                    <a:lnTo>
                      <a:pt x="53704" y="443811"/>
                    </a:lnTo>
                    <a:lnTo>
                      <a:pt x="91341" y="485825"/>
                    </a:lnTo>
                    <a:lnTo>
                      <a:pt x="136264" y="516570"/>
                    </a:lnTo>
                    <a:lnTo>
                      <a:pt x="186921" y="534178"/>
                    </a:lnTo>
                    <a:lnTo>
                      <a:pt x="223113" y="537697"/>
                    </a:lnTo>
                    <a:lnTo>
                      <a:pt x="241413" y="536806"/>
                    </a:lnTo>
                    <a:lnTo>
                      <a:pt x="293641" y="523991"/>
                    </a:lnTo>
                    <a:lnTo>
                      <a:pt x="340652" y="497417"/>
                    </a:lnTo>
                    <a:lnTo>
                      <a:pt x="380897" y="458952"/>
                    </a:lnTo>
                    <a:lnTo>
                      <a:pt x="403201" y="427625"/>
                    </a:lnTo>
                    <a:lnTo>
                      <a:pt x="421349" y="392396"/>
                    </a:lnTo>
                    <a:lnTo>
                      <a:pt x="434880" y="353818"/>
                    </a:lnTo>
                    <a:lnTo>
                      <a:pt x="443336" y="312446"/>
                    </a:lnTo>
                    <a:lnTo>
                      <a:pt x="446257" y="268833"/>
                    </a:lnTo>
                    <a:lnTo>
                      <a:pt x="445517" y="246785"/>
                    </a:lnTo>
                    <a:lnTo>
                      <a:pt x="439772" y="204231"/>
                    </a:lnTo>
                    <a:lnTo>
                      <a:pt x="428720" y="164193"/>
                    </a:lnTo>
                    <a:lnTo>
                      <a:pt x="412823" y="127225"/>
                    </a:lnTo>
                    <a:lnTo>
                      <a:pt x="392540" y="93881"/>
                    </a:lnTo>
                    <a:lnTo>
                      <a:pt x="354895" y="51870"/>
                    </a:lnTo>
                    <a:lnTo>
                      <a:pt x="309967" y="21126"/>
                    </a:lnTo>
                    <a:lnTo>
                      <a:pt x="259306" y="3518"/>
                    </a:lnTo>
                    <a:lnTo>
                      <a:pt x="22311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5416817" y="2565849"/>
                <a:ext cx="393887" cy="474569"/>
              </a:xfrm>
              <a:custGeom>
                <a:avLst/>
                <a:gdLst/>
                <a:ahLst/>
                <a:cxnLst/>
                <a:rect l="l" t="t" r="r" b="b"/>
                <a:pathLst>
                  <a:path w="446404" h="537845">
                    <a:moveTo>
                      <a:pt x="446248" y="268842"/>
                    </a:moveTo>
                    <a:lnTo>
                      <a:pt x="443327" y="312445"/>
                    </a:lnTo>
                    <a:lnTo>
                      <a:pt x="434873" y="353809"/>
                    </a:lnTo>
                    <a:lnTo>
                      <a:pt x="421344" y="392382"/>
                    </a:lnTo>
                    <a:lnTo>
                      <a:pt x="403200" y="427608"/>
                    </a:lnTo>
                    <a:lnTo>
                      <a:pt x="380900" y="458935"/>
                    </a:lnTo>
                    <a:lnTo>
                      <a:pt x="340663" y="497401"/>
                    </a:lnTo>
                    <a:lnTo>
                      <a:pt x="293658" y="523976"/>
                    </a:lnTo>
                    <a:lnTo>
                      <a:pt x="241437" y="536792"/>
                    </a:lnTo>
                    <a:lnTo>
                      <a:pt x="223139" y="537684"/>
                    </a:lnTo>
                    <a:lnTo>
                      <a:pt x="204840" y="536792"/>
                    </a:lnTo>
                    <a:lnTo>
                      <a:pt x="152616" y="523976"/>
                    </a:lnTo>
                    <a:lnTo>
                      <a:pt x="105606" y="497401"/>
                    </a:lnTo>
                    <a:lnTo>
                      <a:pt x="65362" y="458935"/>
                    </a:lnTo>
                    <a:lnTo>
                      <a:pt x="43057" y="427608"/>
                    </a:lnTo>
                    <a:lnTo>
                      <a:pt x="24909" y="392382"/>
                    </a:lnTo>
                    <a:lnTo>
                      <a:pt x="11377" y="353809"/>
                    </a:lnTo>
                    <a:lnTo>
                      <a:pt x="2920" y="312445"/>
                    </a:lnTo>
                    <a:lnTo>
                      <a:pt x="0" y="268842"/>
                    </a:lnTo>
                    <a:lnTo>
                      <a:pt x="739" y="246791"/>
                    </a:lnTo>
                    <a:lnTo>
                      <a:pt x="6486" y="204232"/>
                    </a:lnTo>
                    <a:lnTo>
                      <a:pt x="17537" y="164191"/>
                    </a:lnTo>
                    <a:lnTo>
                      <a:pt x="33435" y="127222"/>
                    </a:lnTo>
                    <a:lnTo>
                      <a:pt x="53719" y="93877"/>
                    </a:lnTo>
                    <a:lnTo>
                      <a:pt x="91363" y="51867"/>
                    </a:lnTo>
                    <a:lnTo>
                      <a:pt x="136290" y="21125"/>
                    </a:lnTo>
                    <a:lnTo>
                      <a:pt x="186949" y="3518"/>
                    </a:lnTo>
                    <a:lnTo>
                      <a:pt x="223139" y="0"/>
                    </a:lnTo>
                    <a:lnTo>
                      <a:pt x="241437" y="891"/>
                    </a:lnTo>
                    <a:lnTo>
                      <a:pt x="293658" y="13704"/>
                    </a:lnTo>
                    <a:lnTo>
                      <a:pt x="340663" y="40275"/>
                    </a:lnTo>
                    <a:lnTo>
                      <a:pt x="380900" y="78737"/>
                    </a:lnTo>
                    <a:lnTo>
                      <a:pt x="403200" y="110062"/>
                    </a:lnTo>
                    <a:lnTo>
                      <a:pt x="421344" y="145288"/>
                    </a:lnTo>
                    <a:lnTo>
                      <a:pt x="434873" y="183862"/>
                    </a:lnTo>
                    <a:lnTo>
                      <a:pt x="443327" y="225231"/>
                    </a:lnTo>
                    <a:lnTo>
                      <a:pt x="446248" y="268842"/>
                    </a:lnTo>
                    <a:close/>
                  </a:path>
                </a:pathLst>
              </a:custGeom>
              <a:ln w="2225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5417047" y="2712142"/>
                <a:ext cx="91328" cy="189379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214629">
                    <a:moveTo>
                      <a:pt x="50843" y="0"/>
                    </a:moveTo>
                    <a:lnTo>
                      <a:pt x="14745" y="33032"/>
                    </a:lnTo>
                    <a:lnTo>
                      <a:pt x="2497" y="78521"/>
                    </a:lnTo>
                    <a:lnTo>
                      <a:pt x="0" y="116862"/>
                    </a:lnTo>
                    <a:lnTo>
                      <a:pt x="1496" y="134656"/>
                    </a:lnTo>
                    <a:lnTo>
                      <a:pt x="13867" y="180196"/>
                    </a:lnTo>
                    <a:lnTo>
                      <a:pt x="45060" y="212978"/>
                    </a:lnTo>
                    <a:lnTo>
                      <a:pt x="54823" y="214462"/>
                    </a:lnTo>
                    <a:lnTo>
                      <a:pt x="63554" y="211695"/>
                    </a:lnTo>
                    <a:lnTo>
                      <a:pt x="91761" y="174217"/>
                    </a:lnTo>
                    <a:lnTo>
                      <a:pt x="102237" y="125880"/>
                    </a:lnTo>
                    <a:lnTo>
                      <a:pt x="103004" y="107344"/>
                    </a:lnTo>
                    <a:lnTo>
                      <a:pt x="102881" y="99871"/>
                    </a:lnTo>
                    <a:lnTo>
                      <a:pt x="94746" y="49178"/>
                    </a:lnTo>
                    <a:lnTo>
                      <a:pt x="76278" y="13490"/>
                    </a:lnTo>
                    <a:lnTo>
                      <a:pt x="50843" y="0"/>
                    </a:lnTo>
                    <a:close/>
                  </a:path>
                </a:pathLst>
              </a:custGeom>
              <a:solidFill>
                <a:srgbClr val="326496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5436883" y="2754083"/>
                <a:ext cx="48185" cy="111498"/>
              </a:xfrm>
              <a:custGeom>
                <a:avLst/>
                <a:gdLst/>
                <a:ahLst/>
                <a:cxnLst/>
                <a:rect l="l" t="t" r="r" b="b"/>
                <a:pathLst>
                  <a:path w="54610" h="126364">
                    <a:moveTo>
                      <a:pt x="25424" y="0"/>
                    </a:moveTo>
                    <a:lnTo>
                      <a:pt x="3236" y="35352"/>
                    </a:lnTo>
                    <a:lnTo>
                      <a:pt x="0" y="73576"/>
                    </a:lnTo>
                    <a:lnTo>
                      <a:pt x="2385" y="90558"/>
                    </a:lnTo>
                    <a:lnTo>
                      <a:pt x="6806" y="105053"/>
                    </a:lnTo>
                    <a:lnTo>
                      <a:pt x="13058" y="116288"/>
                    </a:lnTo>
                    <a:lnTo>
                      <a:pt x="20936" y="123489"/>
                    </a:lnTo>
                    <a:lnTo>
                      <a:pt x="30237" y="125883"/>
                    </a:lnTo>
                    <a:lnTo>
                      <a:pt x="37849" y="120948"/>
                    </a:lnTo>
                    <a:lnTo>
                      <a:pt x="44386" y="111389"/>
                    </a:lnTo>
                    <a:lnTo>
                      <a:pt x="49494" y="98025"/>
                    </a:lnTo>
                    <a:lnTo>
                      <a:pt x="52818" y="81677"/>
                    </a:lnTo>
                    <a:lnTo>
                      <a:pt x="54005" y="63164"/>
                    </a:lnTo>
                    <a:lnTo>
                      <a:pt x="53739" y="54307"/>
                    </a:lnTo>
                    <a:lnTo>
                      <a:pt x="41325" y="10231"/>
                    </a:lnTo>
                    <a:lnTo>
                      <a:pt x="2542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5184491" y="2715289"/>
                <a:ext cx="91328" cy="189379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214629">
                    <a:moveTo>
                      <a:pt x="50877" y="0"/>
                    </a:moveTo>
                    <a:lnTo>
                      <a:pt x="14768" y="33004"/>
                    </a:lnTo>
                    <a:lnTo>
                      <a:pt x="2502" y="78483"/>
                    </a:lnTo>
                    <a:lnTo>
                      <a:pt x="0" y="116813"/>
                    </a:lnTo>
                    <a:lnTo>
                      <a:pt x="1495" y="134613"/>
                    </a:lnTo>
                    <a:lnTo>
                      <a:pt x="13870" y="180164"/>
                    </a:lnTo>
                    <a:lnTo>
                      <a:pt x="45055" y="212950"/>
                    </a:lnTo>
                    <a:lnTo>
                      <a:pt x="54809" y="214435"/>
                    </a:lnTo>
                    <a:lnTo>
                      <a:pt x="63550" y="211675"/>
                    </a:lnTo>
                    <a:lnTo>
                      <a:pt x="91767" y="174219"/>
                    </a:lnTo>
                    <a:lnTo>
                      <a:pt x="102239" y="125884"/>
                    </a:lnTo>
                    <a:lnTo>
                      <a:pt x="103006" y="107345"/>
                    </a:lnTo>
                    <a:lnTo>
                      <a:pt x="102884" y="99892"/>
                    </a:lnTo>
                    <a:lnTo>
                      <a:pt x="94760" y="49189"/>
                    </a:lnTo>
                    <a:lnTo>
                      <a:pt x="76306" y="13494"/>
                    </a:lnTo>
                    <a:lnTo>
                      <a:pt x="50877" y="0"/>
                    </a:lnTo>
                    <a:close/>
                  </a:path>
                </a:pathLst>
              </a:custGeom>
              <a:solidFill>
                <a:srgbClr val="326496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5204331" y="2754085"/>
                <a:ext cx="48185" cy="111498"/>
              </a:xfrm>
              <a:custGeom>
                <a:avLst/>
                <a:gdLst/>
                <a:ahLst/>
                <a:cxnLst/>
                <a:rect l="l" t="t" r="r" b="b"/>
                <a:pathLst>
                  <a:path w="54610" h="126364">
                    <a:moveTo>
                      <a:pt x="25438" y="0"/>
                    </a:moveTo>
                    <a:lnTo>
                      <a:pt x="3240" y="35366"/>
                    </a:lnTo>
                    <a:lnTo>
                      <a:pt x="0" y="73591"/>
                    </a:lnTo>
                    <a:lnTo>
                      <a:pt x="2391" y="90568"/>
                    </a:lnTo>
                    <a:lnTo>
                      <a:pt x="6820" y="105058"/>
                    </a:lnTo>
                    <a:lnTo>
                      <a:pt x="13080" y="116289"/>
                    </a:lnTo>
                    <a:lnTo>
                      <a:pt x="20964" y="123488"/>
                    </a:lnTo>
                    <a:lnTo>
                      <a:pt x="30265" y="125881"/>
                    </a:lnTo>
                    <a:lnTo>
                      <a:pt x="37878" y="120946"/>
                    </a:lnTo>
                    <a:lnTo>
                      <a:pt x="44415" y="111387"/>
                    </a:lnTo>
                    <a:lnTo>
                      <a:pt x="49523" y="98024"/>
                    </a:lnTo>
                    <a:lnTo>
                      <a:pt x="52847" y="81675"/>
                    </a:lnTo>
                    <a:lnTo>
                      <a:pt x="54034" y="63162"/>
                    </a:lnTo>
                    <a:lnTo>
                      <a:pt x="53767" y="54295"/>
                    </a:lnTo>
                    <a:lnTo>
                      <a:pt x="41348" y="10228"/>
                    </a:lnTo>
                    <a:lnTo>
                      <a:pt x="2543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5282858" y="1746792"/>
                <a:ext cx="1734859" cy="125326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5275082" y="1724909"/>
                <a:ext cx="1735231" cy="1264584"/>
              </a:xfrm>
              <a:custGeom>
                <a:avLst/>
                <a:gdLst/>
                <a:ahLst/>
                <a:cxnLst/>
                <a:rect l="l" t="t" r="r" b="b"/>
                <a:pathLst>
                  <a:path w="1966595" h="1433195">
                    <a:moveTo>
                      <a:pt x="118622" y="546306"/>
                    </a:moveTo>
                    <a:lnTo>
                      <a:pt x="106252" y="550455"/>
                    </a:lnTo>
                    <a:lnTo>
                      <a:pt x="94021" y="551889"/>
                    </a:lnTo>
                    <a:lnTo>
                      <a:pt x="82045" y="550826"/>
                    </a:lnTo>
                    <a:lnTo>
                      <a:pt x="38984" y="525955"/>
                    </a:lnTo>
                    <a:lnTo>
                      <a:pt x="14998" y="491747"/>
                    </a:lnTo>
                    <a:lnTo>
                      <a:pt x="1584" y="450736"/>
                    </a:lnTo>
                    <a:lnTo>
                      <a:pt x="0" y="436570"/>
                    </a:lnTo>
                    <a:lnTo>
                      <a:pt x="50" y="422519"/>
                    </a:lnTo>
                    <a:lnTo>
                      <a:pt x="11161" y="383228"/>
                    </a:lnTo>
                    <a:lnTo>
                      <a:pt x="51071" y="344291"/>
                    </a:lnTo>
                    <a:lnTo>
                      <a:pt x="90322" y="323110"/>
                    </a:lnTo>
                    <a:lnTo>
                      <a:pt x="137328" y="315311"/>
                    </a:lnTo>
                    <a:lnTo>
                      <a:pt x="150124" y="316543"/>
                    </a:lnTo>
                    <a:lnTo>
                      <a:pt x="161605" y="318622"/>
                    </a:lnTo>
                    <a:lnTo>
                      <a:pt x="171844" y="320908"/>
                    </a:lnTo>
                    <a:lnTo>
                      <a:pt x="180915" y="322760"/>
                    </a:lnTo>
                    <a:lnTo>
                      <a:pt x="214895" y="288893"/>
                    </a:lnTo>
                    <a:lnTo>
                      <a:pt x="220186" y="245093"/>
                    </a:lnTo>
                    <a:lnTo>
                      <a:pt x="223434" y="176497"/>
                    </a:lnTo>
                    <a:lnTo>
                      <a:pt x="225462" y="163615"/>
                    </a:lnTo>
                    <a:lnTo>
                      <a:pt x="248160" y="130077"/>
                    </a:lnTo>
                    <a:lnTo>
                      <a:pt x="287425" y="121008"/>
                    </a:lnTo>
                    <a:lnTo>
                      <a:pt x="298772" y="121890"/>
                    </a:lnTo>
                    <a:lnTo>
                      <a:pt x="346046" y="135319"/>
                    </a:lnTo>
                    <a:lnTo>
                      <a:pt x="389567" y="160274"/>
                    </a:lnTo>
                    <a:lnTo>
                      <a:pt x="396106" y="149219"/>
                    </a:lnTo>
                    <a:lnTo>
                      <a:pt x="417242" y="115911"/>
                    </a:lnTo>
                    <a:lnTo>
                      <a:pt x="442907" y="86911"/>
                    </a:lnTo>
                    <a:lnTo>
                      <a:pt x="482369" y="66604"/>
                    </a:lnTo>
                    <a:lnTo>
                      <a:pt x="534238" y="55093"/>
                    </a:lnTo>
                    <a:lnTo>
                      <a:pt x="550202" y="53878"/>
                    </a:lnTo>
                    <a:lnTo>
                      <a:pt x="565400" y="54083"/>
                    </a:lnTo>
                    <a:lnTo>
                      <a:pt x="605768" y="63887"/>
                    </a:lnTo>
                    <a:lnTo>
                      <a:pt x="636989" y="88861"/>
                    </a:lnTo>
                    <a:lnTo>
                      <a:pt x="657378" y="130794"/>
                    </a:lnTo>
                    <a:lnTo>
                      <a:pt x="664121" y="169053"/>
                    </a:lnTo>
                    <a:lnTo>
                      <a:pt x="665250" y="191472"/>
                    </a:lnTo>
                    <a:lnTo>
                      <a:pt x="664801" y="216173"/>
                    </a:lnTo>
                    <a:lnTo>
                      <a:pt x="662711" y="243221"/>
                    </a:lnTo>
                    <a:lnTo>
                      <a:pt x="665533" y="226990"/>
                    </a:lnTo>
                    <a:lnTo>
                      <a:pt x="678175" y="189481"/>
                    </a:lnTo>
                    <a:lnTo>
                      <a:pt x="699036" y="148374"/>
                    </a:lnTo>
                    <a:lnTo>
                      <a:pt x="726786" y="107430"/>
                    </a:lnTo>
                    <a:lnTo>
                      <a:pt x="760094" y="70409"/>
                    </a:lnTo>
                    <a:lnTo>
                      <a:pt x="797628" y="41071"/>
                    </a:lnTo>
                    <a:lnTo>
                      <a:pt x="838057" y="23175"/>
                    </a:lnTo>
                    <a:lnTo>
                      <a:pt x="858941" y="19694"/>
                    </a:lnTo>
                    <a:lnTo>
                      <a:pt x="880050" y="20483"/>
                    </a:lnTo>
                    <a:lnTo>
                      <a:pt x="922277" y="36754"/>
                    </a:lnTo>
                    <a:lnTo>
                      <a:pt x="963405" y="75748"/>
                    </a:lnTo>
                    <a:lnTo>
                      <a:pt x="983141" y="104941"/>
                    </a:lnTo>
                    <a:lnTo>
                      <a:pt x="988273" y="84303"/>
                    </a:lnTo>
                    <a:lnTo>
                      <a:pt x="1010077" y="49223"/>
                    </a:lnTo>
                    <a:lnTo>
                      <a:pt x="1044113" y="23002"/>
                    </a:lnTo>
                    <a:lnTo>
                      <a:pt x="1086595" y="6355"/>
                    </a:lnTo>
                    <a:lnTo>
                      <a:pt x="1133739" y="0"/>
                    </a:lnTo>
                    <a:lnTo>
                      <a:pt x="1157876" y="905"/>
                    </a:lnTo>
                    <a:lnTo>
                      <a:pt x="1204913" y="11328"/>
                    </a:lnTo>
                    <a:lnTo>
                      <a:pt x="1247148" y="33832"/>
                    </a:lnTo>
                    <a:lnTo>
                      <a:pt x="1280794" y="69134"/>
                    </a:lnTo>
                    <a:lnTo>
                      <a:pt x="1302066" y="117949"/>
                    </a:lnTo>
                    <a:lnTo>
                      <a:pt x="1307179" y="180994"/>
                    </a:lnTo>
                    <a:lnTo>
                      <a:pt x="1314070" y="172664"/>
                    </a:lnTo>
                    <a:lnTo>
                      <a:pt x="1350591" y="148098"/>
                    </a:lnTo>
                    <a:lnTo>
                      <a:pt x="1397003" y="138421"/>
                    </a:lnTo>
                    <a:lnTo>
                      <a:pt x="1409457" y="138466"/>
                    </a:lnTo>
                    <a:lnTo>
                      <a:pt x="1447385" y="144813"/>
                    </a:lnTo>
                    <a:lnTo>
                      <a:pt x="1484215" y="160862"/>
                    </a:lnTo>
                    <a:lnTo>
                      <a:pt x="1511731" y="189377"/>
                    </a:lnTo>
                    <a:lnTo>
                      <a:pt x="1525205" y="233530"/>
                    </a:lnTo>
                    <a:lnTo>
                      <a:pt x="1525071" y="244908"/>
                    </a:lnTo>
                    <a:lnTo>
                      <a:pt x="1513425" y="288375"/>
                    </a:lnTo>
                    <a:lnTo>
                      <a:pt x="1495727" y="315653"/>
                    </a:lnTo>
                    <a:lnTo>
                      <a:pt x="1504397" y="308053"/>
                    </a:lnTo>
                    <a:lnTo>
                      <a:pt x="1549333" y="289035"/>
                    </a:lnTo>
                    <a:lnTo>
                      <a:pt x="1591304" y="285296"/>
                    </a:lnTo>
                    <a:lnTo>
                      <a:pt x="1606393" y="285783"/>
                    </a:lnTo>
                    <a:lnTo>
                      <a:pt x="1653707" y="291724"/>
                    </a:lnTo>
                    <a:lnTo>
                      <a:pt x="1702216" y="303318"/>
                    </a:lnTo>
                    <a:lnTo>
                      <a:pt x="1749509" y="319185"/>
                    </a:lnTo>
                    <a:lnTo>
                      <a:pt x="1798922" y="342146"/>
                    </a:lnTo>
                    <a:lnTo>
                      <a:pt x="1834475" y="383558"/>
                    </a:lnTo>
                    <a:lnTo>
                      <a:pt x="1841245" y="417028"/>
                    </a:lnTo>
                    <a:lnTo>
                      <a:pt x="1840396" y="434943"/>
                    </a:lnTo>
                    <a:lnTo>
                      <a:pt x="1831636" y="472171"/>
                    </a:lnTo>
                    <a:lnTo>
                      <a:pt x="1815341" y="509976"/>
                    </a:lnTo>
                    <a:lnTo>
                      <a:pt x="1793764" y="546818"/>
                    </a:lnTo>
                    <a:lnTo>
                      <a:pt x="1769158" y="581153"/>
                    </a:lnTo>
                    <a:lnTo>
                      <a:pt x="1743778" y="611440"/>
                    </a:lnTo>
                    <a:lnTo>
                      <a:pt x="1709185" y="645907"/>
                    </a:lnTo>
                    <a:lnTo>
                      <a:pt x="1752196" y="647908"/>
                    </a:lnTo>
                    <a:lnTo>
                      <a:pt x="1791680" y="656100"/>
                    </a:lnTo>
                    <a:lnTo>
                      <a:pt x="1827501" y="669773"/>
                    </a:lnTo>
                    <a:lnTo>
                      <a:pt x="1887617" y="710718"/>
                    </a:lnTo>
                    <a:lnTo>
                      <a:pt x="1931468" y="765061"/>
                    </a:lnTo>
                    <a:lnTo>
                      <a:pt x="1957974" y="827118"/>
                    </a:lnTo>
                    <a:lnTo>
                      <a:pt x="1966058" y="891206"/>
                    </a:lnTo>
                    <a:lnTo>
                      <a:pt x="1962855" y="922235"/>
                    </a:lnTo>
                    <a:lnTo>
                      <a:pt x="1941286" y="978714"/>
                    </a:lnTo>
                    <a:lnTo>
                      <a:pt x="1898601" y="1023017"/>
                    </a:lnTo>
                    <a:lnTo>
                      <a:pt x="1833721" y="1049460"/>
                    </a:lnTo>
                    <a:lnTo>
                      <a:pt x="1792622" y="1054208"/>
                    </a:lnTo>
                    <a:lnTo>
                      <a:pt x="1745569" y="1052360"/>
                    </a:lnTo>
                    <a:lnTo>
                      <a:pt x="1757898" y="1055248"/>
                    </a:lnTo>
                    <a:lnTo>
                      <a:pt x="1793597" y="1086337"/>
                    </a:lnTo>
                    <a:lnTo>
                      <a:pt x="1807338" y="1123558"/>
                    </a:lnTo>
                    <a:lnTo>
                      <a:pt x="1811261" y="1165615"/>
                    </a:lnTo>
                    <a:lnTo>
                      <a:pt x="1810597" y="1179607"/>
                    </a:lnTo>
                    <a:lnTo>
                      <a:pt x="1803325" y="1218198"/>
                    </a:lnTo>
                    <a:lnTo>
                      <a:pt x="1774002" y="1271885"/>
                    </a:lnTo>
                    <a:lnTo>
                      <a:pt x="1746092" y="1300297"/>
                    </a:lnTo>
                    <a:lnTo>
                      <a:pt x="1701065" y="1320074"/>
                    </a:lnTo>
                    <a:lnTo>
                      <a:pt x="1685612" y="1321495"/>
                    </a:lnTo>
                    <a:lnTo>
                      <a:pt x="1670104" y="1320712"/>
                    </a:lnTo>
                    <a:lnTo>
                      <a:pt x="1624253" y="1307444"/>
                    </a:lnTo>
                    <a:lnTo>
                      <a:pt x="1581508" y="1282620"/>
                    </a:lnTo>
                    <a:lnTo>
                      <a:pt x="1544572" y="1252445"/>
                    </a:lnTo>
                    <a:lnTo>
                      <a:pt x="1524509" y="1232419"/>
                    </a:lnTo>
                    <a:lnTo>
                      <a:pt x="1536389" y="1250741"/>
                    </a:lnTo>
                    <a:lnTo>
                      <a:pt x="1540436" y="1270815"/>
                    </a:lnTo>
                    <a:lnTo>
                      <a:pt x="1537444" y="1292027"/>
                    </a:lnTo>
                    <a:lnTo>
                      <a:pt x="1528206" y="1313764"/>
                    </a:lnTo>
                    <a:lnTo>
                      <a:pt x="1494173" y="1356361"/>
                    </a:lnTo>
                    <a:lnTo>
                      <a:pt x="1444688" y="1393700"/>
                    </a:lnTo>
                    <a:lnTo>
                      <a:pt x="1386106" y="1420875"/>
                    </a:lnTo>
                    <a:lnTo>
                      <a:pt x="1324778" y="1432979"/>
                    </a:lnTo>
                    <a:lnTo>
                      <a:pt x="1295070" y="1431847"/>
                    </a:lnTo>
                    <a:lnTo>
                      <a:pt x="1241535" y="1412147"/>
                    </a:lnTo>
                    <a:lnTo>
                      <a:pt x="1201137" y="1365111"/>
                    </a:lnTo>
                    <a:lnTo>
                      <a:pt x="1180229" y="1285833"/>
                    </a:lnTo>
                    <a:lnTo>
                      <a:pt x="1179068" y="1232571"/>
                    </a:lnTo>
                    <a:lnTo>
                      <a:pt x="1173349" y="1240103"/>
                    </a:lnTo>
                    <a:lnTo>
                      <a:pt x="1143259" y="1273021"/>
                    </a:lnTo>
                    <a:lnTo>
                      <a:pt x="1104667" y="1304660"/>
                    </a:lnTo>
                    <a:lnTo>
                      <a:pt x="1061618" y="1327356"/>
                    </a:lnTo>
                    <a:lnTo>
                      <a:pt x="1028840" y="1333901"/>
                    </a:lnTo>
                    <a:lnTo>
                      <a:pt x="1018158" y="1333448"/>
                    </a:lnTo>
                    <a:lnTo>
                      <a:pt x="971247" y="1309688"/>
                    </a:lnTo>
                    <a:lnTo>
                      <a:pt x="942728" y="1262991"/>
                    </a:lnTo>
                    <a:lnTo>
                      <a:pt x="938030" y="1226477"/>
                    </a:lnTo>
                    <a:lnTo>
                      <a:pt x="939038" y="1207048"/>
                    </a:lnTo>
                    <a:lnTo>
                      <a:pt x="946209" y="1166587"/>
                    </a:lnTo>
                    <a:lnTo>
                      <a:pt x="958172" y="1124972"/>
                    </a:lnTo>
                    <a:lnTo>
                      <a:pt x="972428" y="1083386"/>
                    </a:lnTo>
                    <a:lnTo>
                      <a:pt x="979636" y="1062973"/>
                    </a:lnTo>
                    <a:lnTo>
                      <a:pt x="986481" y="1043011"/>
                    </a:lnTo>
                    <a:lnTo>
                      <a:pt x="997832" y="1005029"/>
                    </a:lnTo>
                    <a:lnTo>
                      <a:pt x="1004330" y="955130"/>
                    </a:lnTo>
                    <a:lnTo>
                      <a:pt x="986465" y="954137"/>
                    </a:lnTo>
                    <a:lnTo>
                      <a:pt x="968796" y="952769"/>
                    </a:lnTo>
                    <a:lnTo>
                      <a:pt x="918459" y="945851"/>
                    </a:lnTo>
                    <a:lnTo>
                      <a:pt x="875248" y="933517"/>
                    </a:lnTo>
                    <a:lnTo>
                      <a:pt x="835656" y="905997"/>
                    </a:lnTo>
                    <a:lnTo>
                      <a:pt x="824686" y="875062"/>
                    </a:lnTo>
                    <a:lnTo>
                      <a:pt x="825388" y="862486"/>
                    </a:lnTo>
                    <a:lnTo>
                      <a:pt x="828518" y="848684"/>
                    </a:lnTo>
                    <a:lnTo>
                      <a:pt x="834224" y="833598"/>
                    </a:lnTo>
                    <a:lnTo>
                      <a:pt x="842655" y="817172"/>
                    </a:lnTo>
                    <a:lnTo>
                      <a:pt x="853960" y="799349"/>
                    </a:lnTo>
                    <a:lnTo>
                      <a:pt x="845032" y="811619"/>
                    </a:lnTo>
                    <a:lnTo>
                      <a:pt x="816701" y="842130"/>
                    </a:lnTo>
                    <a:lnTo>
                      <a:pt x="773916" y="868247"/>
                    </a:lnTo>
                    <a:lnTo>
                      <a:pt x="736753" y="877030"/>
                    </a:lnTo>
                    <a:lnTo>
                      <a:pt x="723199" y="877918"/>
                    </a:lnTo>
                    <a:lnTo>
                      <a:pt x="704944" y="877206"/>
                    </a:lnTo>
                    <a:lnTo>
                      <a:pt x="662648" y="865565"/>
                    </a:lnTo>
                    <a:lnTo>
                      <a:pt x="629537" y="831936"/>
                    </a:lnTo>
                    <a:lnTo>
                      <a:pt x="613904" y="784006"/>
                    </a:lnTo>
                    <a:lnTo>
                      <a:pt x="607654" y="742871"/>
                    </a:lnTo>
                    <a:lnTo>
                      <a:pt x="605783" y="728752"/>
                    </a:lnTo>
                    <a:lnTo>
                      <a:pt x="603760" y="714611"/>
                    </a:lnTo>
                    <a:lnTo>
                      <a:pt x="601427" y="700557"/>
                    </a:lnTo>
                    <a:lnTo>
                      <a:pt x="601577" y="715217"/>
                    </a:lnTo>
                    <a:lnTo>
                      <a:pt x="601902" y="729945"/>
                    </a:lnTo>
                    <a:lnTo>
                      <a:pt x="602255" y="744628"/>
                    </a:lnTo>
                    <a:lnTo>
                      <a:pt x="602487" y="759152"/>
                    </a:lnTo>
                    <a:lnTo>
                      <a:pt x="600976" y="800623"/>
                    </a:lnTo>
                    <a:lnTo>
                      <a:pt x="588267" y="846759"/>
                    </a:lnTo>
                    <a:lnTo>
                      <a:pt x="554633" y="875731"/>
                    </a:lnTo>
                    <a:lnTo>
                      <a:pt x="509962" y="881802"/>
                    </a:lnTo>
                    <a:lnTo>
                      <a:pt x="492185" y="879991"/>
                    </a:lnTo>
                    <a:lnTo>
                      <a:pt x="452724" y="863599"/>
                    </a:lnTo>
                    <a:lnTo>
                      <a:pt x="426533" y="822752"/>
                    </a:lnTo>
                    <a:lnTo>
                      <a:pt x="421144" y="784043"/>
                    </a:lnTo>
                    <a:lnTo>
                      <a:pt x="421214" y="770543"/>
                    </a:lnTo>
                    <a:lnTo>
                      <a:pt x="421953" y="757037"/>
                    </a:lnTo>
                    <a:lnTo>
                      <a:pt x="423201" y="743703"/>
                    </a:lnTo>
                    <a:lnTo>
                      <a:pt x="424800" y="730716"/>
                    </a:lnTo>
                    <a:lnTo>
                      <a:pt x="426590" y="718254"/>
                    </a:lnTo>
                    <a:lnTo>
                      <a:pt x="420389" y="744710"/>
                    </a:lnTo>
                    <a:lnTo>
                      <a:pt x="398215" y="786012"/>
                    </a:lnTo>
                    <a:lnTo>
                      <a:pt x="366294" y="813212"/>
                    </a:lnTo>
                    <a:lnTo>
                      <a:pt x="328565" y="827963"/>
                    </a:lnTo>
                    <a:lnTo>
                      <a:pt x="288964" y="831920"/>
                    </a:lnTo>
                    <a:lnTo>
                      <a:pt x="269693" y="830368"/>
                    </a:lnTo>
                    <a:lnTo>
                      <a:pt x="219900" y="814065"/>
                    </a:lnTo>
                    <a:lnTo>
                      <a:pt x="192477" y="784637"/>
                    </a:lnTo>
                    <a:lnTo>
                      <a:pt x="190604" y="772876"/>
                    </a:lnTo>
                    <a:lnTo>
                      <a:pt x="193186" y="760483"/>
                    </a:lnTo>
                    <a:lnTo>
                      <a:pt x="200714" y="747665"/>
                    </a:lnTo>
                    <a:lnTo>
                      <a:pt x="213681" y="734630"/>
                    </a:lnTo>
                    <a:lnTo>
                      <a:pt x="190915" y="750895"/>
                    </a:lnTo>
                    <a:lnTo>
                      <a:pt x="168780" y="762008"/>
                    </a:lnTo>
                    <a:lnTo>
                      <a:pt x="147484" y="768376"/>
                    </a:lnTo>
                    <a:lnTo>
                      <a:pt x="127240" y="770407"/>
                    </a:lnTo>
                    <a:lnTo>
                      <a:pt x="108259" y="768510"/>
                    </a:lnTo>
                    <a:lnTo>
                      <a:pt x="61004" y="743334"/>
                    </a:lnTo>
                    <a:lnTo>
                      <a:pt x="32712" y="697502"/>
                    </a:lnTo>
                    <a:lnTo>
                      <a:pt x="27201" y="660915"/>
                    </a:lnTo>
                    <a:lnTo>
                      <a:pt x="29085" y="642037"/>
                    </a:lnTo>
                    <a:lnTo>
                      <a:pt x="43183" y="605154"/>
                    </a:lnTo>
                    <a:lnTo>
                      <a:pt x="72466" y="572155"/>
                    </a:lnTo>
                    <a:lnTo>
                      <a:pt x="93329" y="558133"/>
                    </a:lnTo>
                    <a:lnTo>
                      <a:pt x="118622" y="546306"/>
                    </a:lnTo>
                  </a:path>
                </a:pathLst>
              </a:custGeom>
              <a:ln w="228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object 59"/>
              <p:cNvSpPr txBox="1"/>
              <p:nvPr/>
            </p:nvSpPr>
            <p:spPr>
              <a:xfrm>
                <a:off x="9155219" y="1304939"/>
                <a:ext cx="1182781" cy="13336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4478" marR="4483" indent="-123271" defTabSz="806867">
                  <a:lnSpc>
                    <a:spcPts val="2206"/>
                  </a:lnSpc>
                </a:pPr>
                <a:r>
                  <a:rPr sz="1897" dirty="0">
                    <a:solidFill>
                      <a:prstClr val="black"/>
                    </a:solidFill>
                    <a:latin typeface="Arial"/>
                    <a:cs typeface="Arial"/>
                  </a:rPr>
                  <a:t>membrane</a:t>
                </a:r>
                <a:r>
                  <a:rPr sz="1897" dirty="0">
                    <a:solidFill>
                      <a:prstClr val="black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97" dirty="0">
                    <a:solidFill>
                      <a:prstClr val="black"/>
                    </a:solidFill>
                    <a:latin typeface="Arial"/>
                    <a:cs typeface="Arial"/>
                  </a:rPr>
                  <a:t>potential</a:t>
                </a:r>
              </a:p>
              <a:p>
                <a:pPr defTabSz="806867"/>
                <a:endParaRPr sz="1853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  <a:p>
                <a:pPr marL="156330" defTabSz="806867">
                  <a:spcBef>
                    <a:spcPts val="1531"/>
                  </a:spcBef>
                </a:pPr>
                <a:r>
                  <a:rPr sz="1897" dirty="0">
                    <a:solidFill>
                      <a:prstClr val="black"/>
                    </a:solidFill>
                    <a:latin typeface="Arial"/>
                    <a:cs typeface="Arial"/>
                  </a:rPr>
                  <a:t>spikes</a:t>
                </a: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8182814" y="3228192"/>
              <a:ext cx="1829347" cy="384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82772" marR="4483" lvl="0" algn="r"/>
              <a:r>
                <a:rPr lang="en-US" sz="1897" kern="0" dirty="0">
                  <a:solidFill>
                    <a:prstClr val="black"/>
                  </a:solidFill>
                  <a:latin typeface="Arial"/>
                  <a:cs typeface="Arial"/>
                </a:rPr>
                <a:t>imaging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45390" y="4457828"/>
            <a:ext cx="16786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eural activity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788473" y="3874027"/>
            <a:ext cx="2366682" cy="1232647"/>
            <a:chOff x="4788473" y="3874027"/>
            <a:chExt cx="2366682" cy="1232647"/>
          </a:xfrm>
        </p:grpSpPr>
        <p:sp>
          <p:nvSpPr>
            <p:cNvPr id="52" name="object 52"/>
            <p:cNvSpPr/>
            <p:nvPr/>
          </p:nvSpPr>
          <p:spPr>
            <a:xfrm>
              <a:off x="4788473" y="3874027"/>
              <a:ext cx="2366682" cy="1232647"/>
            </a:xfrm>
            <a:custGeom>
              <a:avLst/>
              <a:gdLst/>
              <a:ahLst/>
              <a:cxnLst/>
              <a:rect l="l" t="t" r="r" b="b"/>
              <a:pathLst>
                <a:path w="2682240" h="1397000">
                  <a:moveTo>
                    <a:pt x="320326" y="0"/>
                  </a:moveTo>
                  <a:lnTo>
                    <a:pt x="250437" y="462"/>
                  </a:lnTo>
                  <a:lnTo>
                    <a:pt x="200775" y="3071"/>
                  </a:lnTo>
                  <a:lnTo>
                    <a:pt x="157236" y="9715"/>
                  </a:lnTo>
                  <a:lnTo>
                    <a:pt x="113592" y="23650"/>
                  </a:lnTo>
                  <a:lnTo>
                    <a:pt x="71775" y="51584"/>
                  </a:lnTo>
                  <a:lnTo>
                    <a:pt x="45506" y="79963"/>
                  </a:lnTo>
                  <a:lnTo>
                    <a:pt x="24239" y="114496"/>
                  </a:lnTo>
                  <a:lnTo>
                    <a:pt x="10502" y="150824"/>
                  </a:lnTo>
                  <a:lnTo>
                    <a:pt x="3472" y="192473"/>
                  </a:lnTo>
                  <a:lnTo>
                    <a:pt x="580" y="241109"/>
                  </a:lnTo>
                  <a:lnTo>
                    <a:pt x="19" y="285561"/>
                  </a:lnTo>
                  <a:lnTo>
                    <a:pt x="0" y="1101821"/>
                  </a:lnTo>
                  <a:lnTo>
                    <a:pt x="63" y="1117632"/>
                  </a:lnTo>
                  <a:lnTo>
                    <a:pt x="822" y="1159873"/>
                  </a:lnTo>
                  <a:lnTo>
                    <a:pt x="4265" y="1207458"/>
                  </a:lnTo>
                  <a:lnTo>
                    <a:pt x="12213" y="1250368"/>
                  </a:lnTo>
                  <a:lnTo>
                    <a:pt x="29538" y="1294512"/>
                  </a:lnTo>
                  <a:lnTo>
                    <a:pt x="60338" y="1334475"/>
                  </a:lnTo>
                  <a:lnTo>
                    <a:pt x="90795" y="1359139"/>
                  </a:lnTo>
                  <a:lnTo>
                    <a:pt x="127348" y="1378614"/>
                  </a:lnTo>
                  <a:lnTo>
                    <a:pt x="171139" y="1390618"/>
                  </a:lnTo>
                  <a:lnTo>
                    <a:pt x="215577" y="1395347"/>
                  </a:lnTo>
                  <a:lnTo>
                    <a:pt x="255032" y="1396683"/>
                  </a:lnTo>
                  <a:lnTo>
                    <a:pt x="302379" y="1396985"/>
                  </a:lnTo>
                  <a:lnTo>
                    <a:pt x="2417743" y="1396769"/>
                  </a:lnTo>
                  <a:lnTo>
                    <a:pt x="2457749" y="1395607"/>
                  </a:lnTo>
                  <a:lnTo>
                    <a:pt x="2503618" y="1391216"/>
                  </a:lnTo>
                  <a:lnTo>
                    <a:pt x="2546266" y="1381846"/>
                  </a:lnTo>
                  <a:lnTo>
                    <a:pt x="2590431" y="1360801"/>
                  </a:lnTo>
                  <a:lnTo>
                    <a:pt x="2628474" y="1327164"/>
                  </a:lnTo>
                  <a:lnTo>
                    <a:pt x="2651469" y="1294658"/>
                  </a:lnTo>
                  <a:lnTo>
                    <a:pt x="2669083" y="1256124"/>
                  </a:lnTo>
                  <a:lnTo>
                    <a:pt x="2677433" y="1215343"/>
                  </a:lnTo>
                  <a:lnTo>
                    <a:pt x="2681187" y="1168981"/>
                  </a:lnTo>
                  <a:lnTo>
                    <a:pt x="2682092" y="1127158"/>
                  </a:lnTo>
                  <a:lnTo>
                    <a:pt x="2682203" y="295167"/>
                  </a:lnTo>
                  <a:lnTo>
                    <a:pt x="2682139" y="279354"/>
                  </a:lnTo>
                  <a:lnTo>
                    <a:pt x="2681380" y="237109"/>
                  </a:lnTo>
                  <a:lnTo>
                    <a:pt x="2677939" y="189523"/>
                  </a:lnTo>
                  <a:lnTo>
                    <a:pt x="2669992" y="146617"/>
                  </a:lnTo>
                  <a:lnTo>
                    <a:pt x="2652669" y="102475"/>
                  </a:lnTo>
                  <a:lnTo>
                    <a:pt x="2621869" y="62512"/>
                  </a:lnTo>
                  <a:lnTo>
                    <a:pt x="2591411" y="37850"/>
                  </a:lnTo>
                  <a:lnTo>
                    <a:pt x="2554855" y="18378"/>
                  </a:lnTo>
                  <a:lnTo>
                    <a:pt x="2511068" y="6373"/>
                  </a:lnTo>
                  <a:lnTo>
                    <a:pt x="2466637" y="1642"/>
                  </a:lnTo>
                  <a:lnTo>
                    <a:pt x="2412394" y="129"/>
                  </a:lnTo>
                  <a:lnTo>
                    <a:pt x="32032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16871" y="4100197"/>
              <a:ext cx="1239710" cy="446554"/>
              <a:chOff x="5389169" y="4014916"/>
              <a:chExt cx="1239710" cy="446554"/>
            </a:xfrm>
          </p:grpSpPr>
          <p:sp>
            <p:nvSpPr>
              <p:cNvPr id="53" name="object 53"/>
              <p:cNvSpPr/>
              <p:nvPr/>
            </p:nvSpPr>
            <p:spPr>
              <a:xfrm>
                <a:off x="5389169" y="4044982"/>
                <a:ext cx="318807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61314" h="345439">
                    <a:moveTo>
                      <a:pt x="245638" y="15758"/>
                    </a:moveTo>
                    <a:lnTo>
                      <a:pt x="103906" y="15758"/>
                    </a:lnTo>
                    <a:lnTo>
                      <a:pt x="112897" y="16123"/>
                    </a:lnTo>
                    <a:lnTo>
                      <a:pt x="118902" y="16489"/>
                    </a:lnTo>
                    <a:lnTo>
                      <a:pt x="127132" y="17617"/>
                    </a:lnTo>
                    <a:lnTo>
                      <a:pt x="130149" y="19110"/>
                    </a:lnTo>
                    <a:lnTo>
                      <a:pt x="130149" y="26609"/>
                    </a:lnTo>
                    <a:lnTo>
                      <a:pt x="129753" y="28133"/>
                    </a:lnTo>
                    <a:lnTo>
                      <a:pt x="60380" y="305784"/>
                    </a:lnTo>
                    <a:lnTo>
                      <a:pt x="16562" y="329389"/>
                    </a:lnTo>
                    <a:lnTo>
                      <a:pt x="0" y="329394"/>
                    </a:lnTo>
                    <a:lnTo>
                      <a:pt x="0" y="345134"/>
                    </a:lnTo>
                    <a:lnTo>
                      <a:pt x="7894" y="345134"/>
                    </a:lnTo>
                    <a:lnTo>
                      <a:pt x="18393" y="344981"/>
                    </a:lnTo>
                    <a:lnTo>
                      <a:pt x="60692" y="343802"/>
                    </a:lnTo>
                    <a:lnTo>
                      <a:pt x="71585" y="343635"/>
                    </a:lnTo>
                    <a:lnTo>
                      <a:pt x="147401" y="343635"/>
                    </a:lnTo>
                    <a:lnTo>
                      <a:pt x="147401" y="329394"/>
                    </a:lnTo>
                    <a:lnTo>
                      <a:pt x="133136" y="329394"/>
                    </a:lnTo>
                    <a:lnTo>
                      <a:pt x="114609" y="328933"/>
                    </a:lnTo>
                    <a:lnTo>
                      <a:pt x="102811" y="325706"/>
                    </a:lnTo>
                    <a:lnTo>
                      <a:pt x="100157" y="317406"/>
                    </a:lnTo>
                    <a:lnTo>
                      <a:pt x="101254" y="314785"/>
                    </a:lnTo>
                    <a:lnTo>
                      <a:pt x="101650" y="311786"/>
                    </a:lnTo>
                    <a:lnTo>
                      <a:pt x="133136" y="185495"/>
                    </a:lnTo>
                    <a:lnTo>
                      <a:pt x="219029" y="185495"/>
                    </a:lnTo>
                    <a:lnTo>
                      <a:pt x="234271" y="184718"/>
                    </a:lnTo>
                    <a:lnTo>
                      <a:pt x="249310" y="182456"/>
                    </a:lnTo>
                    <a:lnTo>
                      <a:pt x="264002" y="178814"/>
                    </a:lnTo>
                    <a:lnTo>
                      <a:pt x="278202" y="173896"/>
                    </a:lnTo>
                    <a:lnTo>
                      <a:pt x="281560" y="172388"/>
                    </a:lnTo>
                    <a:lnTo>
                      <a:pt x="135026" y="172388"/>
                    </a:lnTo>
                    <a:lnTo>
                      <a:pt x="169529" y="34869"/>
                    </a:lnTo>
                    <a:lnTo>
                      <a:pt x="174508" y="20957"/>
                    </a:lnTo>
                    <a:lnTo>
                      <a:pt x="184500" y="16214"/>
                    </a:lnTo>
                    <a:lnTo>
                      <a:pt x="245638" y="15758"/>
                    </a:lnTo>
                    <a:close/>
                  </a:path>
                  <a:path w="361314" h="345439">
                    <a:moveTo>
                      <a:pt x="147401" y="343635"/>
                    </a:moveTo>
                    <a:lnTo>
                      <a:pt x="71585" y="343635"/>
                    </a:lnTo>
                    <a:lnTo>
                      <a:pt x="112649" y="344256"/>
                    </a:lnTo>
                    <a:lnTo>
                      <a:pt x="125083" y="344786"/>
                    </a:lnTo>
                    <a:lnTo>
                      <a:pt x="135655" y="345125"/>
                    </a:lnTo>
                    <a:lnTo>
                      <a:pt x="147401" y="345134"/>
                    </a:lnTo>
                    <a:lnTo>
                      <a:pt x="147401" y="343635"/>
                    </a:lnTo>
                    <a:close/>
                  </a:path>
                  <a:path w="361314" h="345439">
                    <a:moveTo>
                      <a:pt x="97901" y="0"/>
                    </a:moveTo>
                    <a:lnTo>
                      <a:pt x="82509" y="0"/>
                    </a:lnTo>
                    <a:lnTo>
                      <a:pt x="82509" y="15758"/>
                    </a:lnTo>
                    <a:lnTo>
                      <a:pt x="245638" y="15758"/>
                    </a:lnTo>
                    <a:lnTo>
                      <a:pt x="263485" y="16710"/>
                    </a:lnTo>
                    <a:lnTo>
                      <a:pt x="302406" y="32311"/>
                    </a:lnTo>
                    <a:lnTo>
                      <a:pt x="313597" y="54978"/>
                    </a:lnTo>
                    <a:lnTo>
                      <a:pt x="313297" y="67208"/>
                    </a:lnTo>
                    <a:lnTo>
                      <a:pt x="305657" y="107492"/>
                    </a:lnTo>
                    <a:lnTo>
                      <a:pt x="275485" y="151691"/>
                    </a:lnTo>
                    <a:lnTo>
                      <a:pt x="238017" y="168861"/>
                    </a:lnTo>
                    <a:lnTo>
                      <a:pt x="135026" y="172388"/>
                    </a:lnTo>
                    <a:lnTo>
                      <a:pt x="281560" y="172388"/>
                    </a:lnTo>
                    <a:lnTo>
                      <a:pt x="316389" y="152533"/>
                    </a:lnTo>
                    <a:lnTo>
                      <a:pt x="344908" y="123450"/>
                    </a:lnTo>
                    <a:lnTo>
                      <a:pt x="361111" y="77538"/>
                    </a:lnTo>
                    <a:lnTo>
                      <a:pt x="360100" y="65546"/>
                    </a:lnTo>
                    <a:lnTo>
                      <a:pt x="335812" y="23426"/>
                    </a:lnTo>
                    <a:lnTo>
                      <a:pt x="296475" y="3976"/>
                    </a:lnTo>
                    <a:lnTo>
                      <a:pt x="279365" y="949"/>
                    </a:lnTo>
                    <a:lnTo>
                      <a:pt x="9790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5763769" y="4014916"/>
                <a:ext cx="103654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w="117475" h="506095">
                    <a:moveTo>
                      <a:pt x="115101" y="0"/>
                    </a:moveTo>
                    <a:lnTo>
                      <a:pt x="112083" y="0"/>
                    </a:lnTo>
                    <a:lnTo>
                      <a:pt x="109365" y="1027"/>
                    </a:lnTo>
                    <a:lnTo>
                      <a:pt x="71409" y="36128"/>
                    </a:lnTo>
                    <a:lnTo>
                      <a:pt x="41194" y="80106"/>
                    </a:lnTo>
                    <a:lnTo>
                      <a:pt x="20867" y="125376"/>
                    </a:lnTo>
                    <a:lnTo>
                      <a:pt x="9375" y="165073"/>
                    </a:lnTo>
                    <a:lnTo>
                      <a:pt x="2889" y="202894"/>
                    </a:lnTo>
                    <a:lnTo>
                      <a:pt x="0" y="248512"/>
                    </a:lnTo>
                    <a:lnTo>
                      <a:pt x="95" y="258877"/>
                    </a:lnTo>
                    <a:lnTo>
                      <a:pt x="3291" y="305310"/>
                    </a:lnTo>
                    <a:lnTo>
                      <a:pt x="9977" y="343761"/>
                    </a:lnTo>
                    <a:lnTo>
                      <a:pt x="21771" y="383608"/>
                    </a:lnTo>
                    <a:lnTo>
                      <a:pt x="42779" y="428446"/>
                    </a:lnTo>
                    <a:lnTo>
                      <a:pt x="73479" y="471851"/>
                    </a:lnTo>
                    <a:lnTo>
                      <a:pt x="105880" y="502336"/>
                    </a:lnTo>
                    <a:lnTo>
                      <a:pt x="115101" y="505489"/>
                    </a:lnTo>
                    <a:lnTo>
                      <a:pt x="116960" y="504002"/>
                    </a:lnTo>
                    <a:lnTo>
                      <a:pt x="116960" y="498000"/>
                    </a:lnTo>
                    <a:lnTo>
                      <a:pt x="108334" y="489380"/>
                    </a:lnTo>
                    <a:lnTo>
                      <a:pt x="99068" y="479406"/>
                    </a:lnTo>
                    <a:lnTo>
                      <a:pt x="75405" y="446906"/>
                    </a:lnTo>
                    <a:lnTo>
                      <a:pt x="57430" y="411375"/>
                    </a:lnTo>
                    <a:lnTo>
                      <a:pt x="44487" y="373889"/>
                    </a:lnTo>
                    <a:lnTo>
                      <a:pt x="35916" y="335523"/>
                    </a:lnTo>
                    <a:lnTo>
                      <a:pt x="31060" y="297352"/>
                    </a:lnTo>
                    <a:lnTo>
                      <a:pt x="29260" y="260451"/>
                    </a:lnTo>
                    <a:lnTo>
                      <a:pt x="29399" y="246172"/>
                    </a:lnTo>
                    <a:lnTo>
                      <a:pt x="31723" y="204144"/>
                    </a:lnTo>
                    <a:lnTo>
                      <a:pt x="37284" y="163607"/>
                    </a:lnTo>
                    <a:lnTo>
                      <a:pt x="46566" y="124918"/>
                    </a:lnTo>
                    <a:lnTo>
                      <a:pt x="60052" y="88432"/>
                    </a:lnTo>
                    <a:lnTo>
                      <a:pt x="78226" y="54506"/>
                    </a:lnTo>
                    <a:lnTo>
                      <a:pt x="101574" y="23495"/>
                    </a:lnTo>
                    <a:lnTo>
                      <a:pt x="116960" y="7863"/>
                    </a:lnTo>
                    <a:lnTo>
                      <a:pt x="116960" y="1493"/>
                    </a:lnTo>
                    <a:lnTo>
                      <a:pt x="11510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5905025" y="4152452"/>
                <a:ext cx="206187" cy="287431"/>
              </a:xfrm>
              <a:custGeom>
                <a:avLst/>
                <a:gdLst/>
                <a:ahLst/>
                <a:cxnLst/>
                <a:rect l="l" t="t" r="r" b="b"/>
                <a:pathLst>
                  <a:path w="233679" h="325754">
                    <a:moveTo>
                      <a:pt x="39349" y="249951"/>
                    </a:moveTo>
                    <a:lnTo>
                      <a:pt x="28228" y="252225"/>
                    </a:lnTo>
                    <a:lnTo>
                      <a:pt x="17817" y="259859"/>
                    </a:lnTo>
                    <a:lnTo>
                      <a:pt x="11299" y="274055"/>
                    </a:lnTo>
                    <a:lnTo>
                      <a:pt x="12787" y="289962"/>
                    </a:lnTo>
                    <a:lnTo>
                      <a:pt x="17791" y="303109"/>
                    </a:lnTo>
                    <a:lnTo>
                      <a:pt x="25895" y="313429"/>
                    </a:lnTo>
                    <a:lnTo>
                      <a:pt x="36683" y="320854"/>
                    </a:lnTo>
                    <a:lnTo>
                      <a:pt x="49738" y="325317"/>
                    </a:lnTo>
                    <a:lnTo>
                      <a:pt x="64475" y="324858"/>
                    </a:lnTo>
                    <a:lnTo>
                      <a:pt x="78664" y="322892"/>
                    </a:lnTo>
                    <a:lnTo>
                      <a:pt x="92247" y="319511"/>
                    </a:lnTo>
                    <a:lnTo>
                      <a:pt x="103115" y="315551"/>
                    </a:lnTo>
                    <a:lnTo>
                      <a:pt x="70280" y="315551"/>
                    </a:lnTo>
                    <a:lnTo>
                      <a:pt x="58763" y="315171"/>
                    </a:lnTo>
                    <a:lnTo>
                      <a:pt x="45769" y="312379"/>
                    </a:lnTo>
                    <a:lnTo>
                      <a:pt x="33757" y="305494"/>
                    </a:lnTo>
                    <a:lnTo>
                      <a:pt x="34137" y="294537"/>
                    </a:lnTo>
                    <a:lnTo>
                      <a:pt x="40507" y="294537"/>
                    </a:lnTo>
                    <a:lnTo>
                      <a:pt x="47640" y="288535"/>
                    </a:lnTo>
                    <a:lnTo>
                      <a:pt x="52486" y="284045"/>
                    </a:lnTo>
                    <a:lnTo>
                      <a:pt x="57759" y="277297"/>
                    </a:lnTo>
                    <a:lnTo>
                      <a:pt x="57759" y="267924"/>
                    </a:lnTo>
                    <a:lnTo>
                      <a:pt x="50484" y="253203"/>
                    </a:lnTo>
                    <a:lnTo>
                      <a:pt x="39349" y="249951"/>
                    </a:lnTo>
                    <a:close/>
                  </a:path>
                  <a:path w="233679" h="325754">
                    <a:moveTo>
                      <a:pt x="186367" y="208749"/>
                    </a:moveTo>
                    <a:lnTo>
                      <a:pt x="149916" y="208749"/>
                    </a:lnTo>
                    <a:lnTo>
                      <a:pt x="147971" y="219926"/>
                    </a:lnTo>
                    <a:lnTo>
                      <a:pt x="145407" y="231300"/>
                    </a:lnTo>
                    <a:lnTo>
                      <a:pt x="131253" y="266846"/>
                    </a:lnTo>
                    <a:lnTo>
                      <a:pt x="104136" y="300022"/>
                    </a:lnTo>
                    <a:lnTo>
                      <a:pt x="70280" y="315551"/>
                    </a:lnTo>
                    <a:lnTo>
                      <a:pt x="103115" y="315551"/>
                    </a:lnTo>
                    <a:lnTo>
                      <a:pt x="139317" y="293636"/>
                    </a:lnTo>
                    <a:lnTo>
                      <a:pt x="165324" y="263791"/>
                    </a:lnTo>
                    <a:lnTo>
                      <a:pt x="181573" y="227709"/>
                    </a:lnTo>
                    <a:lnTo>
                      <a:pt x="186367" y="208749"/>
                    </a:lnTo>
                    <a:close/>
                  </a:path>
                  <a:path w="233679" h="325754">
                    <a:moveTo>
                      <a:pt x="94505" y="10881"/>
                    </a:moveTo>
                    <a:lnTo>
                      <a:pt x="77998" y="10881"/>
                    </a:lnTo>
                    <a:lnTo>
                      <a:pt x="77998" y="27349"/>
                    </a:lnTo>
                    <a:lnTo>
                      <a:pt x="76374" y="40441"/>
                    </a:lnTo>
                    <a:lnTo>
                      <a:pt x="72724" y="53022"/>
                    </a:lnTo>
                    <a:lnTo>
                      <a:pt x="65723" y="71937"/>
                    </a:lnTo>
                    <a:lnTo>
                      <a:pt x="59663" y="88757"/>
                    </a:lnTo>
                    <a:lnTo>
                      <a:pt x="46721" y="128710"/>
                    </a:lnTo>
                    <a:lnTo>
                      <a:pt x="40205" y="165161"/>
                    </a:lnTo>
                    <a:lnTo>
                      <a:pt x="42043" y="183995"/>
                    </a:lnTo>
                    <a:lnTo>
                      <a:pt x="65117" y="219180"/>
                    </a:lnTo>
                    <a:lnTo>
                      <a:pt x="89109" y="227999"/>
                    </a:lnTo>
                    <a:lnTo>
                      <a:pt x="105786" y="227555"/>
                    </a:lnTo>
                    <a:lnTo>
                      <a:pt x="119743" y="225252"/>
                    </a:lnTo>
                    <a:lnTo>
                      <a:pt x="131441" y="221247"/>
                    </a:lnTo>
                    <a:lnTo>
                      <a:pt x="139919" y="216493"/>
                    </a:lnTo>
                    <a:lnTo>
                      <a:pt x="114584" y="216493"/>
                    </a:lnTo>
                    <a:lnTo>
                      <a:pt x="95170" y="214357"/>
                    </a:lnTo>
                    <a:lnTo>
                      <a:pt x="82715" y="207414"/>
                    </a:lnTo>
                    <a:lnTo>
                      <a:pt x="75751" y="197216"/>
                    </a:lnTo>
                    <a:lnTo>
                      <a:pt x="72810" y="185311"/>
                    </a:lnTo>
                    <a:lnTo>
                      <a:pt x="73015" y="174384"/>
                    </a:lnTo>
                    <a:lnTo>
                      <a:pt x="80948" y="128478"/>
                    </a:lnTo>
                    <a:lnTo>
                      <a:pt x="94241" y="88446"/>
                    </a:lnTo>
                    <a:lnTo>
                      <a:pt x="101638" y="68743"/>
                    </a:lnTo>
                    <a:lnTo>
                      <a:pt x="105955" y="56224"/>
                    </a:lnTo>
                    <a:lnTo>
                      <a:pt x="107951" y="47775"/>
                    </a:lnTo>
                    <a:lnTo>
                      <a:pt x="106291" y="31693"/>
                    </a:lnTo>
                    <a:lnTo>
                      <a:pt x="101019" y="18473"/>
                    </a:lnTo>
                    <a:lnTo>
                      <a:pt x="94505" y="10881"/>
                    </a:lnTo>
                    <a:close/>
                  </a:path>
                  <a:path w="233679" h="325754">
                    <a:moveTo>
                      <a:pt x="226131" y="5607"/>
                    </a:moveTo>
                    <a:lnTo>
                      <a:pt x="213390" y="5607"/>
                    </a:lnTo>
                    <a:lnTo>
                      <a:pt x="205496" y="8625"/>
                    </a:lnTo>
                    <a:lnTo>
                      <a:pt x="200985" y="16123"/>
                    </a:lnTo>
                    <a:lnTo>
                      <a:pt x="198142" y="25797"/>
                    </a:lnTo>
                    <a:lnTo>
                      <a:pt x="194511" y="40557"/>
                    </a:lnTo>
                    <a:lnTo>
                      <a:pt x="190985" y="53751"/>
                    </a:lnTo>
                    <a:lnTo>
                      <a:pt x="187901" y="65953"/>
                    </a:lnTo>
                    <a:lnTo>
                      <a:pt x="185113" y="77815"/>
                    </a:lnTo>
                    <a:lnTo>
                      <a:pt x="160873" y="174616"/>
                    </a:lnTo>
                    <a:lnTo>
                      <a:pt x="129711" y="210396"/>
                    </a:lnTo>
                    <a:lnTo>
                      <a:pt x="114584" y="216493"/>
                    </a:lnTo>
                    <a:lnTo>
                      <a:pt x="139919" y="216493"/>
                    </a:lnTo>
                    <a:lnTo>
                      <a:pt x="141345" y="215694"/>
                    </a:lnTo>
                    <a:lnTo>
                      <a:pt x="149916" y="208749"/>
                    </a:lnTo>
                    <a:lnTo>
                      <a:pt x="186367" y="208749"/>
                    </a:lnTo>
                    <a:lnTo>
                      <a:pt x="231373" y="30729"/>
                    </a:lnTo>
                    <a:lnTo>
                      <a:pt x="233263" y="23609"/>
                    </a:lnTo>
                    <a:lnTo>
                      <a:pt x="233263" y="10119"/>
                    </a:lnTo>
                    <a:lnTo>
                      <a:pt x="226131" y="5607"/>
                    </a:lnTo>
                    <a:close/>
                  </a:path>
                  <a:path w="233679" h="325754">
                    <a:moveTo>
                      <a:pt x="66943" y="0"/>
                    </a:moveTo>
                    <a:lnTo>
                      <a:pt x="24927" y="22940"/>
                    </a:lnTo>
                    <a:lnTo>
                      <a:pt x="3937" y="62945"/>
                    </a:lnTo>
                    <a:lnTo>
                      <a:pt x="0" y="82807"/>
                    </a:lnTo>
                    <a:lnTo>
                      <a:pt x="11247" y="82807"/>
                    </a:lnTo>
                    <a:lnTo>
                      <a:pt x="11612" y="81689"/>
                    </a:lnTo>
                    <a:lnTo>
                      <a:pt x="14234" y="73819"/>
                    </a:lnTo>
                    <a:lnTo>
                      <a:pt x="28626" y="38046"/>
                    </a:lnTo>
                    <a:lnTo>
                      <a:pt x="62147" y="11047"/>
                    </a:lnTo>
                    <a:lnTo>
                      <a:pt x="69372" y="10881"/>
                    </a:lnTo>
                    <a:lnTo>
                      <a:pt x="94505" y="10881"/>
                    </a:lnTo>
                    <a:lnTo>
                      <a:pt x="92476" y="8515"/>
                    </a:lnTo>
                    <a:lnTo>
                      <a:pt x="81003" y="2224"/>
                    </a:lnTo>
                    <a:lnTo>
                      <a:pt x="6694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6188932" y="4014916"/>
                <a:ext cx="0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h="506095">
                    <a:moveTo>
                      <a:pt x="0" y="0"/>
                    </a:moveTo>
                    <a:lnTo>
                      <a:pt x="0" y="505489"/>
                    </a:lnTo>
                  </a:path>
                </a:pathLst>
              </a:custGeom>
              <a:ln w="215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6265096" y="4152481"/>
                <a:ext cx="219635" cy="202266"/>
              </a:xfrm>
              <a:custGeom>
                <a:avLst/>
                <a:gdLst/>
                <a:ahLst/>
                <a:cxnLst/>
                <a:rect l="l" t="t" r="r" b="b"/>
                <a:pathLst>
                  <a:path w="248920" h="229235">
                    <a:moveTo>
                      <a:pt x="33758" y="167616"/>
                    </a:moveTo>
                    <a:lnTo>
                      <a:pt x="17708" y="169573"/>
                    </a:lnTo>
                    <a:lnTo>
                      <a:pt x="6322" y="176598"/>
                    </a:lnTo>
                    <a:lnTo>
                      <a:pt x="0" y="187285"/>
                    </a:lnTo>
                    <a:lnTo>
                      <a:pt x="2190" y="203569"/>
                    </a:lnTo>
                    <a:lnTo>
                      <a:pt x="9257" y="215350"/>
                    </a:lnTo>
                    <a:lnTo>
                      <a:pt x="19802" y="223153"/>
                    </a:lnTo>
                    <a:lnTo>
                      <a:pt x="32425" y="227501"/>
                    </a:lnTo>
                    <a:lnTo>
                      <a:pt x="45728" y="228920"/>
                    </a:lnTo>
                    <a:lnTo>
                      <a:pt x="63559" y="225484"/>
                    </a:lnTo>
                    <a:lnTo>
                      <a:pt x="77745" y="217172"/>
                    </a:lnTo>
                    <a:lnTo>
                      <a:pt x="41558" y="217172"/>
                    </a:lnTo>
                    <a:lnTo>
                      <a:pt x="28895" y="214665"/>
                    </a:lnTo>
                    <a:lnTo>
                      <a:pt x="36365" y="206408"/>
                    </a:lnTo>
                    <a:lnTo>
                      <a:pt x="43487" y="194806"/>
                    </a:lnTo>
                    <a:lnTo>
                      <a:pt x="41436" y="175483"/>
                    </a:lnTo>
                    <a:lnTo>
                      <a:pt x="33758" y="167616"/>
                    </a:lnTo>
                    <a:close/>
                  </a:path>
                  <a:path w="248920" h="229235">
                    <a:moveTo>
                      <a:pt x="128126" y="190877"/>
                    </a:moveTo>
                    <a:lnTo>
                      <a:pt x="99372" y="190877"/>
                    </a:lnTo>
                    <a:lnTo>
                      <a:pt x="104257" y="201266"/>
                    </a:lnTo>
                    <a:lnTo>
                      <a:pt x="111752" y="211132"/>
                    </a:lnTo>
                    <a:lnTo>
                      <a:pt x="121853" y="219593"/>
                    </a:lnTo>
                    <a:lnTo>
                      <a:pt x="134557" y="225767"/>
                    </a:lnTo>
                    <a:lnTo>
                      <a:pt x="149860" y="228771"/>
                    </a:lnTo>
                    <a:lnTo>
                      <a:pt x="167432" y="226610"/>
                    </a:lnTo>
                    <a:lnTo>
                      <a:pt x="183003" y="220651"/>
                    </a:lnTo>
                    <a:lnTo>
                      <a:pt x="187778" y="217546"/>
                    </a:lnTo>
                    <a:lnTo>
                      <a:pt x="158290" y="217546"/>
                    </a:lnTo>
                    <a:lnTo>
                      <a:pt x="142593" y="214198"/>
                    </a:lnTo>
                    <a:lnTo>
                      <a:pt x="132797" y="205236"/>
                    </a:lnTo>
                    <a:lnTo>
                      <a:pt x="128110" y="192630"/>
                    </a:lnTo>
                    <a:lnTo>
                      <a:pt x="128126" y="190877"/>
                    </a:lnTo>
                    <a:close/>
                  </a:path>
                  <a:path w="248920" h="229235">
                    <a:moveTo>
                      <a:pt x="235046" y="146103"/>
                    </a:moveTo>
                    <a:lnTo>
                      <a:pt x="224531" y="146103"/>
                    </a:lnTo>
                    <a:lnTo>
                      <a:pt x="223433" y="147984"/>
                    </a:lnTo>
                    <a:lnTo>
                      <a:pt x="222671" y="151355"/>
                    </a:lnTo>
                    <a:lnTo>
                      <a:pt x="215009" y="171015"/>
                    </a:lnTo>
                    <a:lnTo>
                      <a:pt x="185821" y="206947"/>
                    </a:lnTo>
                    <a:lnTo>
                      <a:pt x="158290" y="217546"/>
                    </a:lnTo>
                    <a:lnTo>
                      <a:pt x="187778" y="217546"/>
                    </a:lnTo>
                    <a:lnTo>
                      <a:pt x="217600" y="189374"/>
                    </a:lnTo>
                    <a:lnTo>
                      <a:pt x="235036" y="151422"/>
                    </a:lnTo>
                    <a:lnTo>
                      <a:pt x="235046" y="146103"/>
                    </a:lnTo>
                    <a:close/>
                  </a:path>
                  <a:path w="248920" h="229235">
                    <a:moveTo>
                      <a:pt x="132007" y="11007"/>
                    </a:moveTo>
                    <a:lnTo>
                      <a:pt x="91722" y="11007"/>
                    </a:lnTo>
                    <a:lnTo>
                      <a:pt x="103027" y="12423"/>
                    </a:lnTo>
                    <a:lnTo>
                      <a:pt x="113771" y="18556"/>
                    </a:lnTo>
                    <a:lnTo>
                      <a:pt x="121048" y="31844"/>
                    </a:lnTo>
                    <a:lnTo>
                      <a:pt x="121203" y="40046"/>
                    </a:lnTo>
                    <a:lnTo>
                      <a:pt x="120832" y="48659"/>
                    </a:lnTo>
                    <a:lnTo>
                      <a:pt x="114088" y="90321"/>
                    </a:lnTo>
                    <a:lnTo>
                      <a:pt x="103508" y="133505"/>
                    </a:lnTo>
                    <a:lnTo>
                      <a:pt x="86591" y="185641"/>
                    </a:lnTo>
                    <a:lnTo>
                      <a:pt x="53498" y="217086"/>
                    </a:lnTo>
                    <a:lnTo>
                      <a:pt x="41558" y="217172"/>
                    </a:lnTo>
                    <a:lnTo>
                      <a:pt x="77745" y="217172"/>
                    </a:lnTo>
                    <a:lnTo>
                      <a:pt x="77891" y="217086"/>
                    </a:lnTo>
                    <a:lnTo>
                      <a:pt x="88669" y="206605"/>
                    </a:lnTo>
                    <a:lnTo>
                      <a:pt x="95847" y="196911"/>
                    </a:lnTo>
                    <a:lnTo>
                      <a:pt x="99372" y="190877"/>
                    </a:lnTo>
                    <a:lnTo>
                      <a:pt x="128126" y="190877"/>
                    </a:lnTo>
                    <a:lnTo>
                      <a:pt x="135154" y="143291"/>
                    </a:lnTo>
                    <a:lnTo>
                      <a:pt x="153299" y="70784"/>
                    </a:lnTo>
                    <a:lnTo>
                      <a:pt x="166202" y="35971"/>
                    </a:lnTo>
                    <a:lnTo>
                      <a:pt x="151868" y="35971"/>
                    </a:lnTo>
                    <a:lnTo>
                      <a:pt x="142626" y="20869"/>
                    </a:lnTo>
                    <a:lnTo>
                      <a:pt x="132007" y="11007"/>
                    </a:lnTo>
                    <a:close/>
                  </a:path>
                  <a:path w="248920" h="229235">
                    <a:moveTo>
                      <a:pt x="98040" y="0"/>
                    </a:moveTo>
                    <a:lnTo>
                      <a:pt x="52098" y="17370"/>
                    </a:lnTo>
                    <a:lnTo>
                      <a:pt x="24038" y="52079"/>
                    </a:lnTo>
                    <a:lnTo>
                      <a:pt x="14554" y="82775"/>
                    </a:lnTo>
                    <a:lnTo>
                      <a:pt x="24673" y="82775"/>
                    </a:lnTo>
                    <a:lnTo>
                      <a:pt x="26167" y="81656"/>
                    </a:lnTo>
                    <a:lnTo>
                      <a:pt x="27295" y="77154"/>
                    </a:lnTo>
                    <a:lnTo>
                      <a:pt x="35011" y="57770"/>
                    </a:lnTo>
                    <a:lnTo>
                      <a:pt x="63918" y="21913"/>
                    </a:lnTo>
                    <a:lnTo>
                      <a:pt x="91722" y="11007"/>
                    </a:lnTo>
                    <a:lnTo>
                      <a:pt x="132007" y="11007"/>
                    </a:lnTo>
                    <a:lnTo>
                      <a:pt x="131581" y="10612"/>
                    </a:lnTo>
                    <a:lnTo>
                      <a:pt x="119774" y="4309"/>
                    </a:lnTo>
                    <a:lnTo>
                      <a:pt x="108247" y="1069"/>
                    </a:lnTo>
                    <a:lnTo>
                      <a:pt x="98040" y="0"/>
                    </a:lnTo>
                    <a:close/>
                  </a:path>
                  <a:path w="248920" h="229235">
                    <a:moveTo>
                      <a:pt x="236111" y="10919"/>
                    </a:moveTo>
                    <a:lnTo>
                      <a:pt x="200803" y="10919"/>
                    </a:lnTo>
                    <a:lnTo>
                      <a:pt x="210842" y="11445"/>
                    </a:lnTo>
                    <a:lnTo>
                      <a:pt x="224898" y="15521"/>
                    </a:lnTo>
                    <a:lnTo>
                      <a:pt x="214342" y="23122"/>
                    </a:lnTo>
                    <a:lnTo>
                      <a:pt x="206649" y="34429"/>
                    </a:lnTo>
                    <a:lnTo>
                      <a:pt x="207194" y="50824"/>
                    </a:lnTo>
                    <a:lnTo>
                      <a:pt x="213879" y="60241"/>
                    </a:lnTo>
                    <a:lnTo>
                      <a:pt x="229036" y="59732"/>
                    </a:lnTo>
                    <a:lnTo>
                      <a:pt x="241044" y="54593"/>
                    </a:lnTo>
                    <a:lnTo>
                      <a:pt x="248675" y="44828"/>
                    </a:lnTo>
                    <a:lnTo>
                      <a:pt x="246723" y="26382"/>
                    </a:lnTo>
                    <a:lnTo>
                      <a:pt x="239659" y="13661"/>
                    </a:lnTo>
                    <a:lnTo>
                      <a:pt x="236111" y="10919"/>
                    </a:lnTo>
                    <a:close/>
                  </a:path>
                  <a:path w="248920" h="229235">
                    <a:moveTo>
                      <a:pt x="206285" y="11"/>
                    </a:moveTo>
                    <a:lnTo>
                      <a:pt x="165360" y="17917"/>
                    </a:lnTo>
                    <a:lnTo>
                      <a:pt x="151868" y="35971"/>
                    </a:lnTo>
                    <a:lnTo>
                      <a:pt x="166202" y="35971"/>
                    </a:lnTo>
                    <a:lnTo>
                      <a:pt x="174280" y="24497"/>
                    </a:lnTo>
                    <a:lnTo>
                      <a:pt x="185881" y="15171"/>
                    </a:lnTo>
                    <a:lnTo>
                      <a:pt x="200803" y="10919"/>
                    </a:lnTo>
                    <a:lnTo>
                      <a:pt x="236111" y="10919"/>
                    </a:lnTo>
                    <a:lnTo>
                      <a:pt x="229332" y="5681"/>
                    </a:lnTo>
                    <a:lnTo>
                      <a:pt x="217591" y="1459"/>
                    </a:lnTo>
                    <a:lnTo>
                      <a:pt x="206285" y="1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6531389" y="4014916"/>
                <a:ext cx="97490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506095">
                    <a:moveTo>
                      <a:pt x="2255" y="0"/>
                    </a:moveTo>
                    <a:lnTo>
                      <a:pt x="0" y="2225"/>
                    </a:lnTo>
                    <a:lnTo>
                      <a:pt x="0" y="7863"/>
                    </a:lnTo>
                    <a:lnTo>
                      <a:pt x="9753" y="16855"/>
                    </a:lnTo>
                    <a:lnTo>
                      <a:pt x="17173" y="24728"/>
                    </a:lnTo>
                    <a:lnTo>
                      <a:pt x="43492" y="60936"/>
                    </a:lnTo>
                    <a:lnTo>
                      <a:pt x="64121" y="104475"/>
                    </a:lnTo>
                    <a:lnTo>
                      <a:pt x="75606" y="141768"/>
                    </a:lnTo>
                    <a:lnTo>
                      <a:pt x="83476" y="182902"/>
                    </a:lnTo>
                    <a:lnTo>
                      <a:pt x="87554" y="227757"/>
                    </a:lnTo>
                    <a:lnTo>
                      <a:pt x="88040" y="243514"/>
                    </a:lnTo>
                    <a:lnTo>
                      <a:pt x="87907" y="257803"/>
                    </a:lnTo>
                    <a:lnTo>
                      <a:pt x="85627" y="299951"/>
                    </a:lnTo>
                    <a:lnTo>
                      <a:pt x="80129" y="340718"/>
                    </a:lnTo>
                    <a:lnTo>
                      <a:pt x="70905" y="379719"/>
                    </a:lnTo>
                    <a:lnTo>
                      <a:pt x="57449" y="416566"/>
                    </a:lnTo>
                    <a:lnTo>
                      <a:pt x="39251" y="450874"/>
                    </a:lnTo>
                    <a:lnTo>
                      <a:pt x="15805" y="482255"/>
                    </a:lnTo>
                    <a:lnTo>
                      <a:pt x="0" y="498000"/>
                    </a:lnTo>
                    <a:lnTo>
                      <a:pt x="0" y="503621"/>
                    </a:lnTo>
                    <a:lnTo>
                      <a:pt x="2255" y="505489"/>
                    </a:lnTo>
                    <a:lnTo>
                      <a:pt x="5242" y="505489"/>
                    </a:lnTo>
                    <a:lnTo>
                      <a:pt x="36054" y="480282"/>
                    </a:lnTo>
                    <a:lnTo>
                      <a:pt x="66182" y="441888"/>
                    </a:lnTo>
                    <a:lnTo>
                      <a:pt x="85432" y="407080"/>
                    </a:lnTo>
                    <a:lnTo>
                      <a:pt x="100956" y="366811"/>
                    </a:lnTo>
                    <a:lnTo>
                      <a:pt x="110240" y="329566"/>
                    </a:lnTo>
                    <a:lnTo>
                      <a:pt x="110240" y="176374"/>
                    </a:lnTo>
                    <a:lnTo>
                      <a:pt x="98840" y="131811"/>
                    </a:lnTo>
                    <a:lnTo>
                      <a:pt x="78263" y="85197"/>
                    </a:lnTo>
                    <a:lnTo>
                      <a:pt x="57599" y="52609"/>
                    </a:lnTo>
                    <a:lnTo>
                      <a:pt x="29154" y="18706"/>
                    </a:lnTo>
                    <a:lnTo>
                      <a:pt x="6240" y="241"/>
                    </a:lnTo>
                    <a:lnTo>
                      <a:pt x="225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4970116" y="4579885"/>
              <a:ext cx="2018501" cy="384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97" kern="0" dirty="0">
                  <a:solidFill>
                    <a:prstClr val="black"/>
                  </a:solidFill>
                  <a:latin typeface="Arial"/>
                  <a:cs typeface="Arial"/>
                </a:rPr>
                <a:t>e</a:t>
              </a:r>
              <a:r>
                <a:rPr lang="en-US" sz="1897" kern="0" dirty="0" smtClean="0">
                  <a:solidFill>
                    <a:prstClr val="black"/>
                  </a:solidFill>
                  <a:latin typeface="Arial"/>
                  <a:cs typeface="Arial"/>
                </a:rPr>
                <a:t>ncoding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4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42851"/>
              </p:ext>
            </p:extLst>
          </p:nvPr>
        </p:nvGraphicFramePr>
        <p:xfrm>
          <a:off x="3934248" y="4978378"/>
          <a:ext cx="6278780" cy="129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9282">
                <a:tc grid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09">
                <a:tc>
                  <a:txBody>
                    <a:bodyPr/>
                    <a:lstStyle/>
                    <a:p>
                      <a:endParaRPr sz="3000" baseline="-12077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5">
                <a:tc grid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  <a:lnB w="29467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4434051" y="3871018"/>
            <a:ext cx="2355476" cy="884144"/>
          </a:xfrm>
          <a:custGeom>
            <a:avLst/>
            <a:gdLst/>
            <a:ahLst/>
            <a:cxnLst/>
            <a:rect l="l" t="t" r="r" b="b"/>
            <a:pathLst>
              <a:path w="2669540" h="1002029">
                <a:moveTo>
                  <a:pt x="0" y="1001911"/>
                </a:moveTo>
                <a:lnTo>
                  <a:pt x="2669356" y="1001911"/>
                </a:lnTo>
                <a:lnTo>
                  <a:pt x="2669356" y="0"/>
                </a:lnTo>
                <a:lnTo>
                  <a:pt x="0" y="0"/>
                </a:lnTo>
                <a:lnTo>
                  <a:pt x="0" y="1001911"/>
                </a:lnTo>
                <a:close/>
              </a:path>
            </a:pathLst>
          </a:custGeom>
          <a:ln w="3929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601647" y="6179469"/>
            <a:ext cx="314325" cy="44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912" i="1" spc="-44" dirty="0">
                <a:latin typeface="Palatino Linotype"/>
                <a:cs typeface="Palatino Linotype"/>
              </a:rPr>
              <a:t>y</a:t>
            </a:r>
            <a:r>
              <a:rPr sz="3044" spc="92" baseline="-12077" dirty="0">
                <a:latin typeface="Trebuchet MS"/>
                <a:cs typeface="Trebuchet MS"/>
              </a:rPr>
              <a:t>t</a:t>
            </a:r>
            <a:endParaRPr sz="3044" baseline="-12077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248" y="3926676"/>
            <a:ext cx="6279216" cy="907676"/>
          </a:xfrm>
          <a:custGeom>
            <a:avLst/>
            <a:gdLst/>
            <a:ahLst/>
            <a:cxnLst/>
            <a:rect l="l" t="t" r="r" b="b"/>
            <a:pathLst>
              <a:path w="7116445" h="1028700">
                <a:moveTo>
                  <a:pt x="0" y="471489"/>
                </a:moveTo>
                <a:lnTo>
                  <a:pt x="0" y="574526"/>
                </a:lnTo>
                <a:lnTo>
                  <a:pt x="281144" y="574526"/>
                </a:lnTo>
                <a:lnTo>
                  <a:pt x="281144" y="591982"/>
                </a:lnTo>
                <a:lnTo>
                  <a:pt x="564035" y="591982"/>
                </a:lnTo>
                <a:lnTo>
                  <a:pt x="564035" y="541343"/>
                </a:lnTo>
                <a:lnTo>
                  <a:pt x="862647" y="541343"/>
                </a:lnTo>
                <a:lnTo>
                  <a:pt x="1143795" y="541343"/>
                </a:lnTo>
                <a:lnTo>
                  <a:pt x="1143795" y="906307"/>
                </a:lnTo>
                <a:lnTo>
                  <a:pt x="1426680" y="906307"/>
                </a:lnTo>
                <a:lnTo>
                  <a:pt x="1426680" y="157154"/>
                </a:lnTo>
                <a:lnTo>
                  <a:pt x="1707827" y="157154"/>
                </a:lnTo>
                <a:lnTo>
                  <a:pt x="1707827" y="104790"/>
                </a:lnTo>
                <a:lnTo>
                  <a:pt x="1990712" y="104790"/>
                </a:lnTo>
                <a:lnTo>
                  <a:pt x="1990712" y="506422"/>
                </a:lnTo>
                <a:lnTo>
                  <a:pt x="2271860" y="506422"/>
                </a:lnTo>
                <a:lnTo>
                  <a:pt x="2271860" y="661833"/>
                </a:lnTo>
                <a:lnTo>
                  <a:pt x="2554775" y="661833"/>
                </a:lnTo>
                <a:lnTo>
                  <a:pt x="2554775" y="401647"/>
                </a:lnTo>
                <a:lnTo>
                  <a:pt x="2853357" y="401647"/>
                </a:lnTo>
                <a:lnTo>
                  <a:pt x="2853357" y="574526"/>
                </a:lnTo>
                <a:lnTo>
                  <a:pt x="3134505" y="574526"/>
                </a:lnTo>
                <a:lnTo>
                  <a:pt x="3134505" y="436568"/>
                </a:lnTo>
                <a:lnTo>
                  <a:pt x="3417390" y="436568"/>
                </a:lnTo>
                <a:lnTo>
                  <a:pt x="3417390" y="941237"/>
                </a:lnTo>
                <a:lnTo>
                  <a:pt x="3698568" y="941237"/>
                </a:lnTo>
                <a:lnTo>
                  <a:pt x="3698568" y="0"/>
                </a:lnTo>
                <a:lnTo>
                  <a:pt x="3981452" y="0"/>
                </a:lnTo>
                <a:lnTo>
                  <a:pt x="3981452" y="366714"/>
                </a:lnTo>
                <a:lnTo>
                  <a:pt x="4262600" y="366714"/>
                </a:lnTo>
                <a:lnTo>
                  <a:pt x="4262600" y="261945"/>
                </a:lnTo>
                <a:lnTo>
                  <a:pt x="4561213" y="261945"/>
                </a:lnTo>
                <a:lnTo>
                  <a:pt x="4561213" y="17465"/>
                </a:lnTo>
                <a:lnTo>
                  <a:pt x="4844097" y="17465"/>
                </a:lnTo>
                <a:lnTo>
                  <a:pt x="4844097" y="1028547"/>
                </a:lnTo>
                <a:lnTo>
                  <a:pt x="5125245" y="1028547"/>
                </a:lnTo>
                <a:lnTo>
                  <a:pt x="5125245" y="661833"/>
                </a:lnTo>
                <a:lnTo>
                  <a:pt x="5408130" y="661833"/>
                </a:lnTo>
                <a:lnTo>
                  <a:pt x="5408130" y="419103"/>
                </a:lnTo>
                <a:lnTo>
                  <a:pt x="5689277" y="419103"/>
                </a:lnTo>
                <a:lnTo>
                  <a:pt x="5689277" y="314328"/>
                </a:lnTo>
                <a:lnTo>
                  <a:pt x="5972162" y="314328"/>
                </a:lnTo>
                <a:lnTo>
                  <a:pt x="5972162" y="609447"/>
                </a:lnTo>
                <a:lnTo>
                  <a:pt x="6253310" y="609447"/>
                </a:lnTo>
                <a:lnTo>
                  <a:pt x="6253310" y="384182"/>
                </a:lnTo>
                <a:lnTo>
                  <a:pt x="6551922" y="384182"/>
                </a:lnTo>
                <a:lnTo>
                  <a:pt x="6551922" y="801532"/>
                </a:lnTo>
                <a:lnTo>
                  <a:pt x="6834807" y="801532"/>
                </a:lnTo>
                <a:lnTo>
                  <a:pt x="6834807" y="523878"/>
                </a:lnTo>
                <a:lnTo>
                  <a:pt x="7115955" y="523878"/>
                </a:lnTo>
                <a:lnTo>
                  <a:pt x="7115955" y="471489"/>
                </a:lnTo>
              </a:path>
            </a:pathLst>
          </a:custGeom>
          <a:ln w="3929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34248" y="4342695"/>
            <a:ext cx="6279216" cy="1681"/>
          </a:xfrm>
          <a:custGeom>
            <a:avLst/>
            <a:gdLst/>
            <a:ahLst/>
            <a:cxnLst/>
            <a:rect l="l" t="t" r="r" b="b"/>
            <a:pathLst>
              <a:path w="7116445" h="1904">
                <a:moveTo>
                  <a:pt x="0" y="0"/>
                </a:moveTo>
                <a:lnTo>
                  <a:pt x="7115955" y="174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5511111" y="3269150"/>
            <a:ext cx="36139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525"/>
              </a:lnSpc>
            </a:pPr>
            <a:r>
              <a:rPr sz="2956" spc="-1456" dirty="0">
                <a:latin typeface="MS Gothic"/>
                <a:cs typeface="MS Gothic"/>
              </a:rPr>
              <a:t>~</a:t>
            </a:r>
            <a:r>
              <a:rPr sz="2956" spc="-35" dirty="0">
                <a:latin typeface="Verdana"/>
                <a:cs typeface="Verdana"/>
              </a:rPr>
              <a:t>x</a:t>
            </a:r>
            <a:r>
              <a:rPr sz="3110" spc="119" baseline="-11820" dirty="0">
                <a:latin typeface="Trebuchet MS"/>
                <a:cs typeface="Trebuchet MS"/>
              </a:rPr>
              <a:t>t</a:t>
            </a:r>
            <a:endParaRPr sz="3110" baseline="-1182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266" y="5879246"/>
            <a:ext cx="2684929" cy="312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030" spc="207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spc="212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0591" y="2176367"/>
            <a:ext cx="64377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linear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ﬁlter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8006" y="1939550"/>
            <a:ext cx="137272" cy="248210"/>
          </a:xfrm>
          <a:custGeom>
            <a:avLst/>
            <a:gdLst/>
            <a:ahLst/>
            <a:cxnLst/>
            <a:rect l="l" t="t" r="r" b="b"/>
            <a:pathLst>
              <a:path w="155575" h="281305">
                <a:moveTo>
                  <a:pt x="155112" y="0"/>
                </a:moveTo>
                <a:lnTo>
                  <a:pt x="145602" y="17221"/>
                </a:lnTo>
                <a:lnTo>
                  <a:pt x="0" y="28114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655178" y="1859136"/>
            <a:ext cx="134471" cy="163046"/>
          </a:xfrm>
          <a:custGeom>
            <a:avLst/>
            <a:gdLst/>
            <a:ahLst/>
            <a:cxnLst/>
            <a:rect l="l" t="t" r="r" b="b"/>
            <a:pathLst>
              <a:path w="152400" h="184785">
                <a:moveTo>
                  <a:pt x="151942" y="0"/>
                </a:moveTo>
                <a:lnTo>
                  <a:pt x="0" y="104607"/>
                </a:lnTo>
                <a:lnTo>
                  <a:pt x="92171" y="108356"/>
                </a:lnTo>
                <a:lnTo>
                  <a:pt x="144475" y="184343"/>
                </a:lnTo>
                <a:lnTo>
                  <a:pt x="151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545373" y="1938716"/>
            <a:ext cx="109818" cy="236444"/>
          </a:xfrm>
          <a:custGeom>
            <a:avLst/>
            <a:gdLst/>
            <a:ahLst/>
            <a:cxnLst/>
            <a:rect l="l" t="t" r="r" b="b"/>
            <a:pathLst>
              <a:path w="124460" h="267969">
                <a:moveTo>
                  <a:pt x="0" y="0"/>
                </a:moveTo>
                <a:lnTo>
                  <a:pt x="8260" y="17800"/>
                </a:lnTo>
                <a:lnTo>
                  <a:pt x="124266" y="26779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501966" y="1855371"/>
            <a:ext cx="132229" cy="163046"/>
          </a:xfrm>
          <a:custGeom>
            <a:avLst/>
            <a:gdLst/>
            <a:ahLst/>
            <a:cxnLst/>
            <a:rect l="l" t="t" r="r" b="b"/>
            <a:pathLst>
              <a:path w="149860" h="184785">
                <a:moveTo>
                  <a:pt x="5364" y="0"/>
                </a:moveTo>
                <a:lnTo>
                  <a:pt x="0" y="184434"/>
                </a:lnTo>
                <a:lnTo>
                  <a:pt x="57454" y="112257"/>
                </a:lnTo>
                <a:lnTo>
                  <a:pt x="146289" y="112257"/>
                </a:lnTo>
                <a:lnTo>
                  <a:pt x="5364" y="0"/>
                </a:lnTo>
                <a:close/>
              </a:path>
              <a:path w="149860" h="184785">
                <a:moveTo>
                  <a:pt x="146289" y="112257"/>
                </a:moveTo>
                <a:lnTo>
                  <a:pt x="57454" y="112257"/>
                </a:lnTo>
                <a:lnTo>
                  <a:pt x="149656" y="114940"/>
                </a:lnTo>
                <a:lnTo>
                  <a:pt x="146289" y="112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712327" y="1285974"/>
            <a:ext cx="1843368" cy="1506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008">
              <a:tabLst>
                <a:tab pos="818633" algn="l"/>
              </a:tabLst>
            </a:pPr>
            <a:r>
              <a:rPr sz="3706" spc="132" dirty="0">
                <a:latin typeface="Tahoma"/>
                <a:cs typeface="Tahoma"/>
              </a:rPr>
              <a:t>+	</a:t>
            </a:r>
            <a:r>
              <a:rPr sz="3706" spc="-44" dirty="0">
                <a:latin typeface="Tahoma"/>
                <a:cs typeface="Tahoma"/>
              </a:rPr>
              <a:t>n</a:t>
            </a:r>
            <a:r>
              <a:rPr sz="3706" spc="-18" dirty="0">
                <a:latin typeface="Tahoma"/>
                <a:cs typeface="Tahoma"/>
              </a:rPr>
              <a:t>oi</a:t>
            </a:r>
            <a:r>
              <a:rPr sz="3706" spc="-216" dirty="0">
                <a:latin typeface="Tahoma"/>
                <a:cs typeface="Tahoma"/>
              </a:rPr>
              <a:t>s</a:t>
            </a:r>
            <a:r>
              <a:rPr sz="3706" spc="-335" dirty="0">
                <a:latin typeface="Tahoma"/>
                <a:cs typeface="Tahoma"/>
              </a:rPr>
              <a:t>e</a:t>
            </a:r>
            <a:endParaRPr sz="3706">
              <a:latin typeface="Tahoma"/>
              <a:cs typeface="Tahoma"/>
            </a:endParaRPr>
          </a:p>
          <a:p>
            <a:pPr marL="11206" marR="106462">
              <a:lnSpc>
                <a:spcPts val="2382"/>
              </a:lnSpc>
              <a:spcBef>
                <a:spcPts val="2546"/>
              </a:spcBef>
            </a:pPr>
            <a:r>
              <a:rPr sz="2162" spc="-35" dirty="0">
                <a:solidFill>
                  <a:srgbClr val="FF4013"/>
                </a:solidFill>
                <a:latin typeface="Gill Sans MT"/>
                <a:cs typeface="Gill Sans MT"/>
              </a:rPr>
              <a:t>v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ector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-9" dirty="0">
                <a:solidFill>
                  <a:srgbClr val="FF4013"/>
                </a:solidFill>
                <a:latin typeface="Gill Sans MT"/>
                <a:cs typeface="Gill Sans MT"/>
              </a:rPr>
              <a:t>m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ul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us</a:t>
            </a:r>
            <a:r>
              <a:rPr sz="2162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419" y="1120905"/>
            <a:ext cx="2038910" cy="57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33428" algn="l"/>
              </a:tabLst>
            </a:pPr>
            <a:r>
              <a:rPr sz="3706" i="1" spc="-291" dirty="0">
                <a:latin typeface="Georgia"/>
                <a:cs typeface="Georgia"/>
              </a:rPr>
              <a:t>y</a:t>
            </a:r>
            <a:r>
              <a:rPr sz="3905" spc="106" baseline="-12241" dirty="0">
                <a:latin typeface="Trebuchet MS"/>
                <a:cs typeface="Trebuchet MS"/>
              </a:rPr>
              <a:t>t	</a:t>
            </a:r>
            <a:r>
              <a:rPr sz="3706" spc="132" dirty="0">
                <a:latin typeface="Tahoma"/>
                <a:cs typeface="Tahoma"/>
              </a:rPr>
              <a:t>=</a:t>
            </a:r>
            <a:r>
              <a:rPr sz="3706" spc="-326" dirty="0">
                <a:latin typeface="Tahoma"/>
                <a:cs typeface="Tahoma"/>
              </a:rPr>
              <a:t> </a:t>
            </a:r>
            <a:r>
              <a:rPr sz="5559" spc="-2508" baseline="14550" dirty="0">
                <a:latin typeface="MS Gothic"/>
                <a:cs typeface="MS Gothic"/>
              </a:rPr>
              <a:t>~</a:t>
            </a:r>
            <a:r>
              <a:rPr sz="3706" i="1" spc="-62" dirty="0">
                <a:latin typeface="Georgia"/>
                <a:cs typeface="Georgia"/>
              </a:rPr>
              <a:t>k</a:t>
            </a:r>
            <a:r>
              <a:rPr sz="3706" i="1" spc="40" dirty="0">
                <a:latin typeface="Georgia"/>
                <a:cs typeface="Georgia"/>
              </a:rPr>
              <a:t> </a:t>
            </a:r>
            <a:r>
              <a:rPr sz="3706" spc="-22" dirty="0">
                <a:latin typeface="Microsoft Sans Serif"/>
                <a:cs typeface="Microsoft Sans Serif"/>
              </a:rPr>
              <a:t>·</a:t>
            </a:r>
            <a:r>
              <a:rPr sz="3706" spc="-216" dirty="0">
                <a:latin typeface="Microsoft Sans Serif"/>
                <a:cs typeface="Microsoft Sans Serif"/>
              </a:rPr>
              <a:t> </a:t>
            </a:r>
            <a:r>
              <a:rPr sz="3706" spc="-1813" dirty="0">
                <a:latin typeface="MS Gothic"/>
                <a:cs typeface="MS Gothic"/>
              </a:rPr>
              <a:t>~</a:t>
            </a:r>
            <a:r>
              <a:rPr sz="3706" i="1" spc="221" dirty="0">
                <a:latin typeface="Georgia"/>
                <a:cs typeface="Georgia"/>
              </a:rPr>
              <a:t>x</a:t>
            </a:r>
            <a:r>
              <a:rPr sz="3905" spc="106" baseline="-12241" dirty="0">
                <a:latin typeface="Trebuchet MS"/>
                <a:cs typeface="Trebuchet MS"/>
              </a:rPr>
              <a:t>t</a:t>
            </a:r>
            <a:endParaRPr sz="3905" baseline="-12241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7590" y="6275677"/>
            <a:ext cx="678516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9607" y="6490496"/>
            <a:ext cx="640976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726125" y="0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176571" y="6417692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41269" y="82512"/>
                </a:lnTo>
                <a:lnTo>
                  <a:pt x="0" y="165021"/>
                </a:lnTo>
                <a:lnTo>
                  <a:pt x="165018" y="825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2969560" y="1302307"/>
            <a:ext cx="1036544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-40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espons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9467" y="2792091"/>
            <a:ext cx="1880347" cy="95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12887" algn="ctr">
              <a:lnSpc>
                <a:spcPts val="1941"/>
              </a:lnSpc>
            </a:pPr>
            <a:r>
              <a:rPr sz="1632" dirty="0">
                <a:latin typeface="Gill Sans MT"/>
                <a:cs typeface="Gill Sans MT"/>
              </a:rPr>
              <a:t>walk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</a:t>
            </a:r>
            <a:r>
              <a:rPr sz="1632" spc="-44" dirty="0">
                <a:latin typeface="Gill Sans MT"/>
                <a:cs typeface="Gill Sans MT"/>
              </a:rPr>
              <a:t>r</a:t>
            </a:r>
            <a:r>
              <a:rPr sz="1632" dirty="0">
                <a:latin typeface="Gill Sans MT"/>
                <a:cs typeface="Gill Sans MT"/>
              </a:rPr>
              <a:t>ough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data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one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bin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at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endParaRPr sz="1632">
              <a:latin typeface="Gill Sans MT"/>
              <a:cs typeface="Gill Sans MT"/>
            </a:endParaRPr>
          </a:p>
          <a:p>
            <a:pPr marL="81807" algn="ctr">
              <a:spcBef>
                <a:spcPts val="176"/>
              </a:spcBef>
            </a:pPr>
            <a:r>
              <a:rPr sz="2868" spc="-13" dirty="0">
                <a:latin typeface="Gill Sans MT"/>
                <a:cs typeface="Gill Sans MT"/>
              </a:rPr>
              <a:t>t</a:t>
            </a:r>
            <a:r>
              <a:rPr sz="2868" spc="75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=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4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6153" y="4169645"/>
            <a:ext cx="1224803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sti</a:t>
            </a:r>
            <a:r>
              <a:rPr sz="2868" spc="-53" dirty="0">
                <a:latin typeface="Gill Sans MT"/>
                <a:cs typeface="Gill Sans MT"/>
              </a:rPr>
              <a:t>m</a:t>
            </a:r>
            <a:r>
              <a:rPr sz="2868" spc="-18" dirty="0">
                <a:latin typeface="Gill Sans MT"/>
                <a:cs typeface="Gill Sans MT"/>
              </a:rPr>
              <a:t>u</a:t>
            </a:r>
            <a:r>
              <a:rPr sz="2868" spc="-13" dirty="0">
                <a:latin typeface="Gill Sans MT"/>
                <a:cs typeface="Gill Sans MT"/>
              </a:rPr>
              <a:t>lus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7650" y="5547220"/>
            <a:ext cx="1353110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esponse</a:t>
            </a:r>
            <a:endParaRPr sz="2868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539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49441"/>
              </p:ext>
            </p:extLst>
          </p:nvPr>
        </p:nvGraphicFramePr>
        <p:xfrm>
          <a:off x="3934248" y="4978378"/>
          <a:ext cx="6278780" cy="129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9282">
                <a:tc grid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09"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5">
                <a:tc gridSpan="2">
                  <a:txBody>
                    <a:bodyPr/>
                    <a:lstStyle/>
                    <a:p>
                      <a:endParaRPr sz="3000" baseline="-12077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  <a:lnB w="29467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4598723" y="3871018"/>
            <a:ext cx="2355476" cy="884144"/>
          </a:xfrm>
          <a:custGeom>
            <a:avLst/>
            <a:gdLst/>
            <a:ahLst/>
            <a:cxnLst/>
            <a:rect l="l" t="t" r="r" b="b"/>
            <a:pathLst>
              <a:path w="2669540" h="1002029">
                <a:moveTo>
                  <a:pt x="0" y="1001911"/>
                </a:moveTo>
                <a:lnTo>
                  <a:pt x="2669356" y="1001911"/>
                </a:lnTo>
                <a:lnTo>
                  <a:pt x="2669356" y="0"/>
                </a:lnTo>
                <a:lnTo>
                  <a:pt x="0" y="0"/>
                </a:lnTo>
                <a:lnTo>
                  <a:pt x="0" y="1001911"/>
                </a:lnTo>
                <a:close/>
              </a:path>
            </a:pathLst>
          </a:custGeom>
          <a:ln w="3929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758126" y="6179469"/>
            <a:ext cx="326651" cy="44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912" i="1" spc="13" dirty="0">
                <a:latin typeface="Palatino Linotype"/>
                <a:cs typeface="Palatino Linotype"/>
              </a:rPr>
              <a:t>y</a:t>
            </a:r>
            <a:r>
              <a:rPr sz="3044" spc="152" baseline="-12077" dirty="0">
                <a:latin typeface="Trebuchet MS"/>
                <a:cs typeface="Trebuchet MS"/>
              </a:rPr>
              <a:t>t</a:t>
            </a:r>
            <a:endParaRPr sz="3044" baseline="-12077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248" y="3926676"/>
            <a:ext cx="6279216" cy="907676"/>
          </a:xfrm>
          <a:custGeom>
            <a:avLst/>
            <a:gdLst/>
            <a:ahLst/>
            <a:cxnLst/>
            <a:rect l="l" t="t" r="r" b="b"/>
            <a:pathLst>
              <a:path w="7116445" h="1028700">
                <a:moveTo>
                  <a:pt x="0" y="471489"/>
                </a:moveTo>
                <a:lnTo>
                  <a:pt x="0" y="574526"/>
                </a:lnTo>
                <a:lnTo>
                  <a:pt x="281144" y="574526"/>
                </a:lnTo>
                <a:lnTo>
                  <a:pt x="281144" y="591982"/>
                </a:lnTo>
                <a:lnTo>
                  <a:pt x="564035" y="591982"/>
                </a:lnTo>
                <a:lnTo>
                  <a:pt x="564035" y="541343"/>
                </a:lnTo>
                <a:lnTo>
                  <a:pt x="862647" y="541343"/>
                </a:lnTo>
                <a:lnTo>
                  <a:pt x="1143795" y="541343"/>
                </a:lnTo>
                <a:lnTo>
                  <a:pt x="1143795" y="906307"/>
                </a:lnTo>
                <a:lnTo>
                  <a:pt x="1426680" y="906307"/>
                </a:lnTo>
                <a:lnTo>
                  <a:pt x="1426680" y="157154"/>
                </a:lnTo>
                <a:lnTo>
                  <a:pt x="1707827" y="157154"/>
                </a:lnTo>
                <a:lnTo>
                  <a:pt x="1707827" y="104790"/>
                </a:lnTo>
                <a:lnTo>
                  <a:pt x="1990712" y="104790"/>
                </a:lnTo>
                <a:lnTo>
                  <a:pt x="1990712" y="506422"/>
                </a:lnTo>
                <a:lnTo>
                  <a:pt x="2271860" y="506422"/>
                </a:lnTo>
                <a:lnTo>
                  <a:pt x="2271860" y="661833"/>
                </a:lnTo>
                <a:lnTo>
                  <a:pt x="2554775" y="661833"/>
                </a:lnTo>
                <a:lnTo>
                  <a:pt x="2554775" y="401647"/>
                </a:lnTo>
                <a:lnTo>
                  <a:pt x="2853357" y="401647"/>
                </a:lnTo>
                <a:lnTo>
                  <a:pt x="2853357" y="574526"/>
                </a:lnTo>
                <a:lnTo>
                  <a:pt x="3134505" y="574526"/>
                </a:lnTo>
                <a:lnTo>
                  <a:pt x="3134505" y="436568"/>
                </a:lnTo>
                <a:lnTo>
                  <a:pt x="3417390" y="436568"/>
                </a:lnTo>
                <a:lnTo>
                  <a:pt x="3417390" y="941237"/>
                </a:lnTo>
                <a:lnTo>
                  <a:pt x="3698568" y="941237"/>
                </a:lnTo>
                <a:lnTo>
                  <a:pt x="3698568" y="0"/>
                </a:lnTo>
                <a:lnTo>
                  <a:pt x="3981452" y="0"/>
                </a:lnTo>
                <a:lnTo>
                  <a:pt x="3981452" y="366714"/>
                </a:lnTo>
                <a:lnTo>
                  <a:pt x="4262600" y="366714"/>
                </a:lnTo>
                <a:lnTo>
                  <a:pt x="4262600" y="261945"/>
                </a:lnTo>
                <a:lnTo>
                  <a:pt x="4561213" y="261945"/>
                </a:lnTo>
                <a:lnTo>
                  <a:pt x="4561213" y="17465"/>
                </a:lnTo>
                <a:lnTo>
                  <a:pt x="4844097" y="17465"/>
                </a:lnTo>
                <a:lnTo>
                  <a:pt x="4844097" y="1028547"/>
                </a:lnTo>
                <a:lnTo>
                  <a:pt x="5125245" y="1028547"/>
                </a:lnTo>
                <a:lnTo>
                  <a:pt x="5125245" y="661833"/>
                </a:lnTo>
                <a:lnTo>
                  <a:pt x="5408130" y="661833"/>
                </a:lnTo>
                <a:lnTo>
                  <a:pt x="5408130" y="419103"/>
                </a:lnTo>
                <a:lnTo>
                  <a:pt x="5689277" y="419103"/>
                </a:lnTo>
                <a:lnTo>
                  <a:pt x="5689277" y="314328"/>
                </a:lnTo>
                <a:lnTo>
                  <a:pt x="5972162" y="314328"/>
                </a:lnTo>
                <a:lnTo>
                  <a:pt x="5972162" y="609447"/>
                </a:lnTo>
                <a:lnTo>
                  <a:pt x="6253310" y="609447"/>
                </a:lnTo>
                <a:lnTo>
                  <a:pt x="6253310" y="384182"/>
                </a:lnTo>
                <a:lnTo>
                  <a:pt x="6551922" y="384182"/>
                </a:lnTo>
                <a:lnTo>
                  <a:pt x="6551922" y="801532"/>
                </a:lnTo>
                <a:lnTo>
                  <a:pt x="6834807" y="801532"/>
                </a:lnTo>
                <a:lnTo>
                  <a:pt x="6834807" y="523878"/>
                </a:lnTo>
                <a:lnTo>
                  <a:pt x="7115955" y="523878"/>
                </a:lnTo>
                <a:lnTo>
                  <a:pt x="7115955" y="471489"/>
                </a:lnTo>
              </a:path>
            </a:pathLst>
          </a:custGeom>
          <a:ln w="3929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34248" y="4342695"/>
            <a:ext cx="6279216" cy="1681"/>
          </a:xfrm>
          <a:custGeom>
            <a:avLst/>
            <a:gdLst/>
            <a:ahLst/>
            <a:cxnLst/>
            <a:rect l="l" t="t" r="r" b="b"/>
            <a:pathLst>
              <a:path w="7116445" h="1904">
                <a:moveTo>
                  <a:pt x="0" y="0"/>
                </a:moveTo>
                <a:lnTo>
                  <a:pt x="7115955" y="174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5668005" y="3269150"/>
            <a:ext cx="36139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525"/>
              </a:lnSpc>
            </a:pPr>
            <a:r>
              <a:rPr sz="2956" spc="-1456" dirty="0">
                <a:latin typeface="MS Gothic"/>
                <a:cs typeface="MS Gothic"/>
              </a:rPr>
              <a:t>~</a:t>
            </a:r>
            <a:r>
              <a:rPr sz="2956" spc="-35" dirty="0">
                <a:latin typeface="Verdana"/>
                <a:cs typeface="Verdana"/>
              </a:rPr>
              <a:t>x</a:t>
            </a:r>
            <a:r>
              <a:rPr sz="3110" spc="119" baseline="-11820" dirty="0">
                <a:latin typeface="Trebuchet MS"/>
                <a:cs typeface="Trebuchet MS"/>
              </a:rPr>
              <a:t>t</a:t>
            </a:r>
            <a:endParaRPr sz="3110" baseline="-1182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4248" y="5875219"/>
            <a:ext cx="2853578" cy="312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030" spc="207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spc="212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0591" y="2176367"/>
            <a:ext cx="64377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linear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ﬁlter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8006" y="1939550"/>
            <a:ext cx="137272" cy="248210"/>
          </a:xfrm>
          <a:custGeom>
            <a:avLst/>
            <a:gdLst/>
            <a:ahLst/>
            <a:cxnLst/>
            <a:rect l="l" t="t" r="r" b="b"/>
            <a:pathLst>
              <a:path w="155575" h="281305">
                <a:moveTo>
                  <a:pt x="155112" y="0"/>
                </a:moveTo>
                <a:lnTo>
                  <a:pt x="145602" y="17221"/>
                </a:lnTo>
                <a:lnTo>
                  <a:pt x="0" y="28114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655178" y="1859136"/>
            <a:ext cx="134471" cy="163046"/>
          </a:xfrm>
          <a:custGeom>
            <a:avLst/>
            <a:gdLst/>
            <a:ahLst/>
            <a:cxnLst/>
            <a:rect l="l" t="t" r="r" b="b"/>
            <a:pathLst>
              <a:path w="152400" h="184785">
                <a:moveTo>
                  <a:pt x="151942" y="0"/>
                </a:moveTo>
                <a:lnTo>
                  <a:pt x="0" y="104607"/>
                </a:lnTo>
                <a:lnTo>
                  <a:pt x="92171" y="108356"/>
                </a:lnTo>
                <a:lnTo>
                  <a:pt x="144475" y="184343"/>
                </a:lnTo>
                <a:lnTo>
                  <a:pt x="151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545373" y="1938716"/>
            <a:ext cx="109818" cy="236444"/>
          </a:xfrm>
          <a:custGeom>
            <a:avLst/>
            <a:gdLst/>
            <a:ahLst/>
            <a:cxnLst/>
            <a:rect l="l" t="t" r="r" b="b"/>
            <a:pathLst>
              <a:path w="124460" h="267969">
                <a:moveTo>
                  <a:pt x="0" y="0"/>
                </a:moveTo>
                <a:lnTo>
                  <a:pt x="8260" y="17800"/>
                </a:lnTo>
                <a:lnTo>
                  <a:pt x="124266" y="26779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501966" y="1855371"/>
            <a:ext cx="132229" cy="163046"/>
          </a:xfrm>
          <a:custGeom>
            <a:avLst/>
            <a:gdLst/>
            <a:ahLst/>
            <a:cxnLst/>
            <a:rect l="l" t="t" r="r" b="b"/>
            <a:pathLst>
              <a:path w="149860" h="184785">
                <a:moveTo>
                  <a:pt x="5364" y="0"/>
                </a:moveTo>
                <a:lnTo>
                  <a:pt x="0" y="184434"/>
                </a:lnTo>
                <a:lnTo>
                  <a:pt x="57454" y="112257"/>
                </a:lnTo>
                <a:lnTo>
                  <a:pt x="146289" y="112257"/>
                </a:lnTo>
                <a:lnTo>
                  <a:pt x="5364" y="0"/>
                </a:lnTo>
                <a:close/>
              </a:path>
              <a:path w="149860" h="184785">
                <a:moveTo>
                  <a:pt x="146289" y="112257"/>
                </a:moveTo>
                <a:lnTo>
                  <a:pt x="57454" y="112257"/>
                </a:lnTo>
                <a:lnTo>
                  <a:pt x="149656" y="114940"/>
                </a:lnTo>
                <a:lnTo>
                  <a:pt x="146289" y="112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712327" y="1285974"/>
            <a:ext cx="1843368" cy="1506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008">
              <a:tabLst>
                <a:tab pos="818633" algn="l"/>
              </a:tabLst>
            </a:pPr>
            <a:r>
              <a:rPr sz="3706" spc="132" dirty="0">
                <a:latin typeface="Tahoma"/>
                <a:cs typeface="Tahoma"/>
              </a:rPr>
              <a:t>+	</a:t>
            </a:r>
            <a:r>
              <a:rPr sz="3706" spc="-44" dirty="0">
                <a:latin typeface="Tahoma"/>
                <a:cs typeface="Tahoma"/>
              </a:rPr>
              <a:t>n</a:t>
            </a:r>
            <a:r>
              <a:rPr sz="3706" spc="-18" dirty="0">
                <a:latin typeface="Tahoma"/>
                <a:cs typeface="Tahoma"/>
              </a:rPr>
              <a:t>oi</a:t>
            </a:r>
            <a:r>
              <a:rPr sz="3706" spc="-216" dirty="0">
                <a:latin typeface="Tahoma"/>
                <a:cs typeface="Tahoma"/>
              </a:rPr>
              <a:t>s</a:t>
            </a:r>
            <a:r>
              <a:rPr sz="3706" spc="-335" dirty="0">
                <a:latin typeface="Tahoma"/>
                <a:cs typeface="Tahoma"/>
              </a:rPr>
              <a:t>e</a:t>
            </a:r>
            <a:endParaRPr sz="3706">
              <a:latin typeface="Tahoma"/>
              <a:cs typeface="Tahoma"/>
            </a:endParaRPr>
          </a:p>
          <a:p>
            <a:pPr marL="11206" marR="106462">
              <a:lnSpc>
                <a:spcPts val="2382"/>
              </a:lnSpc>
              <a:spcBef>
                <a:spcPts val="2546"/>
              </a:spcBef>
            </a:pPr>
            <a:r>
              <a:rPr sz="2162" spc="-35" dirty="0">
                <a:solidFill>
                  <a:srgbClr val="FF4013"/>
                </a:solidFill>
                <a:latin typeface="Gill Sans MT"/>
                <a:cs typeface="Gill Sans MT"/>
              </a:rPr>
              <a:t>v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ector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-9" dirty="0">
                <a:solidFill>
                  <a:srgbClr val="FF4013"/>
                </a:solidFill>
                <a:latin typeface="Gill Sans MT"/>
                <a:cs typeface="Gill Sans MT"/>
              </a:rPr>
              <a:t>m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ul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us</a:t>
            </a:r>
            <a:r>
              <a:rPr sz="2162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419" y="1120905"/>
            <a:ext cx="2038910" cy="57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33428" algn="l"/>
              </a:tabLst>
            </a:pPr>
            <a:r>
              <a:rPr sz="3706" i="1" spc="-291" dirty="0">
                <a:latin typeface="Georgia"/>
                <a:cs typeface="Georgia"/>
              </a:rPr>
              <a:t>y</a:t>
            </a:r>
            <a:r>
              <a:rPr sz="3905" spc="106" baseline="-12241" dirty="0">
                <a:latin typeface="Trebuchet MS"/>
                <a:cs typeface="Trebuchet MS"/>
              </a:rPr>
              <a:t>t	</a:t>
            </a:r>
            <a:r>
              <a:rPr sz="3706" spc="132" dirty="0">
                <a:latin typeface="Tahoma"/>
                <a:cs typeface="Tahoma"/>
              </a:rPr>
              <a:t>=</a:t>
            </a:r>
            <a:r>
              <a:rPr sz="3706" spc="-326" dirty="0">
                <a:latin typeface="Tahoma"/>
                <a:cs typeface="Tahoma"/>
              </a:rPr>
              <a:t> </a:t>
            </a:r>
            <a:r>
              <a:rPr sz="5559" spc="-2508" baseline="14550" dirty="0">
                <a:latin typeface="MS Gothic"/>
                <a:cs typeface="MS Gothic"/>
              </a:rPr>
              <a:t>~</a:t>
            </a:r>
            <a:r>
              <a:rPr sz="3706" i="1" spc="-62" dirty="0">
                <a:latin typeface="Georgia"/>
                <a:cs typeface="Georgia"/>
              </a:rPr>
              <a:t>k</a:t>
            </a:r>
            <a:r>
              <a:rPr sz="3706" i="1" spc="40" dirty="0">
                <a:latin typeface="Georgia"/>
                <a:cs typeface="Georgia"/>
              </a:rPr>
              <a:t> </a:t>
            </a:r>
            <a:r>
              <a:rPr sz="3706" spc="-22" dirty="0">
                <a:latin typeface="Microsoft Sans Serif"/>
                <a:cs typeface="Microsoft Sans Serif"/>
              </a:rPr>
              <a:t>·</a:t>
            </a:r>
            <a:r>
              <a:rPr sz="3706" spc="-216" dirty="0">
                <a:latin typeface="Microsoft Sans Serif"/>
                <a:cs typeface="Microsoft Sans Serif"/>
              </a:rPr>
              <a:t> </a:t>
            </a:r>
            <a:r>
              <a:rPr sz="3706" spc="-1813" dirty="0">
                <a:latin typeface="MS Gothic"/>
                <a:cs typeface="MS Gothic"/>
              </a:rPr>
              <a:t>~</a:t>
            </a:r>
            <a:r>
              <a:rPr sz="3706" i="1" spc="221" dirty="0">
                <a:latin typeface="Georgia"/>
                <a:cs typeface="Georgia"/>
              </a:rPr>
              <a:t>x</a:t>
            </a:r>
            <a:r>
              <a:rPr sz="3905" spc="106" baseline="-12241" dirty="0">
                <a:latin typeface="Trebuchet MS"/>
                <a:cs typeface="Trebuchet MS"/>
              </a:rPr>
              <a:t>t</a:t>
            </a:r>
            <a:endParaRPr sz="3905" baseline="-12241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7590" y="6275677"/>
            <a:ext cx="678516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9607" y="6490496"/>
            <a:ext cx="640976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726125" y="0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176571" y="6417692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41269" y="82512"/>
                </a:lnTo>
                <a:lnTo>
                  <a:pt x="0" y="165021"/>
                </a:lnTo>
                <a:lnTo>
                  <a:pt x="165018" y="825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2969560" y="1302307"/>
            <a:ext cx="1036544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-40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espons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9467" y="2792091"/>
            <a:ext cx="1880347" cy="95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12887" algn="ctr">
              <a:lnSpc>
                <a:spcPts val="1941"/>
              </a:lnSpc>
            </a:pPr>
            <a:r>
              <a:rPr sz="1632" dirty="0">
                <a:latin typeface="Gill Sans MT"/>
                <a:cs typeface="Gill Sans MT"/>
              </a:rPr>
              <a:t>walk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</a:t>
            </a:r>
            <a:r>
              <a:rPr sz="1632" spc="-44" dirty="0">
                <a:latin typeface="Gill Sans MT"/>
                <a:cs typeface="Gill Sans MT"/>
              </a:rPr>
              <a:t>r</a:t>
            </a:r>
            <a:r>
              <a:rPr sz="1632" dirty="0">
                <a:latin typeface="Gill Sans MT"/>
                <a:cs typeface="Gill Sans MT"/>
              </a:rPr>
              <a:t>ough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data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one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bin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at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endParaRPr sz="1632">
              <a:latin typeface="Gill Sans MT"/>
              <a:cs typeface="Gill Sans MT"/>
            </a:endParaRPr>
          </a:p>
          <a:p>
            <a:pPr marL="81807" algn="ctr">
              <a:spcBef>
                <a:spcPts val="176"/>
              </a:spcBef>
            </a:pPr>
            <a:r>
              <a:rPr sz="2868" spc="-13" dirty="0">
                <a:latin typeface="Gill Sans MT"/>
                <a:cs typeface="Gill Sans MT"/>
              </a:rPr>
              <a:t>t</a:t>
            </a:r>
            <a:r>
              <a:rPr sz="2868" spc="75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=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5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6153" y="4169645"/>
            <a:ext cx="1224803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sti</a:t>
            </a:r>
            <a:r>
              <a:rPr sz="2868" spc="-53" dirty="0">
                <a:latin typeface="Gill Sans MT"/>
                <a:cs typeface="Gill Sans MT"/>
              </a:rPr>
              <a:t>m</a:t>
            </a:r>
            <a:r>
              <a:rPr sz="2868" spc="-18" dirty="0">
                <a:latin typeface="Gill Sans MT"/>
                <a:cs typeface="Gill Sans MT"/>
              </a:rPr>
              <a:t>u</a:t>
            </a:r>
            <a:r>
              <a:rPr sz="2868" spc="-13" dirty="0">
                <a:latin typeface="Gill Sans MT"/>
                <a:cs typeface="Gill Sans MT"/>
              </a:rPr>
              <a:t>lus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7650" y="5547220"/>
            <a:ext cx="1353110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esponse</a:t>
            </a:r>
            <a:endParaRPr sz="2868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128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15779"/>
              </p:ext>
            </p:extLst>
          </p:nvPr>
        </p:nvGraphicFramePr>
        <p:xfrm>
          <a:off x="3934248" y="4978378"/>
          <a:ext cx="6278781" cy="129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9282">
                <a:tc grid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09">
                <a:tc>
                  <a:txBody>
                    <a:bodyPr/>
                    <a:lstStyle/>
                    <a:p>
                      <a:endParaRPr sz="3000" baseline="-12077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29467">
                      <a:solidFill>
                        <a:srgbClr val="FF2600"/>
                      </a:solidFill>
                      <a:prstDash val="solid"/>
                    </a:lnT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R w="49113">
                      <a:solidFill>
                        <a:srgbClr val="000000"/>
                      </a:solidFill>
                      <a:prstDash val="solid"/>
                    </a:lnR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49113">
                      <a:solidFill>
                        <a:srgbClr val="000000"/>
                      </a:solidFill>
                      <a:prstDash val="solid"/>
                    </a:lnL>
                    <a:lnB w="196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5">
                <a:tc gridSpan="2">
                  <a:txBody>
                    <a:bodyPr/>
                    <a:lstStyle/>
                    <a:p>
                      <a:endParaRPr sz="3000" baseline="-120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R w="29467">
                      <a:solidFill>
                        <a:srgbClr val="FF2600"/>
                      </a:solidFill>
                      <a:prstDash val="solid"/>
                    </a:lnR>
                    <a:lnT w="19645">
                      <a:solidFill>
                        <a:srgbClr val="000000"/>
                      </a:solidFill>
                      <a:prstDash val="solid"/>
                    </a:lnT>
                    <a:lnB w="29467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1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  <a:r>
                        <a:rPr sz="2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marL="0" marR="0" marT="0" marB="0">
                    <a:lnL w="29467">
                      <a:solidFill>
                        <a:srgbClr val="FF2600"/>
                      </a:solidFill>
                      <a:prstDash val="solid"/>
                    </a:lnL>
                    <a:lnT w="1964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4772056" y="3871018"/>
            <a:ext cx="2355476" cy="884144"/>
          </a:xfrm>
          <a:custGeom>
            <a:avLst/>
            <a:gdLst/>
            <a:ahLst/>
            <a:cxnLst/>
            <a:rect l="l" t="t" r="r" b="b"/>
            <a:pathLst>
              <a:path w="2669540" h="1002029">
                <a:moveTo>
                  <a:pt x="0" y="1001911"/>
                </a:moveTo>
                <a:lnTo>
                  <a:pt x="2669356" y="1001911"/>
                </a:lnTo>
                <a:lnTo>
                  <a:pt x="2669356" y="0"/>
                </a:lnTo>
                <a:lnTo>
                  <a:pt x="0" y="0"/>
                </a:lnTo>
                <a:lnTo>
                  <a:pt x="0" y="1001911"/>
                </a:lnTo>
                <a:close/>
              </a:path>
            </a:pathLst>
          </a:custGeom>
          <a:ln w="3929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937420" y="6179469"/>
            <a:ext cx="326651" cy="44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912" i="1" spc="13" dirty="0">
                <a:latin typeface="Palatino Linotype"/>
                <a:cs typeface="Palatino Linotype"/>
              </a:rPr>
              <a:t>y</a:t>
            </a:r>
            <a:r>
              <a:rPr sz="3044" spc="152" baseline="-12077" dirty="0">
                <a:latin typeface="Trebuchet MS"/>
                <a:cs typeface="Trebuchet MS"/>
              </a:rPr>
              <a:t>t</a:t>
            </a:r>
            <a:endParaRPr sz="3044" baseline="-12077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248" y="3926676"/>
            <a:ext cx="6279216" cy="907676"/>
          </a:xfrm>
          <a:custGeom>
            <a:avLst/>
            <a:gdLst/>
            <a:ahLst/>
            <a:cxnLst/>
            <a:rect l="l" t="t" r="r" b="b"/>
            <a:pathLst>
              <a:path w="7116445" h="1028700">
                <a:moveTo>
                  <a:pt x="0" y="471489"/>
                </a:moveTo>
                <a:lnTo>
                  <a:pt x="0" y="574526"/>
                </a:lnTo>
                <a:lnTo>
                  <a:pt x="281144" y="574526"/>
                </a:lnTo>
                <a:lnTo>
                  <a:pt x="281144" y="591982"/>
                </a:lnTo>
                <a:lnTo>
                  <a:pt x="564035" y="591982"/>
                </a:lnTo>
                <a:lnTo>
                  <a:pt x="564035" y="541343"/>
                </a:lnTo>
                <a:lnTo>
                  <a:pt x="862647" y="541343"/>
                </a:lnTo>
                <a:lnTo>
                  <a:pt x="1143795" y="541343"/>
                </a:lnTo>
                <a:lnTo>
                  <a:pt x="1143795" y="906307"/>
                </a:lnTo>
                <a:lnTo>
                  <a:pt x="1426680" y="906307"/>
                </a:lnTo>
                <a:lnTo>
                  <a:pt x="1426680" y="157154"/>
                </a:lnTo>
                <a:lnTo>
                  <a:pt x="1707827" y="157154"/>
                </a:lnTo>
                <a:lnTo>
                  <a:pt x="1707827" y="104790"/>
                </a:lnTo>
                <a:lnTo>
                  <a:pt x="1990712" y="104790"/>
                </a:lnTo>
                <a:lnTo>
                  <a:pt x="1990712" y="506422"/>
                </a:lnTo>
                <a:lnTo>
                  <a:pt x="2271860" y="506422"/>
                </a:lnTo>
                <a:lnTo>
                  <a:pt x="2271860" y="661833"/>
                </a:lnTo>
                <a:lnTo>
                  <a:pt x="2554775" y="661833"/>
                </a:lnTo>
                <a:lnTo>
                  <a:pt x="2554775" y="401647"/>
                </a:lnTo>
                <a:lnTo>
                  <a:pt x="2853357" y="401647"/>
                </a:lnTo>
                <a:lnTo>
                  <a:pt x="2853357" y="574526"/>
                </a:lnTo>
                <a:lnTo>
                  <a:pt x="3134505" y="574526"/>
                </a:lnTo>
                <a:lnTo>
                  <a:pt x="3134505" y="436568"/>
                </a:lnTo>
                <a:lnTo>
                  <a:pt x="3417390" y="436568"/>
                </a:lnTo>
                <a:lnTo>
                  <a:pt x="3417390" y="941237"/>
                </a:lnTo>
                <a:lnTo>
                  <a:pt x="3698568" y="941237"/>
                </a:lnTo>
                <a:lnTo>
                  <a:pt x="3698568" y="0"/>
                </a:lnTo>
                <a:lnTo>
                  <a:pt x="3981452" y="0"/>
                </a:lnTo>
                <a:lnTo>
                  <a:pt x="3981452" y="366714"/>
                </a:lnTo>
                <a:lnTo>
                  <a:pt x="4262600" y="366714"/>
                </a:lnTo>
                <a:lnTo>
                  <a:pt x="4262600" y="261945"/>
                </a:lnTo>
                <a:lnTo>
                  <a:pt x="4561213" y="261945"/>
                </a:lnTo>
                <a:lnTo>
                  <a:pt x="4561213" y="17465"/>
                </a:lnTo>
                <a:lnTo>
                  <a:pt x="4844097" y="17465"/>
                </a:lnTo>
                <a:lnTo>
                  <a:pt x="4844097" y="1028547"/>
                </a:lnTo>
                <a:lnTo>
                  <a:pt x="5125245" y="1028547"/>
                </a:lnTo>
                <a:lnTo>
                  <a:pt x="5125245" y="661833"/>
                </a:lnTo>
                <a:lnTo>
                  <a:pt x="5408130" y="661833"/>
                </a:lnTo>
                <a:lnTo>
                  <a:pt x="5408130" y="419103"/>
                </a:lnTo>
                <a:lnTo>
                  <a:pt x="5689277" y="419103"/>
                </a:lnTo>
                <a:lnTo>
                  <a:pt x="5689277" y="314328"/>
                </a:lnTo>
                <a:lnTo>
                  <a:pt x="5972162" y="314328"/>
                </a:lnTo>
                <a:lnTo>
                  <a:pt x="5972162" y="609447"/>
                </a:lnTo>
                <a:lnTo>
                  <a:pt x="6253310" y="609447"/>
                </a:lnTo>
                <a:lnTo>
                  <a:pt x="6253310" y="384182"/>
                </a:lnTo>
                <a:lnTo>
                  <a:pt x="6551922" y="384182"/>
                </a:lnTo>
                <a:lnTo>
                  <a:pt x="6551922" y="801532"/>
                </a:lnTo>
                <a:lnTo>
                  <a:pt x="6834807" y="801532"/>
                </a:lnTo>
                <a:lnTo>
                  <a:pt x="6834807" y="523878"/>
                </a:lnTo>
                <a:lnTo>
                  <a:pt x="7115955" y="523878"/>
                </a:lnTo>
                <a:lnTo>
                  <a:pt x="7115955" y="471489"/>
                </a:lnTo>
              </a:path>
            </a:pathLst>
          </a:custGeom>
          <a:ln w="3929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34248" y="4342695"/>
            <a:ext cx="6279216" cy="1681"/>
          </a:xfrm>
          <a:custGeom>
            <a:avLst/>
            <a:gdLst/>
            <a:ahLst/>
            <a:cxnLst/>
            <a:rect l="l" t="t" r="r" b="b"/>
            <a:pathLst>
              <a:path w="7116445" h="1904">
                <a:moveTo>
                  <a:pt x="0" y="0"/>
                </a:moveTo>
                <a:lnTo>
                  <a:pt x="7115955" y="174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5847289" y="3269150"/>
            <a:ext cx="36139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525"/>
              </a:lnSpc>
            </a:pPr>
            <a:r>
              <a:rPr sz="2956" spc="-1456" dirty="0">
                <a:latin typeface="MS Gothic"/>
                <a:cs typeface="MS Gothic"/>
              </a:rPr>
              <a:t>~</a:t>
            </a:r>
            <a:r>
              <a:rPr sz="2956" spc="-35" dirty="0">
                <a:latin typeface="Verdana"/>
                <a:cs typeface="Verdana"/>
              </a:rPr>
              <a:t>x</a:t>
            </a:r>
            <a:r>
              <a:rPr sz="3110" spc="119" baseline="-11820" dirty="0">
                <a:latin typeface="Trebuchet MS"/>
                <a:cs typeface="Trebuchet MS"/>
              </a:rPr>
              <a:t>t</a:t>
            </a:r>
            <a:endParaRPr sz="3110" baseline="-1182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4248" y="5879246"/>
            <a:ext cx="3021665" cy="312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030" spc="207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spc="212" dirty="0">
                <a:latin typeface="Gill Sans MT"/>
                <a:cs typeface="Gill Sans MT"/>
              </a:rPr>
              <a:t>0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124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1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07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  <a:r>
              <a:rPr sz="2030" spc="-212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Gill Sans MT"/>
                <a:cs typeface="Gill Sans MT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0591" y="2176367"/>
            <a:ext cx="64377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linear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ﬁlter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8006" y="1939550"/>
            <a:ext cx="137272" cy="248210"/>
          </a:xfrm>
          <a:custGeom>
            <a:avLst/>
            <a:gdLst/>
            <a:ahLst/>
            <a:cxnLst/>
            <a:rect l="l" t="t" r="r" b="b"/>
            <a:pathLst>
              <a:path w="155575" h="281305">
                <a:moveTo>
                  <a:pt x="155112" y="0"/>
                </a:moveTo>
                <a:lnTo>
                  <a:pt x="145602" y="17221"/>
                </a:lnTo>
                <a:lnTo>
                  <a:pt x="0" y="28114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655178" y="1859136"/>
            <a:ext cx="134471" cy="163046"/>
          </a:xfrm>
          <a:custGeom>
            <a:avLst/>
            <a:gdLst/>
            <a:ahLst/>
            <a:cxnLst/>
            <a:rect l="l" t="t" r="r" b="b"/>
            <a:pathLst>
              <a:path w="152400" h="184785">
                <a:moveTo>
                  <a:pt x="151942" y="0"/>
                </a:moveTo>
                <a:lnTo>
                  <a:pt x="0" y="104607"/>
                </a:lnTo>
                <a:lnTo>
                  <a:pt x="92171" y="108356"/>
                </a:lnTo>
                <a:lnTo>
                  <a:pt x="144475" y="184343"/>
                </a:lnTo>
                <a:lnTo>
                  <a:pt x="151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545373" y="1938716"/>
            <a:ext cx="109818" cy="236444"/>
          </a:xfrm>
          <a:custGeom>
            <a:avLst/>
            <a:gdLst/>
            <a:ahLst/>
            <a:cxnLst/>
            <a:rect l="l" t="t" r="r" b="b"/>
            <a:pathLst>
              <a:path w="124460" h="267969">
                <a:moveTo>
                  <a:pt x="0" y="0"/>
                </a:moveTo>
                <a:lnTo>
                  <a:pt x="8260" y="17800"/>
                </a:lnTo>
                <a:lnTo>
                  <a:pt x="124266" y="26779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501966" y="1855371"/>
            <a:ext cx="132229" cy="163046"/>
          </a:xfrm>
          <a:custGeom>
            <a:avLst/>
            <a:gdLst/>
            <a:ahLst/>
            <a:cxnLst/>
            <a:rect l="l" t="t" r="r" b="b"/>
            <a:pathLst>
              <a:path w="149860" h="184785">
                <a:moveTo>
                  <a:pt x="5364" y="0"/>
                </a:moveTo>
                <a:lnTo>
                  <a:pt x="0" y="184434"/>
                </a:lnTo>
                <a:lnTo>
                  <a:pt x="57454" y="112257"/>
                </a:lnTo>
                <a:lnTo>
                  <a:pt x="146289" y="112257"/>
                </a:lnTo>
                <a:lnTo>
                  <a:pt x="5364" y="0"/>
                </a:lnTo>
                <a:close/>
              </a:path>
              <a:path w="149860" h="184785">
                <a:moveTo>
                  <a:pt x="146289" y="112257"/>
                </a:moveTo>
                <a:lnTo>
                  <a:pt x="57454" y="112257"/>
                </a:lnTo>
                <a:lnTo>
                  <a:pt x="149656" y="114940"/>
                </a:lnTo>
                <a:lnTo>
                  <a:pt x="146289" y="112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712327" y="1285974"/>
            <a:ext cx="1843368" cy="1506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008">
              <a:tabLst>
                <a:tab pos="818633" algn="l"/>
              </a:tabLst>
            </a:pPr>
            <a:r>
              <a:rPr sz="3706" spc="132" dirty="0">
                <a:latin typeface="Tahoma"/>
                <a:cs typeface="Tahoma"/>
              </a:rPr>
              <a:t>+	</a:t>
            </a:r>
            <a:r>
              <a:rPr sz="3706" spc="-44" dirty="0">
                <a:latin typeface="Tahoma"/>
                <a:cs typeface="Tahoma"/>
              </a:rPr>
              <a:t>n</a:t>
            </a:r>
            <a:r>
              <a:rPr sz="3706" spc="-18" dirty="0">
                <a:latin typeface="Tahoma"/>
                <a:cs typeface="Tahoma"/>
              </a:rPr>
              <a:t>oi</a:t>
            </a:r>
            <a:r>
              <a:rPr sz="3706" spc="-216" dirty="0">
                <a:latin typeface="Tahoma"/>
                <a:cs typeface="Tahoma"/>
              </a:rPr>
              <a:t>s</a:t>
            </a:r>
            <a:r>
              <a:rPr sz="3706" spc="-335" dirty="0">
                <a:latin typeface="Tahoma"/>
                <a:cs typeface="Tahoma"/>
              </a:rPr>
              <a:t>e</a:t>
            </a:r>
            <a:endParaRPr sz="3706">
              <a:latin typeface="Tahoma"/>
              <a:cs typeface="Tahoma"/>
            </a:endParaRPr>
          </a:p>
          <a:p>
            <a:pPr marL="11206" marR="106462">
              <a:lnSpc>
                <a:spcPts val="2382"/>
              </a:lnSpc>
              <a:spcBef>
                <a:spcPts val="2546"/>
              </a:spcBef>
            </a:pPr>
            <a:r>
              <a:rPr sz="2162" spc="-35" dirty="0">
                <a:solidFill>
                  <a:srgbClr val="FF4013"/>
                </a:solidFill>
                <a:latin typeface="Gill Sans MT"/>
                <a:cs typeface="Gill Sans MT"/>
              </a:rPr>
              <a:t>v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ector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-9" dirty="0">
                <a:solidFill>
                  <a:srgbClr val="FF4013"/>
                </a:solidFill>
                <a:latin typeface="Gill Sans MT"/>
                <a:cs typeface="Gill Sans MT"/>
              </a:rPr>
              <a:t>m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ul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us</a:t>
            </a:r>
            <a:r>
              <a:rPr sz="2162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419" y="1120905"/>
            <a:ext cx="2038910" cy="57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33428" algn="l"/>
              </a:tabLst>
            </a:pPr>
            <a:r>
              <a:rPr sz="3706" i="1" spc="-291" dirty="0">
                <a:latin typeface="Georgia"/>
                <a:cs typeface="Georgia"/>
              </a:rPr>
              <a:t>y</a:t>
            </a:r>
            <a:r>
              <a:rPr sz="3905" spc="106" baseline="-12241" dirty="0">
                <a:latin typeface="Trebuchet MS"/>
                <a:cs typeface="Trebuchet MS"/>
              </a:rPr>
              <a:t>t	</a:t>
            </a:r>
            <a:r>
              <a:rPr sz="3706" spc="132" dirty="0">
                <a:latin typeface="Tahoma"/>
                <a:cs typeface="Tahoma"/>
              </a:rPr>
              <a:t>=</a:t>
            </a:r>
            <a:r>
              <a:rPr sz="3706" spc="-326" dirty="0">
                <a:latin typeface="Tahoma"/>
                <a:cs typeface="Tahoma"/>
              </a:rPr>
              <a:t> </a:t>
            </a:r>
            <a:r>
              <a:rPr sz="5559" spc="-2508" baseline="14550" dirty="0">
                <a:latin typeface="MS Gothic"/>
                <a:cs typeface="MS Gothic"/>
              </a:rPr>
              <a:t>~</a:t>
            </a:r>
            <a:r>
              <a:rPr sz="3706" i="1" spc="-62" dirty="0">
                <a:latin typeface="Georgia"/>
                <a:cs typeface="Georgia"/>
              </a:rPr>
              <a:t>k</a:t>
            </a:r>
            <a:r>
              <a:rPr sz="3706" i="1" spc="40" dirty="0">
                <a:latin typeface="Georgia"/>
                <a:cs typeface="Georgia"/>
              </a:rPr>
              <a:t> </a:t>
            </a:r>
            <a:r>
              <a:rPr sz="3706" spc="-22" dirty="0">
                <a:latin typeface="Microsoft Sans Serif"/>
                <a:cs typeface="Microsoft Sans Serif"/>
              </a:rPr>
              <a:t>·</a:t>
            </a:r>
            <a:r>
              <a:rPr sz="3706" spc="-216" dirty="0">
                <a:latin typeface="Microsoft Sans Serif"/>
                <a:cs typeface="Microsoft Sans Serif"/>
              </a:rPr>
              <a:t> </a:t>
            </a:r>
            <a:r>
              <a:rPr sz="3706" spc="-1813" dirty="0">
                <a:latin typeface="MS Gothic"/>
                <a:cs typeface="MS Gothic"/>
              </a:rPr>
              <a:t>~</a:t>
            </a:r>
            <a:r>
              <a:rPr sz="3706" i="1" spc="221" dirty="0">
                <a:latin typeface="Georgia"/>
                <a:cs typeface="Georgia"/>
              </a:rPr>
              <a:t>x</a:t>
            </a:r>
            <a:r>
              <a:rPr sz="3905" spc="106" baseline="-12241" dirty="0">
                <a:latin typeface="Trebuchet MS"/>
                <a:cs typeface="Trebuchet MS"/>
              </a:rPr>
              <a:t>t</a:t>
            </a:r>
            <a:endParaRPr sz="3905" baseline="-12241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7590" y="6275677"/>
            <a:ext cx="678516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9607" y="6490496"/>
            <a:ext cx="640976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726125" y="0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176571" y="6417692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41269" y="82512"/>
                </a:lnTo>
                <a:lnTo>
                  <a:pt x="0" y="165021"/>
                </a:lnTo>
                <a:lnTo>
                  <a:pt x="165018" y="825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2969560" y="1302307"/>
            <a:ext cx="1036544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71"/>
              </a:lnSpc>
            </a:pPr>
            <a:r>
              <a:rPr sz="2162" spc="-40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espons</a:t>
            </a:r>
            <a:r>
              <a:rPr sz="2162" spc="9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2162" spc="4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2162" dirty="0">
                <a:solidFill>
                  <a:srgbClr val="FF4013"/>
                </a:solidFill>
                <a:latin typeface="Gill Sans MT"/>
                <a:cs typeface="Gill Sans MT"/>
              </a:rPr>
              <a:t>i</a:t>
            </a:r>
            <a:r>
              <a:rPr sz="2162" spc="13" dirty="0">
                <a:solidFill>
                  <a:srgbClr val="FF4013"/>
                </a:solidFill>
                <a:latin typeface="Gill Sans MT"/>
                <a:cs typeface="Gill Sans MT"/>
              </a:rPr>
              <a:t>me</a:t>
            </a:r>
            <a:r>
              <a:rPr sz="2162" spc="66" dirty="0">
                <a:solidFill>
                  <a:srgbClr val="FF4013"/>
                </a:solidFill>
                <a:latin typeface="Times New Roman"/>
                <a:cs typeface="Times New Roman"/>
              </a:rPr>
              <a:t> </a:t>
            </a:r>
            <a:r>
              <a:rPr sz="2162" spc="4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endParaRPr sz="2162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9467" y="2792091"/>
            <a:ext cx="1880347" cy="95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12887" algn="ctr">
              <a:lnSpc>
                <a:spcPts val="1941"/>
              </a:lnSpc>
            </a:pPr>
            <a:r>
              <a:rPr sz="1632" dirty="0">
                <a:latin typeface="Gill Sans MT"/>
                <a:cs typeface="Gill Sans MT"/>
              </a:rPr>
              <a:t>walk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</a:t>
            </a:r>
            <a:r>
              <a:rPr sz="1632" spc="-44" dirty="0">
                <a:latin typeface="Gill Sans MT"/>
                <a:cs typeface="Gill Sans MT"/>
              </a:rPr>
              <a:t>r</a:t>
            </a:r>
            <a:r>
              <a:rPr sz="1632" dirty="0">
                <a:latin typeface="Gill Sans MT"/>
                <a:cs typeface="Gill Sans MT"/>
              </a:rPr>
              <a:t>ough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the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data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one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bin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at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a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Gill Sans MT"/>
                <a:cs typeface="Gill Sans MT"/>
              </a:rPr>
              <a:t>time</a:t>
            </a:r>
            <a:endParaRPr sz="1632">
              <a:latin typeface="Gill Sans MT"/>
              <a:cs typeface="Gill Sans MT"/>
            </a:endParaRPr>
          </a:p>
          <a:p>
            <a:pPr marL="81807" algn="ctr">
              <a:spcBef>
                <a:spcPts val="176"/>
              </a:spcBef>
            </a:pPr>
            <a:r>
              <a:rPr sz="2868" spc="-13" dirty="0">
                <a:latin typeface="Gill Sans MT"/>
                <a:cs typeface="Gill Sans MT"/>
              </a:rPr>
              <a:t>t</a:t>
            </a:r>
            <a:r>
              <a:rPr sz="2868" spc="75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=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6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6153" y="4169645"/>
            <a:ext cx="1224803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sti</a:t>
            </a:r>
            <a:r>
              <a:rPr sz="2868" spc="-53" dirty="0">
                <a:latin typeface="Gill Sans MT"/>
                <a:cs typeface="Gill Sans MT"/>
              </a:rPr>
              <a:t>m</a:t>
            </a:r>
            <a:r>
              <a:rPr sz="2868" spc="-18" dirty="0">
                <a:latin typeface="Gill Sans MT"/>
                <a:cs typeface="Gill Sans MT"/>
              </a:rPr>
              <a:t>u</a:t>
            </a:r>
            <a:r>
              <a:rPr sz="2868" spc="-13" dirty="0">
                <a:latin typeface="Gill Sans MT"/>
                <a:cs typeface="Gill Sans MT"/>
              </a:rPr>
              <a:t>lus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7650" y="5547220"/>
            <a:ext cx="1353110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esponse</a:t>
            </a:r>
            <a:endParaRPr sz="2868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885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63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509"/>
            <a:r>
              <a:rPr sz="3662" dirty="0"/>
              <a:t>Bu</a:t>
            </a:r>
            <a:r>
              <a:rPr sz="3662" spc="-4" dirty="0"/>
              <a:t>il</a:t>
            </a:r>
            <a:r>
              <a:rPr sz="3662" dirty="0"/>
              <a:t>d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/>
              <a:t>up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/>
              <a:t>to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spc="-40" dirty="0"/>
              <a:t>f</a:t>
            </a:r>
            <a:r>
              <a:rPr sz="3662" dirty="0"/>
              <a:t>o</a:t>
            </a:r>
            <a:r>
              <a:rPr sz="3662" spc="-4" dirty="0"/>
              <a:t>ll</a:t>
            </a:r>
            <a:r>
              <a:rPr sz="3662" spc="-40" dirty="0"/>
              <a:t>o</a:t>
            </a:r>
            <a:r>
              <a:rPr sz="3662" spc="-4" dirty="0"/>
              <a:t>wi</a:t>
            </a:r>
            <a:r>
              <a:rPr sz="3662" dirty="0"/>
              <a:t>ng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/>
              <a:t>matr</a:t>
            </a:r>
            <a:r>
              <a:rPr sz="3662" spc="-4" dirty="0"/>
              <a:t>i</a:t>
            </a:r>
            <a:r>
              <a:rPr sz="3662" dirty="0"/>
              <a:t>x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spc="-75" dirty="0"/>
              <a:t>v</a:t>
            </a:r>
            <a:r>
              <a:rPr sz="3662" dirty="0"/>
              <a:t>ers</a:t>
            </a:r>
            <a:r>
              <a:rPr sz="3662" spc="-4" dirty="0"/>
              <a:t>i</a:t>
            </a:r>
            <a:r>
              <a:rPr sz="3662" dirty="0"/>
              <a:t>on:</a:t>
            </a:r>
            <a:endParaRPr sz="366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2390" y="2389731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5">
                <a:moveTo>
                  <a:pt x="0" y="0"/>
                </a:moveTo>
                <a:lnTo>
                  <a:pt x="12049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022391" y="238973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5" h="2014220">
                <a:moveTo>
                  <a:pt x="0" y="0"/>
                </a:moveTo>
                <a:lnTo>
                  <a:pt x="1749" y="201363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022390" y="4157804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4">
                <a:moveTo>
                  <a:pt x="0" y="0"/>
                </a:moveTo>
                <a:lnTo>
                  <a:pt x="12049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584012" y="2389731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5">
                <a:moveTo>
                  <a:pt x="120487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689760" y="238973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1737" y="0"/>
                </a:moveTo>
                <a:lnTo>
                  <a:pt x="0" y="201363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584012" y="4157804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4">
                <a:moveTo>
                  <a:pt x="120487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4291855" y="2448056"/>
            <a:ext cx="165847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565"/>
              </a:spcBef>
            </a:pP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653"/>
              </a:spcBef>
            </a:pPr>
            <a:r>
              <a:rPr sz="225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2490" y="3742763"/>
            <a:ext cx="305514" cy="30872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2250" dirty="0">
                <a:latin typeface="Gill Sans MT"/>
                <a:cs typeface="Gill Sans MT"/>
              </a:rPr>
              <a:t>…</a:t>
            </a:r>
            <a:endParaRPr sz="2250">
              <a:latin typeface="Gill Sans MT"/>
              <a:cs typeface="Gill Sans MT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515690" y="1149121"/>
            <a:ext cx="4336018" cy="535002"/>
            <a:chOff x="4515690" y="1149121"/>
            <a:chExt cx="4336018" cy="535002"/>
          </a:xfrm>
        </p:grpSpPr>
        <p:sp>
          <p:nvSpPr>
            <p:cNvPr id="11" name="object 11"/>
            <p:cNvSpPr txBox="1"/>
            <p:nvPr/>
          </p:nvSpPr>
          <p:spPr>
            <a:xfrm>
              <a:off x="4515690" y="1206861"/>
              <a:ext cx="279587" cy="4488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>
                <a:lnSpc>
                  <a:spcPts val="3485"/>
                </a:lnSpc>
              </a:pPr>
              <a:r>
                <a:rPr sz="3397" i="1" spc="75" dirty="0">
                  <a:latin typeface="Trebuchet MS"/>
                  <a:cs typeface="Trebuchet MS"/>
                </a:rPr>
                <a:t>Y</a:t>
              </a:r>
              <a:endParaRPr sz="3397" dirty="0">
                <a:latin typeface="Trebuchet MS"/>
                <a:cs typeface="Trebuchet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099985" y="1209634"/>
              <a:ext cx="665629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>
                <a:lnSpc>
                  <a:spcPts val="3675"/>
                </a:lnSpc>
              </a:pPr>
              <a:r>
                <a:rPr sz="3530" i="1" spc="662" dirty="0">
                  <a:latin typeface="Arial"/>
                  <a:cs typeface="Arial"/>
                </a:rPr>
                <a:t>X</a:t>
              </a:r>
              <a:r>
                <a:rPr sz="5294" spc="-2396" baseline="14583" dirty="0">
                  <a:latin typeface="MS Gothic"/>
                  <a:cs typeface="MS Gothic"/>
                </a:rPr>
                <a:t>~</a:t>
              </a:r>
              <a:r>
                <a:rPr sz="3530" i="1" spc="71" dirty="0">
                  <a:latin typeface="Arial"/>
                  <a:cs typeface="Arial"/>
                </a:rPr>
                <a:t>k</a:t>
              </a:r>
              <a:endParaRPr sz="3530" dirty="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363317" y="1149121"/>
              <a:ext cx="3488391" cy="5024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>
                <a:tabLst>
                  <a:tab pos="2005400" algn="l"/>
                  <a:tab pos="2598222" algn="l"/>
                </a:tabLst>
              </a:pPr>
              <a:r>
                <a:rPr sz="3265" i="1" dirty="0">
                  <a:latin typeface="Times New Roman"/>
                  <a:cs typeface="Times New Roman"/>
                </a:rPr>
                <a:t>=	+	no</a:t>
              </a:r>
              <a:r>
                <a:rPr sz="3265" i="1" spc="-4" dirty="0">
                  <a:latin typeface="Times New Roman"/>
                  <a:cs typeface="Times New Roman"/>
                </a:rPr>
                <a:t>i</a:t>
              </a:r>
              <a:r>
                <a:rPr sz="3265" i="1" dirty="0">
                  <a:latin typeface="Times New Roman"/>
                  <a:cs typeface="Times New Roman"/>
                </a:rPr>
                <a:t>se</a:t>
              </a:r>
              <a:endParaRPr sz="3265">
                <a:latin typeface="Times New Roman"/>
                <a:cs typeface="Times New Roman"/>
              </a:endParaRPr>
            </a:p>
          </p:txBody>
        </p:sp>
      </p:grpSp>
      <p:sp>
        <p:nvSpPr>
          <p:cNvPr id="14" name="object 14"/>
          <p:cNvSpPr/>
          <p:nvPr/>
        </p:nvSpPr>
        <p:spPr>
          <a:xfrm>
            <a:off x="5922667" y="2388951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5">
                <a:moveTo>
                  <a:pt x="0" y="0"/>
                </a:moveTo>
                <a:lnTo>
                  <a:pt x="361462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922667" y="238895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0" y="0"/>
                </a:moveTo>
                <a:lnTo>
                  <a:pt x="1737" y="2013661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922667" y="4165710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4">
                <a:moveTo>
                  <a:pt x="0" y="0"/>
                </a:moveTo>
                <a:lnTo>
                  <a:pt x="361462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600591" y="2388951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5">
                <a:moveTo>
                  <a:pt x="361492" y="0"/>
                </a:moveTo>
                <a:lnTo>
                  <a:pt x="0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916086" y="238895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1737" y="0"/>
                </a:moveTo>
                <a:lnTo>
                  <a:pt x="0" y="2013661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600591" y="4165710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4">
                <a:moveTo>
                  <a:pt x="361492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6992427" y="3753968"/>
            <a:ext cx="275641" cy="28294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2030" dirty="0">
                <a:latin typeface="Gill Sans MT"/>
                <a:cs typeface="Gill Sans MT"/>
              </a:rPr>
              <a:t>…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48013" y="2664831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365640" y="2538805"/>
            <a:ext cx="1681" cy="127187"/>
          </a:xfrm>
          <a:custGeom>
            <a:avLst/>
            <a:gdLst/>
            <a:ahLst/>
            <a:cxnLst/>
            <a:rect l="l" t="t" r="r" b="b"/>
            <a:pathLst>
              <a:path w="1904" h="144144">
                <a:moveTo>
                  <a:pt x="1737" y="0"/>
                </a:moveTo>
                <a:lnTo>
                  <a:pt x="0" y="14368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587517" y="2538805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809393" y="2623333"/>
            <a:ext cx="1681" cy="211790"/>
          </a:xfrm>
          <a:custGeom>
            <a:avLst/>
            <a:gdLst/>
            <a:ahLst/>
            <a:cxnLst/>
            <a:rect l="l" t="t" r="r" b="b"/>
            <a:pathLst>
              <a:path w="1904" h="240030">
                <a:moveTo>
                  <a:pt x="1737" y="0"/>
                </a:moveTo>
                <a:lnTo>
                  <a:pt x="0" y="239481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7031270" y="2750112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253146" y="2623333"/>
            <a:ext cx="1681" cy="127187"/>
          </a:xfrm>
          <a:custGeom>
            <a:avLst/>
            <a:gdLst/>
            <a:ahLst/>
            <a:cxnLst/>
            <a:rect l="l" t="t" r="r" b="b"/>
            <a:pathLst>
              <a:path w="1904" h="144144">
                <a:moveTo>
                  <a:pt x="1737" y="0"/>
                </a:moveTo>
                <a:lnTo>
                  <a:pt x="0" y="14368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364671" y="253630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590018" y="2622553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806703" y="283098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032049" y="274933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143764" y="2665584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7254678" y="2621773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475023" y="2623333"/>
            <a:ext cx="1681" cy="211790"/>
          </a:xfrm>
          <a:custGeom>
            <a:avLst/>
            <a:gdLst/>
            <a:ahLst/>
            <a:cxnLst/>
            <a:rect l="l" t="t" r="r" b="b"/>
            <a:pathLst>
              <a:path w="1904" h="240030">
                <a:moveTo>
                  <a:pt x="1737" y="0"/>
                </a:moveTo>
                <a:lnTo>
                  <a:pt x="0" y="239481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476556" y="2833107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696899" y="2750112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143764" y="2945578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365640" y="2945578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587517" y="3030322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809393" y="3156670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7031270" y="3030321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148013" y="294364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364671" y="302954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590018" y="323832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806703" y="315589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143764" y="3071926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032802" y="302876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253146" y="3030322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254678" y="323988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475023" y="3156670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476556" y="316592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365640" y="3437095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587517" y="3563443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809393" y="3437095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148013" y="343631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364671" y="3645686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590018" y="356266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6143764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810925" y="343553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031270" y="3437095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7032802" y="364665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7253146" y="3563443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7254678" y="357269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7476556" y="3424777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7475023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7696899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8106765" y="2397611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5">
                <a:moveTo>
                  <a:pt x="0" y="0"/>
                </a:moveTo>
                <a:lnTo>
                  <a:pt x="93695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8106765" y="2397611"/>
            <a:ext cx="1681" cy="1256740"/>
          </a:xfrm>
          <a:custGeom>
            <a:avLst/>
            <a:gdLst/>
            <a:ahLst/>
            <a:cxnLst/>
            <a:rect l="l" t="t" r="r" b="b"/>
            <a:pathLst>
              <a:path w="1904" h="1424304">
                <a:moveTo>
                  <a:pt x="0" y="0"/>
                </a:moveTo>
                <a:lnTo>
                  <a:pt x="1737" y="142429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8106765" y="3654346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4">
                <a:moveTo>
                  <a:pt x="0" y="0"/>
                </a:moveTo>
                <a:lnTo>
                  <a:pt x="93695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8539464" y="2397611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5">
                <a:moveTo>
                  <a:pt x="93725" y="0"/>
                </a:moveTo>
                <a:lnTo>
                  <a:pt x="0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8618103" y="2397611"/>
            <a:ext cx="1681" cy="1256740"/>
          </a:xfrm>
          <a:custGeom>
            <a:avLst/>
            <a:gdLst/>
            <a:ahLst/>
            <a:cxnLst/>
            <a:rect l="l" t="t" r="r" b="b"/>
            <a:pathLst>
              <a:path w="1904" h="1424304">
                <a:moveTo>
                  <a:pt x="1767" y="0"/>
                </a:moveTo>
                <a:lnTo>
                  <a:pt x="0" y="142429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8539464" y="3654346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4">
                <a:moveTo>
                  <a:pt x="93725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 txBox="1"/>
          <p:nvPr/>
        </p:nvSpPr>
        <p:spPr>
          <a:xfrm>
            <a:off x="8178092" y="2523730"/>
            <a:ext cx="25101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618"/>
              </a:lnSpc>
            </a:pPr>
            <a:r>
              <a:rPr sz="3530" spc="18" dirty="0">
                <a:latin typeface="MS Gothic"/>
                <a:cs typeface="MS Gothic"/>
              </a:rPr>
              <a:t>~</a:t>
            </a:r>
            <a:endParaRPr sz="3530">
              <a:latin typeface="MS Gothic"/>
              <a:cs typeface="MS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201298" y="2649248"/>
            <a:ext cx="25997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675"/>
              </a:lnSpc>
            </a:pPr>
            <a:r>
              <a:rPr sz="3530" spc="18" dirty="0">
                <a:latin typeface="DejaVu Sans Condensed"/>
                <a:cs typeface="DejaVu Sans Condensed"/>
              </a:rPr>
              <a:t>k</a:t>
            </a:r>
            <a:endParaRPr sz="3530">
              <a:latin typeface="DejaVu Sans Condensed"/>
              <a:cs typeface="DejaVu Sans Condense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66768" y="2993385"/>
            <a:ext cx="303679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65" i="1" dirty="0">
                <a:latin typeface="Times New Roman"/>
                <a:cs typeface="Times New Roman"/>
              </a:rPr>
              <a:t>=</a:t>
            </a:r>
            <a:endParaRPr sz="3265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59594" y="2436784"/>
            <a:ext cx="441339" cy="67851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2868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281172" y="3270916"/>
            <a:ext cx="0" cy="342340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387583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3208371" y="3559168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82509" y="165018"/>
                </a:lnTo>
                <a:lnTo>
                  <a:pt x="144386" y="41269"/>
                </a:lnTo>
                <a:lnTo>
                  <a:pt x="82509" y="41269"/>
                </a:lnTo>
                <a:lnTo>
                  <a:pt x="0" y="0"/>
                </a:lnTo>
                <a:close/>
              </a:path>
              <a:path w="165100" h="165100">
                <a:moveTo>
                  <a:pt x="165021" y="0"/>
                </a:moveTo>
                <a:lnTo>
                  <a:pt x="82509" y="41269"/>
                </a:lnTo>
                <a:lnTo>
                  <a:pt x="144386" y="41269"/>
                </a:lnTo>
                <a:lnTo>
                  <a:pt x="16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4415171" y="1893050"/>
            <a:ext cx="139513" cy="367552"/>
          </a:xfrm>
          <a:custGeom>
            <a:avLst/>
            <a:gdLst/>
            <a:ahLst/>
            <a:cxnLst/>
            <a:rect l="l" t="t" r="r" b="b"/>
            <a:pathLst>
              <a:path w="158114" h="416560">
                <a:moveTo>
                  <a:pt x="157947" y="0"/>
                </a:moveTo>
                <a:lnTo>
                  <a:pt x="150967" y="18379"/>
                </a:lnTo>
                <a:lnTo>
                  <a:pt x="0" y="41638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4467400" y="1807150"/>
            <a:ext cx="136151" cy="162485"/>
          </a:xfrm>
          <a:custGeom>
            <a:avLst/>
            <a:gdLst/>
            <a:ahLst/>
            <a:cxnLst/>
            <a:rect l="l" t="t" r="r" b="b"/>
            <a:pathLst>
              <a:path w="154304" h="184150">
                <a:moveTo>
                  <a:pt x="147406" y="115732"/>
                </a:moveTo>
                <a:lnTo>
                  <a:pt x="91775" y="115732"/>
                </a:lnTo>
                <a:lnTo>
                  <a:pt x="154289" y="183581"/>
                </a:lnTo>
                <a:lnTo>
                  <a:pt x="147406" y="115732"/>
                </a:lnTo>
                <a:close/>
              </a:path>
              <a:path w="154304" h="184150">
                <a:moveTo>
                  <a:pt x="135666" y="0"/>
                </a:moveTo>
                <a:lnTo>
                  <a:pt x="0" y="125028"/>
                </a:lnTo>
                <a:lnTo>
                  <a:pt x="91775" y="115732"/>
                </a:lnTo>
                <a:lnTo>
                  <a:pt x="147406" y="115732"/>
                </a:lnTo>
                <a:lnTo>
                  <a:pt x="135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6351897" y="1899397"/>
            <a:ext cx="52668" cy="318247"/>
          </a:xfrm>
          <a:custGeom>
            <a:avLst/>
            <a:gdLst/>
            <a:ahLst/>
            <a:cxnLst/>
            <a:rect l="l" t="t" r="r" b="b"/>
            <a:pathLst>
              <a:path w="59689" h="360680">
                <a:moveTo>
                  <a:pt x="0" y="0"/>
                </a:moveTo>
                <a:lnTo>
                  <a:pt x="3200" y="19385"/>
                </a:lnTo>
                <a:lnTo>
                  <a:pt x="59405" y="360425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6288804" y="1808737"/>
            <a:ext cx="143996" cy="155762"/>
          </a:xfrm>
          <a:custGeom>
            <a:avLst/>
            <a:gdLst/>
            <a:ahLst/>
            <a:cxnLst/>
            <a:rect l="l" t="t" r="r" b="b"/>
            <a:pathLst>
              <a:path w="163195" h="176530">
                <a:moveTo>
                  <a:pt x="54559" y="0"/>
                </a:moveTo>
                <a:lnTo>
                  <a:pt x="0" y="176265"/>
                </a:lnTo>
                <a:lnTo>
                  <a:pt x="74706" y="122133"/>
                </a:lnTo>
                <a:lnTo>
                  <a:pt x="143057" y="122133"/>
                </a:lnTo>
                <a:lnTo>
                  <a:pt x="54559" y="0"/>
                </a:lnTo>
                <a:close/>
              </a:path>
              <a:path w="163195" h="176530">
                <a:moveTo>
                  <a:pt x="143057" y="122133"/>
                </a:moveTo>
                <a:lnTo>
                  <a:pt x="74706" y="122133"/>
                </a:lnTo>
                <a:lnTo>
                  <a:pt x="162824" y="149412"/>
                </a:lnTo>
                <a:lnTo>
                  <a:pt x="143057" y="122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 txBox="1"/>
          <p:nvPr/>
        </p:nvSpPr>
        <p:spPr>
          <a:xfrm>
            <a:off x="5554938" y="4766394"/>
            <a:ext cx="2542054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b="1" spc="150" dirty="0">
                <a:latin typeface="Gill Sans MT"/>
                <a:cs typeface="Gill Sans MT"/>
              </a:rPr>
              <a:t>d</a:t>
            </a:r>
            <a:r>
              <a:rPr sz="2868" b="1" spc="110" dirty="0">
                <a:latin typeface="Gill Sans MT"/>
                <a:cs typeface="Gill Sans MT"/>
              </a:rPr>
              <a:t>e</a:t>
            </a:r>
            <a:r>
              <a:rPr sz="2868" b="1" spc="159" dirty="0">
                <a:latin typeface="Gill Sans MT"/>
                <a:cs typeface="Gill Sans MT"/>
              </a:rPr>
              <a:t>s</a:t>
            </a:r>
            <a:r>
              <a:rPr sz="2868" b="1" spc="93" dirty="0">
                <a:latin typeface="Gill Sans MT"/>
                <a:cs typeface="Gill Sans MT"/>
              </a:rPr>
              <a:t>ign</a:t>
            </a:r>
            <a:r>
              <a:rPr sz="2868" b="1" spc="132" dirty="0">
                <a:latin typeface="Times New Roman"/>
                <a:cs typeface="Times New Roman"/>
              </a:rPr>
              <a:t> </a:t>
            </a:r>
            <a:r>
              <a:rPr sz="2868" b="1" spc="75" dirty="0">
                <a:latin typeface="Gill Sans MT"/>
                <a:cs typeface="Gill Sans MT"/>
              </a:rPr>
              <a:t>m</a:t>
            </a:r>
            <a:r>
              <a:rPr sz="2868" b="1" spc="106" dirty="0">
                <a:latin typeface="Gill Sans MT"/>
                <a:cs typeface="Gill Sans MT"/>
              </a:rPr>
              <a:t>a</a:t>
            </a:r>
            <a:r>
              <a:rPr sz="2868" b="1" spc="168" dirty="0">
                <a:latin typeface="Gill Sans MT"/>
                <a:cs typeface="Gill Sans MT"/>
              </a:rPr>
              <a:t>t</a:t>
            </a:r>
            <a:r>
              <a:rPr sz="2868" b="1" spc="4" dirty="0">
                <a:latin typeface="Gill Sans MT"/>
                <a:cs typeface="Gill Sans MT"/>
              </a:rPr>
              <a:t>r</a:t>
            </a:r>
            <a:r>
              <a:rPr sz="2868" b="1" spc="93" dirty="0">
                <a:latin typeface="Gill Sans MT"/>
                <a:cs typeface="Gill Sans MT"/>
              </a:rPr>
              <a:t>i</a:t>
            </a:r>
            <a:r>
              <a:rPr sz="2868" b="1" spc="172" dirty="0">
                <a:latin typeface="Gill Sans MT"/>
                <a:cs typeface="Gill Sans MT"/>
              </a:rPr>
              <a:t>x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55179" y="4431489"/>
            <a:ext cx="1844488" cy="318247"/>
          </a:xfrm>
          <a:custGeom>
            <a:avLst/>
            <a:gdLst/>
            <a:ahLst/>
            <a:cxnLst/>
            <a:rect l="l" t="t" r="r" b="b"/>
            <a:pathLst>
              <a:path w="2090420" h="360679">
                <a:moveTo>
                  <a:pt x="2090282" y="0"/>
                </a:moveTo>
                <a:lnTo>
                  <a:pt x="2085637" y="50251"/>
                </a:lnTo>
                <a:lnTo>
                  <a:pt x="2072538" y="95310"/>
                </a:lnTo>
                <a:lnTo>
                  <a:pt x="2052245" y="133325"/>
                </a:lnTo>
                <a:lnTo>
                  <a:pt x="2026014" y="162443"/>
                </a:lnTo>
                <a:lnTo>
                  <a:pt x="1983978" y="184228"/>
                </a:lnTo>
                <a:lnTo>
                  <a:pt x="1195512" y="186629"/>
                </a:lnTo>
                <a:lnTo>
                  <a:pt x="1183826" y="187412"/>
                </a:lnTo>
                <a:lnTo>
                  <a:pt x="1140534" y="205064"/>
                </a:lnTo>
                <a:lnTo>
                  <a:pt x="1112993" y="231628"/>
                </a:lnTo>
                <a:lnTo>
                  <a:pt x="1091072" y="267558"/>
                </a:lnTo>
                <a:lnTo>
                  <a:pt x="1076027" y="311001"/>
                </a:lnTo>
                <a:lnTo>
                  <a:pt x="1069116" y="360106"/>
                </a:lnTo>
                <a:lnTo>
                  <a:pt x="1068480" y="344254"/>
                </a:lnTo>
                <a:lnTo>
                  <a:pt x="1060018" y="298453"/>
                </a:lnTo>
                <a:lnTo>
                  <a:pt x="1042848" y="257286"/>
                </a:lnTo>
                <a:lnTo>
                  <a:pt x="1018412" y="223333"/>
                </a:lnTo>
                <a:lnTo>
                  <a:pt x="988149" y="199168"/>
                </a:lnTo>
                <a:lnTo>
                  <a:pt x="126395" y="186629"/>
                </a:lnTo>
                <a:lnTo>
                  <a:pt x="114709" y="185845"/>
                </a:lnTo>
                <a:lnTo>
                  <a:pt x="71417" y="168193"/>
                </a:lnTo>
                <a:lnTo>
                  <a:pt x="43875" y="141628"/>
                </a:lnTo>
                <a:lnTo>
                  <a:pt x="21954" y="105698"/>
                </a:lnTo>
                <a:lnTo>
                  <a:pt x="6910" y="62255"/>
                </a:lnTo>
                <a:lnTo>
                  <a:pt x="1322" y="30034"/>
                </a:lnTo>
                <a:lnTo>
                  <a:pt x="0" y="13151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829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6703" y="264632"/>
            <a:ext cx="7808819" cy="563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662" dirty="0">
                <a:latin typeface="Gill Sans MT"/>
                <a:cs typeface="Gill Sans MT"/>
              </a:rPr>
              <a:t>Comput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dirty="0">
                <a:latin typeface="Gill Sans MT"/>
                <a:cs typeface="Gill Sans MT"/>
              </a:rPr>
              <a:t>ng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>
                <a:latin typeface="Gill Sans MT"/>
                <a:cs typeface="Gill Sans MT"/>
              </a:rPr>
              <a:t>max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spc="-40" dirty="0">
                <a:latin typeface="Gill Sans MT"/>
                <a:cs typeface="Gill Sans MT"/>
              </a:rPr>
              <a:t>m</a:t>
            </a:r>
            <a:r>
              <a:rPr sz="3662" dirty="0">
                <a:latin typeface="Gill Sans MT"/>
                <a:cs typeface="Gill Sans MT"/>
              </a:rPr>
              <a:t>um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spc="-4" dirty="0">
                <a:latin typeface="Gill Sans MT"/>
                <a:cs typeface="Gill Sans MT"/>
              </a:rPr>
              <a:t>li</a:t>
            </a:r>
            <a:r>
              <a:rPr sz="3662" spc="-110" dirty="0">
                <a:latin typeface="Gill Sans MT"/>
                <a:cs typeface="Gill Sans MT"/>
              </a:rPr>
              <a:t>k</a:t>
            </a:r>
            <a:r>
              <a:rPr sz="3662" dirty="0">
                <a:latin typeface="Gill Sans MT"/>
                <a:cs typeface="Gill Sans MT"/>
              </a:rPr>
              <a:t>e</a:t>
            </a:r>
            <a:r>
              <a:rPr sz="3662" spc="-4" dirty="0">
                <a:latin typeface="Gill Sans MT"/>
                <a:cs typeface="Gill Sans MT"/>
              </a:rPr>
              <a:t>li</a:t>
            </a:r>
            <a:r>
              <a:rPr sz="3662" dirty="0">
                <a:latin typeface="Gill Sans MT"/>
                <a:cs typeface="Gill Sans MT"/>
              </a:rPr>
              <a:t>hood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>
                <a:latin typeface="Gill Sans MT"/>
                <a:cs typeface="Gill Sans MT"/>
              </a:rPr>
              <a:t>est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dirty="0">
                <a:latin typeface="Gill Sans MT"/>
                <a:cs typeface="Gill Sans MT"/>
              </a:rPr>
              <a:t>mate</a:t>
            </a:r>
            <a:endParaRPr sz="3662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2390" y="2389731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5">
                <a:moveTo>
                  <a:pt x="0" y="0"/>
                </a:moveTo>
                <a:lnTo>
                  <a:pt x="12049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022391" y="238973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5" h="2014220">
                <a:moveTo>
                  <a:pt x="0" y="0"/>
                </a:moveTo>
                <a:lnTo>
                  <a:pt x="1749" y="201363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022390" y="4157804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4">
                <a:moveTo>
                  <a:pt x="0" y="0"/>
                </a:moveTo>
                <a:lnTo>
                  <a:pt x="12049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584012" y="2389731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5">
                <a:moveTo>
                  <a:pt x="120487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689760" y="238973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1737" y="0"/>
                </a:moveTo>
                <a:lnTo>
                  <a:pt x="0" y="201363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584012" y="4157804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4">
                <a:moveTo>
                  <a:pt x="120487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4291855" y="2448056"/>
            <a:ext cx="165847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565"/>
              </a:spcBef>
            </a:pP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653"/>
              </a:spcBef>
            </a:pPr>
            <a:r>
              <a:rPr sz="225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2490" y="3742763"/>
            <a:ext cx="305514" cy="30872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2250" dirty="0">
                <a:latin typeface="Gill Sans MT"/>
                <a:cs typeface="Gill Sans MT"/>
              </a:rPr>
              <a:t>…</a:t>
            </a:r>
            <a:endParaRPr sz="225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22667" y="2388951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5">
                <a:moveTo>
                  <a:pt x="0" y="0"/>
                </a:moveTo>
                <a:lnTo>
                  <a:pt x="361462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922667" y="238895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0" y="0"/>
                </a:moveTo>
                <a:lnTo>
                  <a:pt x="1737" y="2013661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922667" y="4165710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4">
                <a:moveTo>
                  <a:pt x="0" y="0"/>
                </a:moveTo>
                <a:lnTo>
                  <a:pt x="361462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600591" y="2388951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5">
                <a:moveTo>
                  <a:pt x="361492" y="0"/>
                </a:moveTo>
                <a:lnTo>
                  <a:pt x="0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916086" y="238895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1737" y="0"/>
                </a:moveTo>
                <a:lnTo>
                  <a:pt x="0" y="2013661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600591" y="4165710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4">
                <a:moveTo>
                  <a:pt x="361492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6992427" y="3753968"/>
            <a:ext cx="275641" cy="28294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2030" dirty="0">
                <a:latin typeface="Gill Sans MT"/>
                <a:cs typeface="Gill Sans MT"/>
              </a:rPr>
              <a:t>…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48013" y="2664831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365640" y="2538805"/>
            <a:ext cx="1681" cy="127187"/>
          </a:xfrm>
          <a:custGeom>
            <a:avLst/>
            <a:gdLst/>
            <a:ahLst/>
            <a:cxnLst/>
            <a:rect l="l" t="t" r="r" b="b"/>
            <a:pathLst>
              <a:path w="1904" h="144144">
                <a:moveTo>
                  <a:pt x="1737" y="0"/>
                </a:moveTo>
                <a:lnTo>
                  <a:pt x="0" y="14368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587517" y="2538805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809393" y="2623333"/>
            <a:ext cx="1681" cy="211790"/>
          </a:xfrm>
          <a:custGeom>
            <a:avLst/>
            <a:gdLst/>
            <a:ahLst/>
            <a:cxnLst/>
            <a:rect l="l" t="t" r="r" b="b"/>
            <a:pathLst>
              <a:path w="1904" h="240030">
                <a:moveTo>
                  <a:pt x="1737" y="0"/>
                </a:moveTo>
                <a:lnTo>
                  <a:pt x="0" y="239481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7031270" y="2750112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253146" y="2623333"/>
            <a:ext cx="1681" cy="127187"/>
          </a:xfrm>
          <a:custGeom>
            <a:avLst/>
            <a:gdLst/>
            <a:ahLst/>
            <a:cxnLst/>
            <a:rect l="l" t="t" r="r" b="b"/>
            <a:pathLst>
              <a:path w="1904" h="144144">
                <a:moveTo>
                  <a:pt x="1737" y="0"/>
                </a:moveTo>
                <a:lnTo>
                  <a:pt x="0" y="14368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364671" y="253630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590018" y="2622553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806703" y="283098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032049" y="274933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143764" y="2665584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7254678" y="2621773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475023" y="2623333"/>
            <a:ext cx="1681" cy="211790"/>
          </a:xfrm>
          <a:custGeom>
            <a:avLst/>
            <a:gdLst/>
            <a:ahLst/>
            <a:cxnLst/>
            <a:rect l="l" t="t" r="r" b="b"/>
            <a:pathLst>
              <a:path w="1904" h="240030">
                <a:moveTo>
                  <a:pt x="1737" y="0"/>
                </a:moveTo>
                <a:lnTo>
                  <a:pt x="0" y="239481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476556" y="2833107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696899" y="2750112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143764" y="2945578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365640" y="2945578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587517" y="3030322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809393" y="3156670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7031270" y="3030321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148013" y="294364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364671" y="302954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590018" y="323832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806703" y="315589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143764" y="3071926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032802" y="302876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253146" y="3030322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254678" y="323988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475023" y="3156670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476556" y="316592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365640" y="3437095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587517" y="3563443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809393" y="3437095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148013" y="343631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364671" y="3645686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590018" y="356266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6143764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810925" y="343553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031270" y="3437095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7032802" y="364665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7253146" y="3563443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7254678" y="357269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7476556" y="3424777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7475023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7696899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 txBox="1"/>
          <p:nvPr/>
        </p:nvSpPr>
        <p:spPr>
          <a:xfrm>
            <a:off x="5266768" y="2993385"/>
            <a:ext cx="303679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65" i="1" dirty="0">
                <a:latin typeface="Times New Roman"/>
                <a:cs typeface="Times New Roman"/>
              </a:rPr>
              <a:t>=</a:t>
            </a:r>
            <a:endParaRPr sz="3265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59594" y="2436784"/>
            <a:ext cx="441339" cy="67851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2868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81172" y="3270916"/>
            <a:ext cx="0" cy="342340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387583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3208371" y="3559168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82509" y="165018"/>
                </a:lnTo>
                <a:lnTo>
                  <a:pt x="144386" y="41269"/>
                </a:lnTo>
                <a:lnTo>
                  <a:pt x="82509" y="41269"/>
                </a:lnTo>
                <a:lnTo>
                  <a:pt x="0" y="0"/>
                </a:lnTo>
                <a:close/>
              </a:path>
              <a:path w="165100" h="165100">
                <a:moveTo>
                  <a:pt x="165021" y="0"/>
                </a:moveTo>
                <a:lnTo>
                  <a:pt x="82509" y="41269"/>
                </a:lnTo>
                <a:lnTo>
                  <a:pt x="144386" y="41269"/>
                </a:lnTo>
                <a:lnTo>
                  <a:pt x="16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4415171" y="1893050"/>
            <a:ext cx="139513" cy="367552"/>
          </a:xfrm>
          <a:custGeom>
            <a:avLst/>
            <a:gdLst/>
            <a:ahLst/>
            <a:cxnLst/>
            <a:rect l="l" t="t" r="r" b="b"/>
            <a:pathLst>
              <a:path w="158114" h="416560">
                <a:moveTo>
                  <a:pt x="157947" y="0"/>
                </a:moveTo>
                <a:lnTo>
                  <a:pt x="150967" y="18379"/>
                </a:lnTo>
                <a:lnTo>
                  <a:pt x="0" y="41638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4467400" y="1807150"/>
            <a:ext cx="136151" cy="162485"/>
          </a:xfrm>
          <a:custGeom>
            <a:avLst/>
            <a:gdLst/>
            <a:ahLst/>
            <a:cxnLst/>
            <a:rect l="l" t="t" r="r" b="b"/>
            <a:pathLst>
              <a:path w="154304" h="184150">
                <a:moveTo>
                  <a:pt x="147406" y="115732"/>
                </a:moveTo>
                <a:lnTo>
                  <a:pt x="91775" y="115732"/>
                </a:lnTo>
                <a:lnTo>
                  <a:pt x="154289" y="183581"/>
                </a:lnTo>
                <a:lnTo>
                  <a:pt x="147406" y="115732"/>
                </a:lnTo>
                <a:close/>
              </a:path>
              <a:path w="154304" h="184150">
                <a:moveTo>
                  <a:pt x="135666" y="0"/>
                </a:moveTo>
                <a:lnTo>
                  <a:pt x="0" y="125028"/>
                </a:lnTo>
                <a:lnTo>
                  <a:pt x="91775" y="115732"/>
                </a:lnTo>
                <a:lnTo>
                  <a:pt x="147406" y="115732"/>
                </a:lnTo>
                <a:lnTo>
                  <a:pt x="135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 txBox="1"/>
          <p:nvPr/>
        </p:nvSpPr>
        <p:spPr>
          <a:xfrm>
            <a:off x="7194181" y="5876965"/>
            <a:ext cx="114187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34478">
              <a:lnSpc>
                <a:spcPts val="2382"/>
              </a:lnSpc>
            </a:pP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sti</a:t>
            </a:r>
            <a:r>
              <a:rPr sz="2030" spc="-22" dirty="0">
                <a:solidFill>
                  <a:srgbClr val="FF2600"/>
                </a:solidFill>
                <a:latin typeface="Gill Sans MT"/>
                <a:cs typeface="Gill Sans MT"/>
              </a:rPr>
              <a:t>m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u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l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us</a:t>
            </a:r>
            <a:r>
              <a:rPr sz="203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c</a:t>
            </a:r>
            <a:r>
              <a:rPr sz="2030" spc="-22" dirty="0">
                <a:solidFill>
                  <a:srgbClr val="FF2600"/>
                </a:solidFill>
                <a:latin typeface="Gill Sans MT"/>
                <a:cs typeface="Gill Sans MT"/>
              </a:rPr>
              <a:t>o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var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i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ance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257498" y="5537488"/>
            <a:ext cx="974351" cy="294715"/>
          </a:xfrm>
          <a:custGeom>
            <a:avLst/>
            <a:gdLst/>
            <a:ahLst/>
            <a:cxnLst/>
            <a:rect l="l" t="t" r="r" b="b"/>
            <a:pathLst>
              <a:path w="1104265" h="334009">
                <a:moveTo>
                  <a:pt x="1104143" y="0"/>
                </a:moveTo>
                <a:lnTo>
                  <a:pt x="1100511" y="56008"/>
                </a:lnTo>
                <a:lnTo>
                  <a:pt x="1090425" y="104296"/>
                </a:lnTo>
                <a:lnTo>
                  <a:pt x="1075100" y="141745"/>
                </a:lnTo>
                <a:lnTo>
                  <a:pt x="1048616" y="169428"/>
                </a:lnTo>
                <a:lnTo>
                  <a:pt x="631520" y="171904"/>
                </a:lnTo>
                <a:lnTo>
                  <a:pt x="623991" y="172979"/>
                </a:lnTo>
                <a:lnTo>
                  <a:pt x="590908" y="207141"/>
                </a:lnTo>
                <a:lnTo>
                  <a:pt x="576327" y="246512"/>
                </a:lnTo>
                <a:lnTo>
                  <a:pt x="567181" y="296228"/>
                </a:lnTo>
                <a:lnTo>
                  <a:pt x="564702" y="333580"/>
                </a:lnTo>
                <a:lnTo>
                  <a:pt x="564214" y="315285"/>
                </a:lnTo>
                <a:lnTo>
                  <a:pt x="557617" y="263460"/>
                </a:lnTo>
                <a:lnTo>
                  <a:pt x="544420" y="219555"/>
                </a:lnTo>
                <a:lnTo>
                  <a:pt x="519006" y="180735"/>
                </a:lnTo>
                <a:lnTo>
                  <a:pt x="66787" y="171904"/>
                </a:lnTo>
                <a:lnTo>
                  <a:pt x="59258" y="170828"/>
                </a:lnTo>
                <a:lnTo>
                  <a:pt x="26187" y="136663"/>
                </a:lnTo>
                <a:lnTo>
                  <a:pt x="11615" y="97288"/>
                </a:lnTo>
                <a:lnTo>
                  <a:pt x="2476" y="47570"/>
                </a:lnTo>
                <a:lnTo>
                  <a:pt x="846" y="29237"/>
                </a:lnTo>
                <a:lnTo>
                  <a:pt x="0" y="10217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 txBox="1"/>
          <p:nvPr/>
        </p:nvSpPr>
        <p:spPr>
          <a:xfrm>
            <a:off x="8471653" y="5876965"/>
            <a:ext cx="19817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4802" marR="4483" indent="-683595">
              <a:lnSpc>
                <a:spcPts val="2382"/>
              </a:lnSpc>
            </a:pP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sp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i</a:t>
            </a:r>
            <a:r>
              <a:rPr sz="2030" spc="-62" dirty="0">
                <a:solidFill>
                  <a:srgbClr val="FF2600"/>
                </a:solidFill>
                <a:latin typeface="Gill Sans MT"/>
                <a:cs typeface="Gill Sans MT"/>
              </a:rPr>
              <a:t>k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e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-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trigge</a:t>
            </a:r>
            <a:r>
              <a:rPr sz="2030" spc="-44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ed</a:t>
            </a:r>
            <a:r>
              <a:rPr sz="2030" spc="57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030" spc="-75" dirty="0">
                <a:solidFill>
                  <a:srgbClr val="FF2600"/>
                </a:solidFill>
                <a:latin typeface="Gill Sans MT"/>
                <a:cs typeface="Gill Sans MT"/>
              </a:rPr>
              <a:t>a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vg</a:t>
            </a:r>
            <a:r>
              <a:rPr sz="203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(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S</a:t>
            </a:r>
            <a:r>
              <a:rPr sz="2030" spc="-207" dirty="0">
                <a:solidFill>
                  <a:srgbClr val="FF2600"/>
                </a:solidFill>
                <a:latin typeface="Gill Sans MT"/>
                <a:cs typeface="Gill Sans MT"/>
              </a:rPr>
              <a:t>T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A)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016822" y="5474424"/>
            <a:ext cx="736787" cy="325531"/>
          </a:xfrm>
          <a:custGeom>
            <a:avLst/>
            <a:gdLst/>
            <a:ahLst/>
            <a:cxnLst/>
            <a:rect l="l" t="t" r="r" b="b"/>
            <a:pathLst>
              <a:path w="835025" h="368934">
                <a:moveTo>
                  <a:pt x="834893" y="0"/>
                </a:moveTo>
                <a:lnTo>
                  <a:pt x="833760" y="39462"/>
                </a:lnTo>
                <a:lnTo>
                  <a:pt x="828180" y="92962"/>
                </a:lnTo>
                <a:lnTo>
                  <a:pt x="818652" y="137017"/>
                </a:lnTo>
                <a:lnTo>
                  <a:pt x="801181" y="175986"/>
                </a:lnTo>
                <a:lnTo>
                  <a:pt x="477545" y="186629"/>
                </a:lnTo>
                <a:lnTo>
                  <a:pt x="472112" y="187692"/>
                </a:lnTo>
                <a:lnTo>
                  <a:pt x="448035" y="221636"/>
                </a:lnTo>
                <a:lnTo>
                  <a:pt x="437122" y="260987"/>
                </a:lnTo>
                <a:lnTo>
                  <a:pt x="429833" y="310983"/>
                </a:lnTo>
                <a:lnTo>
                  <a:pt x="426963" y="368686"/>
                </a:lnTo>
                <a:lnTo>
                  <a:pt x="426659" y="349049"/>
                </a:lnTo>
                <a:lnTo>
                  <a:pt x="422376" y="293818"/>
                </a:lnTo>
                <a:lnTo>
                  <a:pt x="413708" y="246730"/>
                </a:lnTo>
                <a:lnTo>
                  <a:pt x="396810" y="202449"/>
                </a:lnTo>
                <a:lnTo>
                  <a:pt x="50581" y="186629"/>
                </a:lnTo>
                <a:lnTo>
                  <a:pt x="45148" y="185565"/>
                </a:lnTo>
                <a:lnTo>
                  <a:pt x="21070" y="151620"/>
                </a:lnTo>
                <a:lnTo>
                  <a:pt x="10158" y="112269"/>
                </a:lnTo>
                <a:lnTo>
                  <a:pt x="2869" y="62272"/>
                </a:lnTo>
                <a:lnTo>
                  <a:pt x="416" y="24479"/>
                </a:lnTo>
                <a:lnTo>
                  <a:pt x="0" y="4570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6351897" y="1899397"/>
            <a:ext cx="52668" cy="318247"/>
          </a:xfrm>
          <a:custGeom>
            <a:avLst/>
            <a:gdLst/>
            <a:ahLst/>
            <a:cxnLst/>
            <a:rect l="l" t="t" r="r" b="b"/>
            <a:pathLst>
              <a:path w="59689" h="360680">
                <a:moveTo>
                  <a:pt x="0" y="0"/>
                </a:moveTo>
                <a:lnTo>
                  <a:pt x="3200" y="19385"/>
                </a:lnTo>
                <a:lnTo>
                  <a:pt x="59405" y="360425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6288804" y="1808737"/>
            <a:ext cx="143996" cy="155762"/>
          </a:xfrm>
          <a:custGeom>
            <a:avLst/>
            <a:gdLst/>
            <a:ahLst/>
            <a:cxnLst/>
            <a:rect l="l" t="t" r="r" b="b"/>
            <a:pathLst>
              <a:path w="163195" h="176530">
                <a:moveTo>
                  <a:pt x="54559" y="0"/>
                </a:moveTo>
                <a:lnTo>
                  <a:pt x="0" y="176265"/>
                </a:lnTo>
                <a:lnTo>
                  <a:pt x="74706" y="122133"/>
                </a:lnTo>
                <a:lnTo>
                  <a:pt x="143057" y="122133"/>
                </a:lnTo>
                <a:lnTo>
                  <a:pt x="54559" y="0"/>
                </a:lnTo>
                <a:close/>
              </a:path>
              <a:path w="163195" h="176530">
                <a:moveTo>
                  <a:pt x="143057" y="122133"/>
                </a:moveTo>
                <a:lnTo>
                  <a:pt x="74706" y="122133"/>
                </a:lnTo>
                <a:lnTo>
                  <a:pt x="162824" y="149412"/>
                </a:lnTo>
                <a:lnTo>
                  <a:pt x="143057" y="122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8106765" y="2397611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5">
                <a:moveTo>
                  <a:pt x="0" y="0"/>
                </a:moveTo>
                <a:lnTo>
                  <a:pt x="93695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8106765" y="2397611"/>
            <a:ext cx="1681" cy="1256740"/>
          </a:xfrm>
          <a:custGeom>
            <a:avLst/>
            <a:gdLst/>
            <a:ahLst/>
            <a:cxnLst/>
            <a:rect l="l" t="t" r="r" b="b"/>
            <a:pathLst>
              <a:path w="1904" h="1424304">
                <a:moveTo>
                  <a:pt x="0" y="0"/>
                </a:moveTo>
                <a:lnTo>
                  <a:pt x="1737" y="142429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8106765" y="3654346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4">
                <a:moveTo>
                  <a:pt x="0" y="0"/>
                </a:moveTo>
                <a:lnTo>
                  <a:pt x="93695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8539464" y="2397611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5">
                <a:moveTo>
                  <a:pt x="93725" y="0"/>
                </a:moveTo>
                <a:lnTo>
                  <a:pt x="0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8618103" y="2397611"/>
            <a:ext cx="1681" cy="1256740"/>
          </a:xfrm>
          <a:custGeom>
            <a:avLst/>
            <a:gdLst/>
            <a:ahLst/>
            <a:cxnLst/>
            <a:rect l="l" t="t" r="r" b="b"/>
            <a:pathLst>
              <a:path w="1904" h="1424304">
                <a:moveTo>
                  <a:pt x="1767" y="0"/>
                </a:moveTo>
                <a:lnTo>
                  <a:pt x="0" y="142429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8539464" y="3654346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4">
                <a:moveTo>
                  <a:pt x="93725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 txBox="1"/>
          <p:nvPr/>
        </p:nvSpPr>
        <p:spPr>
          <a:xfrm>
            <a:off x="8178092" y="2523730"/>
            <a:ext cx="25101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618"/>
              </a:lnSpc>
            </a:pPr>
            <a:r>
              <a:rPr sz="3530" spc="18" dirty="0">
                <a:latin typeface="MS Gothic"/>
                <a:cs typeface="MS Gothic"/>
              </a:rPr>
              <a:t>~</a:t>
            </a:r>
            <a:endParaRPr sz="3530">
              <a:latin typeface="MS Gothic"/>
              <a:cs typeface="MS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201298" y="2649248"/>
            <a:ext cx="25997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675"/>
              </a:lnSpc>
            </a:pPr>
            <a:r>
              <a:rPr sz="3530" spc="18" dirty="0">
                <a:latin typeface="DejaVu Sans Condensed"/>
                <a:cs typeface="DejaVu Sans Condensed"/>
              </a:rPr>
              <a:t>k</a:t>
            </a:r>
            <a:endParaRPr sz="3530">
              <a:latin typeface="DejaVu Sans Condensed"/>
              <a:cs typeface="DejaVu Sans Condensed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855179" y="4839162"/>
            <a:ext cx="3843057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u="heavy" spc="-18" dirty="0">
                <a:latin typeface="Gill Sans MT"/>
                <a:cs typeface="Gill Sans MT"/>
              </a:rPr>
              <a:t>1</a:t>
            </a:r>
            <a:r>
              <a:rPr sz="2868" spc="-18" dirty="0">
                <a:latin typeface="Gill Sans MT"/>
                <a:cs typeface="Gill Sans MT"/>
              </a:rPr>
              <a:t>.</a:t>
            </a:r>
            <a:r>
              <a:rPr sz="2868" u="heavy" spc="-587" dirty="0">
                <a:latin typeface="Gill Sans MT"/>
                <a:cs typeface="Gill Sans MT"/>
              </a:rPr>
              <a:t> </a:t>
            </a:r>
            <a:r>
              <a:rPr sz="2868" u="heavy" spc="-13" dirty="0">
                <a:latin typeface="Gill Sans MT"/>
                <a:cs typeface="Gill Sans MT"/>
              </a:rPr>
              <a:t>“</a:t>
            </a:r>
            <a:r>
              <a:rPr sz="2868" u="heavy" spc="-22" dirty="0">
                <a:latin typeface="Gill Sans MT"/>
                <a:cs typeface="Gill Sans MT"/>
              </a:rPr>
              <a:t>L</a:t>
            </a:r>
            <a:r>
              <a:rPr sz="2868" u="heavy" spc="-4" dirty="0">
                <a:latin typeface="Gill Sans MT"/>
                <a:cs typeface="Gill Sans MT"/>
              </a:rPr>
              <a:t>i</a:t>
            </a:r>
            <a:r>
              <a:rPr sz="2868" u="heavy" spc="-18" dirty="0">
                <a:latin typeface="Gill Sans MT"/>
                <a:cs typeface="Gill Sans MT"/>
              </a:rPr>
              <a:t>nea</a:t>
            </a:r>
            <a:r>
              <a:rPr sz="2868" u="heavy" spc="-247" dirty="0">
                <a:latin typeface="Gill Sans MT"/>
                <a:cs typeface="Gill Sans MT"/>
              </a:rPr>
              <a:t>r</a:t>
            </a:r>
            <a:r>
              <a:rPr sz="2868" u="heavy" spc="-4" dirty="0">
                <a:latin typeface="Gill Sans MT"/>
                <a:cs typeface="Gill Sans MT"/>
              </a:rPr>
              <a:t>-</a:t>
            </a:r>
            <a:r>
              <a:rPr sz="2868" u="heavy" spc="-26" dirty="0">
                <a:latin typeface="Gill Sans MT"/>
                <a:cs typeface="Gill Sans MT"/>
              </a:rPr>
              <a:t>G</a:t>
            </a:r>
            <a:r>
              <a:rPr sz="2868" u="heavy" spc="-13" dirty="0">
                <a:latin typeface="Gill Sans MT"/>
                <a:cs typeface="Gill Sans MT"/>
              </a:rPr>
              <a:t>auss</a:t>
            </a:r>
            <a:r>
              <a:rPr sz="2868" u="heavy" spc="-4" dirty="0">
                <a:latin typeface="Gill Sans MT"/>
                <a:cs typeface="Gill Sans MT"/>
              </a:rPr>
              <a:t>i</a:t>
            </a:r>
            <a:r>
              <a:rPr sz="2868" u="heavy" spc="-13" dirty="0">
                <a:latin typeface="Gill Sans MT"/>
                <a:cs typeface="Gill Sans MT"/>
              </a:rPr>
              <a:t>an”</a:t>
            </a:r>
            <a:r>
              <a:rPr sz="2868" u="heavy" spc="-9" dirty="0">
                <a:latin typeface="Gill Sans MT"/>
                <a:cs typeface="Gill Sans MT"/>
              </a:rPr>
              <a:t> </a:t>
            </a:r>
            <a:r>
              <a:rPr sz="2868" u="heavy" spc="-26" dirty="0">
                <a:latin typeface="Gill Sans MT"/>
                <a:cs typeface="Gill Sans MT"/>
              </a:rPr>
              <a:t>G</a:t>
            </a:r>
            <a:r>
              <a:rPr sz="2868" u="heavy" spc="-22" dirty="0">
                <a:latin typeface="Gill Sans MT"/>
                <a:cs typeface="Gill Sans MT"/>
              </a:rPr>
              <a:t>L</a:t>
            </a:r>
            <a:r>
              <a:rPr sz="2868" u="heavy" spc="-26" dirty="0">
                <a:latin typeface="Gill Sans MT"/>
                <a:cs typeface="Gill Sans MT"/>
              </a:rPr>
              <a:t>M</a:t>
            </a:r>
            <a:r>
              <a:rPr sz="2868" dirty="0">
                <a:latin typeface="Gill Sans MT"/>
                <a:cs typeface="Gill Sans MT"/>
              </a:rPr>
              <a:t>: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4515690" y="1149121"/>
            <a:ext cx="4336018" cy="535002"/>
            <a:chOff x="4515690" y="1149121"/>
            <a:chExt cx="4336018" cy="535002"/>
          </a:xfrm>
        </p:grpSpPr>
        <p:sp>
          <p:nvSpPr>
            <p:cNvPr id="89" name="object 11"/>
            <p:cNvSpPr txBox="1"/>
            <p:nvPr/>
          </p:nvSpPr>
          <p:spPr>
            <a:xfrm>
              <a:off x="4515690" y="1206861"/>
              <a:ext cx="279587" cy="4488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>
                <a:lnSpc>
                  <a:spcPts val="3485"/>
                </a:lnSpc>
              </a:pPr>
              <a:r>
                <a:rPr sz="3397" i="1" spc="75" dirty="0">
                  <a:latin typeface="Trebuchet MS"/>
                  <a:cs typeface="Trebuchet MS"/>
                </a:rPr>
                <a:t>Y</a:t>
              </a:r>
              <a:endParaRPr sz="3397" dirty="0">
                <a:latin typeface="Trebuchet MS"/>
                <a:cs typeface="Trebuchet MS"/>
              </a:endParaRPr>
            </a:p>
          </p:txBody>
        </p:sp>
        <p:sp>
          <p:nvSpPr>
            <p:cNvPr id="90" name="object 12"/>
            <p:cNvSpPr txBox="1"/>
            <p:nvPr/>
          </p:nvSpPr>
          <p:spPr>
            <a:xfrm>
              <a:off x="6099985" y="1209634"/>
              <a:ext cx="665629" cy="474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>
                <a:lnSpc>
                  <a:spcPts val="3675"/>
                </a:lnSpc>
              </a:pPr>
              <a:r>
                <a:rPr sz="3530" i="1" spc="662" dirty="0">
                  <a:latin typeface="Arial"/>
                  <a:cs typeface="Arial"/>
                </a:rPr>
                <a:t>X</a:t>
              </a:r>
              <a:r>
                <a:rPr sz="5294" spc="-2396" baseline="14583" dirty="0">
                  <a:latin typeface="MS Gothic"/>
                  <a:cs typeface="MS Gothic"/>
                </a:rPr>
                <a:t>~</a:t>
              </a:r>
              <a:r>
                <a:rPr sz="3530" i="1" spc="71" dirty="0">
                  <a:latin typeface="Arial"/>
                  <a:cs typeface="Arial"/>
                </a:rPr>
                <a:t>k</a:t>
              </a:r>
              <a:endParaRPr sz="3530" dirty="0">
                <a:latin typeface="Arial"/>
                <a:cs typeface="Arial"/>
              </a:endParaRPr>
            </a:p>
          </p:txBody>
        </p:sp>
        <p:sp>
          <p:nvSpPr>
            <p:cNvPr id="91" name="object 13"/>
            <p:cNvSpPr txBox="1"/>
            <p:nvPr/>
          </p:nvSpPr>
          <p:spPr>
            <a:xfrm>
              <a:off x="5363317" y="1149121"/>
              <a:ext cx="3488391" cy="5024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>
                <a:tabLst>
                  <a:tab pos="2005400" algn="l"/>
                  <a:tab pos="2598222" algn="l"/>
                </a:tabLst>
              </a:pPr>
              <a:r>
                <a:rPr sz="3265" i="1" dirty="0">
                  <a:latin typeface="Times New Roman"/>
                  <a:cs typeface="Times New Roman"/>
                </a:rPr>
                <a:t>=	+	no</a:t>
              </a:r>
              <a:r>
                <a:rPr sz="3265" i="1" spc="-4" dirty="0">
                  <a:latin typeface="Times New Roman"/>
                  <a:cs typeface="Times New Roman"/>
                </a:rPr>
                <a:t>i</a:t>
              </a:r>
              <a:r>
                <a:rPr sz="3265" i="1" dirty="0">
                  <a:latin typeface="Times New Roman"/>
                  <a:cs typeface="Times New Roman"/>
                </a:rPr>
                <a:t>se</a:t>
              </a:r>
              <a:endParaRPr sz="3265">
                <a:latin typeface="Times New Roman"/>
                <a:cs typeface="Times New Roman"/>
              </a:endParaRPr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08" y="4585296"/>
            <a:ext cx="3715037" cy="7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2390" y="2389731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5">
                <a:moveTo>
                  <a:pt x="0" y="0"/>
                </a:moveTo>
                <a:lnTo>
                  <a:pt x="12049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4022391" y="238973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5" h="2014220">
                <a:moveTo>
                  <a:pt x="0" y="0"/>
                </a:moveTo>
                <a:lnTo>
                  <a:pt x="1749" y="201363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022390" y="4157804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4">
                <a:moveTo>
                  <a:pt x="0" y="0"/>
                </a:moveTo>
                <a:lnTo>
                  <a:pt x="12049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584012" y="2389731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5">
                <a:moveTo>
                  <a:pt x="120487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689760" y="238973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1737" y="0"/>
                </a:moveTo>
                <a:lnTo>
                  <a:pt x="0" y="201363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584012" y="4157804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4">
                <a:moveTo>
                  <a:pt x="120487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4291855" y="2448056"/>
            <a:ext cx="165847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565"/>
              </a:spcBef>
            </a:pP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653"/>
              </a:spcBef>
            </a:pPr>
            <a:r>
              <a:rPr sz="225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2490" y="3742763"/>
            <a:ext cx="305514" cy="30872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2250" dirty="0">
                <a:latin typeface="Gill Sans MT"/>
                <a:cs typeface="Gill Sans MT"/>
              </a:rPr>
              <a:t>…</a:t>
            </a:r>
            <a:endParaRPr sz="22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2987" y="1188916"/>
            <a:ext cx="279587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485"/>
              </a:lnSpc>
            </a:pPr>
            <a:r>
              <a:rPr sz="3397" i="1" spc="75" dirty="0">
                <a:latin typeface="Trebuchet MS"/>
                <a:cs typeface="Trebuchet MS"/>
              </a:rPr>
              <a:t>Y</a:t>
            </a:r>
            <a:endParaRPr sz="3397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5209" y="1245266"/>
            <a:ext cx="3488391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005400" algn="l"/>
                <a:tab pos="2598222" algn="l"/>
              </a:tabLst>
            </a:pPr>
            <a:r>
              <a:rPr sz="3265" i="1" dirty="0">
                <a:latin typeface="Times New Roman"/>
                <a:cs typeface="Times New Roman"/>
              </a:rPr>
              <a:t>=	+	no</a:t>
            </a:r>
            <a:r>
              <a:rPr sz="3265" i="1" spc="-4" dirty="0">
                <a:latin typeface="Times New Roman"/>
                <a:cs typeface="Times New Roman"/>
              </a:rPr>
              <a:t>i</a:t>
            </a:r>
            <a:r>
              <a:rPr sz="3265" i="1" dirty="0">
                <a:latin typeface="Times New Roman"/>
                <a:cs typeface="Times New Roman"/>
              </a:rPr>
              <a:t>se</a:t>
            </a:r>
            <a:endParaRPr sz="326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22667" y="2388951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5">
                <a:moveTo>
                  <a:pt x="0" y="0"/>
                </a:moveTo>
                <a:lnTo>
                  <a:pt x="361462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922667" y="238895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0" y="0"/>
                </a:moveTo>
                <a:lnTo>
                  <a:pt x="1737" y="2013661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922667" y="4165710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4">
                <a:moveTo>
                  <a:pt x="0" y="0"/>
                </a:moveTo>
                <a:lnTo>
                  <a:pt x="361462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00591" y="2388951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5">
                <a:moveTo>
                  <a:pt x="361492" y="0"/>
                </a:moveTo>
                <a:lnTo>
                  <a:pt x="0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916086" y="238895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1737" y="0"/>
                </a:moveTo>
                <a:lnTo>
                  <a:pt x="0" y="2013661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600591" y="4165710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4">
                <a:moveTo>
                  <a:pt x="361492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6992427" y="3753968"/>
            <a:ext cx="275641" cy="28294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2030" dirty="0">
                <a:latin typeface="Gill Sans MT"/>
                <a:cs typeface="Gill Sans MT"/>
              </a:rPr>
              <a:t>…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48013" y="2664831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365640" y="2538805"/>
            <a:ext cx="1681" cy="127187"/>
          </a:xfrm>
          <a:custGeom>
            <a:avLst/>
            <a:gdLst/>
            <a:ahLst/>
            <a:cxnLst/>
            <a:rect l="l" t="t" r="r" b="b"/>
            <a:pathLst>
              <a:path w="1904" h="144144">
                <a:moveTo>
                  <a:pt x="1737" y="0"/>
                </a:moveTo>
                <a:lnTo>
                  <a:pt x="0" y="14368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587517" y="2538805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809393" y="2623333"/>
            <a:ext cx="1681" cy="211790"/>
          </a:xfrm>
          <a:custGeom>
            <a:avLst/>
            <a:gdLst/>
            <a:ahLst/>
            <a:cxnLst/>
            <a:rect l="l" t="t" r="r" b="b"/>
            <a:pathLst>
              <a:path w="1904" h="240030">
                <a:moveTo>
                  <a:pt x="1737" y="0"/>
                </a:moveTo>
                <a:lnTo>
                  <a:pt x="0" y="239481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031270" y="2750112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7253146" y="2623333"/>
            <a:ext cx="1681" cy="127187"/>
          </a:xfrm>
          <a:custGeom>
            <a:avLst/>
            <a:gdLst/>
            <a:ahLst/>
            <a:cxnLst/>
            <a:rect l="l" t="t" r="r" b="b"/>
            <a:pathLst>
              <a:path w="1904" h="144144">
                <a:moveTo>
                  <a:pt x="1737" y="0"/>
                </a:moveTo>
                <a:lnTo>
                  <a:pt x="0" y="14368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364671" y="253630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6590018" y="2622553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806703" y="283098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032049" y="274933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143764" y="2665584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254678" y="2621773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7475023" y="2623333"/>
            <a:ext cx="1681" cy="211790"/>
          </a:xfrm>
          <a:custGeom>
            <a:avLst/>
            <a:gdLst/>
            <a:ahLst/>
            <a:cxnLst/>
            <a:rect l="l" t="t" r="r" b="b"/>
            <a:pathLst>
              <a:path w="1904" h="240030">
                <a:moveTo>
                  <a:pt x="1737" y="0"/>
                </a:moveTo>
                <a:lnTo>
                  <a:pt x="0" y="239481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7476556" y="2833107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696899" y="2750112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6143764" y="2945578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6365640" y="2945578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587517" y="3030322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809393" y="3156670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7031270" y="3030321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148013" y="294364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364671" y="302954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590018" y="323832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806703" y="315589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143764" y="3071926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032802" y="302876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7253146" y="3030322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254678" y="323988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475023" y="3156670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476556" y="316592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365640" y="3437095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587517" y="3563443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809393" y="3437095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148013" y="343631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364671" y="3645686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590018" y="356266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143764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810925" y="343553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7031270" y="3437095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032802" y="364665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253146" y="3563443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7254678" y="357269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7476556" y="3424777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7475023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7696899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 txBox="1"/>
          <p:nvPr/>
        </p:nvSpPr>
        <p:spPr>
          <a:xfrm>
            <a:off x="5266768" y="2993385"/>
            <a:ext cx="303679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65" i="1" dirty="0">
                <a:latin typeface="Times New Roman"/>
                <a:cs typeface="Times New Roman"/>
              </a:rPr>
              <a:t>=</a:t>
            </a:r>
            <a:endParaRPr sz="3265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59594" y="2436784"/>
            <a:ext cx="441339" cy="67851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2868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281172" y="3270916"/>
            <a:ext cx="0" cy="342340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387583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3208371" y="3559168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82509" y="165018"/>
                </a:lnTo>
                <a:lnTo>
                  <a:pt x="144386" y="41269"/>
                </a:lnTo>
                <a:lnTo>
                  <a:pt x="82509" y="41269"/>
                </a:lnTo>
                <a:lnTo>
                  <a:pt x="0" y="0"/>
                </a:lnTo>
                <a:close/>
              </a:path>
              <a:path w="165100" h="165100">
                <a:moveTo>
                  <a:pt x="165021" y="0"/>
                </a:moveTo>
                <a:lnTo>
                  <a:pt x="82509" y="41269"/>
                </a:lnTo>
                <a:lnTo>
                  <a:pt x="144386" y="41269"/>
                </a:lnTo>
                <a:lnTo>
                  <a:pt x="16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4415171" y="1893050"/>
            <a:ext cx="139513" cy="367552"/>
          </a:xfrm>
          <a:custGeom>
            <a:avLst/>
            <a:gdLst/>
            <a:ahLst/>
            <a:cxnLst/>
            <a:rect l="l" t="t" r="r" b="b"/>
            <a:pathLst>
              <a:path w="158114" h="416560">
                <a:moveTo>
                  <a:pt x="157947" y="0"/>
                </a:moveTo>
                <a:lnTo>
                  <a:pt x="150967" y="18379"/>
                </a:lnTo>
                <a:lnTo>
                  <a:pt x="0" y="41638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467400" y="1807150"/>
            <a:ext cx="136151" cy="162485"/>
          </a:xfrm>
          <a:custGeom>
            <a:avLst/>
            <a:gdLst/>
            <a:ahLst/>
            <a:cxnLst/>
            <a:rect l="l" t="t" r="r" b="b"/>
            <a:pathLst>
              <a:path w="154304" h="184150">
                <a:moveTo>
                  <a:pt x="147406" y="115732"/>
                </a:moveTo>
                <a:lnTo>
                  <a:pt x="91775" y="115732"/>
                </a:lnTo>
                <a:lnTo>
                  <a:pt x="154289" y="183581"/>
                </a:lnTo>
                <a:lnTo>
                  <a:pt x="147406" y="115732"/>
                </a:lnTo>
                <a:close/>
              </a:path>
              <a:path w="154304" h="184150">
                <a:moveTo>
                  <a:pt x="135666" y="0"/>
                </a:moveTo>
                <a:lnTo>
                  <a:pt x="0" y="125028"/>
                </a:lnTo>
                <a:lnTo>
                  <a:pt x="91775" y="115732"/>
                </a:lnTo>
                <a:lnTo>
                  <a:pt x="147406" y="115732"/>
                </a:lnTo>
                <a:lnTo>
                  <a:pt x="135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 txBox="1"/>
          <p:nvPr/>
        </p:nvSpPr>
        <p:spPr>
          <a:xfrm>
            <a:off x="2017185" y="4961497"/>
            <a:ext cx="2382371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>
                <a:latin typeface="Gill Sans MT"/>
                <a:cs typeface="Gill Sans MT"/>
              </a:rPr>
              <a:t>2.</a:t>
            </a:r>
            <a:r>
              <a:rPr sz="2868" spc="-212" dirty="0">
                <a:latin typeface="Times New Roman"/>
                <a:cs typeface="Times New Roman"/>
              </a:rPr>
              <a:t> </a:t>
            </a:r>
            <a:r>
              <a:rPr sz="2868" u="heavy" spc="-93" dirty="0">
                <a:latin typeface="Gill Sans MT"/>
                <a:cs typeface="Gill Sans MT"/>
              </a:rPr>
              <a:t>P</a:t>
            </a:r>
            <a:r>
              <a:rPr sz="2868" u="heavy" spc="-18" dirty="0">
                <a:latin typeface="Gill Sans MT"/>
                <a:cs typeface="Gill Sans MT"/>
              </a:rPr>
              <a:t>o</a:t>
            </a:r>
            <a:r>
              <a:rPr sz="2868" u="heavy" spc="-4" dirty="0">
                <a:latin typeface="Gill Sans MT"/>
                <a:cs typeface="Gill Sans MT"/>
              </a:rPr>
              <a:t>i</a:t>
            </a:r>
            <a:r>
              <a:rPr sz="2868" u="heavy" spc="-13" dirty="0">
                <a:latin typeface="Gill Sans MT"/>
                <a:cs typeface="Gill Sans MT"/>
              </a:rPr>
              <a:t>ss</a:t>
            </a:r>
            <a:r>
              <a:rPr sz="2868" u="heavy" spc="-18" dirty="0">
                <a:latin typeface="Gill Sans MT"/>
                <a:cs typeface="Gill Sans MT"/>
              </a:rPr>
              <a:t>on</a:t>
            </a:r>
            <a:r>
              <a:rPr sz="2868" u="heavy" spc="-9" dirty="0">
                <a:latin typeface="Gill Sans MT"/>
                <a:cs typeface="Gill Sans MT"/>
              </a:rPr>
              <a:t> </a:t>
            </a:r>
            <a:r>
              <a:rPr sz="2868" u="heavy" spc="-26" dirty="0">
                <a:latin typeface="Gill Sans MT"/>
                <a:cs typeface="Gill Sans MT"/>
              </a:rPr>
              <a:t>G</a:t>
            </a:r>
            <a:r>
              <a:rPr sz="2868" u="heavy" spc="-22" dirty="0">
                <a:latin typeface="Gill Sans MT"/>
                <a:cs typeface="Gill Sans MT"/>
              </a:rPr>
              <a:t>L</a:t>
            </a:r>
            <a:r>
              <a:rPr sz="2868" u="heavy" spc="-26" dirty="0">
                <a:latin typeface="Gill Sans MT"/>
                <a:cs typeface="Gill Sans MT"/>
              </a:rPr>
              <a:t>M</a:t>
            </a:r>
            <a:r>
              <a:rPr sz="2868" dirty="0">
                <a:latin typeface="Gill Sans MT"/>
                <a:cs typeface="Gill Sans MT"/>
              </a:rPr>
              <a:t>: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4773708" y="5947453"/>
            <a:ext cx="5709397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27" dirty="0">
                <a:solidFill>
                  <a:srgbClr val="FF2600"/>
                </a:solidFill>
                <a:latin typeface="Gill Sans MT"/>
                <a:cs typeface="Gill Sans MT"/>
              </a:rPr>
              <a:t>(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assumes</a:t>
            </a:r>
            <a:r>
              <a:rPr sz="2427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exponent</a:t>
            </a:r>
            <a:r>
              <a:rPr sz="2427" dirty="0">
                <a:solidFill>
                  <a:srgbClr val="FF2600"/>
                </a:solidFill>
                <a:latin typeface="Gill Sans MT"/>
                <a:cs typeface="Gill Sans MT"/>
              </a:rPr>
              <a:t>i</a:t>
            </a:r>
            <a:r>
              <a:rPr sz="2427" spc="4" dirty="0">
                <a:solidFill>
                  <a:srgbClr val="FF2600"/>
                </a:solidFill>
                <a:latin typeface="Gill Sans MT"/>
                <a:cs typeface="Gill Sans MT"/>
              </a:rPr>
              <a:t>al</a:t>
            </a:r>
            <a:r>
              <a:rPr sz="2427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non</a:t>
            </a:r>
            <a:r>
              <a:rPr sz="2427" dirty="0">
                <a:solidFill>
                  <a:srgbClr val="FF2600"/>
                </a:solidFill>
                <a:latin typeface="Gill Sans MT"/>
                <a:cs typeface="Gill Sans MT"/>
              </a:rPr>
              <a:t>li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near</a:t>
            </a:r>
            <a:r>
              <a:rPr sz="2427" dirty="0">
                <a:solidFill>
                  <a:srgbClr val="FF2600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ty</a:t>
            </a:r>
            <a:r>
              <a:rPr sz="2427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27" spc="-18" dirty="0">
                <a:solidFill>
                  <a:srgbClr val="FF2600"/>
                </a:solidFill>
                <a:latin typeface="Gill Sans MT"/>
                <a:cs typeface="Gill Sans MT"/>
              </a:rPr>
              <a:t>b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y</a:t>
            </a:r>
            <a:r>
              <a:rPr sz="2427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defau</a:t>
            </a:r>
            <a:r>
              <a:rPr sz="2427" dirty="0">
                <a:solidFill>
                  <a:srgbClr val="FF2600"/>
                </a:solidFill>
                <a:latin typeface="Gill Sans MT"/>
                <a:cs typeface="Gill Sans MT"/>
              </a:rPr>
              <a:t>l</a:t>
            </a:r>
            <a:r>
              <a:rPr sz="2427" spc="4" dirty="0">
                <a:solidFill>
                  <a:srgbClr val="FF2600"/>
                </a:solidFill>
                <a:latin typeface="Gill Sans MT"/>
                <a:cs typeface="Gill Sans MT"/>
              </a:rPr>
              <a:t>t)</a:t>
            </a:r>
            <a:endParaRPr sz="2427" dirty="0">
              <a:latin typeface="Gill Sans MT"/>
              <a:cs typeface="Gill Sans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51897" y="1899397"/>
            <a:ext cx="52668" cy="318247"/>
          </a:xfrm>
          <a:custGeom>
            <a:avLst/>
            <a:gdLst/>
            <a:ahLst/>
            <a:cxnLst/>
            <a:rect l="l" t="t" r="r" b="b"/>
            <a:pathLst>
              <a:path w="59689" h="360680">
                <a:moveTo>
                  <a:pt x="0" y="0"/>
                </a:moveTo>
                <a:lnTo>
                  <a:pt x="3200" y="19385"/>
                </a:lnTo>
                <a:lnTo>
                  <a:pt x="59405" y="360425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288804" y="1808737"/>
            <a:ext cx="143996" cy="155762"/>
          </a:xfrm>
          <a:custGeom>
            <a:avLst/>
            <a:gdLst/>
            <a:ahLst/>
            <a:cxnLst/>
            <a:rect l="l" t="t" r="r" b="b"/>
            <a:pathLst>
              <a:path w="163195" h="176530">
                <a:moveTo>
                  <a:pt x="54559" y="0"/>
                </a:moveTo>
                <a:lnTo>
                  <a:pt x="0" y="176265"/>
                </a:lnTo>
                <a:lnTo>
                  <a:pt x="74706" y="122133"/>
                </a:lnTo>
                <a:lnTo>
                  <a:pt x="143057" y="122133"/>
                </a:lnTo>
                <a:lnTo>
                  <a:pt x="54559" y="0"/>
                </a:lnTo>
                <a:close/>
              </a:path>
              <a:path w="163195" h="176530">
                <a:moveTo>
                  <a:pt x="143057" y="122133"/>
                </a:moveTo>
                <a:lnTo>
                  <a:pt x="74706" y="122133"/>
                </a:lnTo>
                <a:lnTo>
                  <a:pt x="162824" y="149412"/>
                </a:lnTo>
                <a:lnTo>
                  <a:pt x="143057" y="122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8106765" y="2397611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5">
                <a:moveTo>
                  <a:pt x="0" y="0"/>
                </a:moveTo>
                <a:lnTo>
                  <a:pt x="93695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8106765" y="2397611"/>
            <a:ext cx="1681" cy="1256740"/>
          </a:xfrm>
          <a:custGeom>
            <a:avLst/>
            <a:gdLst/>
            <a:ahLst/>
            <a:cxnLst/>
            <a:rect l="l" t="t" r="r" b="b"/>
            <a:pathLst>
              <a:path w="1904" h="1424304">
                <a:moveTo>
                  <a:pt x="0" y="0"/>
                </a:moveTo>
                <a:lnTo>
                  <a:pt x="1737" y="142429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8106765" y="3654346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4">
                <a:moveTo>
                  <a:pt x="0" y="0"/>
                </a:moveTo>
                <a:lnTo>
                  <a:pt x="93695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8539464" y="2397611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5">
                <a:moveTo>
                  <a:pt x="93725" y="0"/>
                </a:moveTo>
                <a:lnTo>
                  <a:pt x="0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8618103" y="2397611"/>
            <a:ext cx="1681" cy="1256740"/>
          </a:xfrm>
          <a:custGeom>
            <a:avLst/>
            <a:gdLst/>
            <a:ahLst/>
            <a:cxnLst/>
            <a:rect l="l" t="t" r="r" b="b"/>
            <a:pathLst>
              <a:path w="1904" h="1424304">
                <a:moveTo>
                  <a:pt x="1767" y="0"/>
                </a:moveTo>
                <a:lnTo>
                  <a:pt x="0" y="142429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8539464" y="3654346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4">
                <a:moveTo>
                  <a:pt x="93725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 txBox="1"/>
          <p:nvPr/>
        </p:nvSpPr>
        <p:spPr>
          <a:xfrm>
            <a:off x="8178092" y="2523730"/>
            <a:ext cx="25101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618"/>
              </a:lnSpc>
            </a:pPr>
            <a:r>
              <a:rPr sz="3530" spc="18" dirty="0">
                <a:latin typeface="MS Gothic"/>
                <a:cs typeface="MS Gothic"/>
              </a:rPr>
              <a:t>~</a:t>
            </a:r>
            <a:endParaRPr sz="3530">
              <a:latin typeface="MS Gothic"/>
              <a:cs typeface="MS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201298" y="2649248"/>
            <a:ext cx="25997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675"/>
              </a:lnSpc>
            </a:pPr>
            <a:r>
              <a:rPr sz="3530" spc="18" dirty="0">
                <a:latin typeface="DejaVu Sans Condensed"/>
                <a:cs typeface="DejaVu Sans Condensed"/>
              </a:rPr>
              <a:t>k</a:t>
            </a:r>
            <a:endParaRPr sz="3530">
              <a:latin typeface="DejaVu Sans Condensed"/>
              <a:cs typeface="DejaVu Sans Condensed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06703" y="264632"/>
            <a:ext cx="7808819" cy="563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662" dirty="0">
                <a:latin typeface="Gill Sans MT"/>
                <a:cs typeface="Gill Sans MT"/>
              </a:rPr>
              <a:t>Comput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dirty="0">
                <a:latin typeface="Gill Sans MT"/>
                <a:cs typeface="Gill Sans MT"/>
              </a:rPr>
              <a:t>ng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>
                <a:latin typeface="Gill Sans MT"/>
                <a:cs typeface="Gill Sans MT"/>
              </a:rPr>
              <a:t>max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spc="-40" dirty="0">
                <a:latin typeface="Gill Sans MT"/>
                <a:cs typeface="Gill Sans MT"/>
              </a:rPr>
              <a:t>m</a:t>
            </a:r>
            <a:r>
              <a:rPr sz="3662" dirty="0">
                <a:latin typeface="Gill Sans MT"/>
                <a:cs typeface="Gill Sans MT"/>
              </a:rPr>
              <a:t>um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spc="-4" dirty="0">
                <a:latin typeface="Gill Sans MT"/>
                <a:cs typeface="Gill Sans MT"/>
              </a:rPr>
              <a:t>li</a:t>
            </a:r>
            <a:r>
              <a:rPr sz="3662" spc="-110" dirty="0">
                <a:latin typeface="Gill Sans MT"/>
                <a:cs typeface="Gill Sans MT"/>
              </a:rPr>
              <a:t>k</a:t>
            </a:r>
            <a:r>
              <a:rPr sz="3662" dirty="0">
                <a:latin typeface="Gill Sans MT"/>
                <a:cs typeface="Gill Sans MT"/>
              </a:rPr>
              <a:t>e</a:t>
            </a:r>
            <a:r>
              <a:rPr sz="3662" spc="-4" dirty="0">
                <a:latin typeface="Gill Sans MT"/>
                <a:cs typeface="Gill Sans MT"/>
              </a:rPr>
              <a:t>li</a:t>
            </a:r>
            <a:r>
              <a:rPr sz="3662" dirty="0">
                <a:latin typeface="Gill Sans MT"/>
                <a:cs typeface="Gill Sans MT"/>
              </a:rPr>
              <a:t>hood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>
                <a:latin typeface="Gill Sans MT"/>
                <a:cs typeface="Gill Sans MT"/>
              </a:rPr>
              <a:t>est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dirty="0">
                <a:latin typeface="Gill Sans MT"/>
                <a:cs typeface="Gill Sans MT"/>
              </a:rPr>
              <a:t>mate</a:t>
            </a:r>
            <a:endParaRPr sz="3662">
              <a:latin typeface="Gill Sans MT"/>
              <a:cs typeface="Gill Sans M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733570" y="1320943"/>
            <a:ext cx="205068" cy="374276"/>
          </a:xfrm>
          <a:custGeom>
            <a:avLst/>
            <a:gdLst/>
            <a:ahLst/>
            <a:cxnLst/>
            <a:rect l="l" t="t" r="r" b="b"/>
            <a:pathLst>
              <a:path w="232410" h="424180">
                <a:moveTo>
                  <a:pt x="29697" y="364329"/>
                </a:moveTo>
                <a:lnTo>
                  <a:pt x="15676" y="366818"/>
                </a:lnTo>
                <a:lnTo>
                  <a:pt x="5162" y="374831"/>
                </a:lnTo>
                <a:lnTo>
                  <a:pt x="0" y="387797"/>
                </a:lnTo>
                <a:lnTo>
                  <a:pt x="3008" y="403209"/>
                </a:lnTo>
                <a:lnTo>
                  <a:pt x="11205" y="414216"/>
                </a:lnTo>
                <a:lnTo>
                  <a:pt x="22841" y="421022"/>
                </a:lnTo>
                <a:lnTo>
                  <a:pt x="36165" y="423831"/>
                </a:lnTo>
                <a:lnTo>
                  <a:pt x="50466" y="421505"/>
                </a:lnTo>
                <a:lnTo>
                  <a:pt x="62863" y="415245"/>
                </a:lnTo>
                <a:lnTo>
                  <a:pt x="65621" y="412890"/>
                </a:lnTo>
                <a:lnTo>
                  <a:pt x="44755" y="412890"/>
                </a:lnTo>
                <a:lnTo>
                  <a:pt x="33376" y="412837"/>
                </a:lnTo>
                <a:lnTo>
                  <a:pt x="20588" y="408181"/>
                </a:lnTo>
                <a:lnTo>
                  <a:pt x="34862" y="399862"/>
                </a:lnTo>
                <a:lnTo>
                  <a:pt x="41321" y="388059"/>
                </a:lnTo>
                <a:lnTo>
                  <a:pt x="38544" y="371015"/>
                </a:lnTo>
                <a:lnTo>
                  <a:pt x="29697" y="364329"/>
                </a:lnTo>
                <a:close/>
              </a:path>
              <a:path w="232410" h="424180">
                <a:moveTo>
                  <a:pt x="145943" y="141993"/>
                </a:moveTo>
                <a:lnTo>
                  <a:pt x="114762" y="141993"/>
                </a:lnTo>
                <a:lnTo>
                  <a:pt x="79832" y="326062"/>
                </a:lnTo>
                <a:lnTo>
                  <a:pt x="76509" y="343680"/>
                </a:lnTo>
                <a:lnTo>
                  <a:pt x="73004" y="360459"/>
                </a:lnTo>
                <a:lnTo>
                  <a:pt x="59115" y="400372"/>
                </a:lnTo>
                <a:lnTo>
                  <a:pt x="44755" y="412890"/>
                </a:lnTo>
                <a:lnTo>
                  <a:pt x="65621" y="412890"/>
                </a:lnTo>
                <a:lnTo>
                  <a:pt x="95177" y="370732"/>
                </a:lnTo>
                <a:lnTo>
                  <a:pt x="110208" y="324328"/>
                </a:lnTo>
                <a:lnTo>
                  <a:pt x="117469" y="292644"/>
                </a:lnTo>
                <a:lnTo>
                  <a:pt x="145943" y="141993"/>
                </a:lnTo>
                <a:close/>
              </a:path>
              <a:path w="232410" h="424180">
                <a:moveTo>
                  <a:pt x="199923" y="127515"/>
                </a:moveTo>
                <a:lnTo>
                  <a:pt x="70993" y="127515"/>
                </a:lnTo>
                <a:lnTo>
                  <a:pt x="70993" y="141993"/>
                </a:lnTo>
                <a:lnTo>
                  <a:pt x="199923" y="141993"/>
                </a:lnTo>
                <a:lnTo>
                  <a:pt x="199923" y="127515"/>
                </a:lnTo>
                <a:close/>
              </a:path>
              <a:path w="232410" h="424180">
                <a:moveTo>
                  <a:pt x="195253" y="0"/>
                </a:moveTo>
                <a:lnTo>
                  <a:pt x="154276" y="15894"/>
                </a:lnTo>
                <a:lnTo>
                  <a:pt x="133651" y="51766"/>
                </a:lnTo>
                <a:lnTo>
                  <a:pt x="124134" y="91053"/>
                </a:lnTo>
                <a:lnTo>
                  <a:pt x="120585" y="109080"/>
                </a:lnTo>
                <a:lnTo>
                  <a:pt x="84953" y="127515"/>
                </a:lnTo>
                <a:lnTo>
                  <a:pt x="148717" y="127515"/>
                </a:lnTo>
                <a:lnTo>
                  <a:pt x="158501" y="74419"/>
                </a:lnTo>
                <a:lnTo>
                  <a:pt x="160698" y="63202"/>
                </a:lnTo>
                <a:lnTo>
                  <a:pt x="175240" y="18964"/>
                </a:lnTo>
                <a:lnTo>
                  <a:pt x="196477" y="10950"/>
                </a:lnTo>
                <a:lnTo>
                  <a:pt x="221472" y="10950"/>
                </a:lnTo>
                <a:lnTo>
                  <a:pt x="220384" y="9533"/>
                </a:lnTo>
                <a:lnTo>
                  <a:pt x="208608" y="2823"/>
                </a:lnTo>
                <a:lnTo>
                  <a:pt x="195253" y="0"/>
                </a:lnTo>
                <a:close/>
              </a:path>
              <a:path w="232410" h="424180">
                <a:moveTo>
                  <a:pt x="221472" y="10950"/>
                </a:moveTo>
                <a:lnTo>
                  <a:pt x="196477" y="10950"/>
                </a:lnTo>
                <a:lnTo>
                  <a:pt x="208992" y="14562"/>
                </a:lnTo>
                <a:lnTo>
                  <a:pt x="196439" y="24015"/>
                </a:lnTo>
                <a:lnTo>
                  <a:pt x="190426" y="36093"/>
                </a:lnTo>
                <a:lnTo>
                  <a:pt x="193325" y="52965"/>
                </a:lnTo>
                <a:lnTo>
                  <a:pt x="202332" y="59525"/>
                </a:lnTo>
                <a:lnTo>
                  <a:pt x="216260" y="56975"/>
                </a:lnTo>
                <a:lnTo>
                  <a:pt x="226730" y="48873"/>
                </a:lnTo>
                <a:lnTo>
                  <a:pt x="231834" y="35783"/>
                </a:lnTo>
                <a:lnTo>
                  <a:pt x="228740" y="20421"/>
                </a:lnTo>
                <a:lnTo>
                  <a:pt x="221472" y="10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997073" y="1302294"/>
            <a:ext cx="95250" cy="411256"/>
          </a:xfrm>
          <a:custGeom>
            <a:avLst/>
            <a:gdLst/>
            <a:ahLst/>
            <a:cxnLst/>
            <a:rect l="l" t="t" r="r" b="b"/>
            <a:pathLst>
              <a:path w="107950" h="466089">
                <a:moveTo>
                  <a:pt x="106050" y="0"/>
                </a:moveTo>
                <a:lnTo>
                  <a:pt x="103246" y="0"/>
                </a:lnTo>
                <a:lnTo>
                  <a:pt x="100493" y="1111"/>
                </a:lnTo>
                <a:lnTo>
                  <a:pt x="71117" y="27243"/>
                </a:lnTo>
                <a:lnTo>
                  <a:pt x="40859" y="68715"/>
                </a:lnTo>
                <a:lnTo>
                  <a:pt x="19855" y="114448"/>
                </a:lnTo>
                <a:lnTo>
                  <a:pt x="8276" y="154502"/>
                </a:lnTo>
                <a:lnTo>
                  <a:pt x="1054" y="203182"/>
                </a:lnTo>
                <a:lnTo>
                  <a:pt x="0" y="224925"/>
                </a:lnTo>
                <a:lnTo>
                  <a:pt x="91" y="235970"/>
                </a:lnTo>
                <a:lnTo>
                  <a:pt x="3487" y="283858"/>
                </a:lnTo>
                <a:lnTo>
                  <a:pt x="10588" y="322264"/>
                </a:lnTo>
                <a:lnTo>
                  <a:pt x="23059" y="361301"/>
                </a:lnTo>
                <a:lnTo>
                  <a:pt x="48873" y="409536"/>
                </a:lnTo>
                <a:lnTo>
                  <a:pt x="78542" y="446439"/>
                </a:lnTo>
                <a:lnTo>
                  <a:pt x="106050" y="466039"/>
                </a:lnTo>
                <a:lnTo>
                  <a:pt x="107909" y="464637"/>
                </a:lnTo>
                <a:lnTo>
                  <a:pt x="107909" y="459028"/>
                </a:lnTo>
                <a:lnTo>
                  <a:pt x="99985" y="451134"/>
                </a:lnTo>
                <a:lnTo>
                  <a:pt x="90738" y="441149"/>
                </a:lnTo>
                <a:lnTo>
                  <a:pt x="67465" y="408435"/>
                </a:lnTo>
                <a:lnTo>
                  <a:pt x="50288" y="372559"/>
                </a:lnTo>
                <a:lnTo>
                  <a:pt x="38431" y="334784"/>
                </a:lnTo>
                <a:lnTo>
                  <a:pt x="31119" y="296369"/>
                </a:lnTo>
                <a:lnTo>
                  <a:pt x="27099" y="246333"/>
                </a:lnTo>
                <a:lnTo>
                  <a:pt x="26926" y="234347"/>
                </a:lnTo>
                <a:lnTo>
                  <a:pt x="27085" y="220950"/>
                </a:lnTo>
                <a:lnTo>
                  <a:pt x="29647" y="181104"/>
                </a:lnTo>
                <a:lnTo>
                  <a:pt x="35774" y="142211"/>
                </a:lnTo>
                <a:lnTo>
                  <a:pt x="46035" y="104824"/>
                </a:lnTo>
                <a:lnTo>
                  <a:pt x="60996" y="69501"/>
                </a:lnTo>
                <a:lnTo>
                  <a:pt x="81223" y="36795"/>
                </a:lnTo>
                <a:lnTo>
                  <a:pt x="107909" y="7010"/>
                </a:lnTo>
                <a:lnTo>
                  <a:pt x="107909" y="1402"/>
                </a:lnTo>
                <a:lnTo>
                  <a:pt x="106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6127546" y="1329860"/>
            <a:ext cx="338978" cy="281268"/>
          </a:xfrm>
          <a:custGeom>
            <a:avLst/>
            <a:gdLst/>
            <a:ahLst/>
            <a:cxnLst/>
            <a:rect l="l" t="t" r="r" b="b"/>
            <a:pathLst>
              <a:path w="384175" h="318769">
                <a:moveTo>
                  <a:pt x="87995" y="0"/>
                </a:moveTo>
                <a:lnTo>
                  <a:pt x="82387" y="0"/>
                </a:lnTo>
                <a:lnTo>
                  <a:pt x="82387" y="14447"/>
                </a:lnTo>
                <a:lnTo>
                  <a:pt x="93116" y="14447"/>
                </a:lnTo>
                <a:lnTo>
                  <a:pt x="113701" y="16048"/>
                </a:lnTo>
                <a:lnTo>
                  <a:pt x="123365" y="20989"/>
                </a:lnTo>
                <a:lnTo>
                  <a:pt x="182940" y="159379"/>
                </a:lnTo>
                <a:lnTo>
                  <a:pt x="84734" y="265175"/>
                </a:lnTo>
                <a:lnTo>
                  <a:pt x="78668" y="270296"/>
                </a:lnTo>
                <a:lnTo>
                  <a:pt x="67332" y="281257"/>
                </a:lnTo>
                <a:lnTo>
                  <a:pt x="33468" y="300008"/>
                </a:lnTo>
                <a:lnTo>
                  <a:pt x="4175" y="304312"/>
                </a:lnTo>
                <a:lnTo>
                  <a:pt x="0" y="304312"/>
                </a:lnTo>
                <a:lnTo>
                  <a:pt x="0" y="318302"/>
                </a:lnTo>
                <a:lnTo>
                  <a:pt x="6035" y="318302"/>
                </a:lnTo>
                <a:lnTo>
                  <a:pt x="18491" y="318017"/>
                </a:lnTo>
                <a:lnTo>
                  <a:pt x="30179" y="317485"/>
                </a:lnTo>
                <a:lnTo>
                  <a:pt x="44131" y="316965"/>
                </a:lnTo>
                <a:lnTo>
                  <a:pt x="110337" y="316965"/>
                </a:lnTo>
                <a:lnTo>
                  <a:pt x="110337" y="304312"/>
                </a:lnTo>
                <a:lnTo>
                  <a:pt x="105674" y="303824"/>
                </a:lnTo>
                <a:lnTo>
                  <a:pt x="104729" y="303824"/>
                </a:lnTo>
                <a:lnTo>
                  <a:pt x="100523" y="303367"/>
                </a:lnTo>
                <a:lnTo>
                  <a:pt x="86105" y="302453"/>
                </a:lnTo>
                <a:lnTo>
                  <a:pt x="86105" y="281939"/>
                </a:lnTo>
                <a:lnTo>
                  <a:pt x="93116" y="274472"/>
                </a:lnTo>
                <a:lnTo>
                  <a:pt x="98694" y="268437"/>
                </a:lnTo>
                <a:lnTo>
                  <a:pt x="146182" y="218084"/>
                </a:lnTo>
                <a:lnTo>
                  <a:pt x="188061" y="172425"/>
                </a:lnTo>
                <a:lnTo>
                  <a:pt x="232162" y="172425"/>
                </a:lnTo>
                <a:lnTo>
                  <a:pt x="228838" y="164381"/>
                </a:lnTo>
                <a:lnTo>
                  <a:pt x="224827" y="154550"/>
                </a:lnTo>
                <a:lnTo>
                  <a:pt x="221392" y="145972"/>
                </a:lnTo>
                <a:lnTo>
                  <a:pt x="229612" y="135108"/>
                </a:lnTo>
                <a:lnTo>
                  <a:pt x="236161" y="126766"/>
                </a:lnTo>
                <a:lnTo>
                  <a:pt x="213207" y="126766"/>
                </a:lnTo>
                <a:lnTo>
                  <a:pt x="174101" y="34015"/>
                </a:lnTo>
                <a:lnTo>
                  <a:pt x="172699" y="30266"/>
                </a:lnTo>
                <a:lnTo>
                  <a:pt x="171785" y="28407"/>
                </a:lnTo>
                <a:lnTo>
                  <a:pt x="171785" y="27950"/>
                </a:lnTo>
                <a:lnTo>
                  <a:pt x="176140" y="22264"/>
                </a:lnTo>
                <a:lnTo>
                  <a:pt x="190279" y="15928"/>
                </a:lnTo>
                <a:lnTo>
                  <a:pt x="203911" y="13990"/>
                </a:lnTo>
                <a:lnTo>
                  <a:pt x="208544" y="13502"/>
                </a:lnTo>
                <a:lnTo>
                  <a:pt x="208544" y="1333"/>
                </a:lnTo>
                <a:lnTo>
                  <a:pt x="150797" y="1333"/>
                </a:lnTo>
                <a:lnTo>
                  <a:pt x="137409" y="1206"/>
                </a:lnTo>
                <a:lnTo>
                  <a:pt x="97276" y="89"/>
                </a:lnTo>
                <a:lnTo>
                  <a:pt x="87995" y="0"/>
                </a:lnTo>
                <a:close/>
              </a:path>
              <a:path w="384175" h="318769">
                <a:moveTo>
                  <a:pt x="110337" y="316965"/>
                </a:moveTo>
                <a:lnTo>
                  <a:pt x="44131" y="316965"/>
                </a:lnTo>
                <a:lnTo>
                  <a:pt x="58562" y="317104"/>
                </a:lnTo>
                <a:lnTo>
                  <a:pt x="71839" y="317485"/>
                </a:lnTo>
                <a:lnTo>
                  <a:pt x="84167" y="317926"/>
                </a:lnTo>
                <a:lnTo>
                  <a:pt x="95763" y="318245"/>
                </a:lnTo>
                <a:lnTo>
                  <a:pt x="104729" y="318302"/>
                </a:lnTo>
                <a:lnTo>
                  <a:pt x="110337" y="318302"/>
                </a:lnTo>
                <a:lnTo>
                  <a:pt x="110337" y="316965"/>
                </a:lnTo>
                <a:close/>
              </a:path>
              <a:path w="384175" h="318769">
                <a:moveTo>
                  <a:pt x="232162" y="172425"/>
                </a:moveTo>
                <a:lnTo>
                  <a:pt x="188061" y="172425"/>
                </a:lnTo>
                <a:lnTo>
                  <a:pt x="235092" y="283799"/>
                </a:lnTo>
                <a:lnTo>
                  <a:pt x="236951" y="288919"/>
                </a:lnTo>
                <a:lnTo>
                  <a:pt x="237408" y="289407"/>
                </a:lnTo>
                <a:lnTo>
                  <a:pt x="237408" y="290321"/>
                </a:lnTo>
                <a:lnTo>
                  <a:pt x="232671" y="296504"/>
                </a:lnTo>
                <a:lnTo>
                  <a:pt x="218341" y="302533"/>
                </a:lnTo>
                <a:lnTo>
                  <a:pt x="205282" y="304312"/>
                </a:lnTo>
                <a:lnTo>
                  <a:pt x="201107" y="304769"/>
                </a:lnTo>
                <a:lnTo>
                  <a:pt x="201107" y="318302"/>
                </a:lnTo>
                <a:lnTo>
                  <a:pt x="208086" y="318302"/>
                </a:lnTo>
                <a:lnTo>
                  <a:pt x="218907" y="318133"/>
                </a:lnTo>
                <a:lnTo>
                  <a:pt x="226291" y="317925"/>
                </a:lnTo>
                <a:lnTo>
                  <a:pt x="241273" y="317485"/>
                </a:lnTo>
                <a:lnTo>
                  <a:pt x="260529" y="316969"/>
                </a:lnTo>
                <a:lnTo>
                  <a:pt x="327263" y="316969"/>
                </a:lnTo>
                <a:lnTo>
                  <a:pt x="327263" y="303824"/>
                </a:lnTo>
                <a:lnTo>
                  <a:pt x="318851" y="303824"/>
                </a:lnTo>
                <a:lnTo>
                  <a:pt x="298826" y="302849"/>
                </a:lnTo>
                <a:lnTo>
                  <a:pt x="248957" y="212515"/>
                </a:lnTo>
                <a:lnTo>
                  <a:pt x="233341" y="175278"/>
                </a:lnTo>
                <a:lnTo>
                  <a:pt x="232162" y="172425"/>
                </a:lnTo>
                <a:close/>
              </a:path>
              <a:path w="384175" h="318769">
                <a:moveTo>
                  <a:pt x="327263" y="316969"/>
                </a:moveTo>
                <a:lnTo>
                  <a:pt x="260529" y="316969"/>
                </a:lnTo>
                <a:lnTo>
                  <a:pt x="273511" y="317106"/>
                </a:lnTo>
                <a:lnTo>
                  <a:pt x="287810" y="317485"/>
                </a:lnTo>
                <a:lnTo>
                  <a:pt x="301719" y="317926"/>
                </a:lnTo>
                <a:lnTo>
                  <a:pt x="313426" y="318244"/>
                </a:lnTo>
                <a:lnTo>
                  <a:pt x="321655" y="318302"/>
                </a:lnTo>
                <a:lnTo>
                  <a:pt x="327263" y="318302"/>
                </a:lnTo>
                <a:lnTo>
                  <a:pt x="327263" y="316969"/>
                </a:lnTo>
                <a:close/>
              </a:path>
              <a:path w="384175" h="318769">
                <a:moveTo>
                  <a:pt x="279318" y="0"/>
                </a:moveTo>
                <a:lnTo>
                  <a:pt x="273253" y="0"/>
                </a:lnTo>
                <a:lnTo>
                  <a:pt x="273253" y="12588"/>
                </a:lnTo>
                <a:lnTo>
                  <a:pt x="275569" y="13990"/>
                </a:lnTo>
                <a:lnTo>
                  <a:pt x="278831" y="14447"/>
                </a:lnTo>
                <a:lnTo>
                  <a:pt x="283037" y="14904"/>
                </a:lnTo>
                <a:lnTo>
                  <a:pt x="297454" y="15849"/>
                </a:lnTo>
                <a:lnTo>
                  <a:pt x="297454" y="35417"/>
                </a:lnTo>
                <a:lnTo>
                  <a:pt x="292333" y="41483"/>
                </a:lnTo>
                <a:lnTo>
                  <a:pt x="288615" y="45659"/>
                </a:lnTo>
                <a:lnTo>
                  <a:pt x="213207" y="126766"/>
                </a:lnTo>
                <a:lnTo>
                  <a:pt x="236161" y="126766"/>
                </a:lnTo>
                <a:lnTo>
                  <a:pt x="267375" y="88919"/>
                </a:lnTo>
                <a:lnTo>
                  <a:pt x="294389" y="58411"/>
                </a:lnTo>
                <a:lnTo>
                  <a:pt x="322263" y="32085"/>
                </a:lnTo>
                <a:lnTo>
                  <a:pt x="371717" y="14541"/>
                </a:lnTo>
                <a:lnTo>
                  <a:pt x="379384" y="13990"/>
                </a:lnTo>
                <a:lnTo>
                  <a:pt x="383560" y="13990"/>
                </a:lnTo>
                <a:lnTo>
                  <a:pt x="383560" y="1337"/>
                </a:lnTo>
                <a:lnTo>
                  <a:pt x="339421" y="1337"/>
                </a:lnTo>
                <a:lnTo>
                  <a:pt x="324929" y="1195"/>
                </a:lnTo>
                <a:lnTo>
                  <a:pt x="287874" y="50"/>
                </a:lnTo>
                <a:lnTo>
                  <a:pt x="279318" y="0"/>
                </a:lnTo>
                <a:close/>
              </a:path>
              <a:path w="384175" h="318769">
                <a:moveTo>
                  <a:pt x="383560" y="0"/>
                </a:moveTo>
                <a:lnTo>
                  <a:pt x="377525" y="0"/>
                </a:lnTo>
                <a:lnTo>
                  <a:pt x="365077" y="285"/>
                </a:lnTo>
                <a:lnTo>
                  <a:pt x="339421" y="1337"/>
                </a:lnTo>
                <a:lnTo>
                  <a:pt x="383560" y="1337"/>
                </a:lnTo>
                <a:lnTo>
                  <a:pt x="383560" y="0"/>
                </a:lnTo>
                <a:close/>
              </a:path>
              <a:path w="384175" h="318769">
                <a:moveTo>
                  <a:pt x="208544" y="0"/>
                </a:moveTo>
                <a:lnTo>
                  <a:pt x="201564" y="0"/>
                </a:lnTo>
                <a:lnTo>
                  <a:pt x="189053" y="168"/>
                </a:lnTo>
                <a:lnTo>
                  <a:pt x="150797" y="1333"/>
                </a:lnTo>
                <a:lnTo>
                  <a:pt x="208544" y="1333"/>
                </a:lnTo>
                <a:lnTo>
                  <a:pt x="208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6542308" y="1208352"/>
            <a:ext cx="182096" cy="81803"/>
          </a:xfrm>
          <a:custGeom>
            <a:avLst/>
            <a:gdLst/>
            <a:ahLst/>
            <a:cxnLst/>
            <a:rect l="l" t="t" r="r" b="b"/>
            <a:pathLst>
              <a:path w="206375" h="92709">
                <a:moveTo>
                  <a:pt x="177850" y="0"/>
                </a:moveTo>
                <a:lnTo>
                  <a:pt x="164805" y="0"/>
                </a:lnTo>
                <a:lnTo>
                  <a:pt x="162031" y="6035"/>
                </a:lnTo>
                <a:lnTo>
                  <a:pt x="162031" y="9753"/>
                </a:lnTo>
                <a:lnTo>
                  <a:pt x="164135" y="18467"/>
                </a:lnTo>
                <a:lnTo>
                  <a:pt x="170445" y="32703"/>
                </a:lnTo>
                <a:lnTo>
                  <a:pt x="16306" y="36789"/>
                </a:lnTo>
                <a:lnTo>
                  <a:pt x="0" y="36789"/>
                </a:lnTo>
                <a:lnTo>
                  <a:pt x="0" y="55443"/>
                </a:lnTo>
                <a:lnTo>
                  <a:pt x="165293" y="55443"/>
                </a:lnTo>
                <a:lnTo>
                  <a:pt x="155899" y="64205"/>
                </a:lnTo>
                <a:lnTo>
                  <a:pt x="146433" y="75139"/>
                </a:lnTo>
                <a:lnTo>
                  <a:pt x="143408" y="87599"/>
                </a:lnTo>
                <a:lnTo>
                  <a:pt x="148071" y="92262"/>
                </a:lnTo>
                <a:lnTo>
                  <a:pt x="156880" y="92262"/>
                </a:lnTo>
                <a:lnTo>
                  <a:pt x="159227" y="89001"/>
                </a:lnTo>
                <a:lnTo>
                  <a:pt x="161543" y="86197"/>
                </a:lnTo>
                <a:lnTo>
                  <a:pt x="201594" y="54041"/>
                </a:lnTo>
                <a:lnTo>
                  <a:pt x="206258" y="51724"/>
                </a:lnTo>
                <a:lnTo>
                  <a:pt x="206258" y="41452"/>
                </a:lnTo>
                <a:lnTo>
                  <a:pt x="199735" y="36789"/>
                </a:lnTo>
                <a:lnTo>
                  <a:pt x="189881" y="27943"/>
                </a:lnTo>
                <a:lnTo>
                  <a:pt x="183369" y="17337"/>
                </a:lnTo>
                <a:lnTo>
                  <a:pt x="179710" y="6035"/>
                </a:lnTo>
                <a:lnTo>
                  <a:pt x="177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6510733" y="1325315"/>
            <a:ext cx="186018" cy="290232"/>
          </a:xfrm>
          <a:custGeom>
            <a:avLst/>
            <a:gdLst/>
            <a:ahLst/>
            <a:cxnLst/>
            <a:rect l="l" t="t" r="r" b="b"/>
            <a:pathLst>
              <a:path w="210820" h="328930">
                <a:moveTo>
                  <a:pt x="108021" y="0"/>
                </a:moveTo>
                <a:lnTo>
                  <a:pt x="101955" y="0"/>
                </a:lnTo>
                <a:lnTo>
                  <a:pt x="91830" y="485"/>
                </a:lnTo>
                <a:lnTo>
                  <a:pt x="77765" y="1651"/>
                </a:lnTo>
                <a:lnTo>
                  <a:pt x="49819" y="4274"/>
                </a:lnTo>
                <a:lnTo>
                  <a:pt x="41452" y="5151"/>
                </a:lnTo>
                <a:lnTo>
                  <a:pt x="36332" y="5608"/>
                </a:lnTo>
                <a:lnTo>
                  <a:pt x="36332" y="19598"/>
                </a:lnTo>
                <a:lnTo>
                  <a:pt x="69860" y="19598"/>
                </a:lnTo>
                <a:lnTo>
                  <a:pt x="70774" y="22859"/>
                </a:lnTo>
                <a:lnTo>
                  <a:pt x="70774" y="27492"/>
                </a:lnTo>
                <a:lnTo>
                  <a:pt x="69372" y="36819"/>
                </a:lnTo>
                <a:lnTo>
                  <a:pt x="1859" y="305287"/>
                </a:lnTo>
                <a:lnTo>
                  <a:pt x="0" y="311779"/>
                </a:lnTo>
                <a:lnTo>
                  <a:pt x="0" y="326227"/>
                </a:lnTo>
                <a:lnTo>
                  <a:pt x="9326" y="328574"/>
                </a:lnTo>
                <a:lnTo>
                  <a:pt x="19568" y="328574"/>
                </a:lnTo>
                <a:lnTo>
                  <a:pt x="37437" y="289430"/>
                </a:lnTo>
                <a:lnTo>
                  <a:pt x="49703" y="240166"/>
                </a:lnTo>
                <a:lnTo>
                  <a:pt x="55049" y="218219"/>
                </a:lnTo>
                <a:lnTo>
                  <a:pt x="113991" y="218219"/>
                </a:lnTo>
                <a:lnTo>
                  <a:pt x="112959" y="217614"/>
                </a:lnTo>
                <a:lnTo>
                  <a:pt x="99024" y="212449"/>
                </a:lnTo>
                <a:lnTo>
                  <a:pt x="83056" y="208699"/>
                </a:lnTo>
                <a:lnTo>
                  <a:pt x="87777" y="199716"/>
                </a:lnTo>
                <a:lnTo>
                  <a:pt x="64243" y="199716"/>
                </a:lnTo>
                <a:lnTo>
                  <a:pt x="108021" y="5151"/>
                </a:lnTo>
                <a:lnTo>
                  <a:pt x="108021" y="0"/>
                </a:lnTo>
                <a:close/>
              </a:path>
              <a:path w="210820" h="328930">
                <a:moveTo>
                  <a:pt x="113991" y="218219"/>
                </a:moveTo>
                <a:lnTo>
                  <a:pt x="55049" y="218219"/>
                </a:lnTo>
                <a:lnTo>
                  <a:pt x="66304" y="219096"/>
                </a:lnTo>
                <a:lnTo>
                  <a:pt x="79860" y="222286"/>
                </a:lnTo>
                <a:lnTo>
                  <a:pt x="93201" y="228443"/>
                </a:lnTo>
                <a:lnTo>
                  <a:pt x="103816" y="238224"/>
                </a:lnTo>
                <a:lnTo>
                  <a:pt x="109192" y="252285"/>
                </a:lnTo>
                <a:lnTo>
                  <a:pt x="109423" y="259598"/>
                </a:lnTo>
                <a:lnTo>
                  <a:pt x="109423" y="261457"/>
                </a:lnTo>
                <a:lnTo>
                  <a:pt x="108021" y="266120"/>
                </a:lnTo>
                <a:lnTo>
                  <a:pt x="107076" y="271729"/>
                </a:lnTo>
                <a:lnTo>
                  <a:pt x="106161" y="277307"/>
                </a:lnTo>
                <a:lnTo>
                  <a:pt x="106161" y="282427"/>
                </a:lnTo>
                <a:lnTo>
                  <a:pt x="108325" y="297906"/>
                </a:lnTo>
                <a:lnTo>
                  <a:pt x="114390" y="310743"/>
                </a:lnTo>
                <a:lnTo>
                  <a:pt x="123719" y="320455"/>
                </a:lnTo>
                <a:lnTo>
                  <a:pt x="135673" y="326558"/>
                </a:lnTo>
                <a:lnTo>
                  <a:pt x="151915" y="326484"/>
                </a:lnTo>
                <a:lnTo>
                  <a:pt x="164572" y="323541"/>
                </a:lnTo>
                <a:lnTo>
                  <a:pt x="174472" y="317712"/>
                </a:lnTo>
                <a:lnTo>
                  <a:pt x="155755" y="317605"/>
                </a:lnTo>
                <a:lnTo>
                  <a:pt x="141764" y="315061"/>
                </a:lnTo>
                <a:lnTo>
                  <a:pt x="135571" y="304040"/>
                </a:lnTo>
                <a:lnTo>
                  <a:pt x="135842" y="288548"/>
                </a:lnTo>
                <a:lnTo>
                  <a:pt x="137375" y="276616"/>
                </a:lnTo>
                <a:lnTo>
                  <a:pt x="140604" y="262402"/>
                </a:lnTo>
                <a:lnTo>
                  <a:pt x="140604" y="255849"/>
                </a:lnTo>
                <a:lnTo>
                  <a:pt x="138682" y="243311"/>
                </a:lnTo>
                <a:lnTo>
                  <a:pt x="133175" y="232874"/>
                </a:lnTo>
                <a:lnTo>
                  <a:pt x="124472" y="224365"/>
                </a:lnTo>
                <a:lnTo>
                  <a:pt x="113991" y="218219"/>
                </a:lnTo>
                <a:close/>
              </a:path>
              <a:path w="210820" h="328930">
                <a:moveTo>
                  <a:pt x="202509" y="252130"/>
                </a:moveTo>
                <a:lnTo>
                  <a:pt x="192267" y="252130"/>
                </a:lnTo>
                <a:lnTo>
                  <a:pt x="191810" y="253989"/>
                </a:lnTo>
                <a:lnTo>
                  <a:pt x="190408" y="260543"/>
                </a:lnTo>
                <a:lnTo>
                  <a:pt x="185189" y="277836"/>
                </a:lnTo>
                <a:lnTo>
                  <a:pt x="179408" y="292660"/>
                </a:lnTo>
                <a:lnTo>
                  <a:pt x="172772" y="304544"/>
                </a:lnTo>
                <a:lnTo>
                  <a:pt x="164985" y="313016"/>
                </a:lnTo>
                <a:lnTo>
                  <a:pt x="155755" y="317605"/>
                </a:lnTo>
                <a:lnTo>
                  <a:pt x="174570" y="317605"/>
                </a:lnTo>
                <a:lnTo>
                  <a:pt x="197169" y="276368"/>
                </a:lnTo>
                <a:lnTo>
                  <a:pt x="202377" y="257652"/>
                </a:lnTo>
                <a:lnTo>
                  <a:pt x="202509" y="252130"/>
                </a:lnTo>
                <a:close/>
              </a:path>
              <a:path w="210820" h="328930">
                <a:moveTo>
                  <a:pt x="180483" y="118914"/>
                </a:moveTo>
                <a:lnTo>
                  <a:pt x="138247" y="133457"/>
                </a:lnTo>
                <a:lnTo>
                  <a:pt x="103178" y="167311"/>
                </a:lnTo>
                <a:lnTo>
                  <a:pt x="93512" y="177214"/>
                </a:lnTo>
                <a:lnTo>
                  <a:pt x="83770" y="186185"/>
                </a:lnTo>
                <a:lnTo>
                  <a:pt x="73998" y="193819"/>
                </a:lnTo>
                <a:lnTo>
                  <a:pt x="64243" y="199716"/>
                </a:lnTo>
                <a:lnTo>
                  <a:pt x="87777" y="199716"/>
                </a:lnTo>
                <a:lnTo>
                  <a:pt x="117557" y="166066"/>
                </a:lnTo>
                <a:lnTo>
                  <a:pt x="149217" y="137950"/>
                </a:lnTo>
                <a:lnTo>
                  <a:pt x="181081" y="127711"/>
                </a:lnTo>
                <a:lnTo>
                  <a:pt x="202536" y="127711"/>
                </a:lnTo>
                <a:lnTo>
                  <a:pt x="201826" y="126466"/>
                </a:lnTo>
                <a:lnTo>
                  <a:pt x="190683" y="119267"/>
                </a:lnTo>
                <a:lnTo>
                  <a:pt x="180483" y="118914"/>
                </a:lnTo>
                <a:close/>
              </a:path>
              <a:path w="210820" h="328930">
                <a:moveTo>
                  <a:pt x="202536" y="127711"/>
                </a:moveTo>
                <a:lnTo>
                  <a:pt x="181569" y="127711"/>
                </a:lnTo>
                <a:lnTo>
                  <a:pt x="182483" y="128168"/>
                </a:lnTo>
                <a:lnTo>
                  <a:pt x="188061" y="129113"/>
                </a:lnTo>
                <a:lnTo>
                  <a:pt x="188549" y="129113"/>
                </a:lnTo>
                <a:lnTo>
                  <a:pt x="192267" y="131917"/>
                </a:lnTo>
                <a:lnTo>
                  <a:pt x="193212" y="132374"/>
                </a:lnTo>
                <a:lnTo>
                  <a:pt x="193212" y="132831"/>
                </a:lnTo>
                <a:lnTo>
                  <a:pt x="194127" y="133776"/>
                </a:lnTo>
                <a:lnTo>
                  <a:pt x="176828" y="140080"/>
                </a:lnTo>
                <a:lnTo>
                  <a:pt x="169171" y="151140"/>
                </a:lnTo>
                <a:lnTo>
                  <a:pt x="170691" y="166555"/>
                </a:lnTo>
                <a:lnTo>
                  <a:pt x="179321" y="174442"/>
                </a:lnTo>
                <a:lnTo>
                  <a:pt x="193892" y="172351"/>
                </a:lnTo>
                <a:lnTo>
                  <a:pt x="204701" y="164960"/>
                </a:lnTo>
                <a:lnTo>
                  <a:pt x="210370" y="152761"/>
                </a:lnTo>
                <a:lnTo>
                  <a:pt x="208424" y="138036"/>
                </a:lnTo>
                <a:lnTo>
                  <a:pt x="202536" y="127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6738016" y="1302294"/>
            <a:ext cx="86846" cy="411256"/>
          </a:xfrm>
          <a:custGeom>
            <a:avLst/>
            <a:gdLst/>
            <a:ahLst/>
            <a:cxnLst/>
            <a:rect l="l" t="t" r="r" b="b"/>
            <a:pathLst>
              <a:path w="98425" h="466089">
                <a:moveTo>
                  <a:pt x="1859" y="0"/>
                </a:moveTo>
                <a:lnTo>
                  <a:pt x="0" y="1859"/>
                </a:lnTo>
                <a:lnTo>
                  <a:pt x="0" y="7010"/>
                </a:lnTo>
                <a:lnTo>
                  <a:pt x="8869" y="15392"/>
                </a:lnTo>
                <a:lnTo>
                  <a:pt x="16270" y="23312"/>
                </a:lnTo>
                <a:lnTo>
                  <a:pt x="42213" y="60054"/>
                </a:lnTo>
                <a:lnTo>
                  <a:pt x="61933" y="104659"/>
                </a:lnTo>
                <a:lnTo>
                  <a:pt x="72344" y="143086"/>
                </a:lnTo>
                <a:lnTo>
                  <a:pt x="78774" y="185630"/>
                </a:lnTo>
                <a:lnTo>
                  <a:pt x="81015" y="232161"/>
                </a:lnTo>
                <a:lnTo>
                  <a:pt x="80858" y="245303"/>
                </a:lnTo>
                <a:lnTo>
                  <a:pt x="78330" y="284651"/>
                </a:lnTo>
                <a:lnTo>
                  <a:pt x="72244" y="323380"/>
                </a:lnTo>
                <a:lnTo>
                  <a:pt x="61998" y="360841"/>
                </a:lnTo>
                <a:lnTo>
                  <a:pt x="46987" y="396387"/>
                </a:lnTo>
                <a:lnTo>
                  <a:pt x="26608" y="429373"/>
                </a:lnTo>
                <a:lnTo>
                  <a:pt x="0" y="459028"/>
                </a:lnTo>
                <a:lnTo>
                  <a:pt x="0" y="464179"/>
                </a:lnTo>
                <a:lnTo>
                  <a:pt x="1859" y="466039"/>
                </a:lnTo>
                <a:lnTo>
                  <a:pt x="4663" y="466039"/>
                </a:lnTo>
                <a:lnTo>
                  <a:pt x="36799" y="438804"/>
                </a:lnTo>
                <a:lnTo>
                  <a:pt x="67058" y="397345"/>
                </a:lnTo>
                <a:lnTo>
                  <a:pt x="88063" y="351622"/>
                </a:lnTo>
                <a:lnTo>
                  <a:pt x="97871" y="318841"/>
                </a:lnTo>
                <a:lnTo>
                  <a:pt x="97871" y="145929"/>
                </a:lnTo>
                <a:lnTo>
                  <a:pt x="81653" y="97135"/>
                </a:lnTo>
                <a:lnTo>
                  <a:pt x="61190" y="60594"/>
                </a:lnTo>
                <a:lnTo>
                  <a:pt x="31717" y="22341"/>
                </a:lnTo>
                <a:lnTo>
                  <a:pt x="6374" y="553"/>
                </a:lnTo>
                <a:lnTo>
                  <a:pt x="1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59" y="4815341"/>
            <a:ext cx="6066806" cy="7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2390" y="2389731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5">
                <a:moveTo>
                  <a:pt x="0" y="0"/>
                </a:moveTo>
                <a:lnTo>
                  <a:pt x="12049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4022391" y="238973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5" h="2014220">
                <a:moveTo>
                  <a:pt x="0" y="0"/>
                </a:moveTo>
                <a:lnTo>
                  <a:pt x="1749" y="201363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022390" y="4157804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4">
                <a:moveTo>
                  <a:pt x="0" y="0"/>
                </a:moveTo>
                <a:lnTo>
                  <a:pt x="12049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584012" y="2389731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5">
                <a:moveTo>
                  <a:pt x="120487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689760" y="238973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1737" y="0"/>
                </a:moveTo>
                <a:lnTo>
                  <a:pt x="0" y="201363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584012" y="4157804"/>
            <a:ext cx="106456" cy="1681"/>
          </a:xfrm>
          <a:custGeom>
            <a:avLst/>
            <a:gdLst/>
            <a:ahLst/>
            <a:cxnLst/>
            <a:rect l="l" t="t" r="r" b="b"/>
            <a:pathLst>
              <a:path w="120650" h="1904">
                <a:moveTo>
                  <a:pt x="120487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4291855" y="2448056"/>
            <a:ext cx="165847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565"/>
              </a:spcBef>
            </a:pP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653"/>
              </a:spcBef>
            </a:pPr>
            <a:r>
              <a:rPr sz="225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2490" y="3742763"/>
            <a:ext cx="305514" cy="30872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2250" dirty="0">
                <a:latin typeface="Gill Sans MT"/>
                <a:cs typeface="Gill Sans MT"/>
              </a:rPr>
              <a:t>…</a:t>
            </a:r>
            <a:endParaRPr sz="22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2987" y="1188916"/>
            <a:ext cx="279587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485"/>
              </a:lnSpc>
            </a:pPr>
            <a:r>
              <a:rPr sz="3397" i="1" spc="75" dirty="0">
                <a:latin typeface="Trebuchet MS"/>
                <a:cs typeface="Trebuchet MS"/>
              </a:rPr>
              <a:t>Y</a:t>
            </a:r>
            <a:endParaRPr sz="3397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5209" y="1245266"/>
            <a:ext cx="3488391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005400" algn="l"/>
                <a:tab pos="2598222" algn="l"/>
              </a:tabLst>
            </a:pPr>
            <a:r>
              <a:rPr sz="3265" i="1" dirty="0">
                <a:latin typeface="Times New Roman"/>
                <a:cs typeface="Times New Roman"/>
              </a:rPr>
              <a:t>=	+	no</a:t>
            </a:r>
            <a:r>
              <a:rPr sz="3265" i="1" spc="-4" dirty="0">
                <a:latin typeface="Times New Roman"/>
                <a:cs typeface="Times New Roman"/>
              </a:rPr>
              <a:t>i</a:t>
            </a:r>
            <a:r>
              <a:rPr sz="3265" i="1" dirty="0">
                <a:latin typeface="Times New Roman"/>
                <a:cs typeface="Times New Roman"/>
              </a:rPr>
              <a:t>se</a:t>
            </a:r>
            <a:endParaRPr sz="326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22667" y="2388951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5">
                <a:moveTo>
                  <a:pt x="0" y="0"/>
                </a:moveTo>
                <a:lnTo>
                  <a:pt x="361462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922667" y="238895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0" y="0"/>
                </a:moveTo>
                <a:lnTo>
                  <a:pt x="1737" y="2013661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922667" y="4165710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4">
                <a:moveTo>
                  <a:pt x="0" y="0"/>
                </a:moveTo>
                <a:lnTo>
                  <a:pt x="361462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00591" y="2388951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5">
                <a:moveTo>
                  <a:pt x="361492" y="0"/>
                </a:moveTo>
                <a:lnTo>
                  <a:pt x="0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916086" y="2388950"/>
            <a:ext cx="1681" cy="1777253"/>
          </a:xfrm>
          <a:custGeom>
            <a:avLst/>
            <a:gdLst/>
            <a:ahLst/>
            <a:cxnLst/>
            <a:rect l="l" t="t" r="r" b="b"/>
            <a:pathLst>
              <a:path w="1904" h="2014220">
                <a:moveTo>
                  <a:pt x="1737" y="0"/>
                </a:moveTo>
                <a:lnTo>
                  <a:pt x="0" y="2013661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600591" y="4165710"/>
            <a:ext cx="319368" cy="1681"/>
          </a:xfrm>
          <a:custGeom>
            <a:avLst/>
            <a:gdLst/>
            <a:ahLst/>
            <a:cxnLst/>
            <a:rect l="l" t="t" r="r" b="b"/>
            <a:pathLst>
              <a:path w="361950" h="1904">
                <a:moveTo>
                  <a:pt x="361492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6992427" y="3753968"/>
            <a:ext cx="275641" cy="28294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206"/>
            <a:r>
              <a:rPr sz="2030" dirty="0">
                <a:latin typeface="Gill Sans MT"/>
                <a:cs typeface="Gill Sans MT"/>
              </a:rPr>
              <a:t>…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48013" y="2664831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365640" y="2538805"/>
            <a:ext cx="1681" cy="127187"/>
          </a:xfrm>
          <a:custGeom>
            <a:avLst/>
            <a:gdLst/>
            <a:ahLst/>
            <a:cxnLst/>
            <a:rect l="l" t="t" r="r" b="b"/>
            <a:pathLst>
              <a:path w="1904" h="144144">
                <a:moveTo>
                  <a:pt x="1737" y="0"/>
                </a:moveTo>
                <a:lnTo>
                  <a:pt x="0" y="14368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587517" y="2538805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809393" y="2623333"/>
            <a:ext cx="1681" cy="211790"/>
          </a:xfrm>
          <a:custGeom>
            <a:avLst/>
            <a:gdLst/>
            <a:ahLst/>
            <a:cxnLst/>
            <a:rect l="l" t="t" r="r" b="b"/>
            <a:pathLst>
              <a:path w="1904" h="240030">
                <a:moveTo>
                  <a:pt x="1737" y="0"/>
                </a:moveTo>
                <a:lnTo>
                  <a:pt x="0" y="239481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031270" y="2750112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7253146" y="2623333"/>
            <a:ext cx="1681" cy="127187"/>
          </a:xfrm>
          <a:custGeom>
            <a:avLst/>
            <a:gdLst/>
            <a:ahLst/>
            <a:cxnLst/>
            <a:rect l="l" t="t" r="r" b="b"/>
            <a:pathLst>
              <a:path w="1904" h="144144">
                <a:moveTo>
                  <a:pt x="1737" y="0"/>
                </a:moveTo>
                <a:lnTo>
                  <a:pt x="0" y="14368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364671" y="253630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6590018" y="2622553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806703" y="283098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032049" y="274933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143764" y="2665584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254678" y="2621773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7475023" y="2623333"/>
            <a:ext cx="1681" cy="211790"/>
          </a:xfrm>
          <a:custGeom>
            <a:avLst/>
            <a:gdLst/>
            <a:ahLst/>
            <a:cxnLst/>
            <a:rect l="l" t="t" r="r" b="b"/>
            <a:pathLst>
              <a:path w="1904" h="240030">
                <a:moveTo>
                  <a:pt x="1737" y="0"/>
                </a:moveTo>
                <a:lnTo>
                  <a:pt x="0" y="239481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7476556" y="2833107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5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696899" y="2750112"/>
            <a:ext cx="1681" cy="84604"/>
          </a:xfrm>
          <a:custGeom>
            <a:avLst/>
            <a:gdLst/>
            <a:ahLst/>
            <a:cxnLst/>
            <a:rect l="l" t="t" r="r" b="b"/>
            <a:pathLst>
              <a:path w="1904" h="95885">
                <a:moveTo>
                  <a:pt x="1737" y="0"/>
                </a:moveTo>
                <a:lnTo>
                  <a:pt x="0" y="95798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6143764" y="2945578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6365640" y="2945578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587517" y="3030322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809393" y="3156670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7031270" y="3030321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148013" y="294364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364671" y="302954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590018" y="323832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806703" y="315589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143764" y="3071926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032802" y="302876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7253146" y="3030322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254678" y="3239880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475023" y="3156670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476556" y="3165922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365640" y="3437095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587517" y="3563443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809393" y="3437095"/>
            <a:ext cx="1681" cy="126626"/>
          </a:xfrm>
          <a:custGeom>
            <a:avLst/>
            <a:gdLst/>
            <a:ahLst/>
            <a:cxnLst/>
            <a:rect l="l" t="t" r="r" b="b"/>
            <a:pathLst>
              <a:path w="1904" h="143510">
                <a:moveTo>
                  <a:pt x="1737" y="0"/>
                </a:moveTo>
                <a:lnTo>
                  <a:pt x="0" y="143195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148013" y="343631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364671" y="3645686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590018" y="356266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0" y="0"/>
                </a:moveTo>
                <a:lnTo>
                  <a:pt x="255391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143764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810925" y="343553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6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7031270" y="3437095"/>
            <a:ext cx="1681" cy="211231"/>
          </a:xfrm>
          <a:custGeom>
            <a:avLst/>
            <a:gdLst/>
            <a:ahLst/>
            <a:cxnLst/>
            <a:rect l="l" t="t" r="r" b="b"/>
            <a:pathLst>
              <a:path w="1904" h="239395">
                <a:moveTo>
                  <a:pt x="1737" y="0"/>
                </a:moveTo>
                <a:lnTo>
                  <a:pt x="0" y="2392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032802" y="3646654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253146" y="3563443"/>
            <a:ext cx="1681" cy="85165"/>
          </a:xfrm>
          <a:custGeom>
            <a:avLst/>
            <a:gdLst/>
            <a:ahLst/>
            <a:cxnLst/>
            <a:rect l="l" t="t" r="r" b="b"/>
            <a:pathLst>
              <a:path w="1904" h="96520">
                <a:moveTo>
                  <a:pt x="1737" y="0"/>
                </a:moveTo>
                <a:lnTo>
                  <a:pt x="0" y="96042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7254678" y="3572695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7476556" y="3424777"/>
            <a:ext cx="225798" cy="1681"/>
          </a:xfrm>
          <a:custGeom>
            <a:avLst/>
            <a:gdLst/>
            <a:ahLst/>
            <a:cxnLst/>
            <a:rect l="l" t="t" r="r" b="b"/>
            <a:pathLst>
              <a:path w="255904" h="1904">
                <a:moveTo>
                  <a:pt x="255391" y="0"/>
                </a:moveTo>
                <a:lnTo>
                  <a:pt x="0" y="1737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7475023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7696899" y="3426311"/>
            <a:ext cx="1681" cy="147357"/>
          </a:xfrm>
          <a:custGeom>
            <a:avLst/>
            <a:gdLst/>
            <a:ahLst/>
            <a:cxnLst/>
            <a:rect l="l" t="t" r="r" b="b"/>
            <a:pathLst>
              <a:path w="1904" h="167004">
                <a:moveTo>
                  <a:pt x="1737" y="0"/>
                </a:moveTo>
                <a:lnTo>
                  <a:pt x="0" y="166969"/>
                </a:lnTo>
              </a:path>
            </a:pathLst>
          </a:custGeom>
          <a:ln w="29467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 txBox="1"/>
          <p:nvPr/>
        </p:nvSpPr>
        <p:spPr>
          <a:xfrm>
            <a:off x="5266768" y="2993385"/>
            <a:ext cx="303679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65" i="1" dirty="0">
                <a:latin typeface="Times New Roman"/>
                <a:cs typeface="Times New Roman"/>
              </a:rPr>
              <a:t>=</a:t>
            </a:r>
            <a:endParaRPr sz="3265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59594" y="2436784"/>
            <a:ext cx="441339" cy="67851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2868" dirty="0">
                <a:latin typeface="Gill Sans MT"/>
                <a:cs typeface="Gill Sans MT"/>
              </a:rPr>
              <a:t>time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281172" y="3270916"/>
            <a:ext cx="0" cy="342340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387583"/>
                </a:moveTo>
                <a:lnTo>
                  <a:pt x="0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3208371" y="3559168"/>
            <a:ext cx="145676" cy="145676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82509" y="165018"/>
                </a:lnTo>
                <a:lnTo>
                  <a:pt x="144386" y="41269"/>
                </a:lnTo>
                <a:lnTo>
                  <a:pt x="82509" y="41269"/>
                </a:lnTo>
                <a:lnTo>
                  <a:pt x="0" y="0"/>
                </a:lnTo>
                <a:close/>
              </a:path>
              <a:path w="165100" h="165100">
                <a:moveTo>
                  <a:pt x="165021" y="0"/>
                </a:moveTo>
                <a:lnTo>
                  <a:pt x="82509" y="41269"/>
                </a:lnTo>
                <a:lnTo>
                  <a:pt x="144386" y="41269"/>
                </a:lnTo>
                <a:lnTo>
                  <a:pt x="16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4415171" y="1893050"/>
            <a:ext cx="139513" cy="367552"/>
          </a:xfrm>
          <a:custGeom>
            <a:avLst/>
            <a:gdLst/>
            <a:ahLst/>
            <a:cxnLst/>
            <a:rect l="l" t="t" r="r" b="b"/>
            <a:pathLst>
              <a:path w="158114" h="416560">
                <a:moveTo>
                  <a:pt x="157947" y="0"/>
                </a:moveTo>
                <a:lnTo>
                  <a:pt x="150967" y="18379"/>
                </a:lnTo>
                <a:lnTo>
                  <a:pt x="0" y="416387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467400" y="1807150"/>
            <a:ext cx="136151" cy="162485"/>
          </a:xfrm>
          <a:custGeom>
            <a:avLst/>
            <a:gdLst/>
            <a:ahLst/>
            <a:cxnLst/>
            <a:rect l="l" t="t" r="r" b="b"/>
            <a:pathLst>
              <a:path w="154304" h="184150">
                <a:moveTo>
                  <a:pt x="147406" y="115732"/>
                </a:moveTo>
                <a:lnTo>
                  <a:pt x="91775" y="115732"/>
                </a:lnTo>
                <a:lnTo>
                  <a:pt x="154289" y="183581"/>
                </a:lnTo>
                <a:lnTo>
                  <a:pt x="147406" y="115732"/>
                </a:lnTo>
                <a:close/>
              </a:path>
              <a:path w="154304" h="184150">
                <a:moveTo>
                  <a:pt x="135666" y="0"/>
                </a:moveTo>
                <a:lnTo>
                  <a:pt x="0" y="125028"/>
                </a:lnTo>
                <a:lnTo>
                  <a:pt x="91775" y="115732"/>
                </a:lnTo>
                <a:lnTo>
                  <a:pt x="147406" y="115732"/>
                </a:lnTo>
                <a:lnTo>
                  <a:pt x="135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 txBox="1"/>
          <p:nvPr/>
        </p:nvSpPr>
        <p:spPr>
          <a:xfrm>
            <a:off x="1904731" y="4881692"/>
            <a:ext cx="2590240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13" dirty="0" smtClean="0">
                <a:latin typeface="Gill Sans MT"/>
                <a:cs typeface="Gill Sans MT"/>
              </a:rPr>
              <a:t>3.</a:t>
            </a:r>
            <a:r>
              <a:rPr sz="2868" spc="-212" dirty="0" smtClean="0">
                <a:latin typeface="Times New Roman"/>
                <a:cs typeface="Times New Roman"/>
              </a:rPr>
              <a:t> </a:t>
            </a:r>
            <a:r>
              <a:rPr sz="2868" spc="-18" dirty="0" smtClean="0">
                <a:latin typeface="Gill Sans MT"/>
                <a:cs typeface="Gill Sans MT"/>
              </a:rPr>
              <a:t>Bernou</a:t>
            </a:r>
            <a:r>
              <a:rPr sz="2868" spc="-13" dirty="0" smtClean="0">
                <a:latin typeface="Gill Sans MT"/>
                <a:cs typeface="Gill Sans MT"/>
              </a:rPr>
              <a:t>l</a:t>
            </a:r>
            <a:r>
              <a:rPr sz="2868" spc="-4" dirty="0" smtClean="0">
                <a:latin typeface="Gill Sans MT"/>
                <a:cs typeface="Gill Sans MT"/>
              </a:rPr>
              <a:t>l</a:t>
            </a:r>
            <a:r>
              <a:rPr sz="2868" dirty="0" smtClean="0">
                <a:latin typeface="Gill Sans MT"/>
                <a:cs typeface="Gill Sans MT"/>
              </a:rPr>
              <a:t>i</a:t>
            </a:r>
            <a:r>
              <a:rPr sz="2868" spc="75" dirty="0" smtClean="0">
                <a:latin typeface="Times New Roman"/>
                <a:cs typeface="Times New Roman"/>
              </a:rPr>
              <a:t> </a:t>
            </a:r>
            <a:r>
              <a:rPr sz="2868" spc="-26" dirty="0" smtClean="0">
                <a:latin typeface="Gill Sans MT"/>
                <a:cs typeface="Gill Sans MT"/>
              </a:rPr>
              <a:t>G</a:t>
            </a:r>
            <a:r>
              <a:rPr sz="2868" spc="-22" dirty="0" smtClean="0">
                <a:latin typeface="Gill Sans MT"/>
                <a:cs typeface="Gill Sans MT"/>
              </a:rPr>
              <a:t>L</a:t>
            </a:r>
            <a:r>
              <a:rPr sz="2868" spc="-26" dirty="0" smtClean="0">
                <a:latin typeface="Gill Sans MT"/>
                <a:cs typeface="Gill Sans MT"/>
              </a:rPr>
              <a:t>M</a:t>
            </a:r>
            <a:r>
              <a:rPr sz="2868" dirty="0" smtClean="0">
                <a:latin typeface="Gill Sans MT"/>
                <a:cs typeface="Gill Sans MT"/>
              </a:rPr>
              <a:t>:</a:t>
            </a:r>
            <a:endParaRPr sz="2868" dirty="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178272" y="5311021"/>
            <a:ext cx="2161054" cy="0"/>
          </a:xfrm>
          <a:custGeom>
            <a:avLst/>
            <a:gdLst/>
            <a:ahLst/>
            <a:cxnLst/>
            <a:rect l="l" t="t" r="r" b="b"/>
            <a:pathLst>
              <a:path w="2449195">
                <a:moveTo>
                  <a:pt x="0" y="0"/>
                </a:moveTo>
                <a:lnTo>
                  <a:pt x="2449116" y="0"/>
                </a:lnTo>
              </a:path>
            </a:pathLst>
          </a:custGeom>
          <a:ln w="20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351897" y="1899397"/>
            <a:ext cx="52668" cy="318247"/>
          </a:xfrm>
          <a:custGeom>
            <a:avLst/>
            <a:gdLst/>
            <a:ahLst/>
            <a:cxnLst/>
            <a:rect l="l" t="t" r="r" b="b"/>
            <a:pathLst>
              <a:path w="59689" h="360680">
                <a:moveTo>
                  <a:pt x="0" y="0"/>
                </a:moveTo>
                <a:lnTo>
                  <a:pt x="3200" y="19385"/>
                </a:lnTo>
                <a:lnTo>
                  <a:pt x="59405" y="360425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288804" y="1808737"/>
            <a:ext cx="143996" cy="155762"/>
          </a:xfrm>
          <a:custGeom>
            <a:avLst/>
            <a:gdLst/>
            <a:ahLst/>
            <a:cxnLst/>
            <a:rect l="l" t="t" r="r" b="b"/>
            <a:pathLst>
              <a:path w="163195" h="176530">
                <a:moveTo>
                  <a:pt x="54559" y="0"/>
                </a:moveTo>
                <a:lnTo>
                  <a:pt x="0" y="176265"/>
                </a:lnTo>
                <a:lnTo>
                  <a:pt x="74706" y="122133"/>
                </a:lnTo>
                <a:lnTo>
                  <a:pt x="143057" y="122133"/>
                </a:lnTo>
                <a:lnTo>
                  <a:pt x="54559" y="0"/>
                </a:lnTo>
                <a:close/>
              </a:path>
              <a:path w="163195" h="176530">
                <a:moveTo>
                  <a:pt x="143057" y="122133"/>
                </a:moveTo>
                <a:lnTo>
                  <a:pt x="74706" y="122133"/>
                </a:lnTo>
                <a:lnTo>
                  <a:pt x="162824" y="149412"/>
                </a:lnTo>
                <a:lnTo>
                  <a:pt x="143057" y="122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8106765" y="2397611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5">
                <a:moveTo>
                  <a:pt x="0" y="0"/>
                </a:moveTo>
                <a:lnTo>
                  <a:pt x="93695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8106765" y="2397611"/>
            <a:ext cx="1681" cy="1256740"/>
          </a:xfrm>
          <a:custGeom>
            <a:avLst/>
            <a:gdLst/>
            <a:ahLst/>
            <a:cxnLst/>
            <a:rect l="l" t="t" r="r" b="b"/>
            <a:pathLst>
              <a:path w="1904" h="1424304">
                <a:moveTo>
                  <a:pt x="0" y="0"/>
                </a:moveTo>
                <a:lnTo>
                  <a:pt x="1737" y="142429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8106765" y="3654346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4">
                <a:moveTo>
                  <a:pt x="0" y="0"/>
                </a:moveTo>
                <a:lnTo>
                  <a:pt x="93695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8539464" y="2397611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5">
                <a:moveTo>
                  <a:pt x="93725" y="0"/>
                </a:moveTo>
                <a:lnTo>
                  <a:pt x="0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8618103" y="2397611"/>
            <a:ext cx="1681" cy="1256740"/>
          </a:xfrm>
          <a:custGeom>
            <a:avLst/>
            <a:gdLst/>
            <a:ahLst/>
            <a:cxnLst/>
            <a:rect l="l" t="t" r="r" b="b"/>
            <a:pathLst>
              <a:path w="1904" h="1424304">
                <a:moveTo>
                  <a:pt x="1767" y="0"/>
                </a:moveTo>
                <a:lnTo>
                  <a:pt x="0" y="142429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8539464" y="3654346"/>
            <a:ext cx="82924" cy="1681"/>
          </a:xfrm>
          <a:custGeom>
            <a:avLst/>
            <a:gdLst/>
            <a:ahLst/>
            <a:cxnLst/>
            <a:rect l="l" t="t" r="r" b="b"/>
            <a:pathLst>
              <a:path w="93979" h="1904">
                <a:moveTo>
                  <a:pt x="93725" y="0"/>
                </a:moveTo>
                <a:lnTo>
                  <a:pt x="0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 txBox="1"/>
          <p:nvPr/>
        </p:nvSpPr>
        <p:spPr>
          <a:xfrm>
            <a:off x="8178092" y="2523730"/>
            <a:ext cx="25101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618"/>
              </a:lnSpc>
            </a:pPr>
            <a:r>
              <a:rPr sz="3530" spc="18" dirty="0">
                <a:latin typeface="MS Gothic"/>
                <a:cs typeface="MS Gothic"/>
              </a:rPr>
              <a:t>~</a:t>
            </a:r>
            <a:endParaRPr sz="3530">
              <a:latin typeface="MS Gothic"/>
              <a:cs typeface="MS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201298" y="2649248"/>
            <a:ext cx="259976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675"/>
              </a:lnSpc>
            </a:pPr>
            <a:r>
              <a:rPr sz="3530" spc="18" dirty="0">
                <a:latin typeface="DejaVu Sans Condensed"/>
                <a:cs typeface="DejaVu Sans Condensed"/>
              </a:rPr>
              <a:t>k</a:t>
            </a:r>
            <a:endParaRPr sz="3530">
              <a:latin typeface="DejaVu Sans Condensed"/>
              <a:cs typeface="DejaVu Sans Condensed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07209" y="6183456"/>
            <a:ext cx="3218329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27" b="1" spc="66" dirty="0">
                <a:latin typeface="Gill Sans MT"/>
                <a:cs typeface="Gill Sans MT"/>
              </a:rPr>
              <a:t>“</a:t>
            </a:r>
            <a:r>
              <a:rPr sz="2427" b="1" spc="-4" dirty="0">
                <a:latin typeface="Gill Sans MT"/>
                <a:cs typeface="Gill Sans MT"/>
              </a:rPr>
              <a:t>l</a:t>
            </a:r>
            <a:r>
              <a:rPr sz="2427" b="1" spc="128" dirty="0">
                <a:latin typeface="Gill Sans MT"/>
                <a:cs typeface="Gill Sans MT"/>
              </a:rPr>
              <a:t>o</a:t>
            </a:r>
            <a:r>
              <a:rPr sz="2427" b="1" spc="75" dirty="0">
                <a:latin typeface="Gill Sans MT"/>
                <a:cs typeface="Gill Sans MT"/>
              </a:rPr>
              <a:t>gi</a:t>
            </a:r>
            <a:r>
              <a:rPr sz="2427" b="1" spc="141" dirty="0">
                <a:latin typeface="Gill Sans MT"/>
                <a:cs typeface="Gill Sans MT"/>
              </a:rPr>
              <a:t>s</a:t>
            </a:r>
            <a:r>
              <a:rPr sz="2427" b="1" spc="159" dirty="0">
                <a:latin typeface="Gill Sans MT"/>
                <a:cs typeface="Gill Sans MT"/>
              </a:rPr>
              <a:t>t</a:t>
            </a:r>
            <a:r>
              <a:rPr sz="2427" b="1" spc="88" dirty="0">
                <a:latin typeface="Gill Sans MT"/>
                <a:cs typeface="Gill Sans MT"/>
              </a:rPr>
              <a:t>i</a:t>
            </a:r>
            <a:r>
              <a:rPr sz="2427" b="1" spc="35" dirty="0">
                <a:latin typeface="Gill Sans MT"/>
                <a:cs typeface="Gill Sans MT"/>
              </a:rPr>
              <a:t>c</a:t>
            </a:r>
            <a:r>
              <a:rPr sz="2427" b="1" spc="119" dirty="0">
                <a:latin typeface="Times New Roman"/>
                <a:cs typeface="Times New Roman"/>
              </a:rPr>
              <a:t> </a:t>
            </a:r>
            <a:r>
              <a:rPr sz="2427" b="1" spc="13" dirty="0">
                <a:latin typeface="Gill Sans MT"/>
                <a:cs typeface="Gill Sans MT"/>
              </a:rPr>
              <a:t>r</a:t>
            </a:r>
            <a:r>
              <a:rPr sz="2427" b="1" spc="119" dirty="0">
                <a:latin typeface="Gill Sans MT"/>
                <a:cs typeface="Gill Sans MT"/>
              </a:rPr>
              <a:t>e</a:t>
            </a:r>
            <a:r>
              <a:rPr sz="2427" b="1" spc="159" dirty="0">
                <a:latin typeface="Gill Sans MT"/>
                <a:cs typeface="Gill Sans MT"/>
              </a:rPr>
              <a:t>g</a:t>
            </a:r>
            <a:r>
              <a:rPr sz="2427" b="1" spc="13" dirty="0">
                <a:latin typeface="Gill Sans MT"/>
                <a:cs typeface="Gill Sans MT"/>
              </a:rPr>
              <a:t>r</a:t>
            </a:r>
            <a:r>
              <a:rPr sz="2427" b="1" spc="119" dirty="0">
                <a:latin typeface="Gill Sans MT"/>
                <a:cs typeface="Gill Sans MT"/>
              </a:rPr>
              <a:t>e</a:t>
            </a:r>
            <a:r>
              <a:rPr sz="2427" b="1" spc="124" dirty="0">
                <a:latin typeface="Gill Sans MT"/>
                <a:cs typeface="Gill Sans MT"/>
              </a:rPr>
              <a:t>ssi</a:t>
            </a:r>
            <a:r>
              <a:rPr sz="2427" b="1" spc="128" dirty="0">
                <a:latin typeface="Gill Sans MT"/>
                <a:cs typeface="Gill Sans MT"/>
              </a:rPr>
              <a:t>o</a:t>
            </a:r>
            <a:r>
              <a:rPr sz="2427" b="1" spc="141" dirty="0">
                <a:latin typeface="Gill Sans MT"/>
                <a:cs typeface="Gill Sans MT"/>
              </a:rPr>
              <a:t>n</a:t>
            </a:r>
            <a:r>
              <a:rPr sz="2427" b="1" spc="13" dirty="0">
                <a:latin typeface="Gill Sans MT"/>
                <a:cs typeface="Gill Sans MT"/>
              </a:rPr>
              <a:t>”</a:t>
            </a:r>
            <a:endParaRPr sz="2427">
              <a:latin typeface="Gill Sans MT"/>
              <a:cs typeface="Gill Sans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308408" y="5510421"/>
            <a:ext cx="2010896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outputs</a:t>
            </a:r>
            <a:r>
              <a:rPr sz="2427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0</a:t>
            </a:r>
            <a:r>
              <a:rPr sz="2427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and</a:t>
            </a:r>
            <a:r>
              <a:rPr sz="2427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srgbClr val="FF2600"/>
                </a:solidFill>
                <a:latin typeface="Gill Sans MT"/>
                <a:cs typeface="Gill Sans MT"/>
              </a:rPr>
              <a:t>1</a:t>
            </a:r>
            <a:endParaRPr sz="2427">
              <a:latin typeface="Gill Sans MT"/>
              <a:cs typeface="Gill Sans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06703" y="264632"/>
            <a:ext cx="7808819" cy="563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662" dirty="0">
                <a:latin typeface="Gill Sans MT"/>
                <a:cs typeface="Gill Sans MT"/>
              </a:rPr>
              <a:t>Comput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dirty="0">
                <a:latin typeface="Gill Sans MT"/>
                <a:cs typeface="Gill Sans MT"/>
              </a:rPr>
              <a:t>ng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>
                <a:latin typeface="Gill Sans MT"/>
                <a:cs typeface="Gill Sans MT"/>
              </a:rPr>
              <a:t>max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spc="-40" dirty="0">
                <a:latin typeface="Gill Sans MT"/>
                <a:cs typeface="Gill Sans MT"/>
              </a:rPr>
              <a:t>m</a:t>
            </a:r>
            <a:r>
              <a:rPr sz="3662" dirty="0">
                <a:latin typeface="Gill Sans MT"/>
                <a:cs typeface="Gill Sans MT"/>
              </a:rPr>
              <a:t>um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spc="-4" dirty="0">
                <a:latin typeface="Gill Sans MT"/>
                <a:cs typeface="Gill Sans MT"/>
              </a:rPr>
              <a:t>li</a:t>
            </a:r>
            <a:r>
              <a:rPr sz="3662" spc="-110" dirty="0">
                <a:latin typeface="Gill Sans MT"/>
                <a:cs typeface="Gill Sans MT"/>
              </a:rPr>
              <a:t>k</a:t>
            </a:r>
            <a:r>
              <a:rPr sz="3662" dirty="0">
                <a:latin typeface="Gill Sans MT"/>
                <a:cs typeface="Gill Sans MT"/>
              </a:rPr>
              <a:t>e</a:t>
            </a:r>
            <a:r>
              <a:rPr sz="3662" spc="-4" dirty="0">
                <a:latin typeface="Gill Sans MT"/>
                <a:cs typeface="Gill Sans MT"/>
              </a:rPr>
              <a:t>li</a:t>
            </a:r>
            <a:r>
              <a:rPr sz="3662" dirty="0">
                <a:latin typeface="Gill Sans MT"/>
                <a:cs typeface="Gill Sans MT"/>
              </a:rPr>
              <a:t>hood</a:t>
            </a:r>
            <a:r>
              <a:rPr sz="3662" spc="106" dirty="0">
                <a:latin typeface="Times New Roman"/>
                <a:cs typeface="Times New Roman"/>
              </a:rPr>
              <a:t> </a:t>
            </a:r>
            <a:r>
              <a:rPr sz="3662" dirty="0">
                <a:latin typeface="Gill Sans MT"/>
                <a:cs typeface="Gill Sans MT"/>
              </a:rPr>
              <a:t>est</a:t>
            </a:r>
            <a:r>
              <a:rPr sz="3662" spc="-4" dirty="0">
                <a:latin typeface="Gill Sans MT"/>
                <a:cs typeface="Gill Sans MT"/>
              </a:rPr>
              <a:t>i</a:t>
            </a:r>
            <a:r>
              <a:rPr sz="3662" dirty="0">
                <a:latin typeface="Gill Sans MT"/>
                <a:cs typeface="Gill Sans MT"/>
              </a:rPr>
              <a:t>mate</a:t>
            </a:r>
            <a:endParaRPr sz="3662">
              <a:latin typeface="Gill Sans MT"/>
              <a:cs typeface="Gill Sans M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733570" y="1320943"/>
            <a:ext cx="205068" cy="374276"/>
          </a:xfrm>
          <a:custGeom>
            <a:avLst/>
            <a:gdLst/>
            <a:ahLst/>
            <a:cxnLst/>
            <a:rect l="l" t="t" r="r" b="b"/>
            <a:pathLst>
              <a:path w="232410" h="424180">
                <a:moveTo>
                  <a:pt x="29697" y="364329"/>
                </a:moveTo>
                <a:lnTo>
                  <a:pt x="15676" y="366818"/>
                </a:lnTo>
                <a:lnTo>
                  <a:pt x="5162" y="374831"/>
                </a:lnTo>
                <a:lnTo>
                  <a:pt x="0" y="387797"/>
                </a:lnTo>
                <a:lnTo>
                  <a:pt x="3008" y="403209"/>
                </a:lnTo>
                <a:lnTo>
                  <a:pt x="11205" y="414216"/>
                </a:lnTo>
                <a:lnTo>
                  <a:pt x="22841" y="421022"/>
                </a:lnTo>
                <a:lnTo>
                  <a:pt x="36165" y="423831"/>
                </a:lnTo>
                <a:lnTo>
                  <a:pt x="50466" y="421505"/>
                </a:lnTo>
                <a:lnTo>
                  <a:pt x="62863" y="415245"/>
                </a:lnTo>
                <a:lnTo>
                  <a:pt x="65621" y="412890"/>
                </a:lnTo>
                <a:lnTo>
                  <a:pt x="44755" y="412890"/>
                </a:lnTo>
                <a:lnTo>
                  <a:pt x="33376" y="412837"/>
                </a:lnTo>
                <a:lnTo>
                  <a:pt x="20588" y="408181"/>
                </a:lnTo>
                <a:lnTo>
                  <a:pt x="34862" y="399862"/>
                </a:lnTo>
                <a:lnTo>
                  <a:pt x="41321" y="388059"/>
                </a:lnTo>
                <a:lnTo>
                  <a:pt x="38544" y="371015"/>
                </a:lnTo>
                <a:lnTo>
                  <a:pt x="29697" y="364329"/>
                </a:lnTo>
                <a:close/>
              </a:path>
              <a:path w="232410" h="424180">
                <a:moveTo>
                  <a:pt x="145943" y="141993"/>
                </a:moveTo>
                <a:lnTo>
                  <a:pt x="114762" y="141993"/>
                </a:lnTo>
                <a:lnTo>
                  <a:pt x="79832" y="326062"/>
                </a:lnTo>
                <a:lnTo>
                  <a:pt x="76509" y="343680"/>
                </a:lnTo>
                <a:lnTo>
                  <a:pt x="73004" y="360459"/>
                </a:lnTo>
                <a:lnTo>
                  <a:pt x="59115" y="400372"/>
                </a:lnTo>
                <a:lnTo>
                  <a:pt x="44755" y="412890"/>
                </a:lnTo>
                <a:lnTo>
                  <a:pt x="65621" y="412890"/>
                </a:lnTo>
                <a:lnTo>
                  <a:pt x="95177" y="370732"/>
                </a:lnTo>
                <a:lnTo>
                  <a:pt x="110208" y="324328"/>
                </a:lnTo>
                <a:lnTo>
                  <a:pt x="117469" y="292644"/>
                </a:lnTo>
                <a:lnTo>
                  <a:pt x="145943" y="141993"/>
                </a:lnTo>
                <a:close/>
              </a:path>
              <a:path w="232410" h="424180">
                <a:moveTo>
                  <a:pt x="199923" y="127515"/>
                </a:moveTo>
                <a:lnTo>
                  <a:pt x="70993" y="127515"/>
                </a:lnTo>
                <a:lnTo>
                  <a:pt x="70993" y="141993"/>
                </a:lnTo>
                <a:lnTo>
                  <a:pt x="199923" y="141993"/>
                </a:lnTo>
                <a:lnTo>
                  <a:pt x="199923" y="127515"/>
                </a:lnTo>
                <a:close/>
              </a:path>
              <a:path w="232410" h="424180">
                <a:moveTo>
                  <a:pt x="195253" y="0"/>
                </a:moveTo>
                <a:lnTo>
                  <a:pt x="154276" y="15894"/>
                </a:lnTo>
                <a:lnTo>
                  <a:pt x="133651" y="51766"/>
                </a:lnTo>
                <a:lnTo>
                  <a:pt x="124134" y="91053"/>
                </a:lnTo>
                <a:lnTo>
                  <a:pt x="120585" y="109080"/>
                </a:lnTo>
                <a:lnTo>
                  <a:pt x="84953" y="127515"/>
                </a:lnTo>
                <a:lnTo>
                  <a:pt x="148717" y="127515"/>
                </a:lnTo>
                <a:lnTo>
                  <a:pt x="158501" y="74419"/>
                </a:lnTo>
                <a:lnTo>
                  <a:pt x="160698" y="63202"/>
                </a:lnTo>
                <a:lnTo>
                  <a:pt x="175240" y="18964"/>
                </a:lnTo>
                <a:lnTo>
                  <a:pt x="196477" y="10950"/>
                </a:lnTo>
                <a:lnTo>
                  <a:pt x="221472" y="10950"/>
                </a:lnTo>
                <a:lnTo>
                  <a:pt x="220384" y="9533"/>
                </a:lnTo>
                <a:lnTo>
                  <a:pt x="208608" y="2823"/>
                </a:lnTo>
                <a:lnTo>
                  <a:pt x="195253" y="0"/>
                </a:lnTo>
                <a:close/>
              </a:path>
              <a:path w="232410" h="424180">
                <a:moveTo>
                  <a:pt x="221472" y="10950"/>
                </a:moveTo>
                <a:lnTo>
                  <a:pt x="196477" y="10950"/>
                </a:lnTo>
                <a:lnTo>
                  <a:pt x="208992" y="14562"/>
                </a:lnTo>
                <a:lnTo>
                  <a:pt x="196439" y="24015"/>
                </a:lnTo>
                <a:lnTo>
                  <a:pt x="190426" y="36093"/>
                </a:lnTo>
                <a:lnTo>
                  <a:pt x="193325" y="52965"/>
                </a:lnTo>
                <a:lnTo>
                  <a:pt x="202332" y="59525"/>
                </a:lnTo>
                <a:lnTo>
                  <a:pt x="216260" y="56975"/>
                </a:lnTo>
                <a:lnTo>
                  <a:pt x="226730" y="48873"/>
                </a:lnTo>
                <a:lnTo>
                  <a:pt x="231834" y="35783"/>
                </a:lnTo>
                <a:lnTo>
                  <a:pt x="228740" y="20421"/>
                </a:lnTo>
                <a:lnTo>
                  <a:pt x="221472" y="10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5997073" y="1302294"/>
            <a:ext cx="95250" cy="411256"/>
          </a:xfrm>
          <a:custGeom>
            <a:avLst/>
            <a:gdLst/>
            <a:ahLst/>
            <a:cxnLst/>
            <a:rect l="l" t="t" r="r" b="b"/>
            <a:pathLst>
              <a:path w="107950" h="466089">
                <a:moveTo>
                  <a:pt x="106050" y="0"/>
                </a:moveTo>
                <a:lnTo>
                  <a:pt x="103246" y="0"/>
                </a:lnTo>
                <a:lnTo>
                  <a:pt x="100493" y="1111"/>
                </a:lnTo>
                <a:lnTo>
                  <a:pt x="71117" y="27243"/>
                </a:lnTo>
                <a:lnTo>
                  <a:pt x="40859" y="68715"/>
                </a:lnTo>
                <a:lnTo>
                  <a:pt x="19855" y="114448"/>
                </a:lnTo>
                <a:lnTo>
                  <a:pt x="8276" y="154502"/>
                </a:lnTo>
                <a:lnTo>
                  <a:pt x="1054" y="203182"/>
                </a:lnTo>
                <a:lnTo>
                  <a:pt x="0" y="224925"/>
                </a:lnTo>
                <a:lnTo>
                  <a:pt x="91" y="235970"/>
                </a:lnTo>
                <a:lnTo>
                  <a:pt x="3487" y="283858"/>
                </a:lnTo>
                <a:lnTo>
                  <a:pt x="10588" y="322264"/>
                </a:lnTo>
                <a:lnTo>
                  <a:pt x="23059" y="361301"/>
                </a:lnTo>
                <a:lnTo>
                  <a:pt x="48873" y="409536"/>
                </a:lnTo>
                <a:lnTo>
                  <a:pt x="78542" y="446439"/>
                </a:lnTo>
                <a:lnTo>
                  <a:pt x="106050" y="466039"/>
                </a:lnTo>
                <a:lnTo>
                  <a:pt x="107909" y="464637"/>
                </a:lnTo>
                <a:lnTo>
                  <a:pt x="107909" y="459028"/>
                </a:lnTo>
                <a:lnTo>
                  <a:pt x="99985" y="451134"/>
                </a:lnTo>
                <a:lnTo>
                  <a:pt x="90738" y="441149"/>
                </a:lnTo>
                <a:lnTo>
                  <a:pt x="67465" y="408435"/>
                </a:lnTo>
                <a:lnTo>
                  <a:pt x="50288" y="372559"/>
                </a:lnTo>
                <a:lnTo>
                  <a:pt x="38431" y="334784"/>
                </a:lnTo>
                <a:lnTo>
                  <a:pt x="31119" y="296369"/>
                </a:lnTo>
                <a:lnTo>
                  <a:pt x="27099" y="246333"/>
                </a:lnTo>
                <a:lnTo>
                  <a:pt x="26926" y="234347"/>
                </a:lnTo>
                <a:lnTo>
                  <a:pt x="27085" y="220950"/>
                </a:lnTo>
                <a:lnTo>
                  <a:pt x="29647" y="181104"/>
                </a:lnTo>
                <a:lnTo>
                  <a:pt x="35774" y="142211"/>
                </a:lnTo>
                <a:lnTo>
                  <a:pt x="46035" y="104824"/>
                </a:lnTo>
                <a:lnTo>
                  <a:pt x="60996" y="69501"/>
                </a:lnTo>
                <a:lnTo>
                  <a:pt x="81223" y="36795"/>
                </a:lnTo>
                <a:lnTo>
                  <a:pt x="107909" y="7010"/>
                </a:lnTo>
                <a:lnTo>
                  <a:pt x="107909" y="1402"/>
                </a:lnTo>
                <a:lnTo>
                  <a:pt x="106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6127546" y="1329860"/>
            <a:ext cx="338978" cy="281268"/>
          </a:xfrm>
          <a:custGeom>
            <a:avLst/>
            <a:gdLst/>
            <a:ahLst/>
            <a:cxnLst/>
            <a:rect l="l" t="t" r="r" b="b"/>
            <a:pathLst>
              <a:path w="384175" h="318769">
                <a:moveTo>
                  <a:pt x="87995" y="0"/>
                </a:moveTo>
                <a:lnTo>
                  <a:pt x="82387" y="0"/>
                </a:lnTo>
                <a:lnTo>
                  <a:pt x="82387" y="14447"/>
                </a:lnTo>
                <a:lnTo>
                  <a:pt x="93116" y="14447"/>
                </a:lnTo>
                <a:lnTo>
                  <a:pt x="113701" y="16048"/>
                </a:lnTo>
                <a:lnTo>
                  <a:pt x="123365" y="20989"/>
                </a:lnTo>
                <a:lnTo>
                  <a:pt x="182940" y="159379"/>
                </a:lnTo>
                <a:lnTo>
                  <a:pt x="84734" y="265175"/>
                </a:lnTo>
                <a:lnTo>
                  <a:pt x="78668" y="270296"/>
                </a:lnTo>
                <a:lnTo>
                  <a:pt x="67332" y="281257"/>
                </a:lnTo>
                <a:lnTo>
                  <a:pt x="33468" y="300008"/>
                </a:lnTo>
                <a:lnTo>
                  <a:pt x="4175" y="304312"/>
                </a:lnTo>
                <a:lnTo>
                  <a:pt x="0" y="304312"/>
                </a:lnTo>
                <a:lnTo>
                  <a:pt x="0" y="318302"/>
                </a:lnTo>
                <a:lnTo>
                  <a:pt x="6035" y="318302"/>
                </a:lnTo>
                <a:lnTo>
                  <a:pt x="18491" y="318017"/>
                </a:lnTo>
                <a:lnTo>
                  <a:pt x="30179" y="317485"/>
                </a:lnTo>
                <a:lnTo>
                  <a:pt x="44131" y="316965"/>
                </a:lnTo>
                <a:lnTo>
                  <a:pt x="110337" y="316965"/>
                </a:lnTo>
                <a:lnTo>
                  <a:pt x="110337" y="304312"/>
                </a:lnTo>
                <a:lnTo>
                  <a:pt x="105674" y="303824"/>
                </a:lnTo>
                <a:lnTo>
                  <a:pt x="104729" y="303824"/>
                </a:lnTo>
                <a:lnTo>
                  <a:pt x="100523" y="303367"/>
                </a:lnTo>
                <a:lnTo>
                  <a:pt x="86105" y="302453"/>
                </a:lnTo>
                <a:lnTo>
                  <a:pt x="86105" y="281939"/>
                </a:lnTo>
                <a:lnTo>
                  <a:pt x="93116" y="274472"/>
                </a:lnTo>
                <a:lnTo>
                  <a:pt x="98694" y="268437"/>
                </a:lnTo>
                <a:lnTo>
                  <a:pt x="146182" y="218084"/>
                </a:lnTo>
                <a:lnTo>
                  <a:pt x="188061" y="172425"/>
                </a:lnTo>
                <a:lnTo>
                  <a:pt x="232162" y="172425"/>
                </a:lnTo>
                <a:lnTo>
                  <a:pt x="228838" y="164381"/>
                </a:lnTo>
                <a:lnTo>
                  <a:pt x="224827" y="154550"/>
                </a:lnTo>
                <a:lnTo>
                  <a:pt x="221392" y="145972"/>
                </a:lnTo>
                <a:lnTo>
                  <a:pt x="229612" y="135108"/>
                </a:lnTo>
                <a:lnTo>
                  <a:pt x="236161" y="126766"/>
                </a:lnTo>
                <a:lnTo>
                  <a:pt x="213207" y="126766"/>
                </a:lnTo>
                <a:lnTo>
                  <a:pt x="174101" y="34015"/>
                </a:lnTo>
                <a:lnTo>
                  <a:pt x="172699" y="30266"/>
                </a:lnTo>
                <a:lnTo>
                  <a:pt x="171785" y="28407"/>
                </a:lnTo>
                <a:lnTo>
                  <a:pt x="171785" y="27950"/>
                </a:lnTo>
                <a:lnTo>
                  <a:pt x="176140" y="22264"/>
                </a:lnTo>
                <a:lnTo>
                  <a:pt x="190279" y="15928"/>
                </a:lnTo>
                <a:lnTo>
                  <a:pt x="203911" y="13990"/>
                </a:lnTo>
                <a:lnTo>
                  <a:pt x="208544" y="13502"/>
                </a:lnTo>
                <a:lnTo>
                  <a:pt x="208544" y="1333"/>
                </a:lnTo>
                <a:lnTo>
                  <a:pt x="150797" y="1333"/>
                </a:lnTo>
                <a:lnTo>
                  <a:pt x="137409" y="1206"/>
                </a:lnTo>
                <a:lnTo>
                  <a:pt x="97276" y="89"/>
                </a:lnTo>
                <a:lnTo>
                  <a:pt x="87995" y="0"/>
                </a:lnTo>
                <a:close/>
              </a:path>
              <a:path w="384175" h="318769">
                <a:moveTo>
                  <a:pt x="110337" y="316965"/>
                </a:moveTo>
                <a:lnTo>
                  <a:pt x="44131" y="316965"/>
                </a:lnTo>
                <a:lnTo>
                  <a:pt x="58562" y="317104"/>
                </a:lnTo>
                <a:lnTo>
                  <a:pt x="71839" y="317485"/>
                </a:lnTo>
                <a:lnTo>
                  <a:pt x="84167" y="317926"/>
                </a:lnTo>
                <a:lnTo>
                  <a:pt x="95763" y="318245"/>
                </a:lnTo>
                <a:lnTo>
                  <a:pt x="104729" y="318302"/>
                </a:lnTo>
                <a:lnTo>
                  <a:pt x="110337" y="318302"/>
                </a:lnTo>
                <a:lnTo>
                  <a:pt x="110337" y="316965"/>
                </a:lnTo>
                <a:close/>
              </a:path>
              <a:path w="384175" h="318769">
                <a:moveTo>
                  <a:pt x="232162" y="172425"/>
                </a:moveTo>
                <a:lnTo>
                  <a:pt x="188061" y="172425"/>
                </a:lnTo>
                <a:lnTo>
                  <a:pt x="235092" y="283799"/>
                </a:lnTo>
                <a:lnTo>
                  <a:pt x="236951" y="288919"/>
                </a:lnTo>
                <a:lnTo>
                  <a:pt x="237408" y="289407"/>
                </a:lnTo>
                <a:lnTo>
                  <a:pt x="237408" y="290321"/>
                </a:lnTo>
                <a:lnTo>
                  <a:pt x="232671" y="296504"/>
                </a:lnTo>
                <a:lnTo>
                  <a:pt x="218341" y="302533"/>
                </a:lnTo>
                <a:lnTo>
                  <a:pt x="205282" y="304312"/>
                </a:lnTo>
                <a:lnTo>
                  <a:pt x="201107" y="304769"/>
                </a:lnTo>
                <a:lnTo>
                  <a:pt x="201107" y="318302"/>
                </a:lnTo>
                <a:lnTo>
                  <a:pt x="208086" y="318302"/>
                </a:lnTo>
                <a:lnTo>
                  <a:pt x="218907" y="318133"/>
                </a:lnTo>
                <a:lnTo>
                  <a:pt x="226291" y="317925"/>
                </a:lnTo>
                <a:lnTo>
                  <a:pt x="241273" y="317485"/>
                </a:lnTo>
                <a:lnTo>
                  <a:pt x="260529" y="316969"/>
                </a:lnTo>
                <a:lnTo>
                  <a:pt x="327263" y="316969"/>
                </a:lnTo>
                <a:lnTo>
                  <a:pt x="327263" y="303824"/>
                </a:lnTo>
                <a:lnTo>
                  <a:pt x="318851" y="303824"/>
                </a:lnTo>
                <a:lnTo>
                  <a:pt x="298826" y="302849"/>
                </a:lnTo>
                <a:lnTo>
                  <a:pt x="248957" y="212515"/>
                </a:lnTo>
                <a:lnTo>
                  <a:pt x="233341" y="175278"/>
                </a:lnTo>
                <a:lnTo>
                  <a:pt x="232162" y="172425"/>
                </a:lnTo>
                <a:close/>
              </a:path>
              <a:path w="384175" h="318769">
                <a:moveTo>
                  <a:pt x="327263" y="316969"/>
                </a:moveTo>
                <a:lnTo>
                  <a:pt x="260529" y="316969"/>
                </a:lnTo>
                <a:lnTo>
                  <a:pt x="273511" y="317106"/>
                </a:lnTo>
                <a:lnTo>
                  <a:pt x="287810" y="317485"/>
                </a:lnTo>
                <a:lnTo>
                  <a:pt x="301719" y="317926"/>
                </a:lnTo>
                <a:lnTo>
                  <a:pt x="313426" y="318244"/>
                </a:lnTo>
                <a:lnTo>
                  <a:pt x="321655" y="318302"/>
                </a:lnTo>
                <a:lnTo>
                  <a:pt x="327263" y="318302"/>
                </a:lnTo>
                <a:lnTo>
                  <a:pt x="327263" y="316969"/>
                </a:lnTo>
                <a:close/>
              </a:path>
              <a:path w="384175" h="318769">
                <a:moveTo>
                  <a:pt x="279318" y="0"/>
                </a:moveTo>
                <a:lnTo>
                  <a:pt x="273253" y="0"/>
                </a:lnTo>
                <a:lnTo>
                  <a:pt x="273253" y="12588"/>
                </a:lnTo>
                <a:lnTo>
                  <a:pt x="275569" y="13990"/>
                </a:lnTo>
                <a:lnTo>
                  <a:pt x="278831" y="14447"/>
                </a:lnTo>
                <a:lnTo>
                  <a:pt x="283037" y="14904"/>
                </a:lnTo>
                <a:lnTo>
                  <a:pt x="297454" y="15849"/>
                </a:lnTo>
                <a:lnTo>
                  <a:pt x="297454" y="35417"/>
                </a:lnTo>
                <a:lnTo>
                  <a:pt x="292333" y="41483"/>
                </a:lnTo>
                <a:lnTo>
                  <a:pt x="288615" y="45659"/>
                </a:lnTo>
                <a:lnTo>
                  <a:pt x="213207" y="126766"/>
                </a:lnTo>
                <a:lnTo>
                  <a:pt x="236161" y="126766"/>
                </a:lnTo>
                <a:lnTo>
                  <a:pt x="267375" y="88919"/>
                </a:lnTo>
                <a:lnTo>
                  <a:pt x="294389" y="58411"/>
                </a:lnTo>
                <a:lnTo>
                  <a:pt x="322263" y="32085"/>
                </a:lnTo>
                <a:lnTo>
                  <a:pt x="371717" y="14541"/>
                </a:lnTo>
                <a:lnTo>
                  <a:pt x="379384" y="13990"/>
                </a:lnTo>
                <a:lnTo>
                  <a:pt x="383560" y="13990"/>
                </a:lnTo>
                <a:lnTo>
                  <a:pt x="383560" y="1337"/>
                </a:lnTo>
                <a:lnTo>
                  <a:pt x="339421" y="1337"/>
                </a:lnTo>
                <a:lnTo>
                  <a:pt x="324929" y="1195"/>
                </a:lnTo>
                <a:lnTo>
                  <a:pt x="287874" y="50"/>
                </a:lnTo>
                <a:lnTo>
                  <a:pt x="279318" y="0"/>
                </a:lnTo>
                <a:close/>
              </a:path>
              <a:path w="384175" h="318769">
                <a:moveTo>
                  <a:pt x="383560" y="0"/>
                </a:moveTo>
                <a:lnTo>
                  <a:pt x="377525" y="0"/>
                </a:lnTo>
                <a:lnTo>
                  <a:pt x="365077" y="285"/>
                </a:lnTo>
                <a:lnTo>
                  <a:pt x="339421" y="1337"/>
                </a:lnTo>
                <a:lnTo>
                  <a:pt x="383560" y="1337"/>
                </a:lnTo>
                <a:lnTo>
                  <a:pt x="383560" y="0"/>
                </a:lnTo>
                <a:close/>
              </a:path>
              <a:path w="384175" h="318769">
                <a:moveTo>
                  <a:pt x="208544" y="0"/>
                </a:moveTo>
                <a:lnTo>
                  <a:pt x="201564" y="0"/>
                </a:lnTo>
                <a:lnTo>
                  <a:pt x="189053" y="168"/>
                </a:lnTo>
                <a:lnTo>
                  <a:pt x="150797" y="1333"/>
                </a:lnTo>
                <a:lnTo>
                  <a:pt x="208544" y="1333"/>
                </a:lnTo>
                <a:lnTo>
                  <a:pt x="208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6542308" y="1208352"/>
            <a:ext cx="182096" cy="81803"/>
          </a:xfrm>
          <a:custGeom>
            <a:avLst/>
            <a:gdLst/>
            <a:ahLst/>
            <a:cxnLst/>
            <a:rect l="l" t="t" r="r" b="b"/>
            <a:pathLst>
              <a:path w="206375" h="92709">
                <a:moveTo>
                  <a:pt x="177850" y="0"/>
                </a:moveTo>
                <a:lnTo>
                  <a:pt x="164805" y="0"/>
                </a:lnTo>
                <a:lnTo>
                  <a:pt x="162031" y="6035"/>
                </a:lnTo>
                <a:lnTo>
                  <a:pt x="162031" y="9753"/>
                </a:lnTo>
                <a:lnTo>
                  <a:pt x="164135" y="18467"/>
                </a:lnTo>
                <a:lnTo>
                  <a:pt x="170445" y="32703"/>
                </a:lnTo>
                <a:lnTo>
                  <a:pt x="16306" y="36789"/>
                </a:lnTo>
                <a:lnTo>
                  <a:pt x="0" y="36789"/>
                </a:lnTo>
                <a:lnTo>
                  <a:pt x="0" y="55443"/>
                </a:lnTo>
                <a:lnTo>
                  <a:pt x="165293" y="55443"/>
                </a:lnTo>
                <a:lnTo>
                  <a:pt x="155899" y="64205"/>
                </a:lnTo>
                <a:lnTo>
                  <a:pt x="146433" y="75139"/>
                </a:lnTo>
                <a:lnTo>
                  <a:pt x="143408" y="87599"/>
                </a:lnTo>
                <a:lnTo>
                  <a:pt x="148071" y="92262"/>
                </a:lnTo>
                <a:lnTo>
                  <a:pt x="156880" y="92262"/>
                </a:lnTo>
                <a:lnTo>
                  <a:pt x="159227" y="89001"/>
                </a:lnTo>
                <a:lnTo>
                  <a:pt x="161543" y="86197"/>
                </a:lnTo>
                <a:lnTo>
                  <a:pt x="201594" y="54041"/>
                </a:lnTo>
                <a:lnTo>
                  <a:pt x="206258" y="51724"/>
                </a:lnTo>
                <a:lnTo>
                  <a:pt x="206258" y="41452"/>
                </a:lnTo>
                <a:lnTo>
                  <a:pt x="199735" y="36789"/>
                </a:lnTo>
                <a:lnTo>
                  <a:pt x="189881" y="27943"/>
                </a:lnTo>
                <a:lnTo>
                  <a:pt x="183369" y="17337"/>
                </a:lnTo>
                <a:lnTo>
                  <a:pt x="179710" y="6035"/>
                </a:lnTo>
                <a:lnTo>
                  <a:pt x="177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6510733" y="1325315"/>
            <a:ext cx="186018" cy="290232"/>
          </a:xfrm>
          <a:custGeom>
            <a:avLst/>
            <a:gdLst/>
            <a:ahLst/>
            <a:cxnLst/>
            <a:rect l="l" t="t" r="r" b="b"/>
            <a:pathLst>
              <a:path w="210820" h="328930">
                <a:moveTo>
                  <a:pt x="108021" y="0"/>
                </a:moveTo>
                <a:lnTo>
                  <a:pt x="101955" y="0"/>
                </a:lnTo>
                <a:lnTo>
                  <a:pt x="91830" y="485"/>
                </a:lnTo>
                <a:lnTo>
                  <a:pt x="77765" y="1651"/>
                </a:lnTo>
                <a:lnTo>
                  <a:pt x="49819" y="4274"/>
                </a:lnTo>
                <a:lnTo>
                  <a:pt x="41452" y="5151"/>
                </a:lnTo>
                <a:lnTo>
                  <a:pt x="36332" y="5608"/>
                </a:lnTo>
                <a:lnTo>
                  <a:pt x="36332" y="19598"/>
                </a:lnTo>
                <a:lnTo>
                  <a:pt x="69860" y="19598"/>
                </a:lnTo>
                <a:lnTo>
                  <a:pt x="70774" y="22859"/>
                </a:lnTo>
                <a:lnTo>
                  <a:pt x="70774" y="27492"/>
                </a:lnTo>
                <a:lnTo>
                  <a:pt x="69372" y="36819"/>
                </a:lnTo>
                <a:lnTo>
                  <a:pt x="1859" y="305287"/>
                </a:lnTo>
                <a:lnTo>
                  <a:pt x="0" y="311779"/>
                </a:lnTo>
                <a:lnTo>
                  <a:pt x="0" y="326227"/>
                </a:lnTo>
                <a:lnTo>
                  <a:pt x="9326" y="328574"/>
                </a:lnTo>
                <a:lnTo>
                  <a:pt x="19568" y="328574"/>
                </a:lnTo>
                <a:lnTo>
                  <a:pt x="37437" y="289430"/>
                </a:lnTo>
                <a:lnTo>
                  <a:pt x="49703" y="240166"/>
                </a:lnTo>
                <a:lnTo>
                  <a:pt x="55049" y="218219"/>
                </a:lnTo>
                <a:lnTo>
                  <a:pt x="113991" y="218219"/>
                </a:lnTo>
                <a:lnTo>
                  <a:pt x="112959" y="217614"/>
                </a:lnTo>
                <a:lnTo>
                  <a:pt x="99024" y="212449"/>
                </a:lnTo>
                <a:lnTo>
                  <a:pt x="83056" y="208699"/>
                </a:lnTo>
                <a:lnTo>
                  <a:pt x="87777" y="199716"/>
                </a:lnTo>
                <a:lnTo>
                  <a:pt x="64243" y="199716"/>
                </a:lnTo>
                <a:lnTo>
                  <a:pt x="108021" y="5151"/>
                </a:lnTo>
                <a:lnTo>
                  <a:pt x="108021" y="0"/>
                </a:lnTo>
                <a:close/>
              </a:path>
              <a:path w="210820" h="328930">
                <a:moveTo>
                  <a:pt x="113991" y="218219"/>
                </a:moveTo>
                <a:lnTo>
                  <a:pt x="55049" y="218219"/>
                </a:lnTo>
                <a:lnTo>
                  <a:pt x="66304" y="219096"/>
                </a:lnTo>
                <a:lnTo>
                  <a:pt x="79860" y="222286"/>
                </a:lnTo>
                <a:lnTo>
                  <a:pt x="93201" y="228443"/>
                </a:lnTo>
                <a:lnTo>
                  <a:pt x="103816" y="238224"/>
                </a:lnTo>
                <a:lnTo>
                  <a:pt x="109192" y="252285"/>
                </a:lnTo>
                <a:lnTo>
                  <a:pt x="109423" y="259598"/>
                </a:lnTo>
                <a:lnTo>
                  <a:pt x="109423" y="261457"/>
                </a:lnTo>
                <a:lnTo>
                  <a:pt x="108021" y="266120"/>
                </a:lnTo>
                <a:lnTo>
                  <a:pt x="107076" y="271729"/>
                </a:lnTo>
                <a:lnTo>
                  <a:pt x="106161" y="277307"/>
                </a:lnTo>
                <a:lnTo>
                  <a:pt x="106161" y="282427"/>
                </a:lnTo>
                <a:lnTo>
                  <a:pt x="108325" y="297906"/>
                </a:lnTo>
                <a:lnTo>
                  <a:pt x="114390" y="310743"/>
                </a:lnTo>
                <a:lnTo>
                  <a:pt x="123719" y="320455"/>
                </a:lnTo>
                <a:lnTo>
                  <a:pt x="135673" y="326558"/>
                </a:lnTo>
                <a:lnTo>
                  <a:pt x="151915" y="326484"/>
                </a:lnTo>
                <a:lnTo>
                  <a:pt x="164572" y="323541"/>
                </a:lnTo>
                <a:lnTo>
                  <a:pt x="174472" y="317712"/>
                </a:lnTo>
                <a:lnTo>
                  <a:pt x="155755" y="317605"/>
                </a:lnTo>
                <a:lnTo>
                  <a:pt x="141764" y="315061"/>
                </a:lnTo>
                <a:lnTo>
                  <a:pt x="135571" y="304040"/>
                </a:lnTo>
                <a:lnTo>
                  <a:pt x="135842" y="288548"/>
                </a:lnTo>
                <a:lnTo>
                  <a:pt x="137375" y="276616"/>
                </a:lnTo>
                <a:lnTo>
                  <a:pt x="140604" y="262402"/>
                </a:lnTo>
                <a:lnTo>
                  <a:pt x="140604" y="255849"/>
                </a:lnTo>
                <a:lnTo>
                  <a:pt x="138682" y="243311"/>
                </a:lnTo>
                <a:lnTo>
                  <a:pt x="133175" y="232874"/>
                </a:lnTo>
                <a:lnTo>
                  <a:pt x="124472" y="224365"/>
                </a:lnTo>
                <a:lnTo>
                  <a:pt x="113991" y="218219"/>
                </a:lnTo>
                <a:close/>
              </a:path>
              <a:path w="210820" h="328930">
                <a:moveTo>
                  <a:pt x="202509" y="252130"/>
                </a:moveTo>
                <a:lnTo>
                  <a:pt x="192267" y="252130"/>
                </a:lnTo>
                <a:lnTo>
                  <a:pt x="191810" y="253989"/>
                </a:lnTo>
                <a:lnTo>
                  <a:pt x="190408" y="260543"/>
                </a:lnTo>
                <a:lnTo>
                  <a:pt x="185189" y="277836"/>
                </a:lnTo>
                <a:lnTo>
                  <a:pt x="179408" y="292660"/>
                </a:lnTo>
                <a:lnTo>
                  <a:pt x="172772" y="304544"/>
                </a:lnTo>
                <a:lnTo>
                  <a:pt x="164985" y="313016"/>
                </a:lnTo>
                <a:lnTo>
                  <a:pt x="155755" y="317605"/>
                </a:lnTo>
                <a:lnTo>
                  <a:pt x="174570" y="317605"/>
                </a:lnTo>
                <a:lnTo>
                  <a:pt x="197169" y="276368"/>
                </a:lnTo>
                <a:lnTo>
                  <a:pt x="202377" y="257652"/>
                </a:lnTo>
                <a:lnTo>
                  <a:pt x="202509" y="252130"/>
                </a:lnTo>
                <a:close/>
              </a:path>
              <a:path w="210820" h="328930">
                <a:moveTo>
                  <a:pt x="180483" y="118914"/>
                </a:moveTo>
                <a:lnTo>
                  <a:pt x="138247" y="133457"/>
                </a:lnTo>
                <a:lnTo>
                  <a:pt x="103178" y="167311"/>
                </a:lnTo>
                <a:lnTo>
                  <a:pt x="93512" y="177214"/>
                </a:lnTo>
                <a:lnTo>
                  <a:pt x="83770" y="186185"/>
                </a:lnTo>
                <a:lnTo>
                  <a:pt x="73998" y="193819"/>
                </a:lnTo>
                <a:lnTo>
                  <a:pt x="64243" y="199716"/>
                </a:lnTo>
                <a:lnTo>
                  <a:pt x="87777" y="199716"/>
                </a:lnTo>
                <a:lnTo>
                  <a:pt x="117557" y="166066"/>
                </a:lnTo>
                <a:lnTo>
                  <a:pt x="149217" y="137950"/>
                </a:lnTo>
                <a:lnTo>
                  <a:pt x="181081" y="127711"/>
                </a:lnTo>
                <a:lnTo>
                  <a:pt x="202536" y="127711"/>
                </a:lnTo>
                <a:lnTo>
                  <a:pt x="201826" y="126466"/>
                </a:lnTo>
                <a:lnTo>
                  <a:pt x="190683" y="119267"/>
                </a:lnTo>
                <a:lnTo>
                  <a:pt x="180483" y="118914"/>
                </a:lnTo>
                <a:close/>
              </a:path>
              <a:path w="210820" h="328930">
                <a:moveTo>
                  <a:pt x="202536" y="127711"/>
                </a:moveTo>
                <a:lnTo>
                  <a:pt x="181569" y="127711"/>
                </a:lnTo>
                <a:lnTo>
                  <a:pt x="182483" y="128168"/>
                </a:lnTo>
                <a:lnTo>
                  <a:pt x="188061" y="129113"/>
                </a:lnTo>
                <a:lnTo>
                  <a:pt x="188549" y="129113"/>
                </a:lnTo>
                <a:lnTo>
                  <a:pt x="192267" y="131917"/>
                </a:lnTo>
                <a:lnTo>
                  <a:pt x="193212" y="132374"/>
                </a:lnTo>
                <a:lnTo>
                  <a:pt x="193212" y="132831"/>
                </a:lnTo>
                <a:lnTo>
                  <a:pt x="194127" y="133776"/>
                </a:lnTo>
                <a:lnTo>
                  <a:pt x="176828" y="140080"/>
                </a:lnTo>
                <a:lnTo>
                  <a:pt x="169171" y="151140"/>
                </a:lnTo>
                <a:lnTo>
                  <a:pt x="170691" y="166555"/>
                </a:lnTo>
                <a:lnTo>
                  <a:pt x="179321" y="174442"/>
                </a:lnTo>
                <a:lnTo>
                  <a:pt x="193892" y="172351"/>
                </a:lnTo>
                <a:lnTo>
                  <a:pt x="204701" y="164960"/>
                </a:lnTo>
                <a:lnTo>
                  <a:pt x="210370" y="152761"/>
                </a:lnTo>
                <a:lnTo>
                  <a:pt x="208424" y="138036"/>
                </a:lnTo>
                <a:lnTo>
                  <a:pt x="202536" y="127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6738016" y="1302294"/>
            <a:ext cx="86846" cy="411256"/>
          </a:xfrm>
          <a:custGeom>
            <a:avLst/>
            <a:gdLst/>
            <a:ahLst/>
            <a:cxnLst/>
            <a:rect l="l" t="t" r="r" b="b"/>
            <a:pathLst>
              <a:path w="98425" h="466089">
                <a:moveTo>
                  <a:pt x="1859" y="0"/>
                </a:moveTo>
                <a:lnTo>
                  <a:pt x="0" y="1859"/>
                </a:lnTo>
                <a:lnTo>
                  <a:pt x="0" y="7010"/>
                </a:lnTo>
                <a:lnTo>
                  <a:pt x="8869" y="15392"/>
                </a:lnTo>
                <a:lnTo>
                  <a:pt x="16270" y="23312"/>
                </a:lnTo>
                <a:lnTo>
                  <a:pt x="42213" y="60054"/>
                </a:lnTo>
                <a:lnTo>
                  <a:pt x="61933" y="104659"/>
                </a:lnTo>
                <a:lnTo>
                  <a:pt x="72344" y="143086"/>
                </a:lnTo>
                <a:lnTo>
                  <a:pt x="78774" y="185630"/>
                </a:lnTo>
                <a:lnTo>
                  <a:pt x="81015" y="232161"/>
                </a:lnTo>
                <a:lnTo>
                  <a:pt x="80858" y="245303"/>
                </a:lnTo>
                <a:lnTo>
                  <a:pt x="78330" y="284651"/>
                </a:lnTo>
                <a:lnTo>
                  <a:pt x="72244" y="323380"/>
                </a:lnTo>
                <a:lnTo>
                  <a:pt x="61998" y="360841"/>
                </a:lnTo>
                <a:lnTo>
                  <a:pt x="46987" y="396387"/>
                </a:lnTo>
                <a:lnTo>
                  <a:pt x="26608" y="429373"/>
                </a:lnTo>
                <a:lnTo>
                  <a:pt x="0" y="459028"/>
                </a:lnTo>
                <a:lnTo>
                  <a:pt x="0" y="464179"/>
                </a:lnTo>
                <a:lnTo>
                  <a:pt x="1859" y="466039"/>
                </a:lnTo>
                <a:lnTo>
                  <a:pt x="4663" y="466039"/>
                </a:lnTo>
                <a:lnTo>
                  <a:pt x="36799" y="438804"/>
                </a:lnTo>
                <a:lnTo>
                  <a:pt x="67058" y="397345"/>
                </a:lnTo>
                <a:lnTo>
                  <a:pt x="88063" y="351622"/>
                </a:lnTo>
                <a:lnTo>
                  <a:pt x="97871" y="318841"/>
                </a:lnTo>
                <a:lnTo>
                  <a:pt x="97871" y="145929"/>
                </a:lnTo>
                <a:lnTo>
                  <a:pt x="81653" y="97135"/>
                </a:lnTo>
                <a:lnTo>
                  <a:pt x="61190" y="60594"/>
                </a:lnTo>
                <a:lnTo>
                  <a:pt x="31717" y="22341"/>
                </a:lnTo>
                <a:lnTo>
                  <a:pt x="6374" y="553"/>
                </a:lnTo>
                <a:lnTo>
                  <a:pt x="1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25" y="4816498"/>
            <a:ext cx="5869506" cy="11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7717" y="219192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8904902" y="2567877"/>
            <a:ext cx="954181" cy="1681"/>
          </a:xfrm>
          <a:custGeom>
            <a:avLst/>
            <a:gdLst/>
            <a:ahLst/>
            <a:cxnLst/>
            <a:rect l="l" t="t" r="r" b="b"/>
            <a:pathLst>
              <a:path w="1081404" h="1905">
                <a:moveTo>
                  <a:pt x="0" y="0"/>
                </a:moveTo>
                <a:lnTo>
                  <a:pt x="1080912" y="1737"/>
                </a:lnTo>
              </a:path>
            </a:pathLst>
          </a:custGeom>
          <a:ln w="19645">
            <a:solidFill>
              <a:srgbClr val="151A1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978861" y="219192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9750802" y="219192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623486" y="219192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9077455" y="219192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634558" y="1526306"/>
            <a:ext cx="4735046" cy="1773331"/>
          </a:xfrm>
          <a:custGeom>
            <a:avLst/>
            <a:gdLst/>
            <a:ahLst/>
            <a:cxnLst/>
            <a:rect l="l" t="t" r="r" b="b"/>
            <a:pathLst>
              <a:path w="5366384" h="2009775">
                <a:moveTo>
                  <a:pt x="0" y="2009656"/>
                </a:moveTo>
                <a:lnTo>
                  <a:pt x="5366217" y="2009656"/>
                </a:lnTo>
                <a:lnTo>
                  <a:pt x="5366217" y="0"/>
                </a:lnTo>
                <a:lnTo>
                  <a:pt x="0" y="0"/>
                </a:lnTo>
                <a:lnTo>
                  <a:pt x="0" y="2009656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864890" y="2359098"/>
            <a:ext cx="106511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6678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700011" y="2276668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20970" y="0"/>
                </a:moveTo>
                <a:lnTo>
                  <a:pt x="17465" y="3505"/>
                </a:lnTo>
                <a:lnTo>
                  <a:pt x="12222" y="17465"/>
                </a:lnTo>
                <a:lnTo>
                  <a:pt x="8747" y="33162"/>
                </a:lnTo>
                <a:lnTo>
                  <a:pt x="5242" y="59375"/>
                </a:lnTo>
                <a:lnTo>
                  <a:pt x="0" y="83819"/>
                </a:lnTo>
                <a:lnTo>
                  <a:pt x="0" y="116982"/>
                </a:lnTo>
                <a:lnTo>
                  <a:pt x="8747" y="150174"/>
                </a:lnTo>
                <a:lnTo>
                  <a:pt x="20970" y="183367"/>
                </a:lnTo>
                <a:lnTo>
                  <a:pt x="47152" y="176357"/>
                </a:lnTo>
                <a:lnTo>
                  <a:pt x="172882" y="129235"/>
                </a:lnTo>
                <a:lnTo>
                  <a:pt x="214792" y="116982"/>
                </a:lnTo>
                <a:lnTo>
                  <a:pt x="247954" y="101285"/>
                </a:lnTo>
                <a:lnTo>
                  <a:pt x="272430" y="92537"/>
                </a:lnTo>
                <a:lnTo>
                  <a:pt x="281147" y="92537"/>
                </a:lnTo>
                <a:lnTo>
                  <a:pt x="2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313300" y="2358318"/>
            <a:ext cx="373155" cy="1681"/>
          </a:xfrm>
          <a:custGeom>
            <a:avLst/>
            <a:gdLst/>
            <a:ahLst/>
            <a:cxnLst/>
            <a:rect l="l" t="t" r="r" b="b"/>
            <a:pathLst>
              <a:path w="422910" h="1905">
                <a:moveTo>
                  <a:pt x="0" y="0"/>
                </a:moveTo>
                <a:lnTo>
                  <a:pt x="422373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653815" y="2276668"/>
            <a:ext cx="243168" cy="161925"/>
          </a:xfrm>
          <a:custGeom>
            <a:avLst/>
            <a:gdLst/>
            <a:ahLst/>
            <a:cxnLst/>
            <a:rect l="l" t="t" r="r" b="b"/>
            <a:pathLst>
              <a:path w="275589" h="183514">
                <a:moveTo>
                  <a:pt x="15477" y="0"/>
                </a:moveTo>
                <a:lnTo>
                  <a:pt x="15477" y="3505"/>
                </a:lnTo>
                <a:lnTo>
                  <a:pt x="12036" y="17465"/>
                </a:lnTo>
                <a:lnTo>
                  <a:pt x="3441" y="33162"/>
                </a:lnTo>
                <a:lnTo>
                  <a:pt x="0" y="59375"/>
                </a:lnTo>
                <a:lnTo>
                  <a:pt x="0" y="116982"/>
                </a:lnTo>
                <a:lnTo>
                  <a:pt x="3441" y="150174"/>
                </a:lnTo>
                <a:lnTo>
                  <a:pt x="15477" y="183367"/>
                </a:lnTo>
                <a:lnTo>
                  <a:pt x="44695" y="176357"/>
                </a:lnTo>
                <a:lnTo>
                  <a:pt x="122051" y="146700"/>
                </a:lnTo>
                <a:lnTo>
                  <a:pt x="163305" y="129235"/>
                </a:lnTo>
                <a:lnTo>
                  <a:pt x="204560" y="116982"/>
                </a:lnTo>
                <a:lnTo>
                  <a:pt x="242373" y="101285"/>
                </a:lnTo>
                <a:lnTo>
                  <a:pt x="266437" y="92537"/>
                </a:lnTo>
                <a:lnTo>
                  <a:pt x="275033" y="92537"/>
                </a:lnTo>
                <a:lnTo>
                  <a:pt x="15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805339" y="2359098"/>
            <a:ext cx="640416" cy="0"/>
          </a:xfrm>
          <a:custGeom>
            <a:avLst/>
            <a:gdLst/>
            <a:ahLst/>
            <a:cxnLst/>
            <a:rect l="l" t="t" r="r" b="b"/>
            <a:pathLst>
              <a:path w="725804">
                <a:moveTo>
                  <a:pt x="0" y="0"/>
                </a:moveTo>
                <a:lnTo>
                  <a:pt x="725786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746233" y="2359098"/>
            <a:ext cx="451037" cy="0"/>
          </a:xfrm>
          <a:custGeom>
            <a:avLst/>
            <a:gdLst/>
            <a:ahLst/>
            <a:cxnLst/>
            <a:rect l="l" t="t" r="r" b="b"/>
            <a:pathLst>
              <a:path w="511175">
                <a:moveTo>
                  <a:pt x="0" y="0"/>
                </a:moveTo>
                <a:lnTo>
                  <a:pt x="510555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8416451" y="2276668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17465" y="0"/>
                </a:moveTo>
                <a:lnTo>
                  <a:pt x="17465" y="3505"/>
                </a:lnTo>
                <a:lnTo>
                  <a:pt x="12222" y="17465"/>
                </a:lnTo>
                <a:lnTo>
                  <a:pt x="5242" y="33162"/>
                </a:lnTo>
                <a:lnTo>
                  <a:pt x="0" y="59375"/>
                </a:lnTo>
                <a:lnTo>
                  <a:pt x="0" y="116982"/>
                </a:lnTo>
                <a:lnTo>
                  <a:pt x="5242" y="150174"/>
                </a:lnTo>
                <a:lnTo>
                  <a:pt x="17465" y="183367"/>
                </a:lnTo>
                <a:lnTo>
                  <a:pt x="47152" y="176357"/>
                </a:lnTo>
                <a:lnTo>
                  <a:pt x="125729" y="146700"/>
                </a:lnTo>
                <a:lnTo>
                  <a:pt x="167639" y="129235"/>
                </a:lnTo>
                <a:lnTo>
                  <a:pt x="209549" y="116982"/>
                </a:lnTo>
                <a:lnTo>
                  <a:pt x="247985" y="101285"/>
                </a:lnTo>
                <a:lnTo>
                  <a:pt x="272430" y="92537"/>
                </a:lnTo>
                <a:lnTo>
                  <a:pt x="281147" y="92537"/>
                </a:lnTo>
                <a:lnTo>
                  <a:pt x="17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3798796" y="1613178"/>
            <a:ext cx="123656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endParaRPr sz="1632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29606" y="1998932"/>
            <a:ext cx="816909" cy="613522"/>
          </a:xfrm>
          <a:custGeom>
            <a:avLst/>
            <a:gdLst/>
            <a:ahLst/>
            <a:cxnLst/>
            <a:rect l="l" t="t" r="r" b="b"/>
            <a:pathLst>
              <a:path w="925829" h="695325">
                <a:moveTo>
                  <a:pt x="0" y="695004"/>
                </a:moveTo>
                <a:lnTo>
                  <a:pt x="925509" y="695004"/>
                </a:lnTo>
                <a:lnTo>
                  <a:pt x="925509" y="0"/>
                </a:lnTo>
                <a:lnTo>
                  <a:pt x="0" y="0"/>
                </a:lnTo>
                <a:lnTo>
                  <a:pt x="0" y="695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937297" y="2007020"/>
            <a:ext cx="797859" cy="597834"/>
          </a:xfrm>
          <a:custGeom>
            <a:avLst/>
            <a:gdLst/>
            <a:ahLst/>
            <a:cxnLst/>
            <a:rect l="l" t="t" r="r" b="b"/>
            <a:pathLst>
              <a:path w="904239" h="677544">
                <a:moveTo>
                  <a:pt x="0" y="677549"/>
                </a:moveTo>
                <a:lnTo>
                  <a:pt x="903683" y="677549"/>
                </a:lnTo>
                <a:lnTo>
                  <a:pt x="903683" y="0"/>
                </a:lnTo>
                <a:lnTo>
                  <a:pt x="0" y="0"/>
                </a:lnTo>
                <a:lnTo>
                  <a:pt x="0" y="677549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336380" y="2136441"/>
            <a:ext cx="1681" cy="376518"/>
          </a:xfrm>
          <a:custGeom>
            <a:avLst/>
            <a:gdLst/>
            <a:ahLst/>
            <a:cxnLst/>
            <a:rect l="l" t="t" r="r" b="b"/>
            <a:pathLst>
              <a:path w="1904" h="426719">
                <a:moveTo>
                  <a:pt x="0" y="0"/>
                </a:moveTo>
                <a:lnTo>
                  <a:pt x="1737" y="426110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032825" y="2398390"/>
            <a:ext cx="607359" cy="1681"/>
          </a:xfrm>
          <a:custGeom>
            <a:avLst/>
            <a:gdLst/>
            <a:ahLst/>
            <a:cxnLst/>
            <a:rect l="l" t="t" r="r" b="b"/>
            <a:pathLst>
              <a:path w="688339" h="1905">
                <a:moveTo>
                  <a:pt x="688025" y="0"/>
                </a:moveTo>
                <a:lnTo>
                  <a:pt x="0" y="1737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029733" y="2121031"/>
            <a:ext cx="602876" cy="263899"/>
          </a:xfrm>
          <a:custGeom>
            <a:avLst/>
            <a:gdLst/>
            <a:ahLst/>
            <a:cxnLst/>
            <a:rect l="l" t="t" r="r" b="b"/>
            <a:pathLst>
              <a:path w="683260" h="299085">
                <a:moveTo>
                  <a:pt x="0" y="298612"/>
                </a:moveTo>
                <a:lnTo>
                  <a:pt x="171145" y="298612"/>
                </a:lnTo>
                <a:lnTo>
                  <a:pt x="230520" y="293369"/>
                </a:lnTo>
                <a:lnTo>
                  <a:pt x="293369" y="289895"/>
                </a:lnTo>
                <a:lnTo>
                  <a:pt x="351007" y="281177"/>
                </a:lnTo>
                <a:lnTo>
                  <a:pt x="380695" y="277672"/>
                </a:lnTo>
                <a:lnTo>
                  <a:pt x="405140" y="263712"/>
                </a:lnTo>
                <a:lnTo>
                  <a:pt x="434827" y="256702"/>
                </a:lnTo>
                <a:lnTo>
                  <a:pt x="461009" y="239267"/>
                </a:lnTo>
                <a:lnTo>
                  <a:pt x="509930" y="209549"/>
                </a:lnTo>
                <a:lnTo>
                  <a:pt x="557082" y="167639"/>
                </a:lnTo>
                <a:lnTo>
                  <a:pt x="598992" y="125729"/>
                </a:lnTo>
                <a:lnTo>
                  <a:pt x="632155" y="83819"/>
                </a:lnTo>
                <a:lnTo>
                  <a:pt x="661842" y="41909"/>
                </a:lnTo>
                <a:lnTo>
                  <a:pt x="682812" y="0"/>
                </a:lnTo>
              </a:path>
            </a:pathLst>
          </a:custGeom>
          <a:ln w="2946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897269" y="1903792"/>
            <a:ext cx="967628" cy="864534"/>
          </a:xfrm>
          <a:custGeom>
            <a:avLst/>
            <a:gdLst/>
            <a:ahLst/>
            <a:cxnLst/>
            <a:rect l="l" t="t" r="r" b="b"/>
            <a:pathLst>
              <a:path w="1096645" h="979805">
                <a:moveTo>
                  <a:pt x="0" y="979645"/>
                </a:moveTo>
                <a:lnTo>
                  <a:pt x="1096636" y="979645"/>
                </a:lnTo>
                <a:lnTo>
                  <a:pt x="1096636" y="0"/>
                </a:lnTo>
                <a:lnTo>
                  <a:pt x="0" y="0"/>
                </a:lnTo>
                <a:lnTo>
                  <a:pt x="0" y="979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903236" y="1908409"/>
            <a:ext cx="958663" cy="855568"/>
          </a:xfrm>
          <a:custGeom>
            <a:avLst/>
            <a:gdLst/>
            <a:ahLst/>
            <a:cxnLst/>
            <a:rect l="l" t="t" r="r" b="b"/>
            <a:pathLst>
              <a:path w="1086485" h="969644">
                <a:moveTo>
                  <a:pt x="0" y="969169"/>
                </a:moveTo>
                <a:lnTo>
                  <a:pt x="1086170" y="969169"/>
                </a:lnTo>
                <a:lnTo>
                  <a:pt x="1086170" y="0"/>
                </a:lnTo>
                <a:lnTo>
                  <a:pt x="0" y="0"/>
                </a:lnTo>
                <a:lnTo>
                  <a:pt x="0" y="969169"/>
                </a:lnTo>
                <a:close/>
              </a:path>
            </a:pathLst>
          </a:custGeom>
          <a:ln w="9822">
            <a:solidFill>
              <a:srgbClr val="2824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011286" y="2231969"/>
            <a:ext cx="533400" cy="233082"/>
          </a:xfrm>
          <a:custGeom>
            <a:avLst/>
            <a:gdLst/>
            <a:ahLst/>
            <a:cxnLst/>
            <a:rect l="l" t="t" r="r" b="b"/>
            <a:pathLst>
              <a:path w="604520" h="264160">
                <a:moveTo>
                  <a:pt x="364961" y="0"/>
                </a:moveTo>
                <a:lnTo>
                  <a:pt x="242730" y="0"/>
                </a:lnTo>
                <a:lnTo>
                  <a:pt x="185105" y="8747"/>
                </a:lnTo>
                <a:lnTo>
                  <a:pt x="134456" y="20970"/>
                </a:lnTo>
                <a:lnTo>
                  <a:pt x="89059" y="38435"/>
                </a:lnTo>
                <a:lnTo>
                  <a:pt x="50636" y="59375"/>
                </a:lnTo>
                <a:lnTo>
                  <a:pt x="12225" y="92567"/>
                </a:lnTo>
                <a:lnTo>
                  <a:pt x="0" y="117012"/>
                </a:lnTo>
                <a:lnTo>
                  <a:pt x="0" y="146700"/>
                </a:lnTo>
                <a:lnTo>
                  <a:pt x="26194" y="185105"/>
                </a:lnTo>
                <a:lnTo>
                  <a:pt x="89059" y="227015"/>
                </a:lnTo>
                <a:lnTo>
                  <a:pt x="134456" y="239267"/>
                </a:lnTo>
                <a:lnTo>
                  <a:pt x="185105" y="251459"/>
                </a:lnTo>
                <a:lnTo>
                  <a:pt x="242730" y="260207"/>
                </a:lnTo>
                <a:lnTo>
                  <a:pt x="302096" y="263712"/>
                </a:lnTo>
                <a:lnTo>
                  <a:pt x="364961" y="260207"/>
                </a:lnTo>
                <a:lnTo>
                  <a:pt x="419087" y="251459"/>
                </a:lnTo>
                <a:lnTo>
                  <a:pt x="469745" y="239267"/>
                </a:lnTo>
                <a:lnTo>
                  <a:pt x="515160" y="227015"/>
                </a:lnTo>
                <a:lnTo>
                  <a:pt x="553565" y="206075"/>
                </a:lnTo>
                <a:lnTo>
                  <a:pt x="590232" y="172882"/>
                </a:lnTo>
                <a:lnTo>
                  <a:pt x="598980" y="158922"/>
                </a:lnTo>
                <a:lnTo>
                  <a:pt x="604192" y="146700"/>
                </a:lnTo>
                <a:lnTo>
                  <a:pt x="604192" y="117012"/>
                </a:lnTo>
                <a:lnTo>
                  <a:pt x="598980" y="104790"/>
                </a:lnTo>
                <a:lnTo>
                  <a:pt x="590232" y="92567"/>
                </a:lnTo>
                <a:lnTo>
                  <a:pt x="583253" y="80345"/>
                </a:lnTo>
                <a:lnTo>
                  <a:pt x="553565" y="59375"/>
                </a:lnTo>
                <a:lnTo>
                  <a:pt x="515160" y="38435"/>
                </a:lnTo>
                <a:lnTo>
                  <a:pt x="469745" y="20970"/>
                </a:lnTo>
                <a:lnTo>
                  <a:pt x="419087" y="8747"/>
                </a:lnTo>
                <a:lnTo>
                  <a:pt x="36496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011286" y="2231969"/>
            <a:ext cx="533400" cy="233082"/>
          </a:xfrm>
          <a:custGeom>
            <a:avLst/>
            <a:gdLst/>
            <a:ahLst/>
            <a:cxnLst/>
            <a:rect l="l" t="t" r="r" b="b"/>
            <a:pathLst>
              <a:path w="604520" h="264160">
                <a:moveTo>
                  <a:pt x="302096" y="263712"/>
                </a:moveTo>
                <a:lnTo>
                  <a:pt x="242730" y="260207"/>
                </a:lnTo>
                <a:lnTo>
                  <a:pt x="185105" y="251459"/>
                </a:lnTo>
                <a:lnTo>
                  <a:pt x="134456" y="239267"/>
                </a:lnTo>
                <a:lnTo>
                  <a:pt x="89059" y="227015"/>
                </a:lnTo>
                <a:lnTo>
                  <a:pt x="50636" y="206075"/>
                </a:lnTo>
                <a:lnTo>
                  <a:pt x="12225" y="172882"/>
                </a:lnTo>
                <a:lnTo>
                  <a:pt x="0" y="146700"/>
                </a:lnTo>
                <a:lnTo>
                  <a:pt x="0" y="130972"/>
                </a:lnTo>
                <a:lnTo>
                  <a:pt x="0" y="117012"/>
                </a:lnTo>
                <a:lnTo>
                  <a:pt x="5239" y="104790"/>
                </a:lnTo>
                <a:lnTo>
                  <a:pt x="50636" y="59375"/>
                </a:lnTo>
                <a:lnTo>
                  <a:pt x="89059" y="38435"/>
                </a:lnTo>
                <a:lnTo>
                  <a:pt x="134456" y="20970"/>
                </a:lnTo>
                <a:lnTo>
                  <a:pt x="185105" y="8747"/>
                </a:lnTo>
                <a:lnTo>
                  <a:pt x="242730" y="0"/>
                </a:lnTo>
                <a:lnTo>
                  <a:pt x="302096" y="0"/>
                </a:lnTo>
                <a:lnTo>
                  <a:pt x="364961" y="0"/>
                </a:lnTo>
                <a:lnTo>
                  <a:pt x="419087" y="8747"/>
                </a:lnTo>
                <a:lnTo>
                  <a:pt x="469745" y="20970"/>
                </a:lnTo>
                <a:lnTo>
                  <a:pt x="515160" y="38435"/>
                </a:lnTo>
                <a:lnTo>
                  <a:pt x="553565" y="59375"/>
                </a:lnTo>
                <a:lnTo>
                  <a:pt x="590232" y="92567"/>
                </a:lnTo>
                <a:lnTo>
                  <a:pt x="598980" y="104790"/>
                </a:lnTo>
                <a:lnTo>
                  <a:pt x="604192" y="117012"/>
                </a:lnTo>
                <a:lnTo>
                  <a:pt x="604192" y="130972"/>
                </a:lnTo>
                <a:lnTo>
                  <a:pt x="604192" y="146700"/>
                </a:lnTo>
                <a:lnTo>
                  <a:pt x="598980" y="158922"/>
                </a:lnTo>
                <a:lnTo>
                  <a:pt x="590232" y="172882"/>
                </a:lnTo>
                <a:lnTo>
                  <a:pt x="583253" y="185105"/>
                </a:lnTo>
                <a:lnTo>
                  <a:pt x="515160" y="227015"/>
                </a:lnTo>
                <a:lnTo>
                  <a:pt x="469745" y="239267"/>
                </a:lnTo>
                <a:lnTo>
                  <a:pt x="419087" y="251459"/>
                </a:lnTo>
                <a:lnTo>
                  <a:pt x="364961" y="260207"/>
                </a:lnTo>
                <a:lnTo>
                  <a:pt x="302096" y="263712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562901" y="2224278"/>
            <a:ext cx="206749" cy="233082"/>
          </a:xfrm>
          <a:custGeom>
            <a:avLst/>
            <a:gdLst/>
            <a:ahLst/>
            <a:cxnLst/>
            <a:rect l="l" t="t" r="r" b="b"/>
            <a:pathLst>
              <a:path w="234314" h="264160">
                <a:moveTo>
                  <a:pt x="116982" y="0"/>
                </a:moveTo>
                <a:lnTo>
                  <a:pt x="75072" y="13959"/>
                </a:lnTo>
                <a:lnTo>
                  <a:pt x="36667" y="41909"/>
                </a:lnTo>
                <a:lnTo>
                  <a:pt x="12222" y="83819"/>
                </a:lnTo>
                <a:lnTo>
                  <a:pt x="0" y="134447"/>
                </a:lnTo>
                <a:lnTo>
                  <a:pt x="3474" y="160660"/>
                </a:lnTo>
                <a:lnTo>
                  <a:pt x="20939" y="206075"/>
                </a:lnTo>
                <a:lnTo>
                  <a:pt x="54132" y="242742"/>
                </a:lnTo>
                <a:lnTo>
                  <a:pt x="96042" y="263682"/>
                </a:lnTo>
                <a:lnTo>
                  <a:pt x="141457" y="263682"/>
                </a:lnTo>
                <a:lnTo>
                  <a:pt x="183367" y="242742"/>
                </a:lnTo>
                <a:lnTo>
                  <a:pt x="216529" y="206075"/>
                </a:lnTo>
                <a:lnTo>
                  <a:pt x="233994" y="160660"/>
                </a:lnTo>
                <a:lnTo>
                  <a:pt x="233994" y="110002"/>
                </a:lnTo>
                <a:lnTo>
                  <a:pt x="216529" y="59375"/>
                </a:lnTo>
                <a:lnTo>
                  <a:pt x="183367" y="26182"/>
                </a:lnTo>
                <a:lnTo>
                  <a:pt x="141457" y="5242"/>
                </a:lnTo>
                <a:lnTo>
                  <a:pt x="116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562901" y="2224278"/>
            <a:ext cx="206749" cy="233082"/>
          </a:xfrm>
          <a:custGeom>
            <a:avLst/>
            <a:gdLst/>
            <a:ahLst/>
            <a:cxnLst/>
            <a:rect l="l" t="t" r="r" b="b"/>
            <a:pathLst>
              <a:path w="234314" h="264160">
                <a:moveTo>
                  <a:pt x="116982" y="263682"/>
                </a:moveTo>
                <a:lnTo>
                  <a:pt x="96042" y="263682"/>
                </a:lnTo>
                <a:lnTo>
                  <a:pt x="75072" y="256702"/>
                </a:lnTo>
                <a:lnTo>
                  <a:pt x="36667" y="227015"/>
                </a:lnTo>
                <a:lnTo>
                  <a:pt x="12222" y="185105"/>
                </a:lnTo>
                <a:lnTo>
                  <a:pt x="0" y="134447"/>
                </a:lnTo>
                <a:lnTo>
                  <a:pt x="12222" y="83819"/>
                </a:lnTo>
                <a:lnTo>
                  <a:pt x="36667" y="41909"/>
                </a:lnTo>
                <a:lnTo>
                  <a:pt x="75072" y="13959"/>
                </a:lnTo>
                <a:lnTo>
                  <a:pt x="116982" y="0"/>
                </a:lnTo>
                <a:lnTo>
                  <a:pt x="162397" y="13959"/>
                </a:lnTo>
                <a:lnTo>
                  <a:pt x="200802" y="41909"/>
                </a:lnTo>
                <a:lnTo>
                  <a:pt x="225277" y="83819"/>
                </a:lnTo>
                <a:lnTo>
                  <a:pt x="233994" y="110002"/>
                </a:lnTo>
                <a:lnTo>
                  <a:pt x="233994" y="134447"/>
                </a:lnTo>
                <a:lnTo>
                  <a:pt x="233994" y="160660"/>
                </a:lnTo>
                <a:lnTo>
                  <a:pt x="225277" y="185105"/>
                </a:lnTo>
                <a:lnTo>
                  <a:pt x="200802" y="227015"/>
                </a:lnTo>
                <a:lnTo>
                  <a:pt x="162397" y="256702"/>
                </a:lnTo>
                <a:lnTo>
                  <a:pt x="141457" y="263682"/>
                </a:lnTo>
                <a:lnTo>
                  <a:pt x="116982" y="263682"/>
                </a:lnTo>
                <a:close/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015910" y="2051699"/>
            <a:ext cx="531719" cy="169769"/>
          </a:xfrm>
          <a:custGeom>
            <a:avLst/>
            <a:gdLst/>
            <a:ahLst/>
            <a:cxnLst/>
            <a:rect l="l" t="t" r="r" b="b"/>
            <a:pathLst>
              <a:path w="602614" h="192405">
                <a:moveTo>
                  <a:pt x="300356" y="0"/>
                </a:moveTo>
                <a:lnTo>
                  <a:pt x="183355" y="7010"/>
                </a:lnTo>
                <a:lnTo>
                  <a:pt x="132716" y="15727"/>
                </a:lnTo>
                <a:lnTo>
                  <a:pt x="87306" y="27950"/>
                </a:lnTo>
                <a:lnTo>
                  <a:pt x="66351" y="36667"/>
                </a:lnTo>
                <a:lnTo>
                  <a:pt x="48896" y="41909"/>
                </a:lnTo>
                <a:lnTo>
                  <a:pt x="12225" y="66385"/>
                </a:lnTo>
                <a:lnTo>
                  <a:pt x="0" y="87325"/>
                </a:lnTo>
                <a:lnTo>
                  <a:pt x="0" y="104790"/>
                </a:lnTo>
                <a:lnTo>
                  <a:pt x="33180" y="141457"/>
                </a:lnTo>
                <a:lnTo>
                  <a:pt x="87306" y="162397"/>
                </a:lnTo>
                <a:lnTo>
                  <a:pt x="132716" y="174650"/>
                </a:lnTo>
                <a:lnTo>
                  <a:pt x="183355" y="183367"/>
                </a:lnTo>
                <a:lnTo>
                  <a:pt x="237491" y="188610"/>
                </a:lnTo>
                <a:lnTo>
                  <a:pt x="300356" y="192115"/>
                </a:lnTo>
                <a:lnTo>
                  <a:pt x="359721" y="188610"/>
                </a:lnTo>
                <a:lnTo>
                  <a:pt x="417353" y="183367"/>
                </a:lnTo>
                <a:lnTo>
                  <a:pt x="468011" y="174650"/>
                </a:lnTo>
                <a:lnTo>
                  <a:pt x="515133" y="162397"/>
                </a:lnTo>
                <a:lnTo>
                  <a:pt x="530861" y="158922"/>
                </a:lnTo>
                <a:lnTo>
                  <a:pt x="551831" y="150205"/>
                </a:lnTo>
                <a:lnTo>
                  <a:pt x="564023" y="141457"/>
                </a:lnTo>
                <a:lnTo>
                  <a:pt x="578013" y="132740"/>
                </a:lnTo>
                <a:lnTo>
                  <a:pt x="590236" y="125729"/>
                </a:lnTo>
                <a:lnTo>
                  <a:pt x="598953" y="117012"/>
                </a:lnTo>
                <a:lnTo>
                  <a:pt x="602458" y="104790"/>
                </a:lnTo>
                <a:lnTo>
                  <a:pt x="602458" y="87325"/>
                </a:lnTo>
                <a:lnTo>
                  <a:pt x="578013" y="57637"/>
                </a:lnTo>
                <a:lnTo>
                  <a:pt x="530861" y="36667"/>
                </a:lnTo>
                <a:lnTo>
                  <a:pt x="515133" y="27950"/>
                </a:lnTo>
                <a:lnTo>
                  <a:pt x="468011" y="15727"/>
                </a:lnTo>
                <a:lnTo>
                  <a:pt x="417353" y="7010"/>
                </a:lnTo>
                <a:lnTo>
                  <a:pt x="3003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015910" y="2051699"/>
            <a:ext cx="531719" cy="169769"/>
          </a:xfrm>
          <a:custGeom>
            <a:avLst/>
            <a:gdLst/>
            <a:ahLst/>
            <a:cxnLst/>
            <a:rect l="l" t="t" r="r" b="b"/>
            <a:pathLst>
              <a:path w="602614" h="192405">
                <a:moveTo>
                  <a:pt x="300356" y="192115"/>
                </a:moveTo>
                <a:lnTo>
                  <a:pt x="237491" y="188610"/>
                </a:lnTo>
                <a:lnTo>
                  <a:pt x="183355" y="183367"/>
                </a:lnTo>
                <a:lnTo>
                  <a:pt x="132716" y="174650"/>
                </a:lnTo>
                <a:lnTo>
                  <a:pt x="87306" y="162397"/>
                </a:lnTo>
                <a:lnTo>
                  <a:pt x="66351" y="158922"/>
                </a:lnTo>
                <a:lnTo>
                  <a:pt x="20954" y="132740"/>
                </a:lnTo>
                <a:lnTo>
                  <a:pt x="0" y="104790"/>
                </a:lnTo>
                <a:lnTo>
                  <a:pt x="0" y="96042"/>
                </a:lnTo>
                <a:lnTo>
                  <a:pt x="0" y="87325"/>
                </a:lnTo>
                <a:lnTo>
                  <a:pt x="3486" y="78577"/>
                </a:lnTo>
                <a:lnTo>
                  <a:pt x="33180" y="48920"/>
                </a:lnTo>
                <a:lnTo>
                  <a:pt x="66351" y="36667"/>
                </a:lnTo>
                <a:lnTo>
                  <a:pt x="87306" y="27950"/>
                </a:lnTo>
                <a:lnTo>
                  <a:pt x="132716" y="15727"/>
                </a:lnTo>
                <a:lnTo>
                  <a:pt x="183355" y="7010"/>
                </a:lnTo>
                <a:lnTo>
                  <a:pt x="237491" y="3505"/>
                </a:lnTo>
                <a:lnTo>
                  <a:pt x="300356" y="0"/>
                </a:lnTo>
                <a:lnTo>
                  <a:pt x="359721" y="3505"/>
                </a:lnTo>
                <a:lnTo>
                  <a:pt x="417353" y="7010"/>
                </a:lnTo>
                <a:lnTo>
                  <a:pt x="468011" y="15727"/>
                </a:lnTo>
                <a:lnTo>
                  <a:pt x="515133" y="27950"/>
                </a:lnTo>
                <a:lnTo>
                  <a:pt x="530861" y="36667"/>
                </a:lnTo>
                <a:lnTo>
                  <a:pt x="551831" y="41909"/>
                </a:lnTo>
                <a:lnTo>
                  <a:pt x="590236" y="66385"/>
                </a:lnTo>
                <a:lnTo>
                  <a:pt x="602458" y="87325"/>
                </a:lnTo>
                <a:lnTo>
                  <a:pt x="602458" y="96042"/>
                </a:lnTo>
                <a:lnTo>
                  <a:pt x="602458" y="104790"/>
                </a:lnTo>
                <a:lnTo>
                  <a:pt x="598953" y="117012"/>
                </a:lnTo>
                <a:lnTo>
                  <a:pt x="590236" y="125729"/>
                </a:lnTo>
                <a:lnTo>
                  <a:pt x="578013" y="132740"/>
                </a:lnTo>
                <a:lnTo>
                  <a:pt x="564023" y="141457"/>
                </a:lnTo>
                <a:lnTo>
                  <a:pt x="551831" y="150205"/>
                </a:lnTo>
                <a:lnTo>
                  <a:pt x="530861" y="158922"/>
                </a:lnTo>
                <a:lnTo>
                  <a:pt x="515133" y="162397"/>
                </a:lnTo>
                <a:lnTo>
                  <a:pt x="468011" y="174650"/>
                </a:lnTo>
                <a:lnTo>
                  <a:pt x="417353" y="183367"/>
                </a:lnTo>
                <a:lnTo>
                  <a:pt x="359721" y="188610"/>
                </a:lnTo>
                <a:lnTo>
                  <a:pt x="300356" y="192115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569060" y="2047072"/>
            <a:ext cx="200584" cy="166968"/>
          </a:xfrm>
          <a:custGeom>
            <a:avLst/>
            <a:gdLst/>
            <a:ahLst/>
            <a:cxnLst/>
            <a:rect l="l" t="t" r="r" b="b"/>
            <a:pathLst>
              <a:path w="227329" h="189230">
                <a:moveTo>
                  <a:pt x="134477" y="0"/>
                </a:moveTo>
                <a:lnTo>
                  <a:pt x="89062" y="0"/>
                </a:lnTo>
                <a:lnTo>
                  <a:pt x="68092" y="8747"/>
                </a:lnTo>
                <a:lnTo>
                  <a:pt x="50657" y="17465"/>
                </a:lnTo>
                <a:lnTo>
                  <a:pt x="34930" y="29717"/>
                </a:lnTo>
                <a:lnTo>
                  <a:pt x="17465" y="41909"/>
                </a:lnTo>
                <a:lnTo>
                  <a:pt x="8747" y="59375"/>
                </a:lnTo>
                <a:lnTo>
                  <a:pt x="0" y="75102"/>
                </a:lnTo>
                <a:lnTo>
                  <a:pt x="0" y="113537"/>
                </a:lnTo>
                <a:lnTo>
                  <a:pt x="34930" y="164165"/>
                </a:lnTo>
                <a:lnTo>
                  <a:pt x="68092" y="185105"/>
                </a:lnTo>
                <a:lnTo>
                  <a:pt x="89062" y="188610"/>
                </a:lnTo>
                <a:lnTo>
                  <a:pt x="134477" y="188610"/>
                </a:lnTo>
                <a:lnTo>
                  <a:pt x="155417" y="185105"/>
                </a:lnTo>
                <a:lnTo>
                  <a:pt x="176387" y="176387"/>
                </a:lnTo>
                <a:lnTo>
                  <a:pt x="193822" y="164165"/>
                </a:lnTo>
                <a:lnTo>
                  <a:pt x="206044" y="146700"/>
                </a:lnTo>
                <a:lnTo>
                  <a:pt x="218297" y="130972"/>
                </a:lnTo>
                <a:lnTo>
                  <a:pt x="221772" y="113537"/>
                </a:lnTo>
                <a:lnTo>
                  <a:pt x="227015" y="96072"/>
                </a:lnTo>
                <a:lnTo>
                  <a:pt x="221772" y="75102"/>
                </a:lnTo>
                <a:lnTo>
                  <a:pt x="218297" y="59375"/>
                </a:lnTo>
                <a:lnTo>
                  <a:pt x="206044" y="41909"/>
                </a:lnTo>
                <a:lnTo>
                  <a:pt x="193822" y="29717"/>
                </a:lnTo>
                <a:lnTo>
                  <a:pt x="176387" y="17465"/>
                </a:lnTo>
                <a:lnTo>
                  <a:pt x="1344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569060" y="2047072"/>
            <a:ext cx="200584" cy="166968"/>
          </a:xfrm>
          <a:custGeom>
            <a:avLst/>
            <a:gdLst/>
            <a:ahLst/>
            <a:cxnLst/>
            <a:rect l="l" t="t" r="r" b="b"/>
            <a:pathLst>
              <a:path w="227329" h="189230">
                <a:moveTo>
                  <a:pt x="113507" y="188610"/>
                </a:moveTo>
                <a:lnTo>
                  <a:pt x="89062" y="188610"/>
                </a:lnTo>
                <a:lnTo>
                  <a:pt x="68092" y="185105"/>
                </a:lnTo>
                <a:lnTo>
                  <a:pt x="34930" y="164165"/>
                </a:lnTo>
                <a:lnTo>
                  <a:pt x="8747" y="130972"/>
                </a:lnTo>
                <a:lnTo>
                  <a:pt x="0" y="113537"/>
                </a:lnTo>
                <a:lnTo>
                  <a:pt x="0" y="96072"/>
                </a:lnTo>
                <a:lnTo>
                  <a:pt x="0" y="75102"/>
                </a:lnTo>
                <a:lnTo>
                  <a:pt x="8747" y="59375"/>
                </a:lnTo>
                <a:lnTo>
                  <a:pt x="17465" y="41909"/>
                </a:lnTo>
                <a:lnTo>
                  <a:pt x="34930" y="29717"/>
                </a:lnTo>
                <a:lnTo>
                  <a:pt x="50657" y="17465"/>
                </a:lnTo>
                <a:lnTo>
                  <a:pt x="68092" y="8747"/>
                </a:lnTo>
                <a:lnTo>
                  <a:pt x="89062" y="0"/>
                </a:lnTo>
                <a:lnTo>
                  <a:pt x="113507" y="0"/>
                </a:lnTo>
                <a:lnTo>
                  <a:pt x="134477" y="0"/>
                </a:lnTo>
                <a:lnTo>
                  <a:pt x="155417" y="8747"/>
                </a:lnTo>
                <a:lnTo>
                  <a:pt x="176387" y="17465"/>
                </a:lnTo>
                <a:lnTo>
                  <a:pt x="193822" y="29717"/>
                </a:lnTo>
                <a:lnTo>
                  <a:pt x="206044" y="41909"/>
                </a:lnTo>
                <a:lnTo>
                  <a:pt x="218297" y="59375"/>
                </a:lnTo>
                <a:lnTo>
                  <a:pt x="221772" y="75102"/>
                </a:lnTo>
                <a:lnTo>
                  <a:pt x="227015" y="96072"/>
                </a:lnTo>
                <a:lnTo>
                  <a:pt x="221772" y="113537"/>
                </a:lnTo>
                <a:lnTo>
                  <a:pt x="218297" y="130972"/>
                </a:lnTo>
                <a:lnTo>
                  <a:pt x="206044" y="146700"/>
                </a:lnTo>
                <a:lnTo>
                  <a:pt x="193822" y="164165"/>
                </a:lnTo>
                <a:lnTo>
                  <a:pt x="176387" y="176387"/>
                </a:lnTo>
                <a:lnTo>
                  <a:pt x="155417" y="185105"/>
                </a:lnTo>
                <a:lnTo>
                  <a:pt x="134477" y="188610"/>
                </a:lnTo>
                <a:lnTo>
                  <a:pt x="113507" y="188610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015910" y="2475442"/>
            <a:ext cx="531719" cy="171450"/>
          </a:xfrm>
          <a:custGeom>
            <a:avLst/>
            <a:gdLst/>
            <a:ahLst/>
            <a:cxnLst/>
            <a:rect l="l" t="t" r="r" b="b"/>
            <a:pathLst>
              <a:path w="602614" h="194310">
                <a:moveTo>
                  <a:pt x="359721" y="0"/>
                </a:moveTo>
                <a:lnTo>
                  <a:pt x="237491" y="0"/>
                </a:lnTo>
                <a:lnTo>
                  <a:pt x="183355" y="8717"/>
                </a:lnTo>
                <a:lnTo>
                  <a:pt x="132716" y="17434"/>
                </a:lnTo>
                <a:lnTo>
                  <a:pt x="87306" y="29687"/>
                </a:lnTo>
                <a:lnTo>
                  <a:pt x="66351" y="34899"/>
                </a:lnTo>
                <a:lnTo>
                  <a:pt x="20954" y="59344"/>
                </a:lnTo>
                <a:lnTo>
                  <a:pt x="0" y="83819"/>
                </a:lnTo>
                <a:lnTo>
                  <a:pt x="0" y="104759"/>
                </a:lnTo>
                <a:lnTo>
                  <a:pt x="33180" y="143164"/>
                </a:lnTo>
                <a:lnTo>
                  <a:pt x="66351" y="155417"/>
                </a:lnTo>
                <a:lnTo>
                  <a:pt x="87306" y="164134"/>
                </a:lnTo>
                <a:lnTo>
                  <a:pt x="132716" y="176357"/>
                </a:lnTo>
                <a:lnTo>
                  <a:pt x="183355" y="185074"/>
                </a:lnTo>
                <a:lnTo>
                  <a:pt x="237491" y="188579"/>
                </a:lnTo>
                <a:lnTo>
                  <a:pt x="300356" y="193822"/>
                </a:lnTo>
                <a:lnTo>
                  <a:pt x="359721" y="188579"/>
                </a:lnTo>
                <a:lnTo>
                  <a:pt x="417353" y="185074"/>
                </a:lnTo>
                <a:lnTo>
                  <a:pt x="468011" y="176357"/>
                </a:lnTo>
                <a:lnTo>
                  <a:pt x="515133" y="164134"/>
                </a:lnTo>
                <a:lnTo>
                  <a:pt x="530861" y="155417"/>
                </a:lnTo>
                <a:lnTo>
                  <a:pt x="551831" y="151912"/>
                </a:lnTo>
                <a:lnTo>
                  <a:pt x="564023" y="143164"/>
                </a:lnTo>
                <a:lnTo>
                  <a:pt x="578013" y="134447"/>
                </a:lnTo>
                <a:lnTo>
                  <a:pt x="590236" y="125729"/>
                </a:lnTo>
                <a:lnTo>
                  <a:pt x="598953" y="113507"/>
                </a:lnTo>
                <a:lnTo>
                  <a:pt x="602458" y="104759"/>
                </a:lnTo>
                <a:lnTo>
                  <a:pt x="602458" y="83819"/>
                </a:lnTo>
                <a:lnTo>
                  <a:pt x="598953" y="76809"/>
                </a:lnTo>
                <a:lnTo>
                  <a:pt x="590236" y="68092"/>
                </a:lnTo>
                <a:lnTo>
                  <a:pt x="578013" y="59344"/>
                </a:lnTo>
                <a:lnTo>
                  <a:pt x="564023" y="50627"/>
                </a:lnTo>
                <a:lnTo>
                  <a:pt x="551831" y="41909"/>
                </a:lnTo>
                <a:lnTo>
                  <a:pt x="515133" y="29687"/>
                </a:lnTo>
                <a:lnTo>
                  <a:pt x="468011" y="17434"/>
                </a:lnTo>
                <a:lnTo>
                  <a:pt x="417353" y="8717"/>
                </a:lnTo>
                <a:lnTo>
                  <a:pt x="359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015910" y="2475442"/>
            <a:ext cx="531719" cy="171450"/>
          </a:xfrm>
          <a:custGeom>
            <a:avLst/>
            <a:gdLst/>
            <a:ahLst/>
            <a:cxnLst/>
            <a:rect l="l" t="t" r="r" b="b"/>
            <a:pathLst>
              <a:path w="602614" h="194310">
                <a:moveTo>
                  <a:pt x="300356" y="193822"/>
                </a:moveTo>
                <a:lnTo>
                  <a:pt x="237491" y="188579"/>
                </a:lnTo>
                <a:lnTo>
                  <a:pt x="183355" y="185074"/>
                </a:lnTo>
                <a:lnTo>
                  <a:pt x="132716" y="176357"/>
                </a:lnTo>
                <a:lnTo>
                  <a:pt x="87306" y="164134"/>
                </a:lnTo>
                <a:lnTo>
                  <a:pt x="66351" y="155417"/>
                </a:lnTo>
                <a:lnTo>
                  <a:pt x="48896" y="151912"/>
                </a:lnTo>
                <a:lnTo>
                  <a:pt x="12225" y="125729"/>
                </a:lnTo>
                <a:lnTo>
                  <a:pt x="0" y="104759"/>
                </a:lnTo>
                <a:lnTo>
                  <a:pt x="0" y="97779"/>
                </a:lnTo>
                <a:lnTo>
                  <a:pt x="0" y="83819"/>
                </a:lnTo>
                <a:lnTo>
                  <a:pt x="3486" y="76809"/>
                </a:lnTo>
                <a:lnTo>
                  <a:pt x="12225" y="68092"/>
                </a:lnTo>
                <a:lnTo>
                  <a:pt x="20954" y="59344"/>
                </a:lnTo>
                <a:lnTo>
                  <a:pt x="33180" y="50627"/>
                </a:lnTo>
                <a:lnTo>
                  <a:pt x="48896" y="41909"/>
                </a:lnTo>
                <a:lnTo>
                  <a:pt x="66351" y="34899"/>
                </a:lnTo>
                <a:lnTo>
                  <a:pt x="87306" y="29687"/>
                </a:lnTo>
                <a:lnTo>
                  <a:pt x="132716" y="17434"/>
                </a:lnTo>
                <a:lnTo>
                  <a:pt x="183355" y="8717"/>
                </a:lnTo>
                <a:lnTo>
                  <a:pt x="237491" y="0"/>
                </a:lnTo>
                <a:lnTo>
                  <a:pt x="300356" y="0"/>
                </a:lnTo>
                <a:lnTo>
                  <a:pt x="359721" y="0"/>
                </a:lnTo>
                <a:lnTo>
                  <a:pt x="417353" y="8717"/>
                </a:lnTo>
                <a:lnTo>
                  <a:pt x="468011" y="17434"/>
                </a:lnTo>
                <a:lnTo>
                  <a:pt x="515133" y="29687"/>
                </a:lnTo>
                <a:lnTo>
                  <a:pt x="551831" y="41909"/>
                </a:lnTo>
                <a:lnTo>
                  <a:pt x="564023" y="50627"/>
                </a:lnTo>
                <a:lnTo>
                  <a:pt x="578013" y="59344"/>
                </a:lnTo>
                <a:lnTo>
                  <a:pt x="590236" y="68092"/>
                </a:lnTo>
                <a:lnTo>
                  <a:pt x="598953" y="76809"/>
                </a:lnTo>
                <a:lnTo>
                  <a:pt x="602458" y="83819"/>
                </a:lnTo>
                <a:lnTo>
                  <a:pt x="602458" y="97779"/>
                </a:lnTo>
                <a:lnTo>
                  <a:pt x="602458" y="104759"/>
                </a:lnTo>
                <a:lnTo>
                  <a:pt x="598953" y="113507"/>
                </a:lnTo>
                <a:lnTo>
                  <a:pt x="590236" y="125729"/>
                </a:lnTo>
                <a:lnTo>
                  <a:pt x="578013" y="134447"/>
                </a:lnTo>
                <a:lnTo>
                  <a:pt x="564023" y="143164"/>
                </a:lnTo>
                <a:lnTo>
                  <a:pt x="551831" y="151912"/>
                </a:lnTo>
                <a:lnTo>
                  <a:pt x="530861" y="155417"/>
                </a:lnTo>
                <a:lnTo>
                  <a:pt x="515133" y="164134"/>
                </a:lnTo>
                <a:lnTo>
                  <a:pt x="468011" y="176357"/>
                </a:lnTo>
                <a:lnTo>
                  <a:pt x="417353" y="185074"/>
                </a:lnTo>
                <a:lnTo>
                  <a:pt x="359721" y="188579"/>
                </a:lnTo>
                <a:lnTo>
                  <a:pt x="300356" y="193822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4569060" y="2472350"/>
            <a:ext cx="200584" cy="166407"/>
          </a:xfrm>
          <a:custGeom>
            <a:avLst/>
            <a:gdLst/>
            <a:ahLst/>
            <a:cxnLst/>
            <a:rect l="l" t="t" r="r" b="b"/>
            <a:pathLst>
              <a:path w="227329" h="188594">
                <a:moveTo>
                  <a:pt x="134477" y="0"/>
                </a:moveTo>
                <a:lnTo>
                  <a:pt x="89062" y="0"/>
                </a:lnTo>
                <a:lnTo>
                  <a:pt x="68092" y="3505"/>
                </a:lnTo>
                <a:lnTo>
                  <a:pt x="34930" y="24444"/>
                </a:lnTo>
                <a:lnTo>
                  <a:pt x="8747" y="54132"/>
                </a:lnTo>
                <a:lnTo>
                  <a:pt x="0" y="75102"/>
                </a:lnTo>
                <a:lnTo>
                  <a:pt x="0" y="113507"/>
                </a:lnTo>
                <a:lnTo>
                  <a:pt x="8747" y="129235"/>
                </a:lnTo>
                <a:lnTo>
                  <a:pt x="17465" y="146669"/>
                </a:lnTo>
                <a:lnTo>
                  <a:pt x="34930" y="158922"/>
                </a:lnTo>
                <a:lnTo>
                  <a:pt x="50657" y="171145"/>
                </a:lnTo>
                <a:lnTo>
                  <a:pt x="68092" y="179862"/>
                </a:lnTo>
                <a:lnTo>
                  <a:pt x="89062" y="188579"/>
                </a:lnTo>
                <a:lnTo>
                  <a:pt x="134477" y="188579"/>
                </a:lnTo>
                <a:lnTo>
                  <a:pt x="176387" y="171145"/>
                </a:lnTo>
                <a:lnTo>
                  <a:pt x="206044" y="146669"/>
                </a:lnTo>
                <a:lnTo>
                  <a:pt x="221772" y="113507"/>
                </a:lnTo>
                <a:lnTo>
                  <a:pt x="227015" y="92567"/>
                </a:lnTo>
                <a:lnTo>
                  <a:pt x="221772" y="75102"/>
                </a:lnTo>
                <a:lnTo>
                  <a:pt x="218297" y="54132"/>
                </a:lnTo>
                <a:lnTo>
                  <a:pt x="206044" y="41909"/>
                </a:lnTo>
                <a:lnTo>
                  <a:pt x="193822" y="24444"/>
                </a:lnTo>
                <a:lnTo>
                  <a:pt x="176387" y="12222"/>
                </a:lnTo>
                <a:lnTo>
                  <a:pt x="155417" y="3505"/>
                </a:lnTo>
                <a:lnTo>
                  <a:pt x="1344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569060" y="2472350"/>
            <a:ext cx="200584" cy="166407"/>
          </a:xfrm>
          <a:custGeom>
            <a:avLst/>
            <a:gdLst/>
            <a:ahLst/>
            <a:cxnLst/>
            <a:rect l="l" t="t" r="r" b="b"/>
            <a:pathLst>
              <a:path w="227329" h="188594">
                <a:moveTo>
                  <a:pt x="113507" y="188579"/>
                </a:moveTo>
                <a:lnTo>
                  <a:pt x="89062" y="188579"/>
                </a:lnTo>
                <a:lnTo>
                  <a:pt x="68092" y="179862"/>
                </a:lnTo>
                <a:lnTo>
                  <a:pt x="50657" y="171145"/>
                </a:lnTo>
                <a:lnTo>
                  <a:pt x="34930" y="158922"/>
                </a:lnTo>
                <a:lnTo>
                  <a:pt x="17465" y="146669"/>
                </a:lnTo>
                <a:lnTo>
                  <a:pt x="8747" y="129235"/>
                </a:lnTo>
                <a:lnTo>
                  <a:pt x="0" y="113507"/>
                </a:lnTo>
                <a:lnTo>
                  <a:pt x="0" y="92567"/>
                </a:lnTo>
                <a:lnTo>
                  <a:pt x="0" y="75102"/>
                </a:lnTo>
                <a:lnTo>
                  <a:pt x="8747" y="54132"/>
                </a:lnTo>
                <a:lnTo>
                  <a:pt x="34930" y="24444"/>
                </a:lnTo>
                <a:lnTo>
                  <a:pt x="68092" y="3505"/>
                </a:lnTo>
                <a:lnTo>
                  <a:pt x="89062" y="0"/>
                </a:lnTo>
                <a:lnTo>
                  <a:pt x="113507" y="0"/>
                </a:lnTo>
                <a:lnTo>
                  <a:pt x="134477" y="0"/>
                </a:lnTo>
                <a:lnTo>
                  <a:pt x="155417" y="3505"/>
                </a:lnTo>
                <a:lnTo>
                  <a:pt x="176387" y="12222"/>
                </a:lnTo>
                <a:lnTo>
                  <a:pt x="193822" y="24444"/>
                </a:lnTo>
                <a:lnTo>
                  <a:pt x="206044" y="41909"/>
                </a:lnTo>
                <a:lnTo>
                  <a:pt x="218297" y="54132"/>
                </a:lnTo>
                <a:lnTo>
                  <a:pt x="221772" y="75102"/>
                </a:lnTo>
                <a:lnTo>
                  <a:pt x="227015" y="92567"/>
                </a:lnTo>
                <a:lnTo>
                  <a:pt x="221772" y="113507"/>
                </a:lnTo>
                <a:lnTo>
                  <a:pt x="218297" y="129235"/>
                </a:lnTo>
                <a:lnTo>
                  <a:pt x="206044" y="146669"/>
                </a:lnTo>
                <a:lnTo>
                  <a:pt x="193822" y="158922"/>
                </a:lnTo>
                <a:lnTo>
                  <a:pt x="176387" y="171145"/>
                </a:lnTo>
                <a:lnTo>
                  <a:pt x="155417" y="179862"/>
                </a:lnTo>
                <a:lnTo>
                  <a:pt x="134477" y="188579"/>
                </a:lnTo>
                <a:lnTo>
                  <a:pt x="113507" y="188579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7154610" y="1534737"/>
            <a:ext cx="76256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" marR="4483" indent="-28576">
              <a:lnSpc>
                <a:spcPts val="1677"/>
              </a:lnSpc>
            </a:pPr>
            <a:r>
              <a:rPr sz="1632" dirty="0">
                <a:latin typeface="Arial"/>
                <a:cs typeface="Arial"/>
              </a:rPr>
              <a:t>Poisson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spiking</a:t>
            </a:r>
            <a:endParaRPr sz="1632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74254" y="2275135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20970" y="0"/>
                </a:moveTo>
                <a:lnTo>
                  <a:pt x="17465" y="3474"/>
                </a:lnTo>
                <a:lnTo>
                  <a:pt x="12222" y="17465"/>
                </a:lnTo>
                <a:lnTo>
                  <a:pt x="8747" y="33162"/>
                </a:lnTo>
                <a:lnTo>
                  <a:pt x="5242" y="59375"/>
                </a:lnTo>
                <a:lnTo>
                  <a:pt x="0" y="83819"/>
                </a:lnTo>
                <a:lnTo>
                  <a:pt x="0" y="116982"/>
                </a:lnTo>
                <a:lnTo>
                  <a:pt x="8747" y="150174"/>
                </a:lnTo>
                <a:lnTo>
                  <a:pt x="20970" y="183337"/>
                </a:lnTo>
                <a:lnTo>
                  <a:pt x="47152" y="176357"/>
                </a:lnTo>
                <a:lnTo>
                  <a:pt x="172882" y="129204"/>
                </a:lnTo>
                <a:lnTo>
                  <a:pt x="214792" y="116982"/>
                </a:lnTo>
                <a:lnTo>
                  <a:pt x="247985" y="101285"/>
                </a:lnTo>
                <a:lnTo>
                  <a:pt x="272430" y="92537"/>
                </a:lnTo>
                <a:lnTo>
                  <a:pt x="281147" y="92537"/>
                </a:lnTo>
                <a:lnTo>
                  <a:pt x="2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 txBox="1"/>
          <p:nvPr/>
        </p:nvSpPr>
        <p:spPr>
          <a:xfrm>
            <a:off x="2017059" y="2170477"/>
            <a:ext cx="1103219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9" dirty="0">
                <a:latin typeface="Arial"/>
                <a:cs typeface="Arial"/>
              </a:rPr>
              <a:t>s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imulus</a:t>
            </a:r>
            <a:endParaRPr sz="2294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52381" y="2566137"/>
            <a:ext cx="515471" cy="313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9132803" y="2644588"/>
            <a:ext cx="437029" cy="280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7196722" y="1998929"/>
            <a:ext cx="609040" cy="609040"/>
          </a:xfrm>
          <a:custGeom>
            <a:avLst/>
            <a:gdLst/>
            <a:ahLst/>
            <a:cxnLst/>
            <a:rect l="l" t="t" r="r" b="b"/>
            <a:pathLst>
              <a:path w="690245" h="690244">
                <a:moveTo>
                  <a:pt x="0" y="689765"/>
                </a:moveTo>
                <a:lnTo>
                  <a:pt x="689765" y="689765"/>
                </a:lnTo>
                <a:lnTo>
                  <a:pt x="689765" y="0"/>
                </a:lnTo>
                <a:lnTo>
                  <a:pt x="0" y="0"/>
                </a:lnTo>
                <a:lnTo>
                  <a:pt x="0" y="689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200757" y="2007017"/>
            <a:ext cx="593351" cy="593351"/>
          </a:xfrm>
          <a:custGeom>
            <a:avLst/>
            <a:gdLst/>
            <a:ahLst/>
            <a:cxnLst/>
            <a:rect l="l" t="t" r="r" b="b"/>
            <a:pathLst>
              <a:path w="672465" h="672464">
                <a:moveTo>
                  <a:pt x="0" y="672309"/>
                </a:moveTo>
                <a:lnTo>
                  <a:pt x="672309" y="672309"/>
                </a:lnTo>
                <a:lnTo>
                  <a:pt x="672309" y="0"/>
                </a:lnTo>
                <a:lnTo>
                  <a:pt x="0" y="0"/>
                </a:lnTo>
                <a:lnTo>
                  <a:pt x="0" y="672309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280875" y="2205796"/>
            <a:ext cx="288551" cy="307041"/>
          </a:xfrm>
          <a:custGeom>
            <a:avLst/>
            <a:gdLst/>
            <a:ahLst/>
            <a:cxnLst/>
            <a:rect l="l" t="t" r="r" b="b"/>
            <a:pathLst>
              <a:path w="327025" h="347980">
                <a:moveTo>
                  <a:pt x="0" y="347508"/>
                </a:moveTo>
                <a:lnTo>
                  <a:pt x="326541" y="347508"/>
                </a:lnTo>
                <a:lnTo>
                  <a:pt x="326541" y="0"/>
                </a:lnTo>
                <a:lnTo>
                  <a:pt x="0" y="0"/>
                </a:lnTo>
                <a:lnTo>
                  <a:pt x="0" y="347508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283967" y="2210417"/>
            <a:ext cx="279026" cy="297516"/>
          </a:xfrm>
          <a:custGeom>
            <a:avLst/>
            <a:gdLst/>
            <a:ahLst/>
            <a:cxnLst/>
            <a:rect l="l" t="t" r="r" b="b"/>
            <a:pathLst>
              <a:path w="316229" h="337185">
                <a:moveTo>
                  <a:pt x="0" y="337029"/>
                </a:moveTo>
                <a:lnTo>
                  <a:pt x="316074" y="337029"/>
                </a:lnTo>
                <a:lnTo>
                  <a:pt x="316074" y="0"/>
                </a:lnTo>
                <a:lnTo>
                  <a:pt x="0" y="0"/>
                </a:lnTo>
                <a:lnTo>
                  <a:pt x="0" y="337029"/>
                </a:lnTo>
                <a:close/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7405958" y="2337018"/>
            <a:ext cx="28574" cy="29135"/>
          </a:xfrm>
          <a:custGeom>
            <a:avLst/>
            <a:gdLst/>
            <a:ahLst/>
            <a:cxnLst/>
            <a:rect l="l" t="t" r="r" b="b"/>
            <a:pathLst>
              <a:path w="32384" h="33019">
                <a:moveTo>
                  <a:pt x="20848" y="0"/>
                </a:moveTo>
                <a:lnTo>
                  <a:pt x="11521" y="0"/>
                </a:lnTo>
                <a:lnTo>
                  <a:pt x="0" y="11582"/>
                </a:lnTo>
                <a:lnTo>
                  <a:pt x="0" y="21000"/>
                </a:lnTo>
                <a:lnTo>
                  <a:pt x="11521" y="32583"/>
                </a:lnTo>
                <a:lnTo>
                  <a:pt x="20848" y="32583"/>
                </a:lnTo>
                <a:lnTo>
                  <a:pt x="32339" y="21000"/>
                </a:lnTo>
                <a:lnTo>
                  <a:pt x="32339" y="11582"/>
                </a:lnTo>
                <a:lnTo>
                  <a:pt x="20848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411096" y="2342101"/>
            <a:ext cx="17369" cy="19050"/>
          </a:xfrm>
          <a:custGeom>
            <a:avLst/>
            <a:gdLst/>
            <a:ahLst/>
            <a:cxnLst/>
            <a:rect l="l" t="t" r="r" b="b"/>
            <a:pathLst>
              <a:path w="19684" h="21589">
                <a:moveTo>
                  <a:pt x="15758" y="3749"/>
                </a:moveTo>
                <a:lnTo>
                  <a:pt x="19171" y="7498"/>
                </a:lnTo>
                <a:lnTo>
                  <a:pt x="19171" y="13563"/>
                </a:lnTo>
                <a:lnTo>
                  <a:pt x="15758" y="17312"/>
                </a:lnTo>
                <a:lnTo>
                  <a:pt x="12344" y="21061"/>
                </a:lnTo>
                <a:lnTo>
                  <a:pt x="6827" y="21061"/>
                </a:lnTo>
                <a:lnTo>
                  <a:pt x="3413" y="17312"/>
                </a:lnTo>
                <a:lnTo>
                  <a:pt x="0" y="13563"/>
                </a:lnTo>
                <a:lnTo>
                  <a:pt x="0" y="7498"/>
                </a:lnTo>
                <a:lnTo>
                  <a:pt x="3413" y="3749"/>
                </a:lnTo>
                <a:lnTo>
                  <a:pt x="6827" y="0"/>
                </a:lnTo>
                <a:lnTo>
                  <a:pt x="12344" y="0"/>
                </a:lnTo>
                <a:lnTo>
                  <a:pt x="15758" y="3749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280874" y="2084052"/>
            <a:ext cx="428625" cy="118782"/>
          </a:xfrm>
          <a:custGeom>
            <a:avLst/>
            <a:gdLst/>
            <a:ahLst/>
            <a:cxnLst/>
            <a:rect l="l" t="t" r="r" b="b"/>
            <a:pathLst>
              <a:path w="485775" h="134619">
                <a:moveTo>
                  <a:pt x="485454" y="0"/>
                </a:moveTo>
                <a:lnTo>
                  <a:pt x="158922" y="0"/>
                </a:lnTo>
                <a:lnTo>
                  <a:pt x="0" y="134477"/>
                </a:lnTo>
                <a:lnTo>
                  <a:pt x="326562" y="134477"/>
                </a:lnTo>
                <a:lnTo>
                  <a:pt x="48545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280874" y="2084052"/>
            <a:ext cx="428625" cy="118782"/>
          </a:xfrm>
          <a:custGeom>
            <a:avLst/>
            <a:gdLst/>
            <a:ahLst/>
            <a:cxnLst/>
            <a:rect l="l" t="t" r="r" b="b"/>
            <a:pathLst>
              <a:path w="485775" h="134619">
                <a:moveTo>
                  <a:pt x="158922" y="0"/>
                </a:moveTo>
                <a:lnTo>
                  <a:pt x="485454" y="0"/>
                </a:lnTo>
                <a:lnTo>
                  <a:pt x="326562" y="134477"/>
                </a:lnTo>
                <a:lnTo>
                  <a:pt x="0" y="134477"/>
                </a:lnTo>
                <a:lnTo>
                  <a:pt x="158922" y="0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569017" y="2094272"/>
            <a:ext cx="145116" cy="410135"/>
          </a:xfrm>
          <a:custGeom>
            <a:avLst/>
            <a:gdLst/>
            <a:ahLst/>
            <a:cxnLst/>
            <a:rect l="l" t="t" r="r" b="b"/>
            <a:pathLst>
              <a:path w="164465" h="464819">
                <a:moveTo>
                  <a:pt x="164134" y="0"/>
                </a:moveTo>
                <a:lnTo>
                  <a:pt x="0" y="133197"/>
                </a:lnTo>
                <a:lnTo>
                  <a:pt x="0" y="464515"/>
                </a:lnTo>
                <a:lnTo>
                  <a:pt x="164134" y="331317"/>
                </a:lnTo>
                <a:lnTo>
                  <a:pt x="16413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595212" y="2401483"/>
            <a:ext cx="18490" cy="40341"/>
          </a:xfrm>
          <a:custGeom>
            <a:avLst/>
            <a:gdLst/>
            <a:ahLst/>
            <a:cxnLst/>
            <a:rect l="l" t="t" r="r" b="b"/>
            <a:pathLst>
              <a:path w="20954" h="45719">
                <a:moveTo>
                  <a:pt x="20939" y="0"/>
                </a:moveTo>
                <a:lnTo>
                  <a:pt x="8717" y="0"/>
                </a:lnTo>
                <a:lnTo>
                  <a:pt x="0" y="12222"/>
                </a:lnTo>
                <a:lnTo>
                  <a:pt x="0" y="45384"/>
                </a:lnTo>
                <a:lnTo>
                  <a:pt x="8717" y="41909"/>
                </a:lnTo>
                <a:lnTo>
                  <a:pt x="20939" y="29687"/>
                </a:lnTo>
                <a:lnTo>
                  <a:pt x="20939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7595212" y="2401483"/>
            <a:ext cx="18490" cy="40341"/>
          </a:xfrm>
          <a:custGeom>
            <a:avLst/>
            <a:gdLst/>
            <a:ahLst/>
            <a:cxnLst/>
            <a:rect l="l" t="t" r="r" b="b"/>
            <a:pathLst>
              <a:path w="20954" h="45719">
                <a:moveTo>
                  <a:pt x="20939" y="12222"/>
                </a:moveTo>
                <a:lnTo>
                  <a:pt x="20939" y="29687"/>
                </a:lnTo>
                <a:lnTo>
                  <a:pt x="8717" y="41909"/>
                </a:lnTo>
                <a:lnTo>
                  <a:pt x="0" y="45384"/>
                </a:lnTo>
                <a:lnTo>
                  <a:pt x="0" y="33162"/>
                </a:lnTo>
                <a:lnTo>
                  <a:pt x="0" y="12222"/>
                </a:lnTo>
                <a:lnTo>
                  <a:pt x="8717" y="0"/>
                </a:lnTo>
                <a:lnTo>
                  <a:pt x="20939" y="0"/>
                </a:lnTo>
                <a:lnTo>
                  <a:pt x="20939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7629100" y="2276667"/>
            <a:ext cx="21851" cy="40341"/>
          </a:xfrm>
          <a:custGeom>
            <a:avLst/>
            <a:gdLst/>
            <a:ahLst/>
            <a:cxnLst/>
            <a:rect l="l" t="t" r="r" b="b"/>
            <a:pathLst>
              <a:path w="24765" h="45719">
                <a:moveTo>
                  <a:pt x="20970" y="0"/>
                </a:moveTo>
                <a:lnTo>
                  <a:pt x="12222" y="0"/>
                </a:lnTo>
                <a:lnTo>
                  <a:pt x="3505" y="15727"/>
                </a:lnTo>
                <a:lnTo>
                  <a:pt x="0" y="33162"/>
                </a:lnTo>
                <a:lnTo>
                  <a:pt x="3505" y="45415"/>
                </a:lnTo>
                <a:lnTo>
                  <a:pt x="12222" y="45415"/>
                </a:lnTo>
                <a:lnTo>
                  <a:pt x="20970" y="27950"/>
                </a:lnTo>
                <a:lnTo>
                  <a:pt x="24444" y="12222"/>
                </a:lnTo>
                <a:lnTo>
                  <a:pt x="20970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7629100" y="2276667"/>
            <a:ext cx="21851" cy="40341"/>
          </a:xfrm>
          <a:custGeom>
            <a:avLst/>
            <a:gdLst/>
            <a:ahLst/>
            <a:cxnLst/>
            <a:rect l="l" t="t" r="r" b="b"/>
            <a:pathLst>
              <a:path w="24765" h="45719">
                <a:moveTo>
                  <a:pt x="24444" y="12222"/>
                </a:moveTo>
                <a:lnTo>
                  <a:pt x="20970" y="27950"/>
                </a:lnTo>
                <a:lnTo>
                  <a:pt x="12222" y="45415"/>
                </a:lnTo>
                <a:lnTo>
                  <a:pt x="3505" y="45415"/>
                </a:lnTo>
                <a:lnTo>
                  <a:pt x="0" y="33162"/>
                </a:lnTo>
                <a:lnTo>
                  <a:pt x="3505" y="15727"/>
                </a:lnTo>
                <a:lnTo>
                  <a:pt x="12222" y="0"/>
                </a:lnTo>
                <a:lnTo>
                  <a:pt x="20970" y="0"/>
                </a:lnTo>
                <a:lnTo>
                  <a:pt x="24444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7664734" y="2161104"/>
            <a:ext cx="23532" cy="42022"/>
          </a:xfrm>
          <a:custGeom>
            <a:avLst/>
            <a:gdLst/>
            <a:ahLst/>
            <a:cxnLst/>
            <a:rect l="l" t="t" r="r" b="b"/>
            <a:pathLst>
              <a:path w="26670" h="47625">
                <a:moveTo>
                  <a:pt x="20970" y="0"/>
                </a:moveTo>
                <a:lnTo>
                  <a:pt x="12222" y="0"/>
                </a:lnTo>
                <a:lnTo>
                  <a:pt x="5242" y="17465"/>
                </a:lnTo>
                <a:lnTo>
                  <a:pt x="0" y="33192"/>
                </a:lnTo>
                <a:lnTo>
                  <a:pt x="5242" y="47152"/>
                </a:lnTo>
                <a:lnTo>
                  <a:pt x="12222" y="47152"/>
                </a:lnTo>
                <a:lnTo>
                  <a:pt x="20970" y="29687"/>
                </a:lnTo>
                <a:lnTo>
                  <a:pt x="26182" y="12222"/>
                </a:lnTo>
                <a:lnTo>
                  <a:pt x="20970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7664734" y="2161104"/>
            <a:ext cx="23532" cy="42022"/>
          </a:xfrm>
          <a:custGeom>
            <a:avLst/>
            <a:gdLst/>
            <a:ahLst/>
            <a:cxnLst/>
            <a:rect l="l" t="t" r="r" b="b"/>
            <a:pathLst>
              <a:path w="26670" h="47625">
                <a:moveTo>
                  <a:pt x="26182" y="12222"/>
                </a:moveTo>
                <a:lnTo>
                  <a:pt x="20970" y="29687"/>
                </a:lnTo>
                <a:lnTo>
                  <a:pt x="12222" y="47152"/>
                </a:lnTo>
                <a:lnTo>
                  <a:pt x="5242" y="47152"/>
                </a:lnTo>
                <a:lnTo>
                  <a:pt x="0" y="33192"/>
                </a:lnTo>
                <a:lnTo>
                  <a:pt x="5242" y="17465"/>
                </a:lnTo>
                <a:lnTo>
                  <a:pt x="12222" y="0"/>
                </a:lnTo>
                <a:lnTo>
                  <a:pt x="20970" y="0"/>
                </a:lnTo>
                <a:lnTo>
                  <a:pt x="26182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7428791" y="2105648"/>
            <a:ext cx="40341" cy="18490"/>
          </a:xfrm>
          <a:custGeom>
            <a:avLst/>
            <a:gdLst/>
            <a:ahLst/>
            <a:cxnLst/>
            <a:rect l="l" t="t" r="r" b="b"/>
            <a:pathLst>
              <a:path w="45720" h="20955">
                <a:moveTo>
                  <a:pt x="41909" y="0"/>
                </a:moveTo>
                <a:lnTo>
                  <a:pt x="29687" y="0"/>
                </a:lnTo>
                <a:lnTo>
                  <a:pt x="17465" y="5242"/>
                </a:lnTo>
                <a:lnTo>
                  <a:pt x="8747" y="8717"/>
                </a:lnTo>
                <a:lnTo>
                  <a:pt x="3505" y="12222"/>
                </a:lnTo>
                <a:lnTo>
                  <a:pt x="0" y="17434"/>
                </a:lnTo>
                <a:lnTo>
                  <a:pt x="3505" y="20939"/>
                </a:lnTo>
                <a:lnTo>
                  <a:pt x="17465" y="20939"/>
                </a:lnTo>
                <a:lnTo>
                  <a:pt x="29687" y="17434"/>
                </a:lnTo>
                <a:lnTo>
                  <a:pt x="38435" y="17434"/>
                </a:lnTo>
                <a:lnTo>
                  <a:pt x="41909" y="12222"/>
                </a:lnTo>
                <a:lnTo>
                  <a:pt x="45415" y="8717"/>
                </a:lnTo>
                <a:lnTo>
                  <a:pt x="45415" y="5242"/>
                </a:lnTo>
                <a:lnTo>
                  <a:pt x="41909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7428791" y="2105648"/>
            <a:ext cx="40341" cy="18490"/>
          </a:xfrm>
          <a:custGeom>
            <a:avLst/>
            <a:gdLst/>
            <a:ahLst/>
            <a:cxnLst/>
            <a:rect l="l" t="t" r="r" b="b"/>
            <a:pathLst>
              <a:path w="45720" h="20955">
                <a:moveTo>
                  <a:pt x="41909" y="12222"/>
                </a:moveTo>
                <a:lnTo>
                  <a:pt x="38435" y="17434"/>
                </a:lnTo>
                <a:lnTo>
                  <a:pt x="29687" y="17434"/>
                </a:lnTo>
                <a:lnTo>
                  <a:pt x="17465" y="20939"/>
                </a:lnTo>
                <a:lnTo>
                  <a:pt x="8747" y="20939"/>
                </a:lnTo>
                <a:lnTo>
                  <a:pt x="3505" y="20939"/>
                </a:lnTo>
                <a:lnTo>
                  <a:pt x="0" y="17434"/>
                </a:lnTo>
                <a:lnTo>
                  <a:pt x="3505" y="12222"/>
                </a:lnTo>
                <a:lnTo>
                  <a:pt x="8747" y="8717"/>
                </a:lnTo>
                <a:lnTo>
                  <a:pt x="17465" y="5242"/>
                </a:lnTo>
                <a:lnTo>
                  <a:pt x="29687" y="0"/>
                </a:lnTo>
                <a:lnTo>
                  <a:pt x="38435" y="0"/>
                </a:lnTo>
                <a:lnTo>
                  <a:pt x="41909" y="0"/>
                </a:lnTo>
                <a:lnTo>
                  <a:pt x="45415" y="5242"/>
                </a:lnTo>
                <a:lnTo>
                  <a:pt x="45415" y="8717"/>
                </a:lnTo>
                <a:lnTo>
                  <a:pt x="41909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532037" y="2150319"/>
            <a:ext cx="44824" cy="19050"/>
          </a:xfrm>
          <a:custGeom>
            <a:avLst/>
            <a:gdLst/>
            <a:ahLst/>
            <a:cxnLst/>
            <a:rect l="l" t="t" r="r" b="b"/>
            <a:pathLst>
              <a:path w="50800" h="21589">
                <a:moveTo>
                  <a:pt x="47152" y="0"/>
                </a:moveTo>
                <a:lnTo>
                  <a:pt x="29687" y="0"/>
                </a:lnTo>
                <a:lnTo>
                  <a:pt x="20939" y="3505"/>
                </a:lnTo>
                <a:lnTo>
                  <a:pt x="12222" y="3505"/>
                </a:lnTo>
                <a:lnTo>
                  <a:pt x="5242" y="8717"/>
                </a:lnTo>
                <a:lnTo>
                  <a:pt x="0" y="12222"/>
                </a:lnTo>
                <a:lnTo>
                  <a:pt x="0" y="17465"/>
                </a:lnTo>
                <a:lnTo>
                  <a:pt x="5242" y="20970"/>
                </a:lnTo>
                <a:lnTo>
                  <a:pt x="20939" y="20970"/>
                </a:lnTo>
                <a:lnTo>
                  <a:pt x="29687" y="17465"/>
                </a:lnTo>
                <a:lnTo>
                  <a:pt x="38404" y="12222"/>
                </a:lnTo>
                <a:lnTo>
                  <a:pt x="47152" y="8717"/>
                </a:lnTo>
                <a:lnTo>
                  <a:pt x="50627" y="3505"/>
                </a:lnTo>
                <a:lnTo>
                  <a:pt x="47152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532037" y="2150319"/>
            <a:ext cx="44824" cy="19050"/>
          </a:xfrm>
          <a:custGeom>
            <a:avLst/>
            <a:gdLst/>
            <a:ahLst/>
            <a:cxnLst/>
            <a:rect l="l" t="t" r="r" b="b"/>
            <a:pathLst>
              <a:path w="50800" h="21589">
                <a:moveTo>
                  <a:pt x="47152" y="8717"/>
                </a:moveTo>
                <a:lnTo>
                  <a:pt x="38404" y="12222"/>
                </a:lnTo>
                <a:lnTo>
                  <a:pt x="29687" y="17465"/>
                </a:lnTo>
                <a:lnTo>
                  <a:pt x="20939" y="20970"/>
                </a:lnTo>
                <a:lnTo>
                  <a:pt x="12222" y="20970"/>
                </a:lnTo>
                <a:lnTo>
                  <a:pt x="5242" y="20970"/>
                </a:lnTo>
                <a:lnTo>
                  <a:pt x="0" y="17465"/>
                </a:lnTo>
                <a:lnTo>
                  <a:pt x="0" y="12222"/>
                </a:lnTo>
                <a:lnTo>
                  <a:pt x="5242" y="8717"/>
                </a:lnTo>
                <a:lnTo>
                  <a:pt x="12222" y="3505"/>
                </a:lnTo>
                <a:lnTo>
                  <a:pt x="20939" y="3505"/>
                </a:lnTo>
                <a:lnTo>
                  <a:pt x="29687" y="0"/>
                </a:lnTo>
                <a:lnTo>
                  <a:pt x="38404" y="0"/>
                </a:lnTo>
                <a:lnTo>
                  <a:pt x="47152" y="0"/>
                </a:lnTo>
                <a:lnTo>
                  <a:pt x="50627" y="3505"/>
                </a:lnTo>
                <a:lnTo>
                  <a:pt x="47152" y="8717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5406192" y="3933157"/>
            <a:ext cx="220195" cy="315446"/>
          </a:xfrm>
          <a:custGeom>
            <a:avLst/>
            <a:gdLst/>
            <a:ahLst/>
            <a:cxnLst/>
            <a:rect l="l" t="t" r="r" b="b"/>
            <a:pathLst>
              <a:path w="249554" h="357504">
                <a:moveTo>
                  <a:pt x="68397" y="0"/>
                </a:moveTo>
                <a:lnTo>
                  <a:pt x="61843" y="0"/>
                </a:lnTo>
                <a:lnTo>
                  <a:pt x="61843" y="8930"/>
                </a:lnTo>
                <a:lnTo>
                  <a:pt x="65867" y="9875"/>
                </a:lnTo>
                <a:lnTo>
                  <a:pt x="66385" y="9875"/>
                </a:lnTo>
                <a:lnTo>
                  <a:pt x="76500" y="12591"/>
                </a:lnTo>
                <a:lnTo>
                  <a:pt x="98141" y="47892"/>
                </a:lnTo>
                <a:lnTo>
                  <a:pt x="125906" y="125709"/>
                </a:lnTo>
                <a:lnTo>
                  <a:pt x="139481" y="164119"/>
                </a:lnTo>
                <a:lnTo>
                  <a:pt x="146144" y="183254"/>
                </a:lnTo>
                <a:lnTo>
                  <a:pt x="9052" y="327068"/>
                </a:lnTo>
                <a:lnTo>
                  <a:pt x="0" y="336188"/>
                </a:lnTo>
                <a:lnTo>
                  <a:pt x="0" y="351391"/>
                </a:lnTo>
                <a:lnTo>
                  <a:pt x="7040" y="357475"/>
                </a:lnTo>
                <a:lnTo>
                  <a:pt x="23134" y="357475"/>
                </a:lnTo>
                <a:lnTo>
                  <a:pt x="27675" y="351571"/>
                </a:lnTo>
                <a:lnTo>
                  <a:pt x="31709" y="346200"/>
                </a:lnTo>
                <a:lnTo>
                  <a:pt x="152887" y="203057"/>
                </a:lnTo>
                <a:lnTo>
                  <a:pt x="191989" y="203057"/>
                </a:lnTo>
                <a:lnTo>
                  <a:pt x="132252" y="35874"/>
                </a:lnTo>
                <a:lnTo>
                  <a:pt x="104071" y="5871"/>
                </a:lnTo>
                <a:lnTo>
                  <a:pt x="78553" y="244"/>
                </a:lnTo>
                <a:lnTo>
                  <a:pt x="68397" y="0"/>
                </a:lnTo>
                <a:close/>
              </a:path>
              <a:path w="249554" h="357504">
                <a:moveTo>
                  <a:pt x="191989" y="203057"/>
                </a:moveTo>
                <a:lnTo>
                  <a:pt x="152887" y="203057"/>
                </a:lnTo>
                <a:lnTo>
                  <a:pt x="158138" y="216853"/>
                </a:lnTo>
                <a:lnTo>
                  <a:pt x="163470" y="231356"/>
                </a:lnTo>
                <a:lnTo>
                  <a:pt x="168813" y="246246"/>
                </a:lnTo>
                <a:lnTo>
                  <a:pt x="174097" y="261205"/>
                </a:lnTo>
                <a:lnTo>
                  <a:pt x="184210" y="290056"/>
                </a:lnTo>
                <a:lnTo>
                  <a:pt x="188899" y="303310"/>
                </a:lnTo>
                <a:lnTo>
                  <a:pt x="203576" y="341076"/>
                </a:lnTo>
                <a:lnTo>
                  <a:pt x="243413" y="355988"/>
                </a:lnTo>
                <a:lnTo>
                  <a:pt x="248442" y="355463"/>
                </a:lnTo>
                <a:lnTo>
                  <a:pt x="248991" y="352379"/>
                </a:lnTo>
                <a:lnTo>
                  <a:pt x="248991" y="349285"/>
                </a:lnTo>
                <a:lnTo>
                  <a:pt x="247954" y="348249"/>
                </a:lnTo>
                <a:lnTo>
                  <a:pt x="246430" y="346200"/>
                </a:lnTo>
                <a:lnTo>
                  <a:pt x="240192" y="336536"/>
                </a:lnTo>
                <a:lnTo>
                  <a:pt x="235066" y="323617"/>
                </a:lnTo>
                <a:lnTo>
                  <a:pt x="191989" y="20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5685374" y="3908361"/>
            <a:ext cx="104215" cy="445993"/>
          </a:xfrm>
          <a:custGeom>
            <a:avLst/>
            <a:gdLst/>
            <a:ahLst/>
            <a:cxnLst/>
            <a:rect l="l" t="t" r="r" b="b"/>
            <a:pathLst>
              <a:path w="118110" h="505460">
                <a:moveTo>
                  <a:pt x="115678" y="0"/>
                </a:moveTo>
                <a:lnTo>
                  <a:pt x="112630" y="0"/>
                </a:lnTo>
                <a:lnTo>
                  <a:pt x="109962" y="1022"/>
                </a:lnTo>
                <a:lnTo>
                  <a:pt x="72027" y="35951"/>
                </a:lnTo>
                <a:lnTo>
                  <a:pt x="41632" y="79753"/>
                </a:lnTo>
                <a:lnTo>
                  <a:pt x="21116" y="125016"/>
                </a:lnTo>
                <a:lnTo>
                  <a:pt x="9508" y="164783"/>
                </a:lnTo>
                <a:lnTo>
                  <a:pt x="2943" y="202618"/>
                </a:lnTo>
                <a:lnTo>
                  <a:pt x="0" y="248102"/>
                </a:lnTo>
                <a:lnTo>
                  <a:pt x="101" y="258509"/>
                </a:lnTo>
                <a:lnTo>
                  <a:pt x="3396" y="305049"/>
                </a:lnTo>
                <a:lnTo>
                  <a:pt x="10163" y="343502"/>
                </a:lnTo>
                <a:lnTo>
                  <a:pt x="21963" y="383275"/>
                </a:lnTo>
                <a:lnTo>
                  <a:pt x="42996" y="428036"/>
                </a:lnTo>
                <a:lnTo>
                  <a:pt x="73871" y="471455"/>
                </a:lnTo>
                <a:lnTo>
                  <a:pt x="106365" y="501983"/>
                </a:lnTo>
                <a:lnTo>
                  <a:pt x="115708" y="505224"/>
                </a:lnTo>
                <a:lnTo>
                  <a:pt x="117751" y="503700"/>
                </a:lnTo>
                <a:lnTo>
                  <a:pt x="117720" y="497628"/>
                </a:lnTo>
                <a:lnTo>
                  <a:pt x="109094" y="489042"/>
                </a:lnTo>
                <a:lnTo>
                  <a:pt x="99777" y="479081"/>
                </a:lnTo>
                <a:lnTo>
                  <a:pt x="75983" y="446621"/>
                </a:lnTo>
                <a:lnTo>
                  <a:pt x="57908" y="411131"/>
                </a:lnTo>
                <a:lnTo>
                  <a:pt x="44889" y="373679"/>
                </a:lnTo>
                <a:lnTo>
                  <a:pt x="36267" y="335337"/>
                </a:lnTo>
                <a:lnTo>
                  <a:pt x="31379" y="297175"/>
                </a:lnTo>
                <a:lnTo>
                  <a:pt x="29564" y="260261"/>
                </a:lnTo>
                <a:lnTo>
                  <a:pt x="29704" y="245997"/>
                </a:lnTo>
                <a:lnTo>
                  <a:pt x="32040" y="204017"/>
                </a:lnTo>
                <a:lnTo>
                  <a:pt x="37625" y="163524"/>
                </a:lnTo>
                <a:lnTo>
                  <a:pt x="46941" y="124868"/>
                </a:lnTo>
                <a:lnTo>
                  <a:pt x="60467" y="88396"/>
                </a:lnTo>
                <a:lnTo>
                  <a:pt x="78685" y="54456"/>
                </a:lnTo>
                <a:lnTo>
                  <a:pt x="102076" y="23398"/>
                </a:lnTo>
                <a:lnTo>
                  <a:pt x="117720" y="7680"/>
                </a:lnTo>
                <a:lnTo>
                  <a:pt x="117720" y="1615"/>
                </a:lnTo>
                <a:lnTo>
                  <a:pt x="115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5825902" y="3962983"/>
            <a:ext cx="136712" cy="284629"/>
          </a:xfrm>
          <a:custGeom>
            <a:avLst/>
            <a:gdLst/>
            <a:ahLst/>
            <a:cxnLst/>
            <a:rect l="l" t="t" r="r" b="b"/>
            <a:pathLst>
              <a:path w="154939" h="322579">
                <a:moveTo>
                  <a:pt x="110977" y="0"/>
                </a:moveTo>
                <a:lnTo>
                  <a:pt x="102382" y="0"/>
                </a:lnTo>
                <a:lnTo>
                  <a:pt x="94262" y="2043"/>
                </a:lnTo>
                <a:lnTo>
                  <a:pt x="83220" y="14990"/>
                </a:lnTo>
                <a:lnTo>
                  <a:pt x="62544" y="98480"/>
                </a:lnTo>
                <a:lnTo>
                  <a:pt x="0" y="98480"/>
                </a:lnTo>
                <a:lnTo>
                  <a:pt x="0" y="113964"/>
                </a:lnTo>
                <a:lnTo>
                  <a:pt x="58521" y="113964"/>
                </a:lnTo>
                <a:lnTo>
                  <a:pt x="44356" y="171011"/>
                </a:lnTo>
                <a:lnTo>
                  <a:pt x="34255" y="211970"/>
                </a:lnTo>
                <a:lnTo>
                  <a:pt x="25228" y="249630"/>
                </a:lnTo>
                <a:lnTo>
                  <a:pt x="20757" y="275471"/>
                </a:lnTo>
                <a:lnTo>
                  <a:pt x="22814" y="290419"/>
                </a:lnTo>
                <a:lnTo>
                  <a:pt x="28668" y="303038"/>
                </a:lnTo>
                <a:lnTo>
                  <a:pt x="37839" y="312852"/>
                </a:lnTo>
                <a:lnTo>
                  <a:pt x="49848" y="319387"/>
                </a:lnTo>
                <a:lnTo>
                  <a:pt x="64215" y="322169"/>
                </a:lnTo>
                <a:lnTo>
                  <a:pt x="81365" y="319619"/>
                </a:lnTo>
                <a:lnTo>
                  <a:pt x="96587" y="312729"/>
                </a:lnTo>
                <a:lnTo>
                  <a:pt x="98938" y="310953"/>
                </a:lnTo>
                <a:lnTo>
                  <a:pt x="69973" y="310953"/>
                </a:lnTo>
                <a:lnTo>
                  <a:pt x="58116" y="306819"/>
                </a:lnTo>
                <a:lnTo>
                  <a:pt x="53334" y="293147"/>
                </a:lnTo>
                <a:lnTo>
                  <a:pt x="53697" y="276870"/>
                </a:lnTo>
                <a:lnTo>
                  <a:pt x="55270" y="267016"/>
                </a:lnTo>
                <a:lnTo>
                  <a:pt x="92994" y="113995"/>
                </a:lnTo>
                <a:lnTo>
                  <a:pt x="154838" y="113995"/>
                </a:lnTo>
                <a:lnTo>
                  <a:pt x="154838" y="98511"/>
                </a:lnTo>
                <a:lnTo>
                  <a:pt x="96347" y="98511"/>
                </a:lnTo>
                <a:lnTo>
                  <a:pt x="103309" y="70965"/>
                </a:lnTo>
                <a:lnTo>
                  <a:pt x="108532" y="50232"/>
                </a:lnTo>
                <a:lnTo>
                  <a:pt x="117012" y="5059"/>
                </a:lnTo>
                <a:lnTo>
                  <a:pt x="110977" y="0"/>
                </a:lnTo>
                <a:close/>
              </a:path>
              <a:path w="154939" h="322579">
                <a:moveTo>
                  <a:pt x="146791" y="239402"/>
                </a:moveTo>
                <a:lnTo>
                  <a:pt x="136306" y="239402"/>
                </a:lnTo>
                <a:lnTo>
                  <a:pt x="135818" y="240926"/>
                </a:lnTo>
                <a:lnTo>
                  <a:pt x="133319" y="246461"/>
                </a:lnTo>
                <a:lnTo>
                  <a:pt x="114618" y="281417"/>
                </a:lnTo>
                <a:lnTo>
                  <a:pt x="77733" y="309844"/>
                </a:lnTo>
                <a:lnTo>
                  <a:pt x="69973" y="310953"/>
                </a:lnTo>
                <a:lnTo>
                  <a:pt x="98938" y="310953"/>
                </a:lnTo>
                <a:lnTo>
                  <a:pt x="130404" y="278092"/>
                </a:lnTo>
                <a:lnTo>
                  <a:pt x="145852" y="247847"/>
                </a:lnTo>
                <a:lnTo>
                  <a:pt x="146791" y="239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001091" y="3908361"/>
            <a:ext cx="103654" cy="445993"/>
          </a:xfrm>
          <a:custGeom>
            <a:avLst/>
            <a:gdLst/>
            <a:ahLst/>
            <a:cxnLst/>
            <a:rect l="l" t="t" r="r" b="b"/>
            <a:pathLst>
              <a:path w="117475" h="505460">
                <a:moveTo>
                  <a:pt x="2042" y="0"/>
                </a:moveTo>
                <a:lnTo>
                  <a:pt x="0" y="2103"/>
                </a:lnTo>
                <a:lnTo>
                  <a:pt x="0" y="7680"/>
                </a:lnTo>
                <a:lnTo>
                  <a:pt x="9601" y="16763"/>
                </a:lnTo>
                <a:lnTo>
                  <a:pt x="17030" y="24663"/>
                </a:lnTo>
                <a:lnTo>
                  <a:pt x="43369" y="60930"/>
                </a:lnTo>
                <a:lnTo>
                  <a:pt x="63997" y="104474"/>
                </a:lnTo>
                <a:lnTo>
                  <a:pt x="75470" y="141752"/>
                </a:lnTo>
                <a:lnTo>
                  <a:pt x="83324" y="182868"/>
                </a:lnTo>
                <a:lnTo>
                  <a:pt x="87382" y="227714"/>
                </a:lnTo>
                <a:lnTo>
                  <a:pt x="87861" y="243472"/>
                </a:lnTo>
                <a:lnTo>
                  <a:pt x="87728" y="257751"/>
                </a:lnTo>
                <a:lnTo>
                  <a:pt x="85449" y="299850"/>
                </a:lnTo>
                <a:lnTo>
                  <a:pt x="79954" y="340550"/>
                </a:lnTo>
                <a:lnTo>
                  <a:pt x="70734" y="379473"/>
                </a:lnTo>
                <a:lnTo>
                  <a:pt x="57279" y="416244"/>
                </a:lnTo>
                <a:lnTo>
                  <a:pt x="39080" y="450486"/>
                </a:lnTo>
                <a:lnTo>
                  <a:pt x="15626" y="481822"/>
                </a:lnTo>
                <a:lnTo>
                  <a:pt x="0" y="497628"/>
                </a:lnTo>
                <a:lnTo>
                  <a:pt x="0" y="503188"/>
                </a:lnTo>
                <a:lnTo>
                  <a:pt x="2042" y="505199"/>
                </a:lnTo>
                <a:lnTo>
                  <a:pt x="5059" y="505199"/>
                </a:lnTo>
                <a:lnTo>
                  <a:pt x="35923" y="480091"/>
                </a:lnTo>
                <a:lnTo>
                  <a:pt x="66071" y="441797"/>
                </a:lnTo>
                <a:lnTo>
                  <a:pt x="85427" y="407044"/>
                </a:lnTo>
                <a:lnTo>
                  <a:pt x="100952" y="366689"/>
                </a:lnTo>
                <a:lnTo>
                  <a:pt x="110688" y="327442"/>
                </a:lnTo>
                <a:lnTo>
                  <a:pt x="116675" y="278862"/>
                </a:lnTo>
                <a:lnTo>
                  <a:pt x="117469" y="252648"/>
                </a:lnTo>
                <a:lnTo>
                  <a:pt x="117358" y="242935"/>
                </a:lnTo>
                <a:lnTo>
                  <a:pt x="113842" y="197408"/>
                </a:lnTo>
                <a:lnTo>
                  <a:pt x="106643" y="158638"/>
                </a:lnTo>
                <a:lnTo>
                  <a:pt x="94018" y="117944"/>
                </a:lnTo>
                <a:lnTo>
                  <a:pt x="67936" y="67723"/>
                </a:lnTo>
                <a:lnTo>
                  <a:pt x="37949" y="27971"/>
                </a:lnTo>
                <a:lnTo>
                  <a:pt x="9494" y="2063"/>
                </a:lnTo>
                <a:lnTo>
                  <a:pt x="6069" y="235"/>
                </a:lnTo>
                <a:lnTo>
                  <a:pt x="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298324" y="4088403"/>
            <a:ext cx="295835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4792" y="0"/>
                </a:lnTo>
              </a:path>
            </a:pathLst>
          </a:custGeom>
          <a:ln w="20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298324" y="4174084"/>
            <a:ext cx="295835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4792" y="0"/>
                </a:lnTo>
              </a:path>
            </a:pathLst>
          </a:custGeom>
          <a:ln w="2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6766409" y="3928182"/>
            <a:ext cx="220756" cy="405653"/>
          </a:xfrm>
          <a:custGeom>
            <a:avLst/>
            <a:gdLst/>
            <a:ahLst/>
            <a:cxnLst/>
            <a:rect l="l" t="t" r="r" b="b"/>
            <a:pathLst>
              <a:path w="250189" h="459739">
                <a:moveTo>
                  <a:pt x="28143" y="394094"/>
                </a:moveTo>
                <a:lnTo>
                  <a:pt x="15763" y="397103"/>
                </a:lnTo>
                <a:lnTo>
                  <a:pt x="5528" y="405809"/>
                </a:lnTo>
                <a:lnTo>
                  <a:pt x="0" y="419695"/>
                </a:lnTo>
                <a:lnTo>
                  <a:pt x="2642" y="435688"/>
                </a:lnTo>
                <a:lnTo>
                  <a:pt x="10079" y="447502"/>
                </a:lnTo>
                <a:lnTo>
                  <a:pt x="20888" y="455351"/>
                </a:lnTo>
                <a:lnTo>
                  <a:pt x="33646" y="459452"/>
                </a:lnTo>
                <a:lnTo>
                  <a:pt x="49370" y="457778"/>
                </a:lnTo>
                <a:lnTo>
                  <a:pt x="62884" y="452657"/>
                </a:lnTo>
                <a:lnTo>
                  <a:pt x="68634" y="448797"/>
                </a:lnTo>
                <a:lnTo>
                  <a:pt x="44949" y="448797"/>
                </a:lnTo>
                <a:lnTo>
                  <a:pt x="35102" y="448035"/>
                </a:lnTo>
                <a:lnTo>
                  <a:pt x="21462" y="441935"/>
                </a:lnTo>
                <a:lnTo>
                  <a:pt x="36531" y="434112"/>
                </a:lnTo>
                <a:lnTo>
                  <a:pt x="43965" y="422525"/>
                </a:lnTo>
                <a:lnTo>
                  <a:pt x="46057" y="412289"/>
                </a:lnTo>
                <a:lnTo>
                  <a:pt x="40595" y="398883"/>
                </a:lnTo>
                <a:lnTo>
                  <a:pt x="28143" y="394094"/>
                </a:lnTo>
                <a:close/>
              </a:path>
              <a:path w="250189" h="459739">
                <a:moveTo>
                  <a:pt x="207784" y="0"/>
                </a:moveTo>
                <a:lnTo>
                  <a:pt x="168851" y="15495"/>
                </a:lnTo>
                <a:lnTo>
                  <a:pt x="146602" y="51577"/>
                </a:lnTo>
                <a:lnTo>
                  <a:pt x="136540" y="88630"/>
                </a:lnTo>
                <a:lnTo>
                  <a:pt x="130111" y="120545"/>
                </a:lnTo>
                <a:lnTo>
                  <a:pt x="91966" y="137921"/>
                </a:lnTo>
                <a:lnTo>
                  <a:pt x="76817" y="137921"/>
                </a:lnTo>
                <a:lnTo>
                  <a:pt x="76817" y="153405"/>
                </a:lnTo>
                <a:lnTo>
                  <a:pt x="124244" y="153405"/>
                </a:lnTo>
                <a:lnTo>
                  <a:pt x="86419" y="353661"/>
                </a:lnTo>
                <a:lnTo>
                  <a:pt x="75854" y="403954"/>
                </a:lnTo>
                <a:lnTo>
                  <a:pt x="60468" y="439460"/>
                </a:lnTo>
                <a:lnTo>
                  <a:pt x="44949" y="448797"/>
                </a:lnTo>
                <a:lnTo>
                  <a:pt x="68634" y="448797"/>
                </a:lnTo>
                <a:lnTo>
                  <a:pt x="97164" y="415707"/>
                </a:lnTo>
                <a:lnTo>
                  <a:pt x="114223" y="370477"/>
                </a:lnTo>
                <a:lnTo>
                  <a:pt x="124777" y="329065"/>
                </a:lnTo>
                <a:lnTo>
                  <a:pt x="158047" y="153435"/>
                </a:lnTo>
                <a:lnTo>
                  <a:pt x="216538" y="153435"/>
                </a:lnTo>
                <a:lnTo>
                  <a:pt x="216538" y="137951"/>
                </a:lnTo>
                <a:lnTo>
                  <a:pt x="161064" y="137951"/>
                </a:lnTo>
                <a:lnTo>
                  <a:pt x="163870" y="123001"/>
                </a:lnTo>
                <a:lnTo>
                  <a:pt x="165745" y="112687"/>
                </a:lnTo>
                <a:lnTo>
                  <a:pt x="167363" y="103651"/>
                </a:lnTo>
                <a:lnTo>
                  <a:pt x="169400" y="92536"/>
                </a:lnTo>
                <a:lnTo>
                  <a:pt x="178296" y="48528"/>
                </a:lnTo>
                <a:lnTo>
                  <a:pt x="202792" y="11777"/>
                </a:lnTo>
                <a:lnTo>
                  <a:pt x="238191" y="11777"/>
                </a:lnTo>
                <a:lnTo>
                  <a:pt x="231921" y="6295"/>
                </a:lnTo>
                <a:lnTo>
                  <a:pt x="220211" y="1528"/>
                </a:lnTo>
                <a:lnTo>
                  <a:pt x="207784" y="0"/>
                </a:lnTo>
                <a:close/>
              </a:path>
              <a:path w="250189" h="459739">
                <a:moveTo>
                  <a:pt x="238191" y="11777"/>
                </a:moveTo>
                <a:lnTo>
                  <a:pt x="202792" y="11777"/>
                </a:lnTo>
                <a:lnTo>
                  <a:pt x="213659" y="11973"/>
                </a:lnTo>
                <a:lnTo>
                  <a:pt x="226921" y="16041"/>
                </a:lnTo>
                <a:lnTo>
                  <a:pt x="213689" y="24959"/>
                </a:lnTo>
                <a:lnTo>
                  <a:pt x="206873" y="36960"/>
                </a:lnTo>
                <a:lnTo>
                  <a:pt x="208689" y="55045"/>
                </a:lnTo>
                <a:lnTo>
                  <a:pt x="216281" y="63304"/>
                </a:lnTo>
                <a:lnTo>
                  <a:pt x="231358" y="61859"/>
                </a:lnTo>
                <a:lnTo>
                  <a:pt x="242875" y="55508"/>
                </a:lnTo>
                <a:lnTo>
                  <a:pt x="249805" y="44771"/>
                </a:lnTo>
                <a:lnTo>
                  <a:pt x="248012" y="27442"/>
                </a:lnTo>
                <a:lnTo>
                  <a:pt x="241619" y="14775"/>
                </a:lnTo>
                <a:lnTo>
                  <a:pt x="238191" y="1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7051514" y="3908361"/>
            <a:ext cx="104215" cy="445993"/>
          </a:xfrm>
          <a:custGeom>
            <a:avLst/>
            <a:gdLst/>
            <a:ahLst/>
            <a:cxnLst/>
            <a:rect l="l" t="t" r="r" b="b"/>
            <a:pathLst>
              <a:path w="118110" h="505460">
                <a:moveTo>
                  <a:pt x="115648" y="0"/>
                </a:moveTo>
                <a:lnTo>
                  <a:pt x="112600" y="0"/>
                </a:lnTo>
                <a:lnTo>
                  <a:pt x="109932" y="1022"/>
                </a:lnTo>
                <a:lnTo>
                  <a:pt x="71994" y="35962"/>
                </a:lnTo>
                <a:lnTo>
                  <a:pt x="41610" y="79776"/>
                </a:lnTo>
                <a:lnTo>
                  <a:pt x="21096" y="125039"/>
                </a:lnTo>
                <a:lnTo>
                  <a:pt x="9490" y="164802"/>
                </a:lnTo>
                <a:lnTo>
                  <a:pt x="2933" y="202638"/>
                </a:lnTo>
                <a:lnTo>
                  <a:pt x="0" y="248127"/>
                </a:lnTo>
                <a:lnTo>
                  <a:pt x="101" y="258531"/>
                </a:lnTo>
                <a:lnTo>
                  <a:pt x="3389" y="305064"/>
                </a:lnTo>
                <a:lnTo>
                  <a:pt x="10153" y="343519"/>
                </a:lnTo>
                <a:lnTo>
                  <a:pt x="21961" y="383296"/>
                </a:lnTo>
                <a:lnTo>
                  <a:pt x="43008" y="428061"/>
                </a:lnTo>
                <a:lnTo>
                  <a:pt x="73878" y="471478"/>
                </a:lnTo>
                <a:lnTo>
                  <a:pt x="106354" y="501994"/>
                </a:lnTo>
                <a:lnTo>
                  <a:pt x="115678" y="505224"/>
                </a:lnTo>
                <a:lnTo>
                  <a:pt x="117720" y="503700"/>
                </a:lnTo>
                <a:lnTo>
                  <a:pt x="117720" y="497628"/>
                </a:lnTo>
                <a:lnTo>
                  <a:pt x="109064" y="489042"/>
                </a:lnTo>
                <a:lnTo>
                  <a:pt x="99751" y="479080"/>
                </a:lnTo>
                <a:lnTo>
                  <a:pt x="75967" y="446619"/>
                </a:lnTo>
                <a:lnTo>
                  <a:pt x="57898" y="411127"/>
                </a:lnTo>
                <a:lnTo>
                  <a:pt x="44885" y="373675"/>
                </a:lnTo>
                <a:lnTo>
                  <a:pt x="36265" y="335331"/>
                </a:lnTo>
                <a:lnTo>
                  <a:pt x="31378" y="297167"/>
                </a:lnTo>
                <a:lnTo>
                  <a:pt x="29564" y="260252"/>
                </a:lnTo>
                <a:lnTo>
                  <a:pt x="29704" y="245990"/>
                </a:lnTo>
                <a:lnTo>
                  <a:pt x="32040" y="204012"/>
                </a:lnTo>
                <a:lnTo>
                  <a:pt x="37626" y="163522"/>
                </a:lnTo>
                <a:lnTo>
                  <a:pt x="46941" y="124866"/>
                </a:lnTo>
                <a:lnTo>
                  <a:pt x="60467" y="88395"/>
                </a:lnTo>
                <a:lnTo>
                  <a:pt x="78685" y="54456"/>
                </a:lnTo>
                <a:lnTo>
                  <a:pt x="102077" y="23398"/>
                </a:lnTo>
                <a:lnTo>
                  <a:pt x="117720" y="7680"/>
                </a:lnTo>
                <a:lnTo>
                  <a:pt x="117720" y="1615"/>
                </a:lnTo>
                <a:lnTo>
                  <a:pt x="115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7206243" y="3933158"/>
            <a:ext cx="201146" cy="314325"/>
          </a:xfrm>
          <a:custGeom>
            <a:avLst/>
            <a:gdLst/>
            <a:ahLst/>
            <a:cxnLst/>
            <a:rect l="l" t="t" r="r" b="b"/>
            <a:pathLst>
              <a:path w="227965" h="356235">
                <a:moveTo>
                  <a:pt x="116890" y="0"/>
                </a:moveTo>
                <a:lnTo>
                  <a:pt x="110337" y="0"/>
                </a:lnTo>
                <a:lnTo>
                  <a:pt x="100398" y="453"/>
                </a:lnTo>
                <a:lnTo>
                  <a:pt x="86608" y="1565"/>
                </a:lnTo>
                <a:lnTo>
                  <a:pt x="44866" y="5547"/>
                </a:lnTo>
                <a:lnTo>
                  <a:pt x="39288" y="6035"/>
                </a:lnTo>
                <a:lnTo>
                  <a:pt x="39288" y="21122"/>
                </a:lnTo>
                <a:lnTo>
                  <a:pt x="51389" y="21122"/>
                </a:lnTo>
                <a:lnTo>
                  <a:pt x="72577" y="23329"/>
                </a:lnTo>
                <a:lnTo>
                  <a:pt x="76587" y="29050"/>
                </a:lnTo>
                <a:lnTo>
                  <a:pt x="75072" y="39837"/>
                </a:lnTo>
                <a:lnTo>
                  <a:pt x="2011" y="330781"/>
                </a:lnTo>
                <a:lnTo>
                  <a:pt x="0" y="337855"/>
                </a:lnTo>
                <a:lnTo>
                  <a:pt x="0" y="353497"/>
                </a:lnTo>
                <a:lnTo>
                  <a:pt x="10088" y="356036"/>
                </a:lnTo>
                <a:lnTo>
                  <a:pt x="21183" y="356036"/>
                </a:lnTo>
                <a:lnTo>
                  <a:pt x="39643" y="316750"/>
                </a:lnTo>
                <a:lnTo>
                  <a:pt x="52090" y="267267"/>
                </a:lnTo>
                <a:lnTo>
                  <a:pt x="58484" y="241257"/>
                </a:lnTo>
                <a:lnTo>
                  <a:pt x="69495" y="239951"/>
                </a:lnTo>
                <a:lnTo>
                  <a:pt x="130102" y="239951"/>
                </a:lnTo>
                <a:lnTo>
                  <a:pt x="126545" y="237571"/>
                </a:lnTo>
                <a:lnTo>
                  <a:pt x="113415" y="231870"/>
                </a:lnTo>
                <a:lnTo>
                  <a:pt x="98273" y="227544"/>
                </a:lnTo>
                <a:lnTo>
                  <a:pt x="81450" y="224446"/>
                </a:lnTo>
                <a:lnTo>
                  <a:pt x="89005" y="217951"/>
                </a:lnTo>
                <a:lnTo>
                  <a:pt x="66370" y="217951"/>
                </a:lnTo>
                <a:lnTo>
                  <a:pt x="116890" y="5608"/>
                </a:lnTo>
                <a:lnTo>
                  <a:pt x="116890" y="0"/>
                </a:lnTo>
                <a:close/>
              </a:path>
              <a:path w="227965" h="356235">
                <a:moveTo>
                  <a:pt x="130102" y="239951"/>
                </a:moveTo>
                <a:lnTo>
                  <a:pt x="69495" y="239951"/>
                </a:lnTo>
                <a:lnTo>
                  <a:pt x="82509" y="241173"/>
                </a:lnTo>
                <a:lnTo>
                  <a:pt x="95724" y="245271"/>
                </a:lnTo>
                <a:lnTo>
                  <a:pt x="107335" y="252589"/>
                </a:lnTo>
                <a:lnTo>
                  <a:pt x="115539" y="263475"/>
                </a:lnTo>
                <a:lnTo>
                  <a:pt x="118536" y="281299"/>
                </a:lnTo>
                <a:lnTo>
                  <a:pt x="118536" y="283323"/>
                </a:lnTo>
                <a:lnTo>
                  <a:pt x="117043" y="288371"/>
                </a:lnTo>
                <a:lnTo>
                  <a:pt x="115031" y="300493"/>
                </a:lnTo>
                <a:lnTo>
                  <a:pt x="115031" y="306052"/>
                </a:lnTo>
                <a:lnTo>
                  <a:pt x="117038" y="321625"/>
                </a:lnTo>
                <a:lnTo>
                  <a:pt x="122695" y="334791"/>
                </a:lnTo>
                <a:lnTo>
                  <a:pt x="131456" y="345141"/>
                </a:lnTo>
                <a:lnTo>
                  <a:pt x="142773" y="352264"/>
                </a:lnTo>
                <a:lnTo>
                  <a:pt x="156102" y="355750"/>
                </a:lnTo>
                <a:lnTo>
                  <a:pt x="169771" y="354467"/>
                </a:lnTo>
                <a:lnTo>
                  <a:pt x="181413" y="350077"/>
                </a:lnTo>
                <a:lnTo>
                  <a:pt x="188291" y="344783"/>
                </a:lnTo>
                <a:lnTo>
                  <a:pt x="162590" y="344783"/>
                </a:lnTo>
                <a:lnTo>
                  <a:pt x="151871" y="340937"/>
                </a:lnTo>
                <a:lnTo>
                  <a:pt x="146573" y="326961"/>
                </a:lnTo>
                <a:lnTo>
                  <a:pt x="147088" y="312129"/>
                </a:lnTo>
                <a:lnTo>
                  <a:pt x="148774" y="299847"/>
                </a:lnTo>
                <a:lnTo>
                  <a:pt x="152339" y="284110"/>
                </a:lnTo>
                <a:lnTo>
                  <a:pt x="152339" y="277026"/>
                </a:lnTo>
                <a:lnTo>
                  <a:pt x="150561" y="264373"/>
                </a:lnTo>
                <a:lnTo>
                  <a:pt x="145449" y="253676"/>
                </a:lnTo>
                <a:lnTo>
                  <a:pt x="137334" y="244791"/>
                </a:lnTo>
                <a:lnTo>
                  <a:pt x="130102" y="239951"/>
                </a:lnTo>
                <a:close/>
              </a:path>
              <a:path w="227965" h="356235">
                <a:moveTo>
                  <a:pt x="219425" y="273204"/>
                </a:moveTo>
                <a:lnTo>
                  <a:pt x="208330" y="273204"/>
                </a:lnTo>
                <a:lnTo>
                  <a:pt x="207843" y="275228"/>
                </a:lnTo>
                <a:lnTo>
                  <a:pt x="206319" y="282287"/>
                </a:lnTo>
                <a:lnTo>
                  <a:pt x="201118" y="299659"/>
                </a:lnTo>
                <a:lnTo>
                  <a:pt x="181513" y="336695"/>
                </a:lnTo>
                <a:lnTo>
                  <a:pt x="162590" y="344783"/>
                </a:lnTo>
                <a:lnTo>
                  <a:pt x="188291" y="344783"/>
                </a:lnTo>
                <a:lnTo>
                  <a:pt x="213967" y="299127"/>
                </a:lnTo>
                <a:lnTo>
                  <a:pt x="219260" y="279307"/>
                </a:lnTo>
                <a:lnTo>
                  <a:pt x="219425" y="273204"/>
                </a:lnTo>
                <a:close/>
              </a:path>
              <a:path w="227965" h="356235">
                <a:moveTo>
                  <a:pt x="195071" y="126718"/>
                </a:moveTo>
                <a:lnTo>
                  <a:pt x="147075" y="145861"/>
                </a:lnTo>
                <a:lnTo>
                  <a:pt x="121476" y="170834"/>
                </a:lnTo>
                <a:lnTo>
                  <a:pt x="110618" y="182302"/>
                </a:lnTo>
                <a:lnTo>
                  <a:pt x="74402" y="213724"/>
                </a:lnTo>
                <a:lnTo>
                  <a:pt x="66370" y="217951"/>
                </a:lnTo>
                <a:lnTo>
                  <a:pt x="89005" y="217951"/>
                </a:lnTo>
                <a:lnTo>
                  <a:pt x="118444" y="189277"/>
                </a:lnTo>
                <a:lnTo>
                  <a:pt x="129533" y="177358"/>
                </a:lnTo>
                <a:lnTo>
                  <a:pt x="140274" y="166586"/>
                </a:lnTo>
                <a:lnTo>
                  <a:pt x="171266" y="143451"/>
                </a:lnTo>
                <a:lnTo>
                  <a:pt x="219606" y="137952"/>
                </a:lnTo>
                <a:lnTo>
                  <a:pt x="209511" y="129958"/>
                </a:lnTo>
                <a:lnTo>
                  <a:pt x="195071" y="126718"/>
                </a:lnTo>
                <a:close/>
              </a:path>
              <a:path w="227965" h="356235">
                <a:moveTo>
                  <a:pt x="219606" y="137952"/>
                </a:moveTo>
                <a:lnTo>
                  <a:pt x="197784" y="137952"/>
                </a:lnTo>
                <a:lnTo>
                  <a:pt x="203819" y="139141"/>
                </a:lnTo>
                <a:lnTo>
                  <a:pt x="204337" y="139141"/>
                </a:lnTo>
                <a:lnTo>
                  <a:pt x="208391" y="142646"/>
                </a:lnTo>
                <a:lnTo>
                  <a:pt x="209397" y="143225"/>
                </a:lnTo>
                <a:lnTo>
                  <a:pt x="209397" y="143804"/>
                </a:lnTo>
                <a:lnTo>
                  <a:pt x="210403" y="144962"/>
                </a:lnTo>
                <a:lnTo>
                  <a:pt x="192778" y="151015"/>
                </a:lnTo>
                <a:lnTo>
                  <a:pt x="184260" y="162006"/>
                </a:lnTo>
                <a:lnTo>
                  <a:pt x="181862" y="171589"/>
                </a:lnTo>
                <a:lnTo>
                  <a:pt x="185928" y="183675"/>
                </a:lnTo>
                <a:lnTo>
                  <a:pt x="199240" y="189967"/>
                </a:lnTo>
                <a:lnTo>
                  <a:pt x="211847" y="187073"/>
                </a:lnTo>
                <a:lnTo>
                  <a:pt x="222128" y="178581"/>
                </a:lnTo>
                <a:lnTo>
                  <a:pt x="227795" y="164894"/>
                </a:lnTo>
                <a:lnTo>
                  <a:pt x="225964" y="150151"/>
                </a:lnTo>
                <a:lnTo>
                  <a:pt x="219839" y="138137"/>
                </a:lnTo>
                <a:lnTo>
                  <a:pt x="219606" y="137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7565842" y="4110164"/>
            <a:ext cx="45384" cy="43143"/>
          </a:xfrm>
          <a:custGeom>
            <a:avLst/>
            <a:gdLst/>
            <a:ahLst/>
            <a:cxnLst/>
            <a:rect l="l" t="t" r="r" b="b"/>
            <a:pathLst>
              <a:path w="51434" h="48895">
                <a:moveTo>
                  <a:pt x="37829" y="0"/>
                </a:moveTo>
                <a:lnTo>
                  <a:pt x="19634" y="82"/>
                </a:lnTo>
                <a:lnTo>
                  <a:pt x="7143" y="4915"/>
                </a:lnTo>
                <a:lnTo>
                  <a:pt x="0" y="13216"/>
                </a:lnTo>
                <a:lnTo>
                  <a:pt x="1170" y="30514"/>
                </a:lnTo>
                <a:lnTo>
                  <a:pt x="7255" y="42318"/>
                </a:lnTo>
                <a:lnTo>
                  <a:pt x="16828" y="48673"/>
                </a:lnTo>
                <a:lnTo>
                  <a:pt x="33465" y="46710"/>
                </a:lnTo>
                <a:lnTo>
                  <a:pt x="44801" y="39717"/>
                </a:lnTo>
                <a:lnTo>
                  <a:pt x="50577" y="29211"/>
                </a:lnTo>
                <a:lnTo>
                  <a:pt x="51300" y="23175"/>
                </a:lnTo>
                <a:lnTo>
                  <a:pt x="47570" y="9648"/>
                </a:lnTo>
                <a:lnTo>
                  <a:pt x="37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7762309" y="4044992"/>
            <a:ext cx="219075" cy="202826"/>
          </a:xfrm>
          <a:custGeom>
            <a:avLst/>
            <a:gdLst/>
            <a:ahLst/>
            <a:cxnLst/>
            <a:rect l="l" t="t" r="r" b="b"/>
            <a:pathLst>
              <a:path w="248284" h="229870">
                <a:moveTo>
                  <a:pt x="33386" y="167290"/>
                </a:moveTo>
                <a:lnTo>
                  <a:pt x="17521" y="169252"/>
                </a:lnTo>
                <a:lnTo>
                  <a:pt x="6258" y="176358"/>
                </a:lnTo>
                <a:lnTo>
                  <a:pt x="0" y="187185"/>
                </a:lnTo>
                <a:lnTo>
                  <a:pt x="2156" y="203618"/>
                </a:lnTo>
                <a:lnTo>
                  <a:pt x="9132" y="215515"/>
                </a:lnTo>
                <a:lnTo>
                  <a:pt x="19570" y="223406"/>
                </a:lnTo>
                <a:lnTo>
                  <a:pt x="32113" y="227819"/>
                </a:lnTo>
                <a:lnTo>
                  <a:pt x="45403" y="229285"/>
                </a:lnTo>
                <a:lnTo>
                  <a:pt x="63332" y="225866"/>
                </a:lnTo>
                <a:lnTo>
                  <a:pt x="77698" y="217510"/>
                </a:lnTo>
                <a:lnTo>
                  <a:pt x="41676" y="217483"/>
                </a:lnTo>
                <a:lnTo>
                  <a:pt x="28927" y="214613"/>
                </a:lnTo>
                <a:lnTo>
                  <a:pt x="36226" y="206202"/>
                </a:lnTo>
                <a:lnTo>
                  <a:pt x="43127" y="194501"/>
                </a:lnTo>
                <a:lnTo>
                  <a:pt x="41048" y="175254"/>
                </a:lnTo>
                <a:lnTo>
                  <a:pt x="33386" y="167290"/>
                </a:lnTo>
                <a:close/>
              </a:path>
              <a:path w="248284" h="229870">
                <a:moveTo>
                  <a:pt x="128154" y="191413"/>
                </a:moveTo>
                <a:lnTo>
                  <a:pt x="99116" y="191413"/>
                </a:lnTo>
                <a:lnTo>
                  <a:pt x="104032" y="201818"/>
                </a:lnTo>
                <a:lnTo>
                  <a:pt x="111540" y="211676"/>
                </a:lnTo>
                <a:lnTo>
                  <a:pt x="121653" y="220106"/>
                </a:lnTo>
                <a:lnTo>
                  <a:pt x="134382" y="226228"/>
                </a:lnTo>
                <a:lnTo>
                  <a:pt x="149738" y="229159"/>
                </a:lnTo>
                <a:lnTo>
                  <a:pt x="167323" y="226989"/>
                </a:lnTo>
                <a:lnTo>
                  <a:pt x="182904" y="221018"/>
                </a:lnTo>
                <a:lnTo>
                  <a:pt x="187663" y="217920"/>
                </a:lnTo>
                <a:lnTo>
                  <a:pt x="158076" y="217920"/>
                </a:lnTo>
                <a:lnTo>
                  <a:pt x="142413" y="214520"/>
                </a:lnTo>
                <a:lnTo>
                  <a:pt x="132717" y="205464"/>
                </a:lnTo>
                <a:lnTo>
                  <a:pt x="128138" y="192770"/>
                </a:lnTo>
                <a:lnTo>
                  <a:pt x="128154" y="191413"/>
                </a:lnTo>
                <a:close/>
              </a:path>
              <a:path w="248284" h="229870">
                <a:moveTo>
                  <a:pt x="234904" y="146458"/>
                </a:moveTo>
                <a:lnTo>
                  <a:pt x="224328" y="146458"/>
                </a:lnTo>
                <a:lnTo>
                  <a:pt x="223292" y="148482"/>
                </a:lnTo>
                <a:lnTo>
                  <a:pt x="222316" y="152018"/>
                </a:lnTo>
                <a:lnTo>
                  <a:pt x="214693" y="171633"/>
                </a:lnTo>
                <a:lnTo>
                  <a:pt x="185551" y="207450"/>
                </a:lnTo>
                <a:lnTo>
                  <a:pt x="158076" y="217920"/>
                </a:lnTo>
                <a:lnTo>
                  <a:pt x="187663" y="217920"/>
                </a:lnTo>
                <a:lnTo>
                  <a:pt x="217508" y="189719"/>
                </a:lnTo>
                <a:lnTo>
                  <a:pt x="234871" y="152018"/>
                </a:lnTo>
                <a:lnTo>
                  <a:pt x="234901" y="148482"/>
                </a:lnTo>
                <a:lnTo>
                  <a:pt x="234904" y="146458"/>
                </a:lnTo>
                <a:close/>
              </a:path>
              <a:path w="248284" h="229870">
                <a:moveTo>
                  <a:pt x="132528" y="11366"/>
                </a:moveTo>
                <a:lnTo>
                  <a:pt x="91745" y="11366"/>
                </a:lnTo>
                <a:lnTo>
                  <a:pt x="103158" y="12743"/>
                </a:lnTo>
                <a:lnTo>
                  <a:pt x="113869" y="18851"/>
                </a:lnTo>
                <a:lnTo>
                  <a:pt x="121028" y="32256"/>
                </a:lnTo>
                <a:lnTo>
                  <a:pt x="121161" y="40395"/>
                </a:lnTo>
                <a:lnTo>
                  <a:pt x="120771" y="48966"/>
                </a:lnTo>
                <a:lnTo>
                  <a:pt x="113989" y="90652"/>
                </a:lnTo>
                <a:lnTo>
                  <a:pt x="103410" y="133984"/>
                </a:lnTo>
                <a:lnTo>
                  <a:pt x="86634" y="186037"/>
                </a:lnTo>
                <a:lnTo>
                  <a:pt x="53432" y="217467"/>
                </a:lnTo>
                <a:lnTo>
                  <a:pt x="41676" y="217483"/>
                </a:lnTo>
                <a:lnTo>
                  <a:pt x="77726" y="217483"/>
                </a:lnTo>
                <a:lnTo>
                  <a:pt x="88469" y="207076"/>
                </a:lnTo>
                <a:lnTo>
                  <a:pt x="95619" y="197424"/>
                </a:lnTo>
                <a:lnTo>
                  <a:pt x="99116" y="191413"/>
                </a:lnTo>
                <a:lnTo>
                  <a:pt x="128154" y="191413"/>
                </a:lnTo>
                <a:lnTo>
                  <a:pt x="135262" y="143343"/>
                </a:lnTo>
                <a:lnTo>
                  <a:pt x="153188" y="70886"/>
                </a:lnTo>
                <a:lnTo>
                  <a:pt x="165908" y="36476"/>
                </a:lnTo>
                <a:lnTo>
                  <a:pt x="152332" y="36476"/>
                </a:lnTo>
                <a:lnTo>
                  <a:pt x="143090" y="21276"/>
                </a:lnTo>
                <a:lnTo>
                  <a:pt x="132528" y="11366"/>
                </a:lnTo>
                <a:close/>
              </a:path>
              <a:path w="248284" h="229870">
                <a:moveTo>
                  <a:pt x="98648" y="0"/>
                </a:moveTo>
                <a:lnTo>
                  <a:pt x="52689" y="17366"/>
                </a:lnTo>
                <a:lnTo>
                  <a:pt x="24601" y="52133"/>
                </a:lnTo>
                <a:lnTo>
                  <a:pt x="14991" y="83383"/>
                </a:lnTo>
                <a:lnTo>
                  <a:pt x="25080" y="83383"/>
                </a:lnTo>
                <a:lnTo>
                  <a:pt x="26604" y="82377"/>
                </a:lnTo>
                <a:lnTo>
                  <a:pt x="27580" y="77805"/>
                </a:lnTo>
                <a:lnTo>
                  <a:pt x="35258" y="58314"/>
                </a:lnTo>
                <a:lnTo>
                  <a:pt x="64052" y="22297"/>
                </a:lnTo>
                <a:lnTo>
                  <a:pt x="91745" y="11366"/>
                </a:lnTo>
                <a:lnTo>
                  <a:pt x="132528" y="11366"/>
                </a:lnTo>
                <a:lnTo>
                  <a:pt x="132032" y="10900"/>
                </a:lnTo>
                <a:lnTo>
                  <a:pt x="120225" y="4477"/>
                </a:lnTo>
                <a:lnTo>
                  <a:pt x="108741" y="1133"/>
                </a:lnTo>
                <a:lnTo>
                  <a:pt x="98648" y="0"/>
                </a:lnTo>
                <a:close/>
              </a:path>
              <a:path w="248284" h="229870">
                <a:moveTo>
                  <a:pt x="236192" y="11265"/>
                </a:moveTo>
                <a:lnTo>
                  <a:pt x="200954" y="11265"/>
                </a:lnTo>
                <a:lnTo>
                  <a:pt x="210943" y="11850"/>
                </a:lnTo>
                <a:lnTo>
                  <a:pt x="225058" y="16278"/>
                </a:lnTo>
                <a:lnTo>
                  <a:pt x="214262" y="23687"/>
                </a:lnTo>
                <a:lnTo>
                  <a:pt x="206497" y="34918"/>
                </a:lnTo>
                <a:lnTo>
                  <a:pt x="206985" y="51459"/>
                </a:lnTo>
                <a:lnTo>
                  <a:pt x="213560" y="60910"/>
                </a:lnTo>
                <a:lnTo>
                  <a:pt x="228631" y="60410"/>
                </a:lnTo>
                <a:lnTo>
                  <a:pt x="240608" y="55262"/>
                </a:lnTo>
                <a:lnTo>
                  <a:pt x="248280" y="45502"/>
                </a:lnTo>
                <a:lnTo>
                  <a:pt x="246408" y="26778"/>
                </a:lnTo>
                <a:lnTo>
                  <a:pt x="239466" y="13870"/>
                </a:lnTo>
                <a:lnTo>
                  <a:pt x="236192" y="11265"/>
                </a:lnTo>
                <a:close/>
              </a:path>
              <a:path w="248284" h="229870">
                <a:moveTo>
                  <a:pt x="206578" y="8"/>
                </a:moveTo>
                <a:lnTo>
                  <a:pt x="165931" y="18123"/>
                </a:lnTo>
                <a:lnTo>
                  <a:pt x="152332" y="36476"/>
                </a:lnTo>
                <a:lnTo>
                  <a:pt x="165908" y="36476"/>
                </a:lnTo>
                <a:lnTo>
                  <a:pt x="174288" y="24687"/>
                </a:lnTo>
                <a:lnTo>
                  <a:pt x="185950" y="15431"/>
                </a:lnTo>
                <a:lnTo>
                  <a:pt x="200954" y="11265"/>
                </a:lnTo>
                <a:lnTo>
                  <a:pt x="236192" y="11265"/>
                </a:lnTo>
                <a:lnTo>
                  <a:pt x="229290" y="5775"/>
                </a:lnTo>
                <a:lnTo>
                  <a:pt x="217715" y="1489"/>
                </a:lnTo>
                <a:lnTo>
                  <a:pt x="206578" y="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8046650" y="3908361"/>
            <a:ext cx="104215" cy="445993"/>
          </a:xfrm>
          <a:custGeom>
            <a:avLst/>
            <a:gdLst/>
            <a:ahLst/>
            <a:cxnLst/>
            <a:rect l="l" t="t" r="r" b="b"/>
            <a:pathLst>
              <a:path w="118109" h="505460">
                <a:moveTo>
                  <a:pt x="115648" y="0"/>
                </a:moveTo>
                <a:lnTo>
                  <a:pt x="112600" y="0"/>
                </a:lnTo>
                <a:lnTo>
                  <a:pt x="109932" y="1022"/>
                </a:lnTo>
                <a:lnTo>
                  <a:pt x="71996" y="35951"/>
                </a:lnTo>
                <a:lnTo>
                  <a:pt x="41601" y="79753"/>
                </a:lnTo>
                <a:lnTo>
                  <a:pt x="21087" y="125017"/>
                </a:lnTo>
                <a:lnTo>
                  <a:pt x="9488" y="164785"/>
                </a:lnTo>
                <a:lnTo>
                  <a:pt x="2933" y="202622"/>
                </a:lnTo>
                <a:lnTo>
                  <a:pt x="0" y="248107"/>
                </a:lnTo>
                <a:lnTo>
                  <a:pt x="100" y="258514"/>
                </a:lnTo>
                <a:lnTo>
                  <a:pt x="3388" y="305052"/>
                </a:lnTo>
                <a:lnTo>
                  <a:pt x="10150" y="343506"/>
                </a:lnTo>
                <a:lnTo>
                  <a:pt x="21955" y="383279"/>
                </a:lnTo>
                <a:lnTo>
                  <a:pt x="42993" y="428046"/>
                </a:lnTo>
                <a:lnTo>
                  <a:pt x="73860" y="471473"/>
                </a:lnTo>
                <a:lnTo>
                  <a:pt x="106333" y="501994"/>
                </a:lnTo>
                <a:lnTo>
                  <a:pt x="115678" y="505224"/>
                </a:lnTo>
                <a:lnTo>
                  <a:pt x="117720" y="503700"/>
                </a:lnTo>
                <a:lnTo>
                  <a:pt x="117690" y="497628"/>
                </a:lnTo>
                <a:lnTo>
                  <a:pt x="109064" y="489042"/>
                </a:lnTo>
                <a:lnTo>
                  <a:pt x="99747" y="479081"/>
                </a:lnTo>
                <a:lnTo>
                  <a:pt x="75953" y="446621"/>
                </a:lnTo>
                <a:lnTo>
                  <a:pt x="57877" y="411131"/>
                </a:lnTo>
                <a:lnTo>
                  <a:pt x="44859" y="373679"/>
                </a:lnTo>
                <a:lnTo>
                  <a:pt x="36237" y="335337"/>
                </a:lnTo>
                <a:lnTo>
                  <a:pt x="31349" y="297175"/>
                </a:lnTo>
                <a:lnTo>
                  <a:pt x="29533" y="260261"/>
                </a:lnTo>
                <a:lnTo>
                  <a:pt x="29673" y="245997"/>
                </a:lnTo>
                <a:lnTo>
                  <a:pt x="32010" y="204017"/>
                </a:lnTo>
                <a:lnTo>
                  <a:pt x="37595" y="163524"/>
                </a:lnTo>
                <a:lnTo>
                  <a:pt x="46910" y="124868"/>
                </a:lnTo>
                <a:lnTo>
                  <a:pt x="60437" y="88396"/>
                </a:lnTo>
                <a:lnTo>
                  <a:pt x="78655" y="54456"/>
                </a:lnTo>
                <a:lnTo>
                  <a:pt x="102046" y="23398"/>
                </a:lnTo>
                <a:lnTo>
                  <a:pt x="117690" y="7680"/>
                </a:lnTo>
                <a:lnTo>
                  <a:pt x="117690" y="1615"/>
                </a:lnTo>
                <a:lnTo>
                  <a:pt x="115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8185915" y="3962983"/>
            <a:ext cx="136712" cy="284629"/>
          </a:xfrm>
          <a:custGeom>
            <a:avLst/>
            <a:gdLst/>
            <a:ahLst/>
            <a:cxnLst/>
            <a:rect l="l" t="t" r="r" b="b"/>
            <a:pathLst>
              <a:path w="154940" h="322579">
                <a:moveTo>
                  <a:pt x="110977" y="0"/>
                </a:moveTo>
                <a:lnTo>
                  <a:pt x="102382" y="0"/>
                </a:lnTo>
                <a:lnTo>
                  <a:pt x="94262" y="2043"/>
                </a:lnTo>
                <a:lnTo>
                  <a:pt x="83220" y="14990"/>
                </a:lnTo>
                <a:lnTo>
                  <a:pt x="62544" y="98480"/>
                </a:lnTo>
                <a:lnTo>
                  <a:pt x="0" y="98480"/>
                </a:lnTo>
                <a:lnTo>
                  <a:pt x="0" y="113964"/>
                </a:lnTo>
                <a:lnTo>
                  <a:pt x="58521" y="113964"/>
                </a:lnTo>
                <a:lnTo>
                  <a:pt x="44356" y="171011"/>
                </a:lnTo>
                <a:lnTo>
                  <a:pt x="34255" y="211970"/>
                </a:lnTo>
                <a:lnTo>
                  <a:pt x="25228" y="249630"/>
                </a:lnTo>
                <a:lnTo>
                  <a:pt x="20757" y="275471"/>
                </a:lnTo>
                <a:lnTo>
                  <a:pt x="22814" y="290419"/>
                </a:lnTo>
                <a:lnTo>
                  <a:pt x="28668" y="303038"/>
                </a:lnTo>
                <a:lnTo>
                  <a:pt x="37839" y="312852"/>
                </a:lnTo>
                <a:lnTo>
                  <a:pt x="49848" y="319387"/>
                </a:lnTo>
                <a:lnTo>
                  <a:pt x="64215" y="322169"/>
                </a:lnTo>
                <a:lnTo>
                  <a:pt x="81365" y="319619"/>
                </a:lnTo>
                <a:lnTo>
                  <a:pt x="96587" y="312729"/>
                </a:lnTo>
                <a:lnTo>
                  <a:pt x="98938" y="310953"/>
                </a:lnTo>
                <a:lnTo>
                  <a:pt x="69973" y="310953"/>
                </a:lnTo>
                <a:lnTo>
                  <a:pt x="58116" y="306819"/>
                </a:lnTo>
                <a:lnTo>
                  <a:pt x="53334" y="293147"/>
                </a:lnTo>
                <a:lnTo>
                  <a:pt x="53697" y="276870"/>
                </a:lnTo>
                <a:lnTo>
                  <a:pt x="55270" y="267016"/>
                </a:lnTo>
                <a:lnTo>
                  <a:pt x="92994" y="113995"/>
                </a:lnTo>
                <a:lnTo>
                  <a:pt x="154838" y="113995"/>
                </a:lnTo>
                <a:lnTo>
                  <a:pt x="154838" y="98511"/>
                </a:lnTo>
                <a:lnTo>
                  <a:pt x="96347" y="98511"/>
                </a:lnTo>
                <a:lnTo>
                  <a:pt x="103309" y="70965"/>
                </a:lnTo>
                <a:lnTo>
                  <a:pt x="108532" y="50232"/>
                </a:lnTo>
                <a:lnTo>
                  <a:pt x="117012" y="5059"/>
                </a:lnTo>
                <a:lnTo>
                  <a:pt x="110977" y="0"/>
                </a:lnTo>
                <a:close/>
              </a:path>
              <a:path w="154940" h="322579">
                <a:moveTo>
                  <a:pt x="146791" y="239402"/>
                </a:moveTo>
                <a:lnTo>
                  <a:pt x="136306" y="239402"/>
                </a:lnTo>
                <a:lnTo>
                  <a:pt x="135818" y="240926"/>
                </a:lnTo>
                <a:lnTo>
                  <a:pt x="133319" y="246461"/>
                </a:lnTo>
                <a:lnTo>
                  <a:pt x="114618" y="281417"/>
                </a:lnTo>
                <a:lnTo>
                  <a:pt x="77733" y="309844"/>
                </a:lnTo>
                <a:lnTo>
                  <a:pt x="69973" y="310953"/>
                </a:lnTo>
                <a:lnTo>
                  <a:pt x="98938" y="310953"/>
                </a:lnTo>
                <a:lnTo>
                  <a:pt x="130404" y="278092"/>
                </a:lnTo>
                <a:lnTo>
                  <a:pt x="145852" y="247847"/>
                </a:lnTo>
                <a:lnTo>
                  <a:pt x="146791" y="239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8362340" y="3908361"/>
            <a:ext cx="104215" cy="445993"/>
          </a:xfrm>
          <a:custGeom>
            <a:avLst/>
            <a:gdLst/>
            <a:ahLst/>
            <a:cxnLst/>
            <a:rect l="l" t="t" r="r" b="b"/>
            <a:pathLst>
              <a:path w="118109" h="505460">
                <a:moveTo>
                  <a:pt x="2042" y="0"/>
                </a:moveTo>
                <a:lnTo>
                  <a:pt x="0" y="2103"/>
                </a:lnTo>
                <a:lnTo>
                  <a:pt x="0" y="7680"/>
                </a:lnTo>
                <a:lnTo>
                  <a:pt x="9601" y="16763"/>
                </a:lnTo>
                <a:lnTo>
                  <a:pt x="17030" y="24663"/>
                </a:lnTo>
                <a:lnTo>
                  <a:pt x="43369" y="60930"/>
                </a:lnTo>
                <a:lnTo>
                  <a:pt x="63997" y="104474"/>
                </a:lnTo>
                <a:lnTo>
                  <a:pt x="75470" y="141752"/>
                </a:lnTo>
                <a:lnTo>
                  <a:pt x="83324" y="182868"/>
                </a:lnTo>
                <a:lnTo>
                  <a:pt x="87382" y="227714"/>
                </a:lnTo>
                <a:lnTo>
                  <a:pt x="87861" y="243472"/>
                </a:lnTo>
                <a:lnTo>
                  <a:pt x="87728" y="257751"/>
                </a:lnTo>
                <a:lnTo>
                  <a:pt x="85449" y="299850"/>
                </a:lnTo>
                <a:lnTo>
                  <a:pt x="79954" y="340550"/>
                </a:lnTo>
                <a:lnTo>
                  <a:pt x="70734" y="379473"/>
                </a:lnTo>
                <a:lnTo>
                  <a:pt x="57279" y="416244"/>
                </a:lnTo>
                <a:lnTo>
                  <a:pt x="39080" y="450486"/>
                </a:lnTo>
                <a:lnTo>
                  <a:pt x="15626" y="481822"/>
                </a:lnTo>
                <a:lnTo>
                  <a:pt x="0" y="497628"/>
                </a:lnTo>
                <a:lnTo>
                  <a:pt x="0" y="503188"/>
                </a:lnTo>
                <a:lnTo>
                  <a:pt x="2042" y="505199"/>
                </a:lnTo>
                <a:lnTo>
                  <a:pt x="5059" y="505199"/>
                </a:lnTo>
                <a:lnTo>
                  <a:pt x="35923" y="480091"/>
                </a:lnTo>
                <a:lnTo>
                  <a:pt x="66071" y="441797"/>
                </a:lnTo>
                <a:lnTo>
                  <a:pt x="85427" y="407044"/>
                </a:lnTo>
                <a:lnTo>
                  <a:pt x="100956" y="366690"/>
                </a:lnTo>
                <a:lnTo>
                  <a:pt x="110702" y="327445"/>
                </a:lnTo>
                <a:lnTo>
                  <a:pt x="116703" y="278867"/>
                </a:lnTo>
                <a:lnTo>
                  <a:pt x="117500" y="252648"/>
                </a:lnTo>
                <a:lnTo>
                  <a:pt x="117388" y="242935"/>
                </a:lnTo>
                <a:lnTo>
                  <a:pt x="113862" y="197408"/>
                </a:lnTo>
                <a:lnTo>
                  <a:pt x="106653" y="158643"/>
                </a:lnTo>
                <a:lnTo>
                  <a:pt x="94021" y="117950"/>
                </a:lnTo>
                <a:lnTo>
                  <a:pt x="67939" y="67728"/>
                </a:lnTo>
                <a:lnTo>
                  <a:pt x="37952" y="27975"/>
                </a:lnTo>
                <a:lnTo>
                  <a:pt x="9496" y="2064"/>
                </a:lnTo>
                <a:lnTo>
                  <a:pt x="6070" y="236"/>
                </a:lnTo>
                <a:lnTo>
                  <a:pt x="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8534812" y="3908361"/>
            <a:ext cx="104215" cy="445993"/>
          </a:xfrm>
          <a:custGeom>
            <a:avLst/>
            <a:gdLst/>
            <a:ahLst/>
            <a:cxnLst/>
            <a:rect l="l" t="t" r="r" b="b"/>
            <a:pathLst>
              <a:path w="118109" h="505460">
                <a:moveTo>
                  <a:pt x="2011" y="0"/>
                </a:moveTo>
                <a:lnTo>
                  <a:pt x="0" y="2103"/>
                </a:lnTo>
                <a:lnTo>
                  <a:pt x="0" y="7680"/>
                </a:lnTo>
                <a:lnTo>
                  <a:pt x="9601" y="16763"/>
                </a:lnTo>
                <a:lnTo>
                  <a:pt x="17030" y="24663"/>
                </a:lnTo>
                <a:lnTo>
                  <a:pt x="43373" y="60928"/>
                </a:lnTo>
                <a:lnTo>
                  <a:pt x="64009" y="104470"/>
                </a:lnTo>
                <a:lnTo>
                  <a:pt x="75489" y="141746"/>
                </a:lnTo>
                <a:lnTo>
                  <a:pt x="83349" y="182860"/>
                </a:lnTo>
                <a:lnTo>
                  <a:pt x="87411" y="227703"/>
                </a:lnTo>
                <a:lnTo>
                  <a:pt x="87891" y="243460"/>
                </a:lnTo>
                <a:lnTo>
                  <a:pt x="87758" y="257741"/>
                </a:lnTo>
                <a:lnTo>
                  <a:pt x="85479" y="299844"/>
                </a:lnTo>
                <a:lnTo>
                  <a:pt x="79984" y="340546"/>
                </a:lnTo>
                <a:lnTo>
                  <a:pt x="70761" y="379472"/>
                </a:lnTo>
                <a:lnTo>
                  <a:pt x="57302" y="416243"/>
                </a:lnTo>
                <a:lnTo>
                  <a:pt x="39095" y="450485"/>
                </a:lnTo>
                <a:lnTo>
                  <a:pt x="15631" y="481822"/>
                </a:lnTo>
                <a:lnTo>
                  <a:pt x="0" y="497628"/>
                </a:lnTo>
                <a:lnTo>
                  <a:pt x="0" y="503188"/>
                </a:lnTo>
                <a:lnTo>
                  <a:pt x="2011" y="505199"/>
                </a:lnTo>
                <a:lnTo>
                  <a:pt x="5059" y="505199"/>
                </a:lnTo>
                <a:lnTo>
                  <a:pt x="35927" y="480083"/>
                </a:lnTo>
                <a:lnTo>
                  <a:pt x="66067" y="441778"/>
                </a:lnTo>
                <a:lnTo>
                  <a:pt x="85410" y="407015"/>
                </a:lnTo>
                <a:lnTo>
                  <a:pt x="100950" y="366671"/>
                </a:lnTo>
                <a:lnTo>
                  <a:pt x="110702" y="327429"/>
                </a:lnTo>
                <a:lnTo>
                  <a:pt x="116704" y="278849"/>
                </a:lnTo>
                <a:lnTo>
                  <a:pt x="117500" y="252648"/>
                </a:lnTo>
                <a:lnTo>
                  <a:pt x="117388" y="242935"/>
                </a:lnTo>
                <a:lnTo>
                  <a:pt x="113875" y="197506"/>
                </a:lnTo>
                <a:lnTo>
                  <a:pt x="106646" y="158647"/>
                </a:lnTo>
                <a:lnTo>
                  <a:pt x="94004" y="117956"/>
                </a:lnTo>
                <a:lnTo>
                  <a:pt x="67925" y="67729"/>
                </a:lnTo>
                <a:lnTo>
                  <a:pt x="37945" y="27972"/>
                </a:lnTo>
                <a:lnTo>
                  <a:pt x="9493" y="2062"/>
                </a:lnTo>
                <a:lnTo>
                  <a:pt x="6069" y="235"/>
                </a:lnTo>
                <a:lnTo>
                  <a:pt x="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 txBox="1"/>
          <p:nvPr/>
        </p:nvSpPr>
        <p:spPr>
          <a:xfrm>
            <a:off x="3884374" y="2460514"/>
            <a:ext cx="3268756" cy="185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83" algn="r"/>
            <a:r>
              <a:rPr sz="1897" dirty="0">
                <a:latin typeface="Symbol"/>
                <a:cs typeface="Symbol"/>
              </a:rPr>
              <a:t></a:t>
            </a:r>
            <a:r>
              <a:rPr sz="1897" dirty="0">
                <a:latin typeface="Times New Roman"/>
                <a:cs typeface="Times New Roman"/>
              </a:rPr>
              <a:t>t</a:t>
            </a:r>
            <a:r>
              <a:rPr sz="1897" dirty="0">
                <a:latin typeface="Symbol"/>
                <a:cs typeface="Symbol"/>
              </a:rPr>
              <a:t></a:t>
            </a:r>
            <a:endParaRPr sz="1897">
              <a:latin typeface="Symbol"/>
              <a:cs typeface="Symbol"/>
            </a:endParaRPr>
          </a:p>
          <a:p>
            <a:pPr marL="418562">
              <a:spcBef>
                <a:spcPts val="62"/>
              </a:spcBef>
            </a:pPr>
            <a:r>
              <a:rPr sz="3000" dirty="0">
                <a:latin typeface="Times New Roman"/>
                <a:cs typeface="Times New Roman"/>
              </a:rPr>
              <a:t>k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1206">
              <a:spcBef>
                <a:spcPts val="2325"/>
              </a:spcBef>
            </a:pPr>
            <a:r>
              <a:rPr sz="2162" spc="9" dirty="0">
                <a:latin typeface="Arial"/>
                <a:cs typeface="Arial"/>
              </a:rPr>
              <a:t>spike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ra</a:t>
            </a:r>
            <a:r>
              <a:rPr sz="2162" dirty="0">
                <a:latin typeface="Arial"/>
                <a:cs typeface="Arial"/>
              </a:rPr>
              <a:t>t</a:t>
            </a:r>
            <a:r>
              <a:rPr sz="2162" spc="9" dirty="0">
                <a:latin typeface="Arial"/>
                <a:cs typeface="Arial"/>
              </a:rPr>
              <a:t>e</a:t>
            </a:r>
            <a:endParaRPr sz="2162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15834" y="1541405"/>
            <a:ext cx="112675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89" marR="4483" indent="-40343">
              <a:lnSpc>
                <a:spcPts val="1685"/>
              </a:lnSpc>
            </a:pPr>
            <a:r>
              <a:rPr sz="1632" dirty="0">
                <a:latin typeface="Arial"/>
                <a:cs typeface="Arial"/>
              </a:rPr>
              <a:t>exponen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ial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nonlineari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y</a:t>
            </a:r>
            <a:endParaRPr sz="1632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62388" y="1987360"/>
            <a:ext cx="132229" cy="393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559" spc="4" dirty="0">
                <a:latin typeface="Times New Roman"/>
                <a:cs typeface="Times New Roman"/>
              </a:rPr>
              <a:t>f</a:t>
            </a:r>
            <a:endParaRPr sz="255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15228" y="5367396"/>
            <a:ext cx="6375026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234" indent="-186028">
              <a:buFont typeface="Gill Sans MT"/>
              <a:buChar char="•"/>
              <a:tabLst>
                <a:tab pos="197793" algn="l"/>
              </a:tabLst>
            </a:pPr>
            <a:r>
              <a:rPr sz="2294" spc="9" dirty="0">
                <a:latin typeface="Gill Sans MT"/>
                <a:cs typeface="Gill Sans MT"/>
              </a:rPr>
              <a:t>p</a:t>
            </a:r>
            <a:r>
              <a:rPr sz="2294" spc="-53" dirty="0">
                <a:latin typeface="Gill Sans MT"/>
                <a:cs typeface="Gill Sans MT"/>
              </a:rPr>
              <a:t>r</a:t>
            </a:r>
            <a:r>
              <a:rPr sz="2294" spc="9" dirty="0">
                <a:latin typeface="Gill Sans MT"/>
                <a:cs typeface="Gill Sans MT"/>
              </a:rPr>
              <a:t>oblem:</a:t>
            </a:r>
            <a:r>
              <a:rPr sz="2294" spc="-163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assumes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spiking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depends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on</a:t>
            </a:r>
            <a:r>
              <a:rPr sz="2294" spc="-22" dirty="0">
                <a:latin typeface="Gill Sans MT"/>
                <a:cs typeface="Gill Sans MT"/>
              </a:rPr>
              <a:t>l</a:t>
            </a:r>
            <a:r>
              <a:rPr sz="2294" spc="9" dirty="0">
                <a:latin typeface="Gill Sans MT"/>
                <a:cs typeface="Gill Sans MT"/>
              </a:rPr>
              <a:t>y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on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4" dirty="0">
                <a:latin typeface="Gill Sans MT"/>
                <a:cs typeface="Gill Sans MT"/>
              </a:rPr>
              <a:t>st</a:t>
            </a:r>
            <a:r>
              <a:rPr sz="2294" dirty="0">
                <a:latin typeface="Gill Sans MT"/>
                <a:cs typeface="Gill Sans MT"/>
              </a:rPr>
              <a:t>i</a:t>
            </a:r>
            <a:r>
              <a:rPr sz="2294" spc="-9" dirty="0">
                <a:latin typeface="Gill Sans MT"/>
                <a:cs typeface="Gill Sans MT"/>
              </a:rPr>
              <a:t>m</a:t>
            </a:r>
            <a:r>
              <a:rPr sz="2294" spc="4" dirty="0">
                <a:latin typeface="Gill Sans MT"/>
                <a:cs typeface="Gill Sans MT"/>
              </a:rPr>
              <a:t>ulus!</a:t>
            </a:r>
            <a:endParaRPr sz="2294">
              <a:latin typeface="Gill Sans MT"/>
              <a:cs typeface="Gill Sans MT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817264"/>
          </a:xfrm>
          <a:prstGeom prst="rect">
            <a:avLst/>
          </a:prstGeom>
        </p:spPr>
        <p:txBody>
          <a:bodyPr vert="horz" wrap="square" lIns="0" tIns="352160" rIns="0" bIns="0" rtlCol="0">
            <a:spAutoFit/>
          </a:bodyPr>
          <a:lstStyle/>
          <a:p>
            <a:pPr marL="3071696"/>
            <a:r>
              <a:rPr sz="3000" dirty="0">
                <a:latin typeface="Arial"/>
                <a:cs typeface="Arial"/>
              </a:rPr>
              <a:t>Poisson</a:t>
            </a:r>
            <a:r>
              <a:rPr sz="3000" spc="84" dirty="0">
                <a:latin typeface="Times New Roman"/>
                <a:cs typeface="Times New Roman"/>
              </a:rPr>
              <a:t> </a:t>
            </a:r>
            <a:r>
              <a:rPr sz="3000" spc="-4" dirty="0">
                <a:latin typeface="Arial"/>
                <a:cs typeface="Arial"/>
              </a:rPr>
              <a:t>GLM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7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817264"/>
          </a:xfrm>
          <a:prstGeom prst="rect">
            <a:avLst/>
          </a:prstGeom>
        </p:spPr>
        <p:txBody>
          <a:bodyPr vert="horz" wrap="square" lIns="0" tIns="352160" rIns="0" bIns="0" rtlCol="0">
            <a:spAutoFit/>
          </a:bodyPr>
          <a:lstStyle/>
          <a:p>
            <a:pPr marL="449380"/>
            <a:r>
              <a:rPr sz="3000" dirty="0">
                <a:latin typeface="Arial"/>
                <a:cs typeface="Arial"/>
              </a:rPr>
              <a:t>Poisson</a:t>
            </a:r>
            <a:r>
              <a:rPr sz="3000" spc="84" dirty="0">
                <a:latin typeface="Times New Roman"/>
                <a:cs typeface="Times New Roman"/>
              </a:rPr>
              <a:t> </a:t>
            </a:r>
            <a:r>
              <a:rPr sz="3000" spc="-4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LM</a:t>
            </a:r>
            <a:r>
              <a:rPr sz="3000" spc="8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wi</a:t>
            </a:r>
            <a:r>
              <a:rPr sz="3000" spc="-4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</a:t>
            </a:r>
            <a:r>
              <a:rPr sz="3000" spc="8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spike-his</a:t>
            </a:r>
            <a:r>
              <a:rPr sz="3000" spc="-4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ory</a:t>
            </a:r>
            <a:r>
              <a:rPr sz="3000" spc="8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dependence</a:t>
            </a:r>
            <a:endParaRPr sz="3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37717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8904902" y="2547653"/>
            <a:ext cx="954181" cy="1681"/>
          </a:xfrm>
          <a:custGeom>
            <a:avLst/>
            <a:gdLst/>
            <a:ahLst/>
            <a:cxnLst/>
            <a:rect l="l" t="t" r="r" b="b"/>
            <a:pathLst>
              <a:path w="1081404" h="1905">
                <a:moveTo>
                  <a:pt x="0" y="0"/>
                </a:moveTo>
                <a:lnTo>
                  <a:pt x="1080912" y="1737"/>
                </a:lnTo>
              </a:path>
            </a:pathLst>
          </a:custGeom>
          <a:ln w="19645">
            <a:solidFill>
              <a:srgbClr val="151A1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8978861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9750802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9623486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9077455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634558" y="1504925"/>
            <a:ext cx="4735046" cy="2232772"/>
          </a:xfrm>
          <a:custGeom>
            <a:avLst/>
            <a:gdLst/>
            <a:ahLst/>
            <a:cxnLst/>
            <a:rect l="l" t="t" r="r" b="b"/>
            <a:pathLst>
              <a:path w="5366384" h="2530475">
                <a:moveTo>
                  <a:pt x="0" y="2530315"/>
                </a:moveTo>
                <a:lnTo>
                  <a:pt x="5366217" y="2530315"/>
                </a:lnTo>
                <a:lnTo>
                  <a:pt x="5366217" y="0"/>
                </a:lnTo>
                <a:lnTo>
                  <a:pt x="0" y="0"/>
                </a:lnTo>
                <a:lnTo>
                  <a:pt x="0" y="2530315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304633" y="1946929"/>
            <a:ext cx="5359888" cy="1639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 txBox="1"/>
          <p:nvPr/>
        </p:nvSpPr>
        <p:spPr>
          <a:xfrm>
            <a:off x="5983944" y="2700150"/>
            <a:ext cx="1421466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pos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-spike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ilter</a:t>
            </a:r>
            <a:endParaRPr sz="1632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48621" y="1523531"/>
            <a:ext cx="1131234" cy="84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32" marR="4483" indent="-44826">
              <a:lnSpc>
                <a:spcPts val="1677"/>
              </a:lnSpc>
            </a:pPr>
            <a:r>
              <a:rPr sz="1632" dirty="0">
                <a:latin typeface="Arial"/>
                <a:cs typeface="Arial"/>
              </a:rPr>
              <a:t>exponen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ial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nonlineari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y</a:t>
            </a:r>
            <a:endParaRPr sz="1632">
              <a:latin typeface="Arial"/>
              <a:cs typeface="Arial"/>
            </a:endParaRPr>
          </a:p>
          <a:p>
            <a:pPr marL="324988">
              <a:spcBef>
                <a:spcPts val="106"/>
              </a:spcBef>
            </a:pPr>
            <a:r>
              <a:rPr sz="2559" spc="4" dirty="0">
                <a:latin typeface="Times New Roman"/>
                <a:cs typeface="Times New Roman"/>
              </a:rPr>
              <a:t>f</a:t>
            </a:r>
            <a:endParaRPr sz="255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81268" y="1512325"/>
            <a:ext cx="112114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23" marR="4483" indent="-201717">
              <a:lnSpc>
                <a:spcPts val="1677"/>
              </a:lnSpc>
            </a:pPr>
            <a:r>
              <a:rPr sz="1632" dirty="0">
                <a:latin typeface="Arial"/>
                <a:cs typeface="Arial"/>
              </a:rPr>
              <a:t>probabilistic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spiking</a:t>
            </a:r>
            <a:endParaRPr sz="1632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17059" y="2148066"/>
            <a:ext cx="1103219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9" dirty="0">
                <a:latin typeface="Arial"/>
                <a:cs typeface="Arial"/>
              </a:rPr>
              <a:t>s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imulus</a:t>
            </a:r>
            <a:endParaRPr sz="2294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8796" y="1590766"/>
            <a:ext cx="123656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endParaRPr sz="1632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37252" y="2140119"/>
            <a:ext cx="2454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000" dirty="0">
                <a:latin typeface="Arial"/>
                <a:cs typeface="Arial"/>
              </a:rPr>
              <a:t>+</a:t>
            </a:r>
            <a:endParaRPr sz="3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32916" y="232169"/>
            <a:ext cx="2531409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35" spc="-4" dirty="0">
                <a:latin typeface="Arial"/>
                <a:cs typeface="Arial"/>
              </a:rPr>
              <a:t>(</a:t>
            </a:r>
            <a:r>
              <a:rPr sz="1235" spc="-57" dirty="0">
                <a:latin typeface="Arial"/>
                <a:cs typeface="Arial"/>
              </a:rPr>
              <a:t>T</a:t>
            </a:r>
            <a:r>
              <a:rPr sz="1235" spc="-9" dirty="0">
                <a:latin typeface="Arial"/>
                <a:cs typeface="Arial"/>
              </a:rPr>
              <a:t>ruccolo</a:t>
            </a:r>
            <a:r>
              <a:rPr sz="1235" spc="31" dirty="0">
                <a:latin typeface="Times New Roman"/>
                <a:cs typeface="Times New Roman"/>
              </a:rPr>
              <a:t> </a:t>
            </a:r>
            <a:r>
              <a:rPr sz="1235" spc="-9" dirty="0">
                <a:latin typeface="Arial"/>
                <a:cs typeface="Arial"/>
              </a:rPr>
              <a:t>et</a:t>
            </a:r>
            <a:r>
              <a:rPr sz="1235" spc="31" dirty="0">
                <a:latin typeface="Times New Roman"/>
                <a:cs typeface="Times New Roman"/>
              </a:rPr>
              <a:t> </a:t>
            </a:r>
            <a:r>
              <a:rPr sz="1235" spc="-9" dirty="0">
                <a:latin typeface="Arial"/>
                <a:cs typeface="Arial"/>
              </a:rPr>
              <a:t>al</a:t>
            </a:r>
            <a:r>
              <a:rPr sz="1235" spc="31" dirty="0">
                <a:latin typeface="Times New Roman"/>
                <a:cs typeface="Times New Roman"/>
              </a:rPr>
              <a:t> </a:t>
            </a:r>
            <a:r>
              <a:rPr sz="1235" spc="-9" dirty="0">
                <a:latin typeface="Arial"/>
                <a:cs typeface="Arial"/>
              </a:rPr>
              <a:t>2004,</a:t>
            </a:r>
            <a:r>
              <a:rPr sz="1235" spc="31" dirty="0">
                <a:latin typeface="Times New Roman"/>
                <a:cs typeface="Times New Roman"/>
              </a:rPr>
              <a:t> </a:t>
            </a:r>
            <a:r>
              <a:rPr sz="1235" spc="-9" dirty="0">
                <a:latin typeface="Arial"/>
                <a:cs typeface="Arial"/>
              </a:rPr>
              <a:t>Gerstner</a:t>
            </a:r>
            <a:r>
              <a:rPr sz="1235" spc="31" dirty="0">
                <a:latin typeface="Times New Roman"/>
                <a:cs typeface="Times New Roman"/>
              </a:rPr>
              <a:t> </a:t>
            </a:r>
            <a:r>
              <a:rPr sz="1235" spc="-9" dirty="0">
                <a:latin typeface="Arial"/>
                <a:cs typeface="Arial"/>
              </a:rPr>
              <a:t>200</a:t>
            </a:r>
            <a:r>
              <a:rPr sz="1235" spc="-13" dirty="0">
                <a:latin typeface="Arial"/>
                <a:cs typeface="Arial"/>
              </a:rPr>
              <a:t>1</a:t>
            </a:r>
            <a:r>
              <a:rPr sz="1235" spc="-4" dirty="0">
                <a:latin typeface="Arial"/>
                <a:cs typeface="Arial"/>
              </a:rPr>
              <a:t>)</a:t>
            </a:r>
            <a:endParaRPr sz="123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04030" y="5569104"/>
            <a:ext cx="6901703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234" indent="-186028">
              <a:buFont typeface="Gill Sans MT"/>
              <a:buChar char="•"/>
              <a:tabLst>
                <a:tab pos="197793" algn="l"/>
              </a:tabLst>
            </a:pPr>
            <a:r>
              <a:rPr sz="2294" spc="9" dirty="0">
                <a:latin typeface="Gill Sans MT"/>
                <a:cs typeface="Gill Sans MT"/>
              </a:rPr>
              <a:t>output:</a:t>
            </a:r>
            <a:r>
              <a:rPr sz="2294" spc="-163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no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longer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a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-53" dirty="0">
                <a:latin typeface="Gill Sans MT"/>
                <a:cs typeface="Gill Sans MT"/>
              </a:rPr>
              <a:t>P</a:t>
            </a:r>
            <a:r>
              <a:rPr sz="2294" spc="9" dirty="0">
                <a:latin typeface="Gill Sans MT"/>
                <a:cs typeface="Gill Sans MT"/>
              </a:rPr>
              <a:t>oisson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p</a:t>
            </a:r>
            <a:r>
              <a:rPr sz="2294" spc="-53" dirty="0">
                <a:latin typeface="Gill Sans MT"/>
                <a:cs typeface="Gill Sans MT"/>
              </a:rPr>
              <a:t>r</a:t>
            </a:r>
            <a:r>
              <a:rPr sz="2294" spc="9" dirty="0">
                <a:latin typeface="Gill Sans MT"/>
                <a:cs typeface="Gill Sans MT"/>
              </a:rPr>
              <a:t>ocess</a:t>
            </a:r>
            <a:endParaRPr sz="2294">
              <a:latin typeface="Gill Sans MT"/>
              <a:cs typeface="Gill Sans MT"/>
            </a:endParaRPr>
          </a:p>
          <a:p>
            <a:pPr marL="227492" indent="-193872">
              <a:spcBef>
                <a:spcPts val="335"/>
              </a:spcBef>
              <a:buFont typeface="Gill Sans MT"/>
              <a:buChar char="•"/>
              <a:tabLst>
                <a:tab pos="228052" algn="l"/>
              </a:tabLst>
            </a:pPr>
            <a:r>
              <a:rPr sz="2294" spc="9" dirty="0">
                <a:latin typeface="Gill Sans MT"/>
                <a:cs typeface="Gill Sans MT"/>
              </a:rPr>
              <a:t>interp</a:t>
            </a:r>
            <a:r>
              <a:rPr sz="2294" spc="-40" dirty="0">
                <a:latin typeface="Gill Sans MT"/>
                <a:cs typeface="Gill Sans MT"/>
              </a:rPr>
              <a:t>r</a:t>
            </a:r>
            <a:r>
              <a:rPr sz="2294" spc="9" dirty="0">
                <a:latin typeface="Gill Sans MT"/>
                <a:cs typeface="Gill Sans MT"/>
              </a:rPr>
              <a:t>etat</a:t>
            </a:r>
            <a:r>
              <a:rPr sz="2294" dirty="0">
                <a:latin typeface="Gill Sans MT"/>
                <a:cs typeface="Gill Sans MT"/>
              </a:rPr>
              <a:t>i</a:t>
            </a:r>
            <a:r>
              <a:rPr sz="2294" spc="9" dirty="0">
                <a:latin typeface="Gill Sans MT"/>
                <a:cs typeface="Gill Sans MT"/>
              </a:rPr>
              <a:t>on</a:t>
            </a:r>
            <a:r>
              <a:rPr sz="2294" spc="180" dirty="0">
                <a:latin typeface="Gill Sans MT"/>
                <a:cs typeface="Gill Sans MT"/>
              </a:rPr>
              <a:t>:</a:t>
            </a:r>
            <a:r>
              <a:rPr sz="2294" spc="9" dirty="0">
                <a:latin typeface="Gill Sans MT"/>
                <a:cs typeface="Gill Sans MT"/>
              </a:rPr>
              <a:t>“soft</a:t>
            </a:r>
            <a:r>
              <a:rPr sz="2294" dirty="0">
                <a:latin typeface="Gill Sans MT"/>
                <a:cs typeface="Gill Sans MT"/>
              </a:rPr>
              <a:t>-</a:t>
            </a:r>
            <a:r>
              <a:rPr sz="2294" spc="9" dirty="0">
                <a:latin typeface="Gill Sans MT"/>
                <a:cs typeface="Gill Sans MT"/>
              </a:rPr>
              <a:t>th</a:t>
            </a:r>
            <a:r>
              <a:rPr sz="2294" spc="-40" dirty="0">
                <a:latin typeface="Gill Sans MT"/>
                <a:cs typeface="Gill Sans MT"/>
              </a:rPr>
              <a:t>r</a:t>
            </a:r>
            <a:r>
              <a:rPr sz="2294" spc="9" dirty="0">
                <a:latin typeface="Gill Sans MT"/>
                <a:cs typeface="Gill Sans MT"/>
              </a:rPr>
              <a:t>eshold”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integrate</a:t>
            </a:r>
            <a:r>
              <a:rPr sz="2294" dirty="0">
                <a:latin typeface="Gill Sans MT"/>
                <a:cs typeface="Gill Sans MT"/>
              </a:rPr>
              <a:t>-</a:t>
            </a:r>
            <a:r>
              <a:rPr sz="2294" spc="9" dirty="0">
                <a:latin typeface="Gill Sans MT"/>
                <a:cs typeface="Gill Sans MT"/>
              </a:rPr>
              <a:t>and-ﬁ</a:t>
            </a:r>
            <a:r>
              <a:rPr sz="2294" spc="-40" dirty="0">
                <a:latin typeface="Gill Sans MT"/>
                <a:cs typeface="Gill Sans MT"/>
              </a:rPr>
              <a:t>r</a:t>
            </a:r>
            <a:r>
              <a:rPr sz="2294" spc="9" dirty="0">
                <a:latin typeface="Gill Sans MT"/>
                <a:cs typeface="Gill Sans MT"/>
              </a:rPr>
              <a:t>e</a:t>
            </a:r>
            <a:r>
              <a:rPr sz="2294" spc="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Gill Sans MT"/>
                <a:cs typeface="Gill Sans MT"/>
              </a:rPr>
              <a:t>model</a:t>
            </a:r>
            <a:endParaRPr sz="2294">
              <a:latin typeface="Gill Sans MT"/>
              <a:cs typeface="Gill Sans M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859281" y="4111409"/>
            <a:ext cx="6438980" cy="442218"/>
            <a:chOff x="3937962" y="3989394"/>
            <a:chExt cx="6438980" cy="442218"/>
          </a:xfrm>
        </p:grpSpPr>
        <p:sp>
          <p:nvSpPr>
            <p:cNvPr id="43" name="object 43"/>
            <p:cNvSpPr/>
            <p:nvPr/>
          </p:nvSpPr>
          <p:spPr>
            <a:xfrm>
              <a:off x="5451482" y="4092074"/>
              <a:ext cx="181535" cy="254374"/>
            </a:xfrm>
            <a:custGeom>
              <a:avLst/>
              <a:gdLst/>
              <a:ahLst/>
              <a:cxnLst/>
              <a:rect l="l" t="t" r="r" b="b"/>
              <a:pathLst>
                <a:path w="205739" h="288289">
                  <a:moveTo>
                    <a:pt x="56448" y="0"/>
                  </a:moveTo>
                  <a:lnTo>
                    <a:pt x="51175" y="0"/>
                  </a:lnTo>
                  <a:lnTo>
                    <a:pt x="51175" y="7589"/>
                  </a:lnTo>
                  <a:lnTo>
                    <a:pt x="54498" y="8412"/>
                  </a:lnTo>
                  <a:lnTo>
                    <a:pt x="54772" y="8412"/>
                  </a:lnTo>
                  <a:lnTo>
                    <a:pt x="64730" y="11281"/>
                  </a:lnTo>
                  <a:lnTo>
                    <a:pt x="71766" y="18223"/>
                  </a:lnTo>
                  <a:lnTo>
                    <a:pt x="78907" y="33311"/>
                  </a:lnTo>
                  <a:lnTo>
                    <a:pt x="122011" y="151686"/>
                  </a:lnTo>
                  <a:lnTo>
                    <a:pt x="2468" y="268309"/>
                  </a:lnTo>
                  <a:lnTo>
                    <a:pt x="0" y="270762"/>
                  </a:lnTo>
                  <a:lnTo>
                    <a:pt x="0" y="282991"/>
                  </a:lnTo>
                  <a:lnTo>
                    <a:pt x="5791" y="287883"/>
                  </a:lnTo>
                  <a:lnTo>
                    <a:pt x="19080" y="287883"/>
                  </a:lnTo>
                  <a:lnTo>
                    <a:pt x="22951" y="283262"/>
                  </a:lnTo>
                  <a:lnTo>
                    <a:pt x="26273" y="279190"/>
                  </a:lnTo>
                  <a:lnTo>
                    <a:pt x="126156" y="163641"/>
                  </a:lnTo>
                  <a:lnTo>
                    <a:pt x="158288" y="163641"/>
                  </a:lnTo>
                  <a:lnTo>
                    <a:pt x="108996" y="28803"/>
                  </a:lnTo>
                  <a:lnTo>
                    <a:pt x="101558" y="15789"/>
                  </a:lnTo>
                  <a:lnTo>
                    <a:pt x="91201" y="7254"/>
                  </a:lnTo>
                  <a:lnTo>
                    <a:pt x="78987" y="2359"/>
                  </a:lnTo>
                  <a:lnTo>
                    <a:pt x="65978" y="264"/>
                  </a:lnTo>
                  <a:lnTo>
                    <a:pt x="56448" y="0"/>
                  </a:lnTo>
                  <a:close/>
                </a:path>
                <a:path w="205739" h="288289">
                  <a:moveTo>
                    <a:pt x="158288" y="163641"/>
                  </a:moveTo>
                  <a:lnTo>
                    <a:pt x="126156" y="163641"/>
                  </a:lnTo>
                  <a:lnTo>
                    <a:pt x="131491" y="177475"/>
                  </a:lnTo>
                  <a:lnTo>
                    <a:pt x="136914" y="192089"/>
                  </a:lnTo>
                  <a:lnTo>
                    <a:pt x="142314" y="206998"/>
                  </a:lnTo>
                  <a:lnTo>
                    <a:pt x="152611" y="235763"/>
                  </a:lnTo>
                  <a:lnTo>
                    <a:pt x="157289" y="248651"/>
                  </a:lnTo>
                  <a:lnTo>
                    <a:pt x="178443" y="285523"/>
                  </a:lnTo>
                  <a:lnTo>
                    <a:pt x="190665" y="287072"/>
                  </a:lnTo>
                  <a:lnTo>
                    <a:pt x="200590" y="287072"/>
                  </a:lnTo>
                  <a:lnTo>
                    <a:pt x="204734" y="286527"/>
                  </a:lnTo>
                  <a:lnTo>
                    <a:pt x="205282" y="284085"/>
                  </a:lnTo>
                  <a:lnTo>
                    <a:pt x="205282" y="281632"/>
                  </a:lnTo>
                  <a:lnTo>
                    <a:pt x="204459" y="280824"/>
                  </a:lnTo>
                  <a:lnTo>
                    <a:pt x="203088" y="279190"/>
                  </a:lnTo>
                  <a:lnTo>
                    <a:pt x="198942" y="274835"/>
                  </a:lnTo>
                  <a:lnTo>
                    <a:pt x="196443" y="268583"/>
                  </a:lnTo>
                  <a:lnTo>
                    <a:pt x="193669" y="260427"/>
                  </a:lnTo>
                  <a:lnTo>
                    <a:pt x="158288" y="1636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5681216" y="4071903"/>
              <a:ext cx="85165" cy="359709"/>
            </a:xfrm>
            <a:custGeom>
              <a:avLst/>
              <a:gdLst/>
              <a:ahLst/>
              <a:cxnLst/>
              <a:rect l="l" t="t" r="r" b="b"/>
              <a:pathLst>
                <a:path w="96520" h="407670">
                  <a:moveTo>
                    <a:pt x="94330" y="0"/>
                  </a:moveTo>
                  <a:lnTo>
                    <a:pt x="91861" y="0"/>
                  </a:lnTo>
                  <a:lnTo>
                    <a:pt x="88897" y="1253"/>
                  </a:lnTo>
                  <a:lnTo>
                    <a:pt x="57219" y="30637"/>
                  </a:lnTo>
                  <a:lnTo>
                    <a:pt x="27110" y="77066"/>
                  </a:lnTo>
                  <a:lnTo>
                    <a:pt x="11707" y="117969"/>
                  </a:lnTo>
                  <a:lnTo>
                    <a:pt x="3365" y="156459"/>
                  </a:lnTo>
                  <a:lnTo>
                    <a:pt x="0" y="201685"/>
                  </a:lnTo>
                  <a:lnTo>
                    <a:pt x="134" y="211861"/>
                  </a:lnTo>
                  <a:lnTo>
                    <a:pt x="4626" y="259175"/>
                  </a:lnTo>
                  <a:lnTo>
                    <a:pt x="14232" y="298780"/>
                  </a:lnTo>
                  <a:lnTo>
                    <a:pt x="34856" y="344229"/>
                  </a:lnTo>
                  <a:lnTo>
                    <a:pt x="65460" y="385460"/>
                  </a:lnTo>
                  <a:lnTo>
                    <a:pt x="94330" y="407255"/>
                  </a:lnTo>
                  <a:lnTo>
                    <a:pt x="96006" y="405899"/>
                  </a:lnTo>
                  <a:lnTo>
                    <a:pt x="95999" y="400996"/>
                  </a:lnTo>
                  <a:lnTo>
                    <a:pt x="89087" y="394206"/>
                  </a:lnTo>
                  <a:lnTo>
                    <a:pt x="79703" y="384195"/>
                  </a:lnTo>
                  <a:lnTo>
                    <a:pt x="56709" y="351109"/>
                  </a:lnTo>
                  <a:lnTo>
                    <a:pt x="40653" y="314716"/>
                  </a:lnTo>
                  <a:lnTo>
                    <a:pt x="30499" y="276648"/>
                  </a:lnTo>
                  <a:lnTo>
                    <a:pt x="25217" y="238538"/>
                  </a:lnTo>
                  <a:lnTo>
                    <a:pt x="23891" y="213915"/>
                  </a:lnTo>
                  <a:lnTo>
                    <a:pt x="24041" y="199550"/>
                  </a:lnTo>
                  <a:lnTo>
                    <a:pt x="26759" y="157887"/>
                  </a:lnTo>
                  <a:lnTo>
                    <a:pt x="33388" y="118628"/>
                  </a:lnTo>
                  <a:lnTo>
                    <a:pt x="44591" y="82107"/>
                  </a:lnTo>
                  <a:lnTo>
                    <a:pt x="67785" y="38247"/>
                  </a:lnTo>
                  <a:lnTo>
                    <a:pt x="96006" y="6004"/>
                  </a:lnTo>
                  <a:lnTo>
                    <a:pt x="96006" y="1097"/>
                  </a:lnTo>
                  <a:lnTo>
                    <a:pt x="943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5458" y="4116279"/>
              <a:ext cx="112619" cy="229160"/>
            </a:xfrm>
            <a:custGeom>
              <a:avLst/>
              <a:gdLst/>
              <a:ahLst/>
              <a:cxnLst/>
              <a:rect l="l" t="t" r="r" b="b"/>
              <a:pathLst>
                <a:path w="127635" h="259714">
                  <a:moveTo>
                    <a:pt x="75834" y="92168"/>
                  </a:moveTo>
                  <a:lnTo>
                    <a:pt x="47884" y="92168"/>
                  </a:lnTo>
                  <a:lnTo>
                    <a:pt x="40174" y="122256"/>
                  </a:lnTo>
                  <a:lnTo>
                    <a:pt x="28760" y="167047"/>
                  </a:lnTo>
                  <a:lnTo>
                    <a:pt x="19617" y="204161"/>
                  </a:lnTo>
                  <a:lnTo>
                    <a:pt x="16627" y="221015"/>
                  </a:lnTo>
                  <a:lnTo>
                    <a:pt x="19100" y="235934"/>
                  </a:lnTo>
                  <a:lnTo>
                    <a:pt x="26057" y="247723"/>
                  </a:lnTo>
                  <a:lnTo>
                    <a:pt x="36768" y="255771"/>
                  </a:lnTo>
                  <a:lnTo>
                    <a:pt x="50504" y="259468"/>
                  </a:lnTo>
                  <a:lnTo>
                    <a:pt x="68001" y="256569"/>
                  </a:lnTo>
                  <a:lnTo>
                    <a:pt x="81046" y="249883"/>
                  </a:lnTo>
                  <a:lnTo>
                    <a:pt x="62400" y="249883"/>
                  </a:lnTo>
                  <a:lnTo>
                    <a:pt x="47460" y="246906"/>
                  </a:lnTo>
                  <a:lnTo>
                    <a:pt x="42708" y="235194"/>
                  </a:lnTo>
                  <a:lnTo>
                    <a:pt x="42611" y="222126"/>
                  </a:lnTo>
                  <a:lnTo>
                    <a:pt x="43433" y="219123"/>
                  </a:lnTo>
                  <a:lnTo>
                    <a:pt x="45110" y="212338"/>
                  </a:lnTo>
                  <a:lnTo>
                    <a:pt x="75834" y="92168"/>
                  </a:lnTo>
                  <a:close/>
                </a:path>
                <a:path w="127635" h="259714">
                  <a:moveTo>
                    <a:pt x="120639" y="192764"/>
                  </a:moveTo>
                  <a:lnTo>
                    <a:pt x="111800" y="192764"/>
                  </a:lnTo>
                  <a:lnTo>
                    <a:pt x="111526" y="193846"/>
                  </a:lnTo>
                  <a:lnTo>
                    <a:pt x="109301" y="198467"/>
                  </a:lnTo>
                  <a:lnTo>
                    <a:pt x="80547" y="240816"/>
                  </a:lnTo>
                  <a:lnTo>
                    <a:pt x="62400" y="249883"/>
                  </a:lnTo>
                  <a:lnTo>
                    <a:pt x="81046" y="249883"/>
                  </a:lnTo>
                  <a:lnTo>
                    <a:pt x="113079" y="213979"/>
                  </a:lnTo>
                  <a:lnTo>
                    <a:pt x="120409" y="197917"/>
                  </a:lnTo>
                  <a:lnTo>
                    <a:pt x="120639" y="192764"/>
                  </a:lnTo>
                  <a:close/>
                </a:path>
                <a:path w="127635" h="259714">
                  <a:moveTo>
                    <a:pt x="127284" y="79665"/>
                  </a:moveTo>
                  <a:lnTo>
                    <a:pt x="0" y="79665"/>
                  </a:lnTo>
                  <a:lnTo>
                    <a:pt x="0" y="92168"/>
                  </a:lnTo>
                  <a:lnTo>
                    <a:pt x="127284" y="92168"/>
                  </a:lnTo>
                  <a:lnTo>
                    <a:pt x="127284" y="79665"/>
                  </a:lnTo>
                  <a:close/>
                </a:path>
                <a:path w="127635" h="259714">
                  <a:moveTo>
                    <a:pt x="91043" y="0"/>
                  </a:moveTo>
                  <a:lnTo>
                    <a:pt x="82722" y="0"/>
                  </a:lnTo>
                  <a:lnTo>
                    <a:pt x="71109" y="548"/>
                  </a:lnTo>
                  <a:lnTo>
                    <a:pt x="67513" y="14691"/>
                  </a:lnTo>
                  <a:lnTo>
                    <a:pt x="51480" y="79665"/>
                  </a:lnTo>
                  <a:lnTo>
                    <a:pt x="79126" y="79665"/>
                  </a:lnTo>
                  <a:lnTo>
                    <a:pt x="90722" y="34416"/>
                  </a:lnTo>
                  <a:lnTo>
                    <a:pt x="96011" y="4084"/>
                  </a:lnTo>
                  <a:lnTo>
                    <a:pt x="91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5939987" y="4071903"/>
              <a:ext cx="85165" cy="359709"/>
            </a:xfrm>
            <a:custGeom>
              <a:avLst/>
              <a:gdLst/>
              <a:ahLst/>
              <a:cxnLst/>
              <a:rect l="l" t="t" r="r" b="b"/>
              <a:pathLst>
                <a:path w="96520" h="407670">
                  <a:moveTo>
                    <a:pt x="1402" y="0"/>
                  </a:moveTo>
                  <a:lnTo>
                    <a:pt x="18" y="1624"/>
                  </a:lnTo>
                  <a:lnTo>
                    <a:pt x="0" y="6004"/>
                  </a:lnTo>
                  <a:lnTo>
                    <a:pt x="7741" y="13319"/>
                  </a:lnTo>
                  <a:lnTo>
                    <a:pt x="15252" y="21247"/>
                  </a:lnTo>
                  <a:lnTo>
                    <a:pt x="40981" y="58756"/>
                  </a:lnTo>
                  <a:lnTo>
                    <a:pt x="59346" y="105202"/>
                  </a:lnTo>
                  <a:lnTo>
                    <a:pt x="67919" y="145630"/>
                  </a:lnTo>
                  <a:lnTo>
                    <a:pt x="71746" y="190642"/>
                  </a:lnTo>
                  <a:lnTo>
                    <a:pt x="71615" y="205086"/>
                  </a:lnTo>
                  <a:lnTo>
                    <a:pt x="69053" y="246932"/>
                  </a:lnTo>
                  <a:lnTo>
                    <a:pt x="62704" y="286314"/>
                  </a:lnTo>
                  <a:lnTo>
                    <a:pt x="51881" y="322935"/>
                  </a:lnTo>
                  <a:lnTo>
                    <a:pt x="29303" y="366957"/>
                  </a:lnTo>
                  <a:lnTo>
                    <a:pt x="0" y="401004"/>
                  </a:lnTo>
                  <a:lnTo>
                    <a:pt x="0" y="405624"/>
                  </a:lnTo>
                  <a:lnTo>
                    <a:pt x="1402" y="407255"/>
                  </a:lnTo>
                  <a:lnTo>
                    <a:pt x="3870" y="407255"/>
                  </a:lnTo>
                  <a:lnTo>
                    <a:pt x="38498" y="376718"/>
                  </a:lnTo>
                  <a:lnTo>
                    <a:pt x="68769" y="330441"/>
                  </a:lnTo>
                  <a:lnTo>
                    <a:pt x="84231" y="289408"/>
                  </a:lnTo>
                  <a:lnTo>
                    <a:pt x="92610" y="250854"/>
                  </a:lnTo>
                  <a:lnTo>
                    <a:pt x="96005" y="205771"/>
                  </a:lnTo>
                  <a:lnTo>
                    <a:pt x="96011" y="203633"/>
                  </a:lnTo>
                  <a:lnTo>
                    <a:pt x="95872" y="193842"/>
                  </a:lnTo>
                  <a:lnTo>
                    <a:pt x="91212" y="147010"/>
                  </a:lnTo>
                  <a:lnTo>
                    <a:pt x="81200" y="107025"/>
                  </a:lnTo>
                  <a:lnTo>
                    <a:pt x="60162" y="61367"/>
                  </a:lnTo>
                  <a:lnTo>
                    <a:pt x="29473" y="20695"/>
                  </a:lnTo>
                  <a:lnTo>
                    <a:pt x="4172" y="34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6183405" y="4216556"/>
              <a:ext cx="243168" cy="0"/>
            </a:xfrm>
            <a:custGeom>
              <a:avLst/>
              <a:gdLst/>
              <a:ahLst/>
              <a:cxnLst/>
              <a:rect l="l" t="t" r="r" b="b"/>
              <a:pathLst>
                <a:path w="275589">
                  <a:moveTo>
                    <a:pt x="0" y="0"/>
                  </a:moveTo>
                  <a:lnTo>
                    <a:pt x="275569" y="0"/>
                  </a:lnTo>
                </a:path>
              </a:pathLst>
            </a:custGeom>
            <a:ln w="1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6183405" y="4286365"/>
              <a:ext cx="243168" cy="0"/>
            </a:xfrm>
            <a:custGeom>
              <a:avLst/>
              <a:gdLst/>
              <a:ahLst/>
              <a:cxnLst/>
              <a:rect l="l" t="t" r="r" b="b"/>
              <a:pathLst>
                <a:path w="275589">
                  <a:moveTo>
                    <a:pt x="0" y="0"/>
                  </a:moveTo>
                  <a:lnTo>
                    <a:pt x="275569" y="0"/>
                  </a:lnTo>
                </a:path>
              </a:pathLst>
            </a:custGeom>
            <a:ln w="1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0031" y="4088056"/>
              <a:ext cx="179294" cy="327212"/>
            </a:xfrm>
            <a:custGeom>
              <a:avLst/>
              <a:gdLst/>
              <a:ahLst/>
              <a:cxnLst/>
              <a:rect l="l" t="t" r="r" b="b"/>
              <a:pathLst>
                <a:path w="203200" h="370839">
                  <a:moveTo>
                    <a:pt x="28565" y="318001"/>
                  </a:moveTo>
                  <a:lnTo>
                    <a:pt x="20823" y="318001"/>
                  </a:lnTo>
                  <a:lnTo>
                    <a:pt x="8739" y="321765"/>
                  </a:lnTo>
                  <a:lnTo>
                    <a:pt x="0" y="332520"/>
                  </a:lnTo>
                  <a:lnTo>
                    <a:pt x="1800" y="349715"/>
                  </a:lnTo>
                  <a:lnTo>
                    <a:pt x="8731" y="361289"/>
                  </a:lnTo>
                  <a:lnTo>
                    <a:pt x="19085" y="367951"/>
                  </a:lnTo>
                  <a:lnTo>
                    <a:pt x="31156" y="370409"/>
                  </a:lnTo>
                  <a:lnTo>
                    <a:pt x="45189" y="367769"/>
                  </a:lnTo>
                  <a:lnTo>
                    <a:pt x="57164" y="360858"/>
                  </a:lnTo>
                  <a:lnTo>
                    <a:pt x="57444" y="360587"/>
                  </a:lnTo>
                  <a:lnTo>
                    <a:pt x="27215" y="360587"/>
                  </a:lnTo>
                  <a:lnTo>
                    <a:pt x="14890" y="355481"/>
                  </a:lnTo>
                  <a:lnTo>
                    <a:pt x="30051" y="347882"/>
                  </a:lnTo>
                  <a:lnTo>
                    <a:pt x="35580" y="336571"/>
                  </a:lnTo>
                  <a:lnTo>
                    <a:pt x="36032" y="322893"/>
                  </a:lnTo>
                  <a:lnTo>
                    <a:pt x="28565" y="318001"/>
                  </a:lnTo>
                  <a:close/>
                </a:path>
                <a:path w="203200" h="370839">
                  <a:moveTo>
                    <a:pt x="128173" y="124154"/>
                  </a:moveTo>
                  <a:lnTo>
                    <a:pt x="100498" y="124154"/>
                  </a:lnTo>
                  <a:lnTo>
                    <a:pt x="65860" y="302608"/>
                  </a:lnTo>
                  <a:lnTo>
                    <a:pt x="62232" y="319075"/>
                  </a:lnTo>
                  <a:lnTo>
                    <a:pt x="46851" y="355202"/>
                  </a:lnTo>
                  <a:lnTo>
                    <a:pt x="27215" y="360587"/>
                  </a:lnTo>
                  <a:lnTo>
                    <a:pt x="57444" y="360587"/>
                  </a:lnTo>
                  <a:lnTo>
                    <a:pt x="81948" y="325408"/>
                  </a:lnTo>
                  <a:lnTo>
                    <a:pt x="97314" y="279524"/>
                  </a:lnTo>
                  <a:lnTo>
                    <a:pt x="103215" y="253701"/>
                  </a:lnTo>
                  <a:lnTo>
                    <a:pt x="128173" y="124154"/>
                  </a:lnTo>
                  <a:close/>
                </a:path>
                <a:path w="203200" h="370839">
                  <a:moveTo>
                    <a:pt x="176332" y="111651"/>
                  </a:moveTo>
                  <a:lnTo>
                    <a:pt x="61483" y="111651"/>
                  </a:lnTo>
                  <a:lnTo>
                    <a:pt x="61483" y="124154"/>
                  </a:lnTo>
                  <a:lnTo>
                    <a:pt x="176332" y="124154"/>
                  </a:lnTo>
                  <a:lnTo>
                    <a:pt x="176332" y="111651"/>
                  </a:lnTo>
                  <a:close/>
                </a:path>
                <a:path w="203200" h="370839">
                  <a:moveTo>
                    <a:pt x="171514" y="0"/>
                  </a:moveTo>
                  <a:lnTo>
                    <a:pt x="130606" y="19236"/>
                  </a:lnTo>
                  <a:lnTo>
                    <a:pt x="113144" y="60189"/>
                  </a:lnTo>
                  <a:lnTo>
                    <a:pt x="103976" y="103792"/>
                  </a:lnTo>
                  <a:lnTo>
                    <a:pt x="73949" y="111651"/>
                  </a:lnTo>
                  <a:lnTo>
                    <a:pt x="130673" y="111651"/>
                  </a:lnTo>
                  <a:lnTo>
                    <a:pt x="139238" y="65148"/>
                  </a:lnTo>
                  <a:lnTo>
                    <a:pt x="141557" y="53503"/>
                  </a:lnTo>
                  <a:lnTo>
                    <a:pt x="156540" y="13732"/>
                  </a:lnTo>
                  <a:lnTo>
                    <a:pt x="170510" y="8882"/>
                  </a:lnTo>
                  <a:lnTo>
                    <a:pt x="193473" y="8882"/>
                  </a:lnTo>
                  <a:lnTo>
                    <a:pt x="183486" y="2532"/>
                  </a:lnTo>
                  <a:lnTo>
                    <a:pt x="171514" y="0"/>
                  </a:lnTo>
                  <a:close/>
                </a:path>
                <a:path w="203200" h="370839">
                  <a:moveTo>
                    <a:pt x="193473" y="8882"/>
                  </a:moveTo>
                  <a:lnTo>
                    <a:pt x="181300" y="8882"/>
                  </a:lnTo>
                  <a:lnTo>
                    <a:pt x="189042" y="16228"/>
                  </a:lnTo>
                  <a:lnTo>
                    <a:pt x="173163" y="22978"/>
                  </a:lnTo>
                  <a:lnTo>
                    <a:pt x="167166" y="33930"/>
                  </a:lnTo>
                  <a:lnTo>
                    <a:pt x="166639" y="47500"/>
                  </a:lnTo>
                  <a:lnTo>
                    <a:pt x="174107" y="52377"/>
                  </a:lnTo>
                  <a:lnTo>
                    <a:pt x="182123" y="52377"/>
                  </a:lnTo>
                  <a:lnTo>
                    <a:pt x="194208" y="48619"/>
                  </a:lnTo>
                  <a:lnTo>
                    <a:pt x="202963" y="37877"/>
                  </a:lnTo>
                  <a:lnTo>
                    <a:pt x="201066" y="20719"/>
                  </a:lnTo>
                  <a:lnTo>
                    <a:pt x="193955" y="9188"/>
                  </a:lnTo>
                  <a:lnTo>
                    <a:pt x="193473" y="8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6803238" y="4071903"/>
              <a:ext cx="85165" cy="359709"/>
            </a:xfrm>
            <a:custGeom>
              <a:avLst/>
              <a:gdLst/>
              <a:ahLst/>
              <a:cxnLst/>
              <a:rect l="l" t="t" r="r" b="b"/>
              <a:pathLst>
                <a:path w="96520" h="407670">
                  <a:moveTo>
                    <a:pt x="94634" y="0"/>
                  </a:moveTo>
                  <a:lnTo>
                    <a:pt x="92135" y="0"/>
                  </a:lnTo>
                  <a:lnTo>
                    <a:pt x="89180" y="1254"/>
                  </a:lnTo>
                  <a:lnTo>
                    <a:pt x="57513" y="30648"/>
                  </a:lnTo>
                  <a:lnTo>
                    <a:pt x="27401" y="77094"/>
                  </a:lnTo>
                  <a:lnTo>
                    <a:pt x="11825" y="117968"/>
                  </a:lnTo>
                  <a:lnTo>
                    <a:pt x="3397" y="156442"/>
                  </a:lnTo>
                  <a:lnTo>
                    <a:pt x="0" y="201659"/>
                  </a:lnTo>
                  <a:lnTo>
                    <a:pt x="141" y="211835"/>
                  </a:lnTo>
                  <a:lnTo>
                    <a:pt x="4763" y="259128"/>
                  </a:lnTo>
                  <a:lnTo>
                    <a:pt x="14472" y="298707"/>
                  </a:lnTo>
                  <a:lnTo>
                    <a:pt x="35115" y="344155"/>
                  </a:lnTo>
                  <a:lnTo>
                    <a:pt x="65716" y="385418"/>
                  </a:lnTo>
                  <a:lnTo>
                    <a:pt x="94634" y="407255"/>
                  </a:lnTo>
                  <a:lnTo>
                    <a:pt x="96280" y="405899"/>
                  </a:lnTo>
                  <a:lnTo>
                    <a:pt x="96280" y="401004"/>
                  </a:lnTo>
                  <a:lnTo>
                    <a:pt x="89087" y="394206"/>
                  </a:lnTo>
                  <a:lnTo>
                    <a:pt x="79752" y="384190"/>
                  </a:lnTo>
                  <a:lnTo>
                    <a:pt x="56874" y="351087"/>
                  </a:lnTo>
                  <a:lnTo>
                    <a:pt x="40889" y="314673"/>
                  </a:lnTo>
                  <a:lnTo>
                    <a:pt x="30776" y="276585"/>
                  </a:lnTo>
                  <a:lnTo>
                    <a:pt x="25513" y="238458"/>
                  </a:lnTo>
                  <a:lnTo>
                    <a:pt x="24193" y="213826"/>
                  </a:lnTo>
                  <a:lnTo>
                    <a:pt x="24344" y="199465"/>
                  </a:lnTo>
                  <a:lnTo>
                    <a:pt x="27060" y="157804"/>
                  </a:lnTo>
                  <a:lnTo>
                    <a:pt x="33680" y="118539"/>
                  </a:lnTo>
                  <a:lnTo>
                    <a:pt x="44861" y="82007"/>
                  </a:lnTo>
                  <a:lnTo>
                    <a:pt x="68000" y="38132"/>
                  </a:lnTo>
                  <a:lnTo>
                    <a:pt x="96280" y="6004"/>
                  </a:lnTo>
                  <a:lnTo>
                    <a:pt x="96280" y="1097"/>
                  </a:lnTo>
                  <a:lnTo>
                    <a:pt x="9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7017849" y="3989394"/>
              <a:ext cx="162485" cy="71157"/>
            </a:xfrm>
            <a:custGeom>
              <a:avLst/>
              <a:gdLst/>
              <a:ahLst/>
              <a:cxnLst/>
              <a:rect l="l" t="t" r="r" b="b"/>
              <a:pathLst>
                <a:path w="184150" h="80645">
                  <a:moveTo>
                    <a:pt x="158526" y="0"/>
                  </a:moveTo>
                  <a:lnTo>
                    <a:pt x="146883" y="0"/>
                  </a:lnTo>
                  <a:lnTo>
                    <a:pt x="144414" y="5181"/>
                  </a:lnTo>
                  <a:lnTo>
                    <a:pt x="144414" y="8442"/>
                  </a:lnTo>
                  <a:lnTo>
                    <a:pt x="146859" y="17577"/>
                  </a:lnTo>
                  <a:lnTo>
                    <a:pt x="154196" y="31821"/>
                  </a:lnTo>
                  <a:lnTo>
                    <a:pt x="14630" y="32064"/>
                  </a:lnTo>
                  <a:lnTo>
                    <a:pt x="0" y="32064"/>
                  </a:lnTo>
                  <a:lnTo>
                    <a:pt x="0" y="48402"/>
                  </a:lnTo>
                  <a:lnTo>
                    <a:pt x="147157" y="48402"/>
                  </a:lnTo>
                  <a:lnTo>
                    <a:pt x="137516" y="57258"/>
                  </a:lnTo>
                  <a:lnTo>
                    <a:pt x="128930" y="68161"/>
                  </a:lnTo>
                  <a:lnTo>
                    <a:pt x="127802" y="76382"/>
                  </a:lnTo>
                  <a:lnTo>
                    <a:pt x="131947" y="80467"/>
                  </a:lnTo>
                  <a:lnTo>
                    <a:pt x="139720" y="80467"/>
                  </a:lnTo>
                  <a:lnTo>
                    <a:pt x="141914" y="77754"/>
                  </a:lnTo>
                  <a:lnTo>
                    <a:pt x="143865" y="75316"/>
                  </a:lnTo>
                  <a:lnTo>
                    <a:pt x="149713" y="68502"/>
                  </a:lnTo>
                  <a:lnTo>
                    <a:pt x="158733" y="60131"/>
                  </a:lnTo>
                  <a:lnTo>
                    <a:pt x="171545" y="51439"/>
                  </a:lnTo>
                  <a:lnTo>
                    <a:pt x="179557" y="47030"/>
                  </a:lnTo>
                  <a:lnTo>
                    <a:pt x="183702" y="45140"/>
                  </a:lnTo>
                  <a:lnTo>
                    <a:pt x="183702" y="36149"/>
                  </a:lnTo>
                  <a:lnTo>
                    <a:pt x="180929" y="33985"/>
                  </a:lnTo>
                  <a:lnTo>
                    <a:pt x="177881" y="32064"/>
                  </a:lnTo>
                  <a:lnTo>
                    <a:pt x="168250" y="23050"/>
                  </a:lnTo>
                  <a:lnTo>
                    <a:pt x="162252" y="12069"/>
                  </a:lnTo>
                  <a:lnTo>
                    <a:pt x="160172" y="5181"/>
                  </a:lnTo>
                  <a:lnTo>
                    <a:pt x="1585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6989746" y="4092075"/>
              <a:ext cx="164166" cy="253813"/>
            </a:xfrm>
            <a:custGeom>
              <a:avLst/>
              <a:gdLst/>
              <a:ahLst/>
              <a:cxnLst/>
              <a:rect l="l" t="t" r="r" b="b"/>
              <a:pathLst>
                <a:path w="186054" h="287654">
                  <a:moveTo>
                    <a:pt x="96286" y="0"/>
                  </a:moveTo>
                  <a:lnTo>
                    <a:pt x="90769" y="0"/>
                  </a:lnTo>
                  <a:lnTo>
                    <a:pt x="80372" y="527"/>
                  </a:lnTo>
                  <a:lnTo>
                    <a:pt x="37094" y="4328"/>
                  </a:lnTo>
                  <a:lnTo>
                    <a:pt x="32400" y="4876"/>
                  </a:lnTo>
                  <a:lnTo>
                    <a:pt x="32400" y="17099"/>
                  </a:lnTo>
                  <a:lnTo>
                    <a:pt x="62270" y="17099"/>
                  </a:lnTo>
                  <a:lnTo>
                    <a:pt x="63093" y="19811"/>
                  </a:lnTo>
                  <a:lnTo>
                    <a:pt x="63093" y="23896"/>
                  </a:lnTo>
                  <a:lnTo>
                    <a:pt x="61996" y="32064"/>
                  </a:lnTo>
                  <a:lnTo>
                    <a:pt x="1676" y="266678"/>
                  </a:lnTo>
                  <a:lnTo>
                    <a:pt x="0" y="272393"/>
                  </a:lnTo>
                  <a:lnTo>
                    <a:pt x="0" y="284896"/>
                  </a:lnTo>
                  <a:lnTo>
                    <a:pt x="8321" y="287072"/>
                  </a:lnTo>
                  <a:lnTo>
                    <a:pt x="17434" y="287072"/>
                  </a:lnTo>
                  <a:lnTo>
                    <a:pt x="35010" y="246839"/>
                  </a:lnTo>
                  <a:lnTo>
                    <a:pt x="46951" y="199690"/>
                  </a:lnTo>
                  <a:lnTo>
                    <a:pt x="49210" y="190529"/>
                  </a:lnTo>
                  <a:lnTo>
                    <a:pt x="100869" y="190529"/>
                  </a:lnTo>
                  <a:lnTo>
                    <a:pt x="94451" y="187540"/>
                  </a:lnTo>
                  <a:lnTo>
                    <a:pt x="79198" y="183292"/>
                  </a:lnTo>
                  <a:lnTo>
                    <a:pt x="80411" y="175698"/>
                  </a:lnTo>
                  <a:lnTo>
                    <a:pt x="54286" y="175698"/>
                  </a:lnTo>
                  <a:lnTo>
                    <a:pt x="96286" y="4328"/>
                  </a:lnTo>
                  <a:lnTo>
                    <a:pt x="96286" y="0"/>
                  </a:lnTo>
                  <a:close/>
                </a:path>
                <a:path w="186054" h="287654">
                  <a:moveTo>
                    <a:pt x="100869" y="190529"/>
                  </a:moveTo>
                  <a:lnTo>
                    <a:pt x="49210" y="190529"/>
                  </a:lnTo>
                  <a:lnTo>
                    <a:pt x="60683" y="191606"/>
                  </a:lnTo>
                  <a:lnTo>
                    <a:pt x="74469" y="195352"/>
                  </a:lnTo>
                  <a:lnTo>
                    <a:pt x="87262" y="202603"/>
                  </a:lnTo>
                  <a:lnTo>
                    <a:pt x="95755" y="214194"/>
                  </a:lnTo>
                  <a:lnTo>
                    <a:pt x="97414" y="226722"/>
                  </a:lnTo>
                  <a:lnTo>
                    <a:pt x="97390" y="228439"/>
                  </a:lnTo>
                  <a:lnTo>
                    <a:pt x="96286" y="232425"/>
                  </a:lnTo>
                  <a:lnTo>
                    <a:pt x="94640" y="242212"/>
                  </a:lnTo>
                  <a:lnTo>
                    <a:pt x="94640" y="246555"/>
                  </a:lnTo>
                  <a:lnTo>
                    <a:pt x="97094" y="261787"/>
                  </a:lnTo>
                  <a:lnTo>
                    <a:pt x="103905" y="273955"/>
                  </a:lnTo>
                  <a:lnTo>
                    <a:pt x="114243" y="282460"/>
                  </a:lnTo>
                  <a:lnTo>
                    <a:pt x="127280" y="286702"/>
                  </a:lnTo>
                  <a:lnTo>
                    <a:pt x="141206" y="285267"/>
                  </a:lnTo>
                  <a:lnTo>
                    <a:pt x="152408" y="280148"/>
                  </a:lnTo>
                  <a:lnTo>
                    <a:pt x="156512" y="276104"/>
                  </a:lnTo>
                  <a:lnTo>
                    <a:pt x="142761" y="276104"/>
                  </a:lnTo>
                  <a:lnTo>
                    <a:pt x="127197" y="274970"/>
                  </a:lnTo>
                  <a:lnTo>
                    <a:pt x="120904" y="265699"/>
                  </a:lnTo>
                  <a:lnTo>
                    <a:pt x="121241" y="250454"/>
                  </a:lnTo>
                  <a:lnTo>
                    <a:pt x="122938" y="239169"/>
                  </a:lnTo>
                  <a:lnTo>
                    <a:pt x="125364" y="229160"/>
                  </a:lnTo>
                  <a:lnTo>
                    <a:pt x="125364" y="223458"/>
                  </a:lnTo>
                  <a:lnTo>
                    <a:pt x="123175" y="211240"/>
                  </a:lnTo>
                  <a:lnTo>
                    <a:pt x="116952" y="201314"/>
                  </a:lnTo>
                  <a:lnTo>
                    <a:pt x="107206" y="193480"/>
                  </a:lnTo>
                  <a:lnTo>
                    <a:pt x="100869" y="190529"/>
                  </a:lnTo>
                  <a:close/>
                </a:path>
                <a:path w="186054" h="287654">
                  <a:moveTo>
                    <a:pt x="180411" y="220196"/>
                  </a:moveTo>
                  <a:lnTo>
                    <a:pt x="171297" y="220196"/>
                  </a:lnTo>
                  <a:lnTo>
                    <a:pt x="171023" y="221827"/>
                  </a:lnTo>
                  <a:lnTo>
                    <a:pt x="169621" y="227530"/>
                  </a:lnTo>
                  <a:lnTo>
                    <a:pt x="164323" y="244527"/>
                  </a:lnTo>
                  <a:lnTo>
                    <a:pt x="158344" y="258708"/>
                  </a:lnTo>
                  <a:lnTo>
                    <a:pt x="151289" y="269443"/>
                  </a:lnTo>
                  <a:lnTo>
                    <a:pt x="142761" y="276104"/>
                  </a:lnTo>
                  <a:lnTo>
                    <a:pt x="156512" y="276104"/>
                  </a:lnTo>
                  <a:lnTo>
                    <a:pt x="161602" y="271088"/>
                  </a:lnTo>
                  <a:lnTo>
                    <a:pt x="170545" y="253774"/>
                  </a:lnTo>
                  <a:lnTo>
                    <a:pt x="176359" y="238918"/>
                  </a:lnTo>
                  <a:lnTo>
                    <a:pt x="179497" y="228439"/>
                  </a:lnTo>
                  <a:lnTo>
                    <a:pt x="180411" y="220196"/>
                  </a:lnTo>
                  <a:close/>
                </a:path>
                <a:path w="186054" h="287654">
                  <a:moveTo>
                    <a:pt x="159337" y="103714"/>
                  </a:moveTo>
                  <a:lnTo>
                    <a:pt x="116056" y="121908"/>
                  </a:lnTo>
                  <a:lnTo>
                    <a:pt x="92614" y="145292"/>
                  </a:lnTo>
                  <a:lnTo>
                    <a:pt x="82668" y="155276"/>
                  </a:lnTo>
                  <a:lnTo>
                    <a:pt x="73015" y="163880"/>
                  </a:lnTo>
                  <a:lnTo>
                    <a:pt x="63580" y="170791"/>
                  </a:lnTo>
                  <a:lnTo>
                    <a:pt x="54286" y="175698"/>
                  </a:lnTo>
                  <a:lnTo>
                    <a:pt x="80411" y="175698"/>
                  </a:lnTo>
                  <a:lnTo>
                    <a:pt x="108382" y="141289"/>
                  </a:lnTo>
                  <a:lnTo>
                    <a:pt x="139825" y="116346"/>
                  </a:lnTo>
                  <a:lnTo>
                    <a:pt x="161330" y="111444"/>
                  </a:lnTo>
                  <a:lnTo>
                    <a:pt x="179788" y="111444"/>
                  </a:lnTo>
                  <a:lnTo>
                    <a:pt x="179427" y="110679"/>
                  </a:lnTo>
                  <a:lnTo>
                    <a:pt x="169448" y="103962"/>
                  </a:lnTo>
                  <a:lnTo>
                    <a:pt x="159337" y="103714"/>
                  </a:lnTo>
                  <a:close/>
                </a:path>
                <a:path w="186054" h="287654">
                  <a:moveTo>
                    <a:pt x="179788" y="111444"/>
                  </a:moveTo>
                  <a:lnTo>
                    <a:pt x="161879" y="111444"/>
                  </a:lnTo>
                  <a:lnTo>
                    <a:pt x="162427" y="111718"/>
                  </a:lnTo>
                  <a:lnTo>
                    <a:pt x="167426" y="112541"/>
                  </a:lnTo>
                  <a:lnTo>
                    <a:pt x="167975" y="112541"/>
                  </a:lnTo>
                  <a:lnTo>
                    <a:pt x="171297" y="114979"/>
                  </a:lnTo>
                  <a:lnTo>
                    <a:pt x="172120" y="115528"/>
                  </a:lnTo>
                  <a:lnTo>
                    <a:pt x="172120" y="115802"/>
                  </a:lnTo>
                  <a:lnTo>
                    <a:pt x="172943" y="116613"/>
                  </a:lnTo>
                  <a:lnTo>
                    <a:pt x="156209" y="123385"/>
                  </a:lnTo>
                  <a:lnTo>
                    <a:pt x="150018" y="134302"/>
                  </a:lnTo>
                  <a:lnTo>
                    <a:pt x="149412" y="145164"/>
                  </a:lnTo>
                  <a:lnTo>
                    <a:pt x="153863" y="153046"/>
                  </a:lnTo>
                  <a:lnTo>
                    <a:pt x="164927" y="153046"/>
                  </a:lnTo>
                  <a:lnTo>
                    <a:pt x="176903" y="149376"/>
                  </a:lnTo>
                  <a:lnTo>
                    <a:pt x="185781" y="138772"/>
                  </a:lnTo>
                  <a:lnTo>
                    <a:pt x="184982" y="122425"/>
                  </a:lnTo>
                  <a:lnTo>
                    <a:pt x="179788" y="111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7286715" y="4233156"/>
              <a:ext cx="36979" cy="37540"/>
            </a:xfrm>
            <a:custGeom>
              <a:avLst/>
              <a:gdLst/>
              <a:ahLst/>
              <a:cxnLst/>
              <a:rect l="l" t="t" r="r" b="b"/>
              <a:pathLst>
                <a:path w="41910" h="42545">
                  <a:moveTo>
                    <a:pt x="25592" y="0"/>
                  </a:moveTo>
                  <a:lnTo>
                    <a:pt x="9515" y="2662"/>
                  </a:lnTo>
                  <a:lnTo>
                    <a:pt x="0" y="11011"/>
                  </a:lnTo>
                  <a:lnTo>
                    <a:pt x="1001" y="28076"/>
                  </a:lnTo>
                  <a:lnTo>
                    <a:pt x="7628" y="38377"/>
                  </a:lnTo>
                  <a:lnTo>
                    <a:pt x="17878" y="42298"/>
                  </a:lnTo>
                  <a:lnTo>
                    <a:pt x="31953" y="38186"/>
                  </a:lnTo>
                  <a:lnTo>
                    <a:pt x="40202" y="27710"/>
                  </a:lnTo>
                  <a:lnTo>
                    <a:pt x="41385" y="20880"/>
                  </a:lnTo>
                  <a:lnTo>
                    <a:pt x="36875" y="7737"/>
                  </a:lnTo>
                  <a:lnTo>
                    <a:pt x="2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7496565" y="4084867"/>
              <a:ext cx="161925" cy="71157"/>
            </a:xfrm>
            <a:custGeom>
              <a:avLst/>
              <a:gdLst/>
              <a:ahLst/>
              <a:cxnLst/>
              <a:rect l="l" t="t" r="r" b="b"/>
              <a:pathLst>
                <a:path w="183515" h="80645">
                  <a:moveTo>
                    <a:pt x="158282" y="0"/>
                  </a:moveTo>
                  <a:lnTo>
                    <a:pt x="146669" y="0"/>
                  </a:lnTo>
                  <a:lnTo>
                    <a:pt x="144170" y="5151"/>
                  </a:lnTo>
                  <a:lnTo>
                    <a:pt x="144170" y="8412"/>
                  </a:lnTo>
                  <a:lnTo>
                    <a:pt x="146610" y="17764"/>
                  </a:lnTo>
                  <a:lnTo>
                    <a:pt x="153931" y="31801"/>
                  </a:lnTo>
                  <a:lnTo>
                    <a:pt x="14417" y="32064"/>
                  </a:lnTo>
                  <a:lnTo>
                    <a:pt x="0" y="32064"/>
                  </a:lnTo>
                  <a:lnTo>
                    <a:pt x="0" y="48402"/>
                  </a:lnTo>
                  <a:lnTo>
                    <a:pt x="147218" y="48402"/>
                  </a:lnTo>
                  <a:lnTo>
                    <a:pt x="137510" y="57198"/>
                  </a:lnTo>
                  <a:lnTo>
                    <a:pt x="128765" y="68030"/>
                  </a:lnTo>
                  <a:lnTo>
                    <a:pt x="127558" y="76382"/>
                  </a:lnTo>
                  <a:lnTo>
                    <a:pt x="131704" y="80467"/>
                  </a:lnTo>
                  <a:lnTo>
                    <a:pt x="139750" y="80467"/>
                  </a:lnTo>
                  <a:lnTo>
                    <a:pt x="141671" y="77754"/>
                  </a:lnTo>
                  <a:lnTo>
                    <a:pt x="143896" y="75285"/>
                  </a:lnTo>
                  <a:lnTo>
                    <a:pt x="179588" y="47030"/>
                  </a:lnTo>
                  <a:lnTo>
                    <a:pt x="183459" y="45140"/>
                  </a:lnTo>
                  <a:lnTo>
                    <a:pt x="183459" y="36149"/>
                  </a:lnTo>
                  <a:lnTo>
                    <a:pt x="180685" y="33985"/>
                  </a:lnTo>
                  <a:lnTo>
                    <a:pt x="177911" y="32064"/>
                  </a:lnTo>
                  <a:lnTo>
                    <a:pt x="168161" y="23054"/>
                  </a:lnTo>
                  <a:lnTo>
                    <a:pt x="162007" y="12208"/>
                  </a:lnTo>
                  <a:lnTo>
                    <a:pt x="159928" y="5151"/>
                  </a:lnTo>
                  <a:lnTo>
                    <a:pt x="1582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7447407" y="4182546"/>
              <a:ext cx="179294" cy="163046"/>
            </a:xfrm>
            <a:custGeom>
              <a:avLst/>
              <a:gdLst/>
              <a:ahLst/>
              <a:cxnLst/>
              <a:rect l="l" t="t" r="r" b="b"/>
              <a:pathLst>
                <a:path w="203200" h="184785">
                  <a:moveTo>
                    <a:pt x="27517" y="133974"/>
                  </a:moveTo>
                  <a:lnTo>
                    <a:pt x="21421" y="133974"/>
                  </a:lnTo>
                  <a:lnTo>
                    <a:pt x="8374" y="138225"/>
                  </a:lnTo>
                  <a:lnTo>
                    <a:pt x="0" y="149114"/>
                  </a:lnTo>
                  <a:lnTo>
                    <a:pt x="2291" y="165354"/>
                  </a:lnTo>
                  <a:lnTo>
                    <a:pt x="10074" y="176083"/>
                  </a:lnTo>
                  <a:lnTo>
                    <a:pt x="21400" y="182163"/>
                  </a:lnTo>
                  <a:lnTo>
                    <a:pt x="34324" y="184455"/>
                  </a:lnTo>
                  <a:lnTo>
                    <a:pt x="52709" y="180733"/>
                  </a:lnTo>
                  <a:lnTo>
                    <a:pt x="61845" y="174912"/>
                  </a:lnTo>
                  <a:lnTo>
                    <a:pt x="32686" y="174912"/>
                  </a:lnTo>
                  <a:lnTo>
                    <a:pt x="20574" y="171939"/>
                  </a:lnTo>
                  <a:lnTo>
                    <a:pt x="30077" y="164290"/>
                  </a:lnTo>
                  <a:lnTo>
                    <a:pt x="36280" y="151970"/>
                  </a:lnTo>
                  <a:lnTo>
                    <a:pt x="36631" y="137236"/>
                  </a:lnTo>
                  <a:lnTo>
                    <a:pt x="27517" y="133974"/>
                  </a:lnTo>
                  <a:close/>
                </a:path>
                <a:path w="203200" h="184785">
                  <a:moveTo>
                    <a:pt x="105358" y="154859"/>
                  </a:moveTo>
                  <a:lnTo>
                    <a:pt x="80244" y="154859"/>
                  </a:lnTo>
                  <a:lnTo>
                    <a:pt x="85736" y="164588"/>
                  </a:lnTo>
                  <a:lnTo>
                    <a:pt x="94329" y="173687"/>
                  </a:lnTo>
                  <a:lnTo>
                    <a:pt x="106075" y="180743"/>
                  </a:lnTo>
                  <a:lnTo>
                    <a:pt x="121025" y="184342"/>
                  </a:lnTo>
                  <a:lnTo>
                    <a:pt x="138736" y="181811"/>
                  </a:lnTo>
                  <a:lnTo>
                    <a:pt x="152625" y="175559"/>
                  </a:lnTo>
                  <a:lnTo>
                    <a:pt x="126890" y="175559"/>
                  </a:lnTo>
                  <a:lnTo>
                    <a:pt x="112884" y="171091"/>
                  </a:lnTo>
                  <a:lnTo>
                    <a:pt x="105533" y="159938"/>
                  </a:lnTo>
                  <a:lnTo>
                    <a:pt x="105358" y="154859"/>
                  </a:lnTo>
                  <a:close/>
                </a:path>
                <a:path w="203200" h="184785">
                  <a:moveTo>
                    <a:pt x="192140" y="117661"/>
                  </a:moveTo>
                  <a:lnTo>
                    <a:pt x="183270" y="117661"/>
                  </a:lnTo>
                  <a:lnTo>
                    <a:pt x="182447" y="119292"/>
                  </a:lnTo>
                  <a:lnTo>
                    <a:pt x="181624" y="122008"/>
                  </a:lnTo>
                  <a:lnTo>
                    <a:pt x="173827" y="141042"/>
                  </a:lnTo>
                  <a:lnTo>
                    <a:pt x="144039" y="171258"/>
                  </a:lnTo>
                  <a:lnTo>
                    <a:pt x="126890" y="175559"/>
                  </a:lnTo>
                  <a:lnTo>
                    <a:pt x="152625" y="175559"/>
                  </a:lnTo>
                  <a:lnTo>
                    <a:pt x="184297" y="142338"/>
                  </a:lnTo>
                  <a:lnTo>
                    <a:pt x="191845" y="124177"/>
                  </a:lnTo>
                  <a:lnTo>
                    <a:pt x="192140" y="117661"/>
                  </a:lnTo>
                  <a:close/>
                </a:path>
                <a:path w="203200" h="184785">
                  <a:moveTo>
                    <a:pt x="107153" y="8912"/>
                  </a:moveTo>
                  <a:lnTo>
                    <a:pt x="76858" y="8912"/>
                  </a:lnTo>
                  <a:lnTo>
                    <a:pt x="87152" y="11090"/>
                  </a:lnTo>
                  <a:lnTo>
                    <a:pt x="96632" y="20507"/>
                  </a:lnTo>
                  <a:lnTo>
                    <a:pt x="97252" y="29429"/>
                  </a:lnTo>
                  <a:lnTo>
                    <a:pt x="97270" y="31286"/>
                  </a:lnTo>
                  <a:lnTo>
                    <a:pt x="97204" y="39385"/>
                  </a:lnTo>
                  <a:lnTo>
                    <a:pt x="89972" y="84043"/>
                  </a:lnTo>
                  <a:lnTo>
                    <a:pt x="77791" y="131391"/>
                  </a:lnTo>
                  <a:lnTo>
                    <a:pt x="55933" y="169211"/>
                  </a:lnTo>
                  <a:lnTo>
                    <a:pt x="32686" y="174912"/>
                  </a:lnTo>
                  <a:lnTo>
                    <a:pt x="61845" y="174912"/>
                  </a:lnTo>
                  <a:lnTo>
                    <a:pt x="66407" y="172006"/>
                  </a:lnTo>
                  <a:lnTo>
                    <a:pt x="75544" y="162105"/>
                  </a:lnTo>
                  <a:lnTo>
                    <a:pt x="80244" y="154859"/>
                  </a:lnTo>
                  <a:lnTo>
                    <a:pt x="105358" y="154859"/>
                  </a:lnTo>
                  <a:lnTo>
                    <a:pt x="124901" y="57034"/>
                  </a:lnTo>
                  <a:lnTo>
                    <a:pt x="136481" y="28223"/>
                  </a:lnTo>
                  <a:lnTo>
                    <a:pt x="124493" y="28223"/>
                  </a:lnTo>
                  <a:lnTo>
                    <a:pt x="114600" y="14336"/>
                  </a:lnTo>
                  <a:lnTo>
                    <a:pt x="107153" y="8912"/>
                  </a:lnTo>
                  <a:close/>
                </a:path>
                <a:path w="203200" h="184785">
                  <a:moveTo>
                    <a:pt x="80565" y="0"/>
                  </a:moveTo>
                  <a:lnTo>
                    <a:pt x="35885" y="19723"/>
                  </a:lnTo>
                  <a:lnTo>
                    <a:pt x="13839" y="53330"/>
                  </a:lnTo>
                  <a:lnTo>
                    <a:pt x="11454" y="66821"/>
                  </a:lnTo>
                  <a:lnTo>
                    <a:pt x="19775" y="66821"/>
                  </a:lnTo>
                  <a:lnTo>
                    <a:pt x="20873" y="66001"/>
                  </a:lnTo>
                  <a:lnTo>
                    <a:pt x="21696" y="62203"/>
                  </a:lnTo>
                  <a:lnTo>
                    <a:pt x="29640" y="43422"/>
                  </a:lnTo>
                  <a:lnTo>
                    <a:pt x="59329" y="13323"/>
                  </a:lnTo>
                  <a:lnTo>
                    <a:pt x="76858" y="8912"/>
                  </a:lnTo>
                  <a:lnTo>
                    <a:pt x="107153" y="8912"/>
                  </a:lnTo>
                  <a:lnTo>
                    <a:pt x="102913" y="5825"/>
                  </a:lnTo>
                  <a:lnTo>
                    <a:pt x="91034" y="1458"/>
                  </a:lnTo>
                  <a:lnTo>
                    <a:pt x="80565" y="0"/>
                  </a:lnTo>
                  <a:close/>
                </a:path>
                <a:path w="203200" h="184785">
                  <a:moveTo>
                    <a:pt x="194052" y="10211"/>
                  </a:moveTo>
                  <a:lnTo>
                    <a:pt x="166389" y="10211"/>
                  </a:lnTo>
                  <a:lnTo>
                    <a:pt x="178088" y="10818"/>
                  </a:lnTo>
                  <a:lnTo>
                    <a:pt x="171852" y="20725"/>
                  </a:lnTo>
                  <a:lnTo>
                    <a:pt x="166857" y="33628"/>
                  </a:lnTo>
                  <a:lnTo>
                    <a:pt x="166689" y="42629"/>
                  </a:lnTo>
                  <a:lnTo>
                    <a:pt x="171383" y="50511"/>
                  </a:lnTo>
                  <a:lnTo>
                    <a:pt x="182447" y="50511"/>
                  </a:lnTo>
                  <a:lnTo>
                    <a:pt x="193973" y="47067"/>
                  </a:lnTo>
                  <a:lnTo>
                    <a:pt x="203100" y="36350"/>
                  </a:lnTo>
                  <a:lnTo>
                    <a:pt x="200501" y="18644"/>
                  </a:lnTo>
                  <a:lnTo>
                    <a:pt x="194052" y="10211"/>
                  </a:lnTo>
                  <a:close/>
                </a:path>
                <a:path w="203200" h="184785">
                  <a:moveTo>
                    <a:pt x="169196" y="18"/>
                  </a:moveTo>
                  <a:lnTo>
                    <a:pt x="152735" y="2962"/>
                  </a:lnTo>
                  <a:lnTo>
                    <a:pt x="139943" y="10270"/>
                  </a:lnTo>
                  <a:lnTo>
                    <a:pt x="130603" y="19503"/>
                  </a:lnTo>
                  <a:lnTo>
                    <a:pt x="124493" y="28223"/>
                  </a:lnTo>
                  <a:lnTo>
                    <a:pt x="136481" y="28223"/>
                  </a:lnTo>
                  <a:lnTo>
                    <a:pt x="139855" y="22625"/>
                  </a:lnTo>
                  <a:lnTo>
                    <a:pt x="151033" y="12755"/>
                  </a:lnTo>
                  <a:lnTo>
                    <a:pt x="166389" y="10211"/>
                  </a:lnTo>
                  <a:lnTo>
                    <a:pt x="194052" y="10211"/>
                  </a:lnTo>
                  <a:lnTo>
                    <a:pt x="192115" y="7678"/>
                  </a:lnTo>
                  <a:lnTo>
                    <a:pt x="180745" y="1965"/>
                  </a:lnTo>
                  <a:lnTo>
                    <a:pt x="169196" y="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680659" y="4071903"/>
              <a:ext cx="85165" cy="359709"/>
            </a:xfrm>
            <a:custGeom>
              <a:avLst/>
              <a:gdLst/>
              <a:ahLst/>
              <a:cxnLst/>
              <a:rect l="l" t="t" r="r" b="b"/>
              <a:pathLst>
                <a:path w="96520" h="407670">
                  <a:moveTo>
                    <a:pt x="94634" y="0"/>
                  </a:moveTo>
                  <a:lnTo>
                    <a:pt x="92135" y="0"/>
                  </a:lnTo>
                  <a:lnTo>
                    <a:pt x="89180" y="1253"/>
                  </a:lnTo>
                  <a:lnTo>
                    <a:pt x="57502" y="30637"/>
                  </a:lnTo>
                  <a:lnTo>
                    <a:pt x="27384" y="77066"/>
                  </a:lnTo>
                  <a:lnTo>
                    <a:pt x="11821" y="117951"/>
                  </a:lnTo>
                  <a:lnTo>
                    <a:pt x="3398" y="156426"/>
                  </a:lnTo>
                  <a:lnTo>
                    <a:pt x="0" y="201640"/>
                  </a:lnTo>
                  <a:lnTo>
                    <a:pt x="141" y="211819"/>
                  </a:lnTo>
                  <a:lnTo>
                    <a:pt x="4750" y="259116"/>
                  </a:lnTo>
                  <a:lnTo>
                    <a:pt x="14455" y="298691"/>
                  </a:lnTo>
                  <a:lnTo>
                    <a:pt x="35105" y="344139"/>
                  </a:lnTo>
                  <a:lnTo>
                    <a:pt x="65706" y="385406"/>
                  </a:lnTo>
                  <a:lnTo>
                    <a:pt x="94634" y="407255"/>
                  </a:lnTo>
                  <a:lnTo>
                    <a:pt x="96280" y="405899"/>
                  </a:lnTo>
                  <a:lnTo>
                    <a:pt x="96280" y="401004"/>
                  </a:lnTo>
                  <a:lnTo>
                    <a:pt x="89087" y="394206"/>
                  </a:lnTo>
                  <a:lnTo>
                    <a:pt x="79747" y="384190"/>
                  </a:lnTo>
                  <a:lnTo>
                    <a:pt x="56861" y="351087"/>
                  </a:lnTo>
                  <a:lnTo>
                    <a:pt x="40877" y="314673"/>
                  </a:lnTo>
                  <a:lnTo>
                    <a:pt x="30768" y="276585"/>
                  </a:lnTo>
                  <a:lnTo>
                    <a:pt x="25510" y="238458"/>
                  </a:lnTo>
                  <a:lnTo>
                    <a:pt x="24193" y="213826"/>
                  </a:lnTo>
                  <a:lnTo>
                    <a:pt x="24344" y="199465"/>
                  </a:lnTo>
                  <a:lnTo>
                    <a:pt x="27059" y="157802"/>
                  </a:lnTo>
                  <a:lnTo>
                    <a:pt x="33679" y="118535"/>
                  </a:lnTo>
                  <a:lnTo>
                    <a:pt x="44857" y="82002"/>
                  </a:lnTo>
                  <a:lnTo>
                    <a:pt x="67987" y="38126"/>
                  </a:lnTo>
                  <a:lnTo>
                    <a:pt x="96280" y="6004"/>
                  </a:lnTo>
                  <a:lnTo>
                    <a:pt x="96280" y="1097"/>
                  </a:lnTo>
                  <a:lnTo>
                    <a:pt x="9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95143" y="4116279"/>
              <a:ext cx="112059" cy="229160"/>
            </a:xfrm>
            <a:custGeom>
              <a:avLst/>
              <a:gdLst/>
              <a:ahLst/>
              <a:cxnLst/>
              <a:rect l="l" t="t" r="r" b="b"/>
              <a:pathLst>
                <a:path w="127000" h="259714">
                  <a:moveTo>
                    <a:pt x="75803" y="92168"/>
                  </a:moveTo>
                  <a:lnTo>
                    <a:pt x="47884" y="92168"/>
                  </a:lnTo>
                  <a:lnTo>
                    <a:pt x="40107" y="122243"/>
                  </a:lnTo>
                  <a:lnTo>
                    <a:pt x="28592" y="167021"/>
                  </a:lnTo>
                  <a:lnTo>
                    <a:pt x="19369" y="204138"/>
                  </a:lnTo>
                  <a:lnTo>
                    <a:pt x="16353" y="221004"/>
                  </a:lnTo>
                  <a:lnTo>
                    <a:pt x="18810" y="235874"/>
                  </a:lnTo>
                  <a:lnTo>
                    <a:pt x="25741" y="247639"/>
                  </a:lnTo>
                  <a:lnTo>
                    <a:pt x="36448" y="255698"/>
                  </a:lnTo>
                  <a:lnTo>
                    <a:pt x="50235" y="259445"/>
                  </a:lnTo>
                  <a:lnTo>
                    <a:pt x="67820" y="256555"/>
                  </a:lnTo>
                  <a:lnTo>
                    <a:pt x="80883" y="249883"/>
                  </a:lnTo>
                  <a:lnTo>
                    <a:pt x="62400" y="249883"/>
                  </a:lnTo>
                  <a:lnTo>
                    <a:pt x="47472" y="246906"/>
                  </a:lnTo>
                  <a:lnTo>
                    <a:pt x="42709" y="235194"/>
                  </a:lnTo>
                  <a:lnTo>
                    <a:pt x="42611" y="222126"/>
                  </a:lnTo>
                  <a:lnTo>
                    <a:pt x="43464" y="219123"/>
                  </a:lnTo>
                  <a:lnTo>
                    <a:pt x="45110" y="212338"/>
                  </a:lnTo>
                  <a:lnTo>
                    <a:pt x="75803" y="92168"/>
                  </a:lnTo>
                  <a:close/>
                </a:path>
                <a:path w="127000" h="259714">
                  <a:moveTo>
                    <a:pt x="120365" y="192764"/>
                  </a:moveTo>
                  <a:lnTo>
                    <a:pt x="111770" y="192764"/>
                  </a:lnTo>
                  <a:lnTo>
                    <a:pt x="111251" y="193846"/>
                  </a:lnTo>
                  <a:lnTo>
                    <a:pt x="109301" y="198467"/>
                  </a:lnTo>
                  <a:lnTo>
                    <a:pt x="99993" y="217301"/>
                  </a:lnTo>
                  <a:lnTo>
                    <a:pt x="90288" y="231197"/>
                  </a:lnTo>
                  <a:lnTo>
                    <a:pt x="80547" y="240816"/>
                  </a:lnTo>
                  <a:lnTo>
                    <a:pt x="71131" y="246824"/>
                  </a:lnTo>
                  <a:lnTo>
                    <a:pt x="62400" y="249883"/>
                  </a:lnTo>
                  <a:lnTo>
                    <a:pt x="80883" y="249883"/>
                  </a:lnTo>
                  <a:lnTo>
                    <a:pt x="112866" y="213985"/>
                  </a:lnTo>
                  <a:lnTo>
                    <a:pt x="120136" y="197921"/>
                  </a:lnTo>
                  <a:lnTo>
                    <a:pt x="120365" y="192764"/>
                  </a:lnTo>
                  <a:close/>
                </a:path>
                <a:path w="127000" h="259714">
                  <a:moveTo>
                    <a:pt x="127010" y="79665"/>
                  </a:moveTo>
                  <a:lnTo>
                    <a:pt x="0" y="79665"/>
                  </a:lnTo>
                  <a:lnTo>
                    <a:pt x="0" y="92168"/>
                  </a:lnTo>
                  <a:lnTo>
                    <a:pt x="127010" y="92168"/>
                  </a:lnTo>
                  <a:lnTo>
                    <a:pt x="127010" y="79665"/>
                  </a:lnTo>
                  <a:close/>
                </a:path>
                <a:path w="127000" h="259714">
                  <a:moveTo>
                    <a:pt x="91043" y="0"/>
                  </a:moveTo>
                  <a:lnTo>
                    <a:pt x="82753" y="0"/>
                  </a:lnTo>
                  <a:lnTo>
                    <a:pt x="71109" y="548"/>
                  </a:lnTo>
                  <a:lnTo>
                    <a:pt x="67513" y="14691"/>
                  </a:lnTo>
                  <a:lnTo>
                    <a:pt x="51206" y="79665"/>
                  </a:lnTo>
                  <a:lnTo>
                    <a:pt x="79126" y="79665"/>
                  </a:lnTo>
                  <a:lnTo>
                    <a:pt x="90735" y="34416"/>
                  </a:lnTo>
                  <a:lnTo>
                    <a:pt x="96011" y="4084"/>
                  </a:lnTo>
                  <a:lnTo>
                    <a:pt x="91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7938704" y="4071903"/>
              <a:ext cx="85165" cy="359709"/>
            </a:xfrm>
            <a:custGeom>
              <a:avLst/>
              <a:gdLst/>
              <a:ahLst/>
              <a:cxnLst/>
              <a:rect l="l" t="t" r="r" b="b"/>
              <a:pathLst>
                <a:path w="96520" h="407670">
                  <a:moveTo>
                    <a:pt x="1645" y="0"/>
                  </a:moveTo>
                  <a:lnTo>
                    <a:pt x="21" y="1624"/>
                  </a:lnTo>
                  <a:lnTo>
                    <a:pt x="0" y="6004"/>
                  </a:lnTo>
                  <a:lnTo>
                    <a:pt x="7741" y="13319"/>
                  </a:lnTo>
                  <a:lnTo>
                    <a:pt x="15247" y="21247"/>
                  </a:lnTo>
                  <a:lnTo>
                    <a:pt x="40968" y="58756"/>
                  </a:lnTo>
                  <a:lnTo>
                    <a:pt x="59337" y="105202"/>
                  </a:lnTo>
                  <a:lnTo>
                    <a:pt x="67915" y="145630"/>
                  </a:lnTo>
                  <a:lnTo>
                    <a:pt x="71746" y="190642"/>
                  </a:lnTo>
                  <a:lnTo>
                    <a:pt x="71615" y="205086"/>
                  </a:lnTo>
                  <a:lnTo>
                    <a:pt x="69053" y="246932"/>
                  </a:lnTo>
                  <a:lnTo>
                    <a:pt x="62704" y="286314"/>
                  </a:lnTo>
                  <a:lnTo>
                    <a:pt x="51881" y="322935"/>
                  </a:lnTo>
                  <a:lnTo>
                    <a:pt x="29303" y="366957"/>
                  </a:lnTo>
                  <a:lnTo>
                    <a:pt x="0" y="401004"/>
                  </a:lnTo>
                  <a:lnTo>
                    <a:pt x="0" y="405624"/>
                  </a:lnTo>
                  <a:lnTo>
                    <a:pt x="1645" y="407255"/>
                  </a:lnTo>
                  <a:lnTo>
                    <a:pt x="3870" y="407255"/>
                  </a:lnTo>
                  <a:lnTo>
                    <a:pt x="38551" y="376718"/>
                  </a:lnTo>
                  <a:lnTo>
                    <a:pt x="68768" y="330441"/>
                  </a:lnTo>
                  <a:lnTo>
                    <a:pt x="84231" y="289408"/>
                  </a:lnTo>
                  <a:lnTo>
                    <a:pt x="92609" y="250854"/>
                  </a:lnTo>
                  <a:lnTo>
                    <a:pt x="96005" y="205771"/>
                  </a:lnTo>
                  <a:lnTo>
                    <a:pt x="96011" y="203633"/>
                  </a:lnTo>
                  <a:lnTo>
                    <a:pt x="95871" y="193842"/>
                  </a:lnTo>
                  <a:lnTo>
                    <a:pt x="91201" y="147010"/>
                  </a:lnTo>
                  <a:lnTo>
                    <a:pt x="81188" y="107025"/>
                  </a:lnTo>
                  <a:lnTo>
                    <a:pt x="60170" y="61367"/>
                  </a:lnTo>
                  <a:lnTo>
                    <a:pt x="29561" y="20694"/>
                  </a:lnTo>
                  <a:lnTo>
                    <a:pt x="4187" y="34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8385455" y="4131877"/>
              <a:ext cx="0" cy="239806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323"/>
                  </a:lnTo>
                </a:path>
              </a:pathLst>
            </a:custGeom>
            <a:ln w="178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8263638" y="4251581"/>
              <a:ext cx="243168" cy="0"/>
            </a:xfrm>
            <a:custGeom>
              <a:avLst/>
              <a:gdLst/>
              <a:ahLst/>
              <a:cxnLst/>
              <a:rect l="l" t="t" r="r" b="b"/>
              <a:pathLst>
                <a:path w="275590">
                  <a:moveTo>
                    <a:pt x="0" y="0"/>
                  </a:moveTo>
                  <a:lnTo>
                    <a:pt x="275569" y="0"/>
                  </a:lnTo>
                </a:path>
              </a:pathLst>
            </a:custGeom>
            <a:ln w="17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8751659" y="3989394"/>
              <a:ext cx="162485" cy="71157"/>
            </a:xfrm>
            <a:custGeom>
              <a:avLst/>
              <a:gdLst/>
              <a:ahLst/>
              <a:cxnLst/>
              <a:rect l="l" t="t" r="r" b="b"/>
              <a:pathLst>
                <a:path w="184150" h="80645">
                  <a:moveTo>
                    <a:pt x="158282" y="0"/>
                  </a:moveTo>
                  <a:lnTo>
                    <a:pt x="146639" y="0"/>
                  </a:lnTo>
                  <a:lnTo>
                    <a:pt x="144170" y="5181"/>
                  </a:lnTo>
                  <a:lnTo>
                    <a:pt x="144170" y="8442"/>
                  </a:lnTo>
                  <a:lnTo>
                    <a:pt x="146604" y="17577"/>
                  </a:lnTo>
                  <a:lnTo>
                    <a:pt x="153951" y="31821"/>
                  </a:lnTo>
                  <a:lnTo>
                    <a:pt x="14660" y="32064"/>
                  </a:lnTo>
                  <a:lnTo>
                    <a:pt x="0" y="32064"/>
                  </a:lnTo>
                  <a:lnTo>
                    <a:pt x="0" y="48402"/>
                  </a:lnTo>
                  <a:lnTo>
                    <a:pt x="147187" y="48402"/>
                  </a:lnTo>
                  <a:lnTo>
                    <a:pt x="137546" y="57258"/>
                  </a:lnTo>
                  <a:lnTo>
                    <a:pt x="128960" y="68161"/>
                  </a:lnTo>
                  <a:lnTo>
                    <a:pt x="127833" y="76382"/>
                  </a:lnTo>
                  <a:lnTo>
                    <a:pt x="131704" y="80467"/>
                  </a:lnTo>
                  <a:lnTo>
                    <a:pt x="139720" y="80467"/>
                  </a:lnTo>
                  <a:lnTo>
                    <a:pt x="141671" y="77754"/>
                  </a:lnTo>
                  <a:lnTo>
                    <a:pt x="143896" y="75316"/>
                  </a:lnTo>
                  <a:lnTo>
                    <a:pt x="179588" y="47030"/>
                  </a:lnTo>
                  <a:lnTo>
                    <a:pt x="183733" y="45140"/>
                  </a:lnTo>
                  <a:lnTo>
                    <a:pt x="183733" y="36149"/>
                  </a:lnTo>
                  <a:lnTo>
                    <a:pt x="180685" y="33985"/>
                  </a:lnTo>
                  <a:lnTo>
                    <a:pt x="177911" y="32064"/>
                  </a:lnTo>
                  <a:lnTo>
                    <a:pt x="168200" y="23111"/>
                  </a:lnTo>
                  <a:lnTo>
                    <a:pt x="162058" y="12220"/>
                  </a:lnTo>
                  <a:lnTo>
                    <a:pt x="159928" y="5181"/>
                  </a:lnTo>
                  <a:lnTo>
                    <a:pt x="1582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8729929" y="4092075"/>
              <a:ext cx="179854" cy="253813"/>
            </a:xfrm>
            <a:custGeom>
              <a:avLst/>
              <a:gdLst/>
              <a:ahLst/>
              <a:cxnLst/>
              <a:rect l="l" t="t" r="r" b="b"/>
              <a:pathLst>
                <a:path w="203834" h="287654">
                  <a:moveTo>
                    <a:pt x="96286" y="0"/>
                  </a:moveTo>
                  <a:lnTo>
                    <a:pt x="90769" y="0"/>
                  </a:lnTo>
                  <a:lnTo>
                    <a:pt x="80368" y="527"/>
                  </a:lnTo>
                  <a:lnTo>
                    <a:pt x="37094" y="4328"/>
                  </a:lnTo>
                  <a:lnTo>
                    <a:pt x="32369" y="4876"/>
                  </a:lnTo>
                  <a:lnTo>
                    <a:pt x="32369" y="17099"/>
                  </a:lnTo>
                  <a:lnTo>
                    <a:pt x="62270" y="17099"/>
                  </a:lnTo>
                  <a:lnTo>
                    <a:pt x="63093" y="19811"/>
                  </a:lnTo>
                  <a:lnTo>
                    <a:pt x="63093" y="23896"/>
                  </a:lnTo>
                  <a:lnTo>
                    <a:pt x="61965" y="32064"/>
                  </a:lnTo>
                  <a:lnTo>
                    <a:pt x="1676" y="266678"/>
                  </a:lnTo>
                  <a:lnTo>
                    <a:pt x="0" y="272393"/>
                  </a:lnTo>
                  <a:lnTo>
                    <a:pt x="0" y="284896"/>
                  </a:lnTo>
                  <a:lnTo>
                    <a:pt x="8290" y="287072"/>
                  </a:lnTo>
                  <a:lnTo>
                    <a:pt x="18836" y="287072"/>
                  </a:lnTo>
                  <a:lnTo>
                    <a:pt x="25450" y="282180"/>
                  </a:lnTo>
                  <a:lnTo>
                    <a:pt x="27401" y="276465"/>
                  </a:lnTo>
                  <a:lnTo>
                    <a:pt x="35417" y="245473"/>
                  </a:lnTo>
                  <a:lnTo>
                    <a:pt x="44561" y="208778"/>
                  </a:lnTo>
                  <a:lnTo>
                    <a:pt x="47878" y="196569"/>
                  </a:lnTo>
                  <a:lnTo>
                    <a:pt x="50911" y="184208"/>
                  </a:lnTo>
                  <a:lnTo>
                    <a:pt x="52303" y="179143"/>
                  </a:lnTo>
                  <a:lnTo>
                    <a:pt x="55625" y="165546"/>
                  </a:lnTo>
                  <a:lnTo>
                    <a:pt x="76475" y="132804"/>
                  </a:lnTo>
                  <a:lnTo>
                    <a:pt x="86722" y="124987"/>
                  </a:lnTo>
                  <a:lnTo>
                    <a:pt x="71884" y="124987"/>
                  </a:lnTo>
                  <a:lnTo>
                    <a:pt x="96286" y="4328"/>
                  </a:lnTo>
                  <a:lnTo>
                    <a:pt x="96286" y="0"/>
                  </a:lnTo>
                  <a:close/>
                </a:path>
                <a:path w="203834" h="287654">
                  <a:moveTo>
                    <a:pt x="155950" y="111457"/>
                  </a:moveTo>
                  <a:lnTo>
                    <a:pt x="122674" y="111457"/>
                  </a:lnTo>
                  <a:lnTo>
                    <a:pt x="137659" y="115798"/>
                  </a:lnTo>
                  <a:lnTo>
                    <a:pt x="144717" y="126750"/>
                  </a:lnTo>
                  <a:lnTo>
                    <a:pt x="140969" y="166248"/>
                  </a:lnTo>
                  <a:lnTo>
                    <a:pt x="130323" y="204953"/>
                  </a:lnTo>
                  <a:lnTo>
                    <a:pt x="122425" y="226575"/>
                  </a:lnTo>
                  <a:lnTo>
                    <a:pt x="117318" y="241181"/>
                  </a:lnTo>
                  <a:lnTo>
                    <a:pt x="115446" y="251467"/>
                  </a:lnTo>
                  <a:lnTo>
                    <a:pt x="118127" y="266375"/>
                  </a:lnTo>
                  <a:lnTo>
                    <a:pt x="125618" y="277792"/>
                  </a:lnTo>
                  <a:lnTo>
                    <a:pt x="136973" y="284938"/>
                  </a:lnTo>
                  <a:lnTo>
                    <a:pt x="155983" y="282666"/>
                  </a:lnTo>
                  <a:lnTo>
                    <a:pt x="165494" y="278096"/>
                  </a:lnTo>
                  <a:lnTo>
                    <a:pt x="143042" y="278096"/>
                  </a:lnTo>
                  <a:lnTo>
                    <a:pt x="140268" y="274024"/>
                  </a:lnTo>
                  <a:lnTo>
                    <a:pt x="140268" y="264511"/>
                  </a:lnTo>
                  <a:lnTo>
                    <a:pt x="141975" y="251832"/>
                  </a:lnTo>
                  <a:lnTo>
                    <a:pt x="146074" y="239701"/>
                  </a:lnTo>
                  <a:lnTo>
                    <a:pt x="149778" y="229983"/>
                  </a:lnTo>
                  <a:lnTo>
                    <a:pt x="154144" y="218228"/>
                  </a:lnTo>
                  <a:lnTo>
                    <a:pt x="167392" y="177565"/>
                  </a:lnTo>
                  <a:lnTo>
                    <a:pt x="172529" y="152777"/>
                  </a:lnTo>
                  <a:lnTo>
                    <a:pt x="171069" y="136214"/>
                  </a:lnTo>
                  <a:lnTo>
                    <a:pt x="166297" y="122902"/>
                  </a:lnTo>
                  <a:lnTo>
                    <a:pt x="158312" y="112881"/>
                  </a:lnTo>
                  <a:lnTo>
                    <a:pt x="155950" y="111457"/>
                  </a:lnTo>
                  <a:close/>
                </a:path>
                <a:path w="203834" h="287654">
                  <a:moveTo>
                    <a:pt x="203636" y="220196"/>
                  </a:moveTo>
                  <a:lnTo>
                    <a:pt x="194523" y="220196"/>
                  </a:lnTo>
                  <a:lnTo>
                    <a:pt x="194523" y="221278"/>
                  </a:lnTo>
                  <a:lnTo>
                    <a:pt x="192298" y="227530"/>
                  </a:lnTo>
                  <a:lnTo>
                    <a:pt x="174050" y="265382"/>
                  </a:lnTo>
                  <a:lnTo>
                    <a:pt x="143042" y="278096"/>
                  </a:lnTo>
                  <a:lnTo>
                    <a:pt x="165494" y="278096"/>
                  </a:lnTo>
                  <a:lnTo>
                    <a:pt x="198301" y="240634"/>
                  </a:lnTo>
                  <a:lnTo>
                    <a:pt x="203542" y="225034"/>
                  </a:lnTo>
                  <a:lnTo>
                    <a:pt x="203636" y="220196"/>
                  </a:lnTo>
                  <a:close/>
                </a:path>
                <a:path w="203834" h="287654">
                  <a:moveTo>
                    <a:pt x="133086" y="102866"/>
                  </a:moveTo>
                  <a:lnTo>
                    <a:pt x="91387" y="111152"/>
                  </a:lnTo>
                  <a:lnTo>
                    <a:pt x="71884" y="124987"/>
                  </a:lnTo>
                  <a:lnTo>
                    <a:pt x="86722" y="124987"/>
                  </a:lnTo>
                  <a:lnTo>
                    <a:pt x="88194" y="123864"/>
                  </a:lnTo>
                  <a:lnTo>
                    <a:pt x="99310" y="117239"/>
                  </a:lnTo>
                  <a:lnTo>
                    <a:pt x="110559" y="113060"/>
                  </a:lnTo>
                  <a:lnTo>
                    <a:pt x="122674" y="111457"/>
                  </a:lnTo>
                  <a:lnTo>
                    <a:pt x="155950" y="111457"/>
                  </a:lnTo>
                  <a:lnTo>
                    <a:pt x="147210" y="106189"/>
                  </a:lnTo>
                  <a:lnTo>
                    <a:pt x="133086" y="102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9035204" y="4233201"/>
              <a:ext cx="36979" cy="37540"/>
            </a:xfrm>
            <a:custGeom>
              <a:avLst/>
              <a:gdLst/>
              <a:ahLst/>
              <a:cxnLst/>
              <a:rect l="l" t="t" r="r" b="b"/>
              <a:pathLst>
                <a:path w="41909" h="42545">
                  <a:moveTo>
                    <a:pt x="25617" y="0"/>
                  </a:moveTo>
                  <a:lnTo>
                    <a:pt x="9529" y="2614"/>
                  </a:lnTo>
                  <a:lnTo>
                    <a:pt x="0" y="10921"/>
                  </a:lnTo>
                  <a:lnTo>
                    <a:pt x="987" y="28049"/>
                  </a:lnTo>
                  <a:lnTo>
                    <a:pt x="7587" y="38362"/>
                  </a:lnTo>
                  <a:lnTo>
                    <a:pt x="17728" y="42254"/>
                  </a:lnTo>
                  <a:lnTo>
                    <a:pt x="31885" y="38163"/>
                  </a:lnTo>
                  <a:lnTo>
                    <a:pt x="40175" y="27746"/>
                  </a:lnTo>
                  <a:lnTo>
                    <a:pt x="41391" y="20829"/>
                  </a:lnTo>
                  <a:lnTo>
                    <a:pt x="36914" y="7755"/>
                  </a:lnTo>
                  <a:lnTo>
                    <a:pt x="25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9247748" y="4084867"/>
              <a:ext cx="162485" cy="71157"/>
            </a:xfrm>
            <a:custGeom>
              <a:avLst/>
              <a:gdLst/>
              <a:ahLst/>
              <a:cxnLst/>
              <a:rect l="l" t="t" r="r" b="b"/>
              <a:pathLst>
                <a:path w="184150" h="80645">
                  <a:moveTo>
                    <a:pt x="158252" y="0"/>
                  </a:moveTo>
                  <a:lnTo>
                    <a:pt x="146639" y="0"/>
                  </a:lnTo>
                  <a:lnTo>
                    <a:pt x="144139" y="5151"/>
                  </a:lnTo>
                  <a:lnTo>
                    <a:pt x="144139" y="8412"/>
                  </a:lnTo>
                  <a:lnTo>
                    <a:pt x="146580" y="17764"/>
                  </a:lnTo>
                  <a:lnTo>
                    <a:pt x="153900" y="31801"/>
                  </a:lnTo>
                  <a:lnTo>
                    <a:pt x="14386" y="32064"/>
                  </a:lnTo>
                  <a:lnTo>
                    <a:pt x="0" y="32064"/>
                  </a:lnTo>
                  <a:lnTo>
                    <a:pt x="0" y="48402"/>
                  </a:lnTo>
                  <a:lnTo>
                    <a:pt x="147187" y="48402"/>
                  </a:lnTo>
                  <a:lnTo>
                    <a:pt x="137479" y="57198"/>
                  </a:lnTo>
                  <a:lnTo>
                    <a:pt x="128735" y="68030"/>
                  </a:lnTo>
                  <a:lnTo>
                    <a:pt x="127528" y="76382"/>
                  </a:lnTo>
                  <a:lnTo>
                    <a:pt x="131704" y="80467"/>
                  </a:lnTo>
                  <a:lnTo>
                    <a:pt x="139720" y="80467"/>
                  </a:lnTo>
                  <a:lnTo>
                    <a:pt x="141640" y="77754"/>
                  </a:lnTo>
                  <a:lnTo>
                    <a:pt x="143865" y="75285"/>
                  </a:lnTo>
                  <a:lnTo>
                    <a:pt x="179557" y="47030"/>
                  </a:lnTo>
                  <a:lnTo>
                    <a:pt x="183702" y="45140"/>
                  </a:lnTo>
                  <a:lnTo>
                    <a:pt x="183702" y="36149"/>
                  </a:lnTo>
                  <a:lnTo>
                    <a:pt x="180654" y="33985"/>
                  </a:lnTo>
                  <a:lnTo>
                    <a:pt x="177881" y="32064"/>
                  </a:lnTo>
                  <a:lnTo>
                    <a:pt x="168131" y="23054"/>
                  </a:lnTo>
                  <a:lnTo>
                    <a:pt x="161977" y="12208"/>
                  </a:lnTo>
                  <a:lnTo>
                    <a:pt x="159928" y="5151"/>
                  </a:lnTo>
                  <a:lnTo>
                    <a:pt x="158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9194524" y="4182563"/>
              <a:ext cx="169209" cy="232522"/>
            </a:xfrm>
            <a:custGeom>
              <a:avLst/>
              <a:gdLst/>
              <a:ahLst/>
              <a:cxnLst/>
              <a:rect l="l" t="t" r="r" b="b"/>
              <a:pathLst>
                <a:path w="191770" h="263525">
                  <a:moveTo>
                    <a:pt x="35966" y="201642"/>
                  </a:moveTo>
                  <a:lnTo>
                    <a:pt x="31821" y="201642"/>
                  </a:lnTo>
                  <a:lnTo>
                    <a:pt x="20746" y="204515"/>
                  </a:lnTo>
                  <a:lnTo>
                    <a:pt x="11373" y="214418"/>
                  </a:lnTo>
                  <a:lnTo>
                    <a:pt x="11926" y="231562"/>
                  </a:lnTo>
                  <a:lnTo>
                    <a:pt x="16389" y="244847"/>
                  </a:lnTo>
                  <a:lnTo>
                    <a:pt x="24221" y="254437"/>
                  </a:lnTo>
                  <a:lnTo>
                    <a:pt x="34886" y="260493"/>
                  </a:lnTo>
                  <a:lnTo>
                    <a:pt x="47844" y="263177"/>
                  </a:lnTo>
                  <a:lnTo>
                    <a:pt x="61476" y="262213"/>
                  </a:lnTo>
                  <a:lnTo>
                    <a:pt x="74688" y="259320"/>
                  </a:lnTo>
                  <a:lnTo>
                    <a:pt x="87340" y="254652"/>
                  </a:lnTo>
                  <a:lnTo>
                    <a:pt x="88236" y="254180"/>
                  </a:lnTo>
                  <a:lnTo>
                    <a:pt x="56898" y="254180"/>
                  </a:lnTo>
                  <a:lnTo>
                    <a:pt x="45280" y="253540"/>
                  </a:lnTo>
                  <a:lnTo>
                    <a:pt x="32380" y="249456"/>
                  </a:lnTo>
                  <a:lnTo>
                    <a:pt x="22035" y="239267"/>
                  </a:lnTo>
                  <a:lnTo>
                    <a:pt x="27675" y="237251"/>
                  </a:lnTo>
                  <a:lnTo>
                    <a:pt x="33192" y="237251"/>
                  </a:lnTo>
                  <a:lnTo>
                    <a:pt x="39014" y="232359"/>
                  </a:lnTo>
                  <a:lnTo>
                    <a:pt x="43159" y="228833"/>
                  </a:lnTo>
                  <a:lnTo>
                    <a:pt x="47304" y="223666"/>
                  </a:lnTo>
                  <a:lnTo>
                    <a:pt x="47304" y="203272"/>
                  </a:lnTo>
                  <a:lnTo>
                    <a:pt x="35966" y="201642"/>
                  </a:lnTo>
                  <a:close/>
                </a:path>
                <a:path w="191770" h="263525">
                  <a:moveTo>
                    <a:pt x="152819" y="167831"/>
                  </a:moveTo>
                  <a:lnTo>
                    <a:pt x="123167" y="167831"/>
                  </a:lnTo>
                  <a:lnTo>
                    <a:pt x="120964" y="179131"/>
                  </a:lnTo>
                  <a:lnTo>
                    <a:pt x="117975" y="190620"/>
                  </a:lnTo>
                  <a:lnTo>
                    <a:pt x="99983" y="226481"/>
                  </a:lnTo>
                  <a:lnTo>
                    <a:pt x="69241" y="251272"/>
                  </a:lnTo>
                  <a:lnTo>
                    <a:pt x="56898" y="254180"/>
                  </a:lnTo>
                  <a:lnTo>
                    <a:pt x="88236" y="254180"/>
                  </a:lnTo>
                  <a:lnTo>
                    <a:pt x="120528" y="231516"/>
                  </a:lnTo>
                  <a:lnTo>
                    <a:pt x="143611" y="197888"/>
                  </a:lnTo>
                  <a:lnTo>
                    <a:pt x="148403" y="185058"/>
                  </a:lnTo>
                  <a:lnTo>
                    <a:pt x="152819" y="167831"/>
                  </a:lnTo>
                  <a:close/>
                </a:path>
                <a:path w="191770" h="263525">
                  <a:moveTo>
                    <a:pt x="77031" y="8889"/>
                  </a:moveTo>
                  <a:lnTo>
                    <a:pt x="63916" y="8889"/>
                  </a:lnTo>
                  <a:lnTo>
                    <a:pt x="63916" y="21941"/>
                  </a:lnTo>
                  <a:lnTo>
                    <a:pt x="62023" y="35001"/>
                  </a:lnTo>
                  <a:lnTo>
                    <a:pt x="58023" y="47109"/>
                  </a:lnTo>
                  <a:lnTo>
                    <a:pt x="51218" y="65053"/>
                  </a:lnTo>
                  <a:lnTo>
                    <a:pt x="45549" y="80642"/>
                  </a:lnTo>
                  <a:lnTo>
                    <a:pt x="33342" y="125410"/>
                  </a:lnTo>
                  <a:lnTo>
                    <a:pt x="32674" y="133722"/>
                  </a:lnTo>
                  <a:lnTo>
                    <a:pt x="34975" y="151804"/>
                  </a:lnTo>
                  <a:lnTo>
                    <a:pt x="41282" y="165405"/>
                  </a:lnTo>
                  <a:lnTo>
                    <a:pt x="50656" y="174994"/>
                  </a:lnTo>
                  <a:lnTo>
                    <a:pt x="62158" y="181040"/>
                  </a:lnTo>
                  <a:lnTo>
                    <a:pt x="74847" y="184012"/>
                  </a:lnTo>
                  <a:lnTo>
                    <a:pt x="90701" y="183142"/>
                  </a:lnTo>
                  <a:lnTo>
                    <a:pt x="103579" y="179984"/>
                  </a:lnTo>
                  <a:lnTo>
                    <a:pt x="114170" y="174794"/>
                  </a:lnTo>
                  <a:lnTo>
                    <a:pt x="114891" y="174237"/>
                  </a:lnTo>
                  <a:lnTo>
                    <a:pt x="95003" y="174237"/>
                  </a:lnTo>
                  <a:lnTo>
                    <a:pt x="75975" y="171833"/>
                  </a:lnTo>
                  <a:lnTo>
                    <a:pt x="65109" y="164089"/>
                  </a:lnTo>
                  <a:lnTo>
                    <a:pt x="60239" y="153203"/>
                  </a:lnTo>
                  <a:lnTo>
                    <a:pt x="60267" y="141410"/>
                  </a:lnTo>
                  <a:lnTo>
                    <a:pt x="69163" y="94279"/>
                  </a:lnTo>
                  <a:lnTo>
                    <a:pt x="85337" y="50083"/>
                  </a:lnTo>
                  <a:lnTo>
                    <a:pt x="88270" y="40006"/>
                  </a:lnTo>
                  <a:lnTo>
                    <a:pt x="86364" y="23855"/>
                  </a:lnTo>
                  <a:lnTo>
                    <a:pt x="80208" y="11497"/>
                  </a:lnTo>
                  <a:lnTo>
                    <a:pt x="77031" y="8889"/>
                  </a:lnTo>
                  <a:close/>
                </a:path>
                <a:path w="191770" h="263525">
                  <a:moveTo>
                    <a:pt x="185379" y="4543"/>
                  </a:moveTo>
                  <a:lnTo>
                    <a:pt x="174863" y="4543"/>
                  </a:lnTo>
                  <a:lnTo>
                    <a:pt x="168219" y="6984"/>
                  </a:lnTo>
                  <a:lnTo>
                    <a:pt x="164622" y="12973"/>
                  </a:lnTo>
                  <a:lnTo>
                    <a:pt x="163799" y="14878"/>
                  </a:lnTo>
                  <a:lnTo>
                    <a:pt x="160477" y="27656"/>
                  </a:lnTo>
                  <a:lnTo>
                    <a:pt x="158797" y="35001"/>
                  </a:lnTo>
                  <a:lnTo>
                    <a:pt x="155490" y="47109"/>
                  </a:lnTo>
                  <a:lnTo>
                    <a:pt x="131704" y="140739"/>
                  </a:lnTo>
                  <a:lnTo>
                    <a:pt x="95003" y="174237"/>
                  </a:lnTo>
                  <a:lnTo>
                    <a:pt x="114891" y="174237"/>
                  </a:lnTo>
                  <a:lnTo>
                    <a:pt x="123167" y="167831"/>
                  </a:lnTo>
                  <a:lnTo>
                    <a:pt x="152819" y="167831"/>
                  </a:lnTo>
                  <a:lnTo>
                    <a:pt x="189524" y="24666"/>
                  </a:lnTo>
                  <a:lnTo>
                    <a:pt x="191170" y="18951"/>
                  </a:lnTo>
                  <a:lnTo>
                    <a:pt x="191170" y="8081"/>
                  </a:lnTo>
                  <a:lnTo>
                    <a:pt x="185379" y="4543"/>
                  </a:lnTo>
                  <a:close/>
                </a:path>
                <a:path w="191770" h="263525">
                  <a:moveTo>
                    <a:pt x="57259" y="0"/>
                  </a:moveTo>
                  <a:lnTo>
                    <a:pt x="15856" y="25196"/>
                  </a:lnTo>
                  <a:lnTo>
                    <a:pt x="0" y="66801"/>
                  </a:lnTo>
                  <a:lnTo>
                    <a:pt x="9113" y="66801"/>
                  </a:lnTo>
                  <a:lnTo>
                    <a:pt x="9387" y="65981"/>
                  </a:lnTo>
                  <a:lnTo>
                    <a:pt x="11612" y="59455"/>
                  </a:lnTo>
                  <a:lnTo>
                    <a:pt x="34928" y="16362"/>
                  </a:lnTo>
                  <a:lnTo>
                    <a:pt x="77031" y="8889"/>
                  </a:lnTo>
                  <a:lnTo>
                    <a:pt x="70331" y="3391"/>
                  </a:lnTo>
                  <a:lnTo>
                    <a:pt x="57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9382757" y="4219676"/>
              <a:ext cx="140074" cy="177613"/>
            </a:xfrm>
            <a:custGeom>
              <a:avLst/>
              <a:gdLst/>
              <a:ahLst/>
              <a:cxnLst/>
              <a:rect l="l" t="t" r="r" b="b"/>
              <a:pathLst>
                <a:path w="158750" h="201295">
                  <a:moveTo>
                    <a:pt x="69159" y="0"/>
                  </a:moveTo>
                  <a:lnTo>
                    <a:pt x="65836" y="0"/>
                  </a:lnTo>
                  <a:lnTo>
                    <a:pt x="54977" y="603"/>
                  </a:lnTo>
                  <a:lnTo>
                    <a:pt x="26273" y="2990"/>
                  </a:lnTo>
                  <a:lnTo>
                    <a:pt x="22128" y="3261"/>
                  </a:lnTo>
                  <a:lnTo>
                    <a:pt x="22128" y="13322"/>
                  </a:lnTo>
                  <a:lnTo>
                    <a:pt x="43708" y="13322"/>
                  </a:lnTo>
                  <a:lnTo>
                    <a:pt x="43708" y="19574"/>
                  </a:lnTo>
                  <a:lnTo>
                    <a:pt x="43159" y="21479"/>
                  </a:lnTo>
                  <a:lnTo>
                    <a:pt x="42611" y="23920"/>
                  </a:lnTo>
                  <a:lnTo>
                    <a:pt x="1645" y="185678"/>
                  </a:lnTo>
                  <a:lnTo>
                    <a:pt x="0" y="190844"/>
                  </a:lnTo>
                  <a:lnTo>
                    <a:pt x="0" y="196013"/>
                  </a:lnTo>
                  <a:lnTo>
                    <a:pt x="3596" y="200905"/>
                  </a:lnTo>
                  <a:lnTo>
                    <a:pt x="13258" y="200905"/>
                  </a:lnTo>
                  <a:lnTo>
                    <a:pt x="26822" y="175616"/>
                  </a:lnTo>
                  <a:lnTo>
                    <a:pt x="33467" y="150065"/>
                  </a:lnTo>
                  <a:lnTo>
                    <a:pt x="34289" y="145996"/>
                  </a:lnTo>
                  <a:lnTo>
                    <a:pt x="37337" y="135111"/>
                  </a:lnTo>
                  <a:lnTo>
                    <a:pt x="38160" y="130765"/>
                  </a:lnTo>
                  <a:lnTo>
                    <a:pt x="40934" y="119896"/>
                  </a:lnTo>
                  <a:lnTo>
                    <a:pt x="40934" y="119621"/>
                  </a:lnTo>
                  <a:lnTo>
                    <a:pt x="46756" y="110371"/>
                  </a:lnTo>
                  <a:lnTo>
                    <a:pt x="54041" y="100721"/>
                  </a:lnTo>
                  <a:lnTo>
                    <a:pt x="63171" y="91644"/>
                  </a:lnTo>
                  <a:lnTo>
                    <a:pt x="67017" y="89178"/>
                  </a:lnTo>
                  <a:lnTo>
                    <a:pt x="53894" y="89178"/>
                  </a:lnTo>
                  <a:lnTo>
                    <a:pt x="69159" y="8430"/>
                  </a:lnTo>
                  <a:lnTo>
                    <a:pt x="69433" y="7882"/>
                  </a:lnTo>
                  <a:lnTo>
                    <a:pt x="70530" y="4346"/>
                  </a:lnTo>
                  <a:lnTo>
                    <a:pt x="70530" y="2441"/>
                  </a:lnTo>
                  <a:lnTo>
                    <a:pt x="69159" y="0"/>
                  </a:lnTo>
                  <a:close/>
                </a:path>
                <a:path w="158750" h="201295">
                  <a:moveTo>
                    <a:pt x="120240" y="80560"/>
                  </a:moveTo>
                  <a:lnTo>
                    <a:pt x="87762" y="80560"/>
                  </a:lnTo>
                  <a:lnTo>
                    <a:pt x="105528" y="85679"/>
                  </a:lnTo>
                  <a:lnTo>
                    <a:pt x="110231" y="96346"/>
                  </a:lnTo>
                  <a:lnTo>
                    <a:pt x="102025" y="137062"/>
                  </a:lnTo>
                  <a:lnTo>
                    <a:pt x="89093" y="171544"/>
                  </a:lnTo>
                  <a:lnTo>
                    <a:pt x="89093" y="176439"/>
                  </a:lnTo>
                  <a:lnTo>
                    <a:pt x="93178" y="189896"/>
                  </a:lnTo>
                  <a:lnTo>
                    <a:pt x="103728" y="198307"/>
                  </a:lnTo>
                  <a:lnTo>
                    <a:pt x="123443" y="196156"/>
                  </a:lnTo>
                  <a:lnTo>
                    <a:pt x="129601" y="193023"/>
                  </a:lnTo>
                  <a:lnTo>
                    <a:pt x="111495" y="193023"/>
                  </a:lnTo>
                  <a:lnTo>
                    <a:pt x="110093" y="188939"/>
                  </a:lnTo>
                  <a:lnTo>
                    <a:pt x="110093" y="176439"/>
                  </a:lnTo>
                  <a:lnTo>
                    <a:pt x="111770" y="172629"/>
                  </a:lnTo>
                  <a:lnTo>
                    <a:pt x="117012" y="159852"/>
                  </a:lnTo>
                  <a:lnTo>
                    <a:pt x="120268" y="151140"/>
                  </a:lnTo>
                  <a:lnTo>
                    <a:pt x="124719" y="138479"/>
                  </a:lnTo>
                  <a:lnTo>
                    <a:pt x="129020" y="124186"/>
                  </a:lnTo>
                  <a:lnTo>
                    <a:pt x="131828" y="110576"/>
                  </a:lnTo>
                  <a:lnTo>
                    <a:pt x="131520" y="97942"/>
                  </a:lnTo>
                  <a:lnTo>
                    <a:pt x="127161" y="85857"/>
                  </a:lnTo>
                  <a:lnTo>
                    <a:pt x="120240" y="80560"/>
                  </a:lnTo>
                  <a:close/>
                </a:path>
                <a:path w="158750" h="201295">
                  <a:moveTo>
                    <a:pt x="158526" y="153603"/>
                  </a:moveTo>
                  <a:lnTo>
                    <a:pt x="149656" y="153603"/>
                  </a:lnTo>
                  <a:lnTo>
                    <a:pt x="149412" y="155234"/>
                  </a:lnTo>
                  <a:lnTo>
                    <a:pt x="148285" y="158495"/>
                  </a:lnTo>
                  <a:lnTo>
                    <a:pt x="141600" y="174784"/>
                  </a:lnTo>
                  <a:lnTo>
                    <a:pt x="133073" y="185957"/>
                  </a:lnTo>
                  <a:lnTo>
                    <a:pt x="123638" y="191944"/>
                  </a:lnTo>
                  <a:lnTo>
                    <a:pt x="111495" y="193023"/>
                  </a:lnTo>
                  <a:lnTo>
                    <a:pt x="129601" y="193023"/>
                  </a:lnTo>
                  <a:lnTo>
                    <a:pt x="138171" y="188664"/>
                  </a:lnTo>
                  <a:lnTo>
                    <a:pt x="148470" y="178421"/>
                  </a:lnTo>
                  <a:lnTo>
                    <a:pt x="154898" y="168017"/>
                  </a:lnTo>
                  <a:lnTo>
                    <a:pt x="158013" y="160042"/>
                  </a:lnTo>
                  <a:lnTo>
                    <a:pt x="158526" y="153603"/>
                  </a:lnTo>
                  <a:close/>
                </a:path>
                <a:path w="158750" h="201295">
                  <a:moveTo>
                    <a:pt x="104962" y="73256"/>
                  </a:moveTo>
                  <a:lnTo>
                    <a:pt x="87617" y="74113"/>
                  </a:lnTo>
                  <a:lnTo>
                    <a:pt x="73697" y="77436"/>
                  </a:lnTo>
                  <a:lnTo>
                    <a:pt x="62643" y="82650"/>
                  </a:lnTo>
                  <a:lnTo>
                    <a:pt x="53894" y="89178"/>
                  </a:lnTo>
                  <a:lnTo>
                    <a:pt x="67017" y="89178"/>
                  </a:lnTo>
                  <a:lnTo>
                    <a:pt x="74346" y="84478"/>
                  </a:lnTo>
                  <a:lnTo>
                    <a:pt x="87762" y="80560"/>
                  </a:lnTo>
                  <a:lnTo>
                    <a:pt x="120240" y="80560"/>
                  </a:lnTo>
                  <a:lnTo>
                    <a:pt x="116300" y="77544"/>
                  </a:lnTo>
                  <a:lnTo>
                    <a:pt x="104962" y="7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9552432" y="4283998"/>
              <a:ext cx="102534" cy="113179"/>
            </a:xfrm>
            <a:custGeom>
              <a:avLst/>
              <a:gdLst/>
              <a:ahLst/>
              <a:cxnLst/>
              <a:rect l="l" t="t" r="r" b="b"/>
              <a:pathLst>
                <a:path w="116204" h="128270">
                  <a:moveTo>
                    <a:pt x="22951" y="81250"/>
                  </a:moveTo>
                  <a:lnTo>
                    <a:pt x="16855" y="81250"/>
                  </a:lnTo>
                  <a:lnTo>
                    <a:pt x="5222" y="86069"/>
                  </a:lnTo>
                  <a:lnTo>
                    <a:pt x="0" y="100249"/>
                  </a:lnTo>
                  <a:lnTo>
                    <a:pt x="2920" y="111144"/>
                  </a:lnTo>
                  <a:lnTo>
                    <a:pt x="11230" y="119586"/>
                  </a:lnTo>
                  <a:lnTo>
                    <a:pt x="24254" y="125265"/>
                  </a:lnTo>
                  <a:lnTo>
                    <a:pt x="41317" y="127870"/>
                  </a:lnTo>
                  <a:lnTo>
                    <a:pt x="64924" y="125641"/>
                  </a:lnTo>
                  <a:lnTo>
                    <a:pt x="82555" y="119688"/>
                  </a:lnTo>
                  <a:lnTo>
                    <a:pt x="53743" y="119688"/>
                  </a:lnTo>
                  <a:lnTo>
                    <a:pt x="38286" y="119175"/>
                  </a:lnTo>
                  <a:lnTo>
                    <a:pt x="24970" y="116532"/>
                  </a:lnTo>
                  <a:lnTo>
                    <a:pt x="15021" y="111254"/>
                  </a:lnTo>
                  <a:lnTo>
                    <a:pt x="21854" y="106802"/>
                  </a:lnTo>
                  <a:lnTo>
                    <a:pt x="28193" y="99730"/>
                  </a:lnTo>
                  <a:lnTo>
                    <a:pt x="28193" y="84777"/>
                  </a:lnTo>
                  <a:lnTo>
                    <a:pt x="22951" y="81250"/>
                  </a:lnTo>
                  <a:close/>
                </a:path>
                <a:path w="116204" h="128270">
                  <a:moveTo>
                    <a:pt x="86436" y="0"/>
                  </a:moveTo>
                  <a:lnTo>
                    <a:pt x="45657" y="8518"/>
                  </a:lnTo>
                  <a:lnTo>
                    <a:pt x="24540" y="35154"/>
                  </a:lnTo>
                  <a:lnTo>
                    <a:pt x="26748" y="51777"/>
                  </a:lnTo>
                  <a:lnTo>
                    <a:pt x="32415" y="60479"/>
                  </a:lnTo>
                  <a:lnTo>
                    <a:pt x="41371" y="66146"/>
                  </a:lnTo>
                  <a:lnTo>
                    <a:pt x="52315" y="69453"/>
                  </a:lnTo>
                  <a:lnTo>
                    <a:pt x="68917" y="72888"/>
                  </a:lnTo>
                  <a:lnTo>
                    <a:pt x="82381" y="77627"/>
                  </a:lnTo>
                  <a:lnTo>
                    <a:pt x="90360" y="85284"/>
                  </a:lnTo>
                  <a:lnTo>
                    <a:pt x="89501" y="97336"/>
                  </a:lnTo>
                  <a:lnTo>
                    <a:pt x="83185" y="108258"/>
                  </a:lnTo>
                  <a:lnTo>
                    <a:pt x="66326" y="116615"/>
                  </a:lnTo>
                  <a:lnTo>
                    <a:pt x="53743" y="119688"/>
                  </a:lnTo>
                  <a:lnTo>
                    <a:pt x="82558" y="119687"/>
                  </a:lnTo>
                  <a:lnTo>
                    <a:pt x="95043" y="111296"/>
                  </a:lnTo>
                  <a:lnTo>
                    <a:pt x="103204" y="101755"/>
                  </a:lnTo>
                  <a:lnTo>
                    <a:pt x="107864" y="92352"/>
                  </a:lnTo>
                  <a:lnTo>
                    <a:pt x="109846" y="84375"/>
                  </a:lnTo>
                  <a:lnTo>
                    <a:pt x="105831" y="67337"/>
                  </a:lnTo>
                  <a:lnTo>
                    <a:pt x="72518" y="47991"/>
                  </a:lnTo>
                  <a:lnTo>
                    <a:pt x="60015" y="45902"/>
                  </a:lnTo>
                  <a:lnTo>
                    <a:pt x="58369" y="45366"/>
                  </a:lnTo>
                  <a:lnTo>
                    <a:pt x="47579" y="43187"/>
                  </a:lnTo>
                  <a:lnTo>
                    <a:pt x="42336" y="37210"/>
                  </a:lnTo>
                  <a:lnTo>
                    <a:pt x="42336" y="24423"/>
                  </a:lnTo>
                  <a:lnTo>
                    <a:pt x="47579" y="16815"/>
                  </a:lnTo>
                  <a:lnTo>
                    <a:pt x="53919" y="12731"/>
                  </a:lnTo>
                  <a:lnTo>
                    <a:pt x="61691" y="7836"/>
                  </a:lnTo>
                  <a:lnTo>
                    <a:pt x="71932" y="7303"/>
                  </a:lnTo>
                  <a:lnTo>
                    <a:pt x="105757" y="7303"/>
                  </a:lnTo>
                  <a:lnTo>
                    <a:pt x="100759" y="3710"/>
                  </a:lnTo>
                  <a:lnTo>
                    <a:pt x="86436" y="0"/>
                  </a:lnTo>
                  <a:close/>
                </a:path>
                <a:path w="116204" h="128270">
                  <a:moveTo>
                    <a:pt x="105757" y="7303"/>
                  </a:moveTo>
                  <a:lnTo>
                    <a:pt x="76901" y="7303"/>
                  </a:lnTo>
                  <a:lnTo>
                    <a:pt x="88346" y="8391"/>
                  </a:lnTo>
                  <a:lnTo>
                    <a:pt x="101357" y="14228"/>
                  </a:lnTo>
                  <a:lnTo>
                    <a:pt x="104576" y="17897"/>
                  </a:lnTo>
                  <a:lnTo>
                    <a:pt x="96804" y="19528"/>
                  </a:lnTo>
                  <a:lnTo>
                    <a:pt x="92415" y="25517"/>
                  </a:lnTo>
                  <a:lnTo>
                    <a:pt x="92415" y="37746"/>
                  </a:lnTo>
                  <a:lnTo>
                    <a:pt x="98206" y="40471"/>
                  </a:lnTo>
                  <a:lnTo>
                    <a:pt x="104851" y="40471"/>
                  </a:lnTo>
                  <a:lnTo>
                    <a:pt x="115915" y="38840"/>
                  </a:lnTo>
                  <a:lnTo>
                    <a:pt x="115915" y="24161"/>
                  </a:lnTo>
                  <a:lnTo>
                    <a:pt x="111612" y="11511"/>
                  </a:lnTo>
                  <a:lnTo>
                    <a:pt x="105757" y="7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9683271" y="4236947"/>
              <a:ext cx="86846" cy="160244"/>
            </a:xfrm>
            <a:custGeom>
              <a:avLst/>
              <a:gdLst/>
              <a:ahLst/>
              <a:cxnLst/>
              <a:rect l="l" t="t" r="r" b="b"/>
              <a:pathLst>
                <a:path w="98425" h="181610">
                  <a:moveTo>
                    <a:pt x="59496" y="65794"/>
                  </a:moveTo>
                  <a:lnTo>
                    <a:pt x="36515" y="65794"/>
                  </a:lnTo>
                  <a:lnTo>
                    <a:pt x="19354" y="133206"/>
                  </a:lnTo>
                  <a:lnTo>
                    <a:pt x="17434" y="140278"/>
                  </a:lnTo>
                  <a:lnTo>
                    <a:pt x="14935" y="150613"/>
                  </a:lnTo>
                  <a:lnTo>
                    <a:pt x="14935" y="154149"/>
                  </a:lnTo>
                  <a:lnTo>
                    <a:pt x="18675" y="167753"/>
                  </a:lnTo>
                  <a:lnTo>
                    <a:pt x="28473" y="176978"/>
                  </a:lnTo>
                  <a:lnTo>
                    <a:pt x="42196" y="181154"/>
                  </a:lnTo>
                  <a:lnTo>
                    <a:pt x="60105" y="177733"/>
                  </a:lnTo>
                  <a:lnTo>
                    <a:pt x="67237" y="173449"/>
                  </a:lnTo>
                  <a:lnTo>
                    <a:pt x="40690" y="173449"/>
                  </a:lnTo>
                  <a:lnTo>
                    <a:pt x="36819" y="169639"/>
                  </a:lnTo>
                  <a:lnTo>
                    <a:pt x="36819" y="156590"/>
                  </a:lnTo>
                  <a:lnTo>
                    <a:pt x="38465" y="147626"/>
                  </a:lnTo>
                  <a:lnTo>
                    <a:pt x="59496" y="65794"/>
                  </a:lnTo>
                  <a:close/>
                </a:path>
                <a:path w="98425" h="181610">
                  <a:moveTo>
                    <a:pt x="96560" y="134029"/>
                  </a:moveTo>
                  <a:lnTo>
                    <a:pt x="88544" y="134029"/>
                  </a:lnTo>
                  <a:lnTo>
                    <a:pt x="88270" y="134575"/>
                  </a:lnTo>
                  <a:lnTo>
                    <a:pt x="85770" y="139470"/>
                  </a:lnTo>
                  <a:lnTo>
                    <a:pt x="59116" y="170365"/>
                  </a:lnTo>
                  <a:lnTo>
                    <a:pt x="40690" y="173449"/>
                  </a:lnTo>
                  <a:lnTo>
                    <a:pt x="67237" y="173449"/>
                  </a:lnTo>
                  <a:lnTo>
                    <a:pt x="74465" y="169107"/>
                  </a:lnTo>
                  <a:lnTo>
                    <a:pt x="85261" y="158023"/>
                  </a:lnTo>
                  <a:lnTo>
                    <a:pt x="92478" y="147225"/>
                  </a:lnTo>
                  <a:lnTo>
                    <a:pt x="96101" y="139460"/>
                  </a:lnTo>
                  <a:lnTo>
                    <a:pt x="96560" y="134029"/>
                  </a:lnTo>
                  <a:close/>
                </a:path>
                <a:path w="98425" h="181610">
                  <a:moveTo>
                    <a:pt x="98237" y="55458"/>
                  </a:moveTo>
                  <a:lnTo>
                    <a:pt x="0" y="55458"/>
                  </a:lnTo>
                  <a:lnTo>
                    <a:pt x="0" y="65794"/>
                  </a:lnTo>
                  <a:lnTo>
                    <a:pt x="98237" y="65794"/>
                  </a:lnTo>
                  <a:lnTo>
                    <a:pt x="98237" y="55458"/>
                  </a:lnTo>
                  <a:close/>
                </a:path>
                <a:path w="98425" h="181610">
                  <a:moveTo>
                    <a:pt x="69433" y="0"/>
                  </a:moveTo>
                  <a:lnTo>
                    <a:pt x="56448" y="0"/>
                  </a:lnTo>
                  <a:lnTo>
                    <a:pt x="51998" y="4892"/>
                  </a:lnTo>
                  <a:lnTo>
                    <a:pt x="50078" y="12240"/>
                  </a:lnTo>
                  <a:lnTo>
                    <a:pt x="49139" y="15756"/>
                  </a:lnTo>
                  <a:lnTo>
                    <a:pt x="43281" y="38745"/>
                  </a:lnTo>
                  <a:lnTo>
                    <a:pt x="9418" y="55458"/>
                  </a:lnTo>
                  <a:lnTo>
                    <a:pt x="61965" y="55458"/>
                  </a:lnTo>
                  <a:lnTo>
                    <a:pt x="72755" y="13322"/>
                  </a:lnTo>
                  <a:lnTo>
                    <a:pt x="73060" y="11692"/>
                  </a:lnTo>
                  <a:lnTo>
                    <a:pt x="73609" y="10335"/>
                  </a:lnTo>
                  <a:lnTo>
                    <a:pt x="73609" y="4072"/>
                  </a:lnTo>
                  <a:lnTo>
                    <a:pt x="69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9837084" y="4071903"/>
              <a:ext cx="85165" cy="359709"/>
            </a:xfrm>
            <a:custGeom>
              <a:avLst/>
              <a:gdLst/>
              <a:ahLst/>
              <a:cxnLst/>
              <a:rect l="l" t="t" r="r" b="b"/>
              <a:pathLst>
                <a:path w="96520" h="407670">
                  <a:moveTo>
                    <a:pt x="94604" y="0"/>
                  </a:moveTo>
                  <a:lnTo>
                    <a:pt x="92135" y="0"/>
                  </a:lnTo>
                  <a:lnTo>
                    <a:pt x="89180" y="1253"/>
                  </a:lnTo>
                  <a:lnTo>
                    <a:pt x="57502" y="30637"/>
                  </a:lnTo>
                  <a:lnTo>
                    <a:pt x="27384" y="77066"/>
                  </a:lnTo>
                  <a:lnTo>
                    <a:pt x="11808" y="117951"/>
                  </a:lnTo>
                  <a:lnTo>
                    <a:pt x="3389" y="156426"/>
                  </a:lnTo>
                  <a:lnTo>
                    <a:pt x="0" y="201640"/>
                  </a:lnTo>
                  <a:lnTo>
                    <a:pt x="141" y="211819"/>
                  </a:lnTo>
                  <a:lnTo>
                    <a:pt x="4750" y="259116"/>
                  </a:lnTo>
                  <a:lnTo>
                    <a:pt x="14455" y="298691"/>
                  </a:lnTo>
                  <a:lnTo>
                    <a:pt x="35105" y="344139"/>
                  </a:lnTo>
                  <a:lnTo>
                    <a:pt x="65706" y="385406"/>
                  </a:lnTo>
                  <a:lnTo>
                    <a:pt x="94604" y="407255"/>
                  </a:lnTo>
                  <a:lnTo>
                    <a:pt x="96280" y="405899"/>
                  </a:lnTo>
                  <a:lnTo>
                    <a:pt x="96280" y="401004"/>
                  </a:lnTo>
                  <a:lnTo>
                    <a:pt x="89087" y="394206"/>
                  </a:lnTo>
                  <a:lnTo>
                    <a:pt x="79747" y="384190"/>
                  </a:lnTo>
                  <a:lnTo>
                    <a:pt x="56861" y="351087"/>
                  </a:lnTo>
                  <a:lnTo>
                    <a:pt x="40877" y="314673"/>
                  </a:lnTo>
                  <a:lnTo>
                    <a:pt x="30768" y="276585"/>
                  </a:lnTo>
                  <a:lnTo>
                    <a:pt x="25510" y="238458"/>
                  </a:lnTo>
                  <a:lnTo>
                    <a:pt x="24193" y="213826"/>
                  </a:lnTo>
                  <a:lnTo>
                    <a:pt x="24344" y="199465"/>
                  </a:lnTo>
                  <a:lnTo>
                    <a:pt x="27059" y="157802"/>
                  </a:lnTo>
                  <a:lnTo>
                    <a:pt x="33679" y="118535"/>
                  </a:lnTo>
                  <a:lnTo>
                    <a:pt x="44857" y="82002"/>
                  </a:lnTo>
                  <a:lnTo>
                    <a:pt x="67987" y="38126"/>
                  </a:lnTo>
                  <a:lnTo>
                    <a:pt x="96280" y="6004"/>
                  </a:lnTo>
                  <a:lnTo>
                    <a:pt x="96280" y="1097"/>
                  </a:lnTo>
                  <a:lnTo>
                    <a:pt x="94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9951567" y="4116279"/>
              <a:ext cx="112059" cy="229160"/>
            </a:xfrm>
            <a:custGeom>
              <a:avLst/>
              <a:gdLst/>
              <a:ahLst/>
              <a:cxnLst/>
              <a:rect l="l" t="t" r="r" b="b"/>
              <a:pathLst>
                <a:path w="127000" h="259714">
                  <a:moveTo>
                    <a:pt x="75803" y="92168"/>
                  </a:moveTo>
                  <a:lnTo>
                    <a:pt x="47884" y="92168"/>
                  </a:lnTo>
                  <a:lnTo>
                    <a:pt x="40107" y="122243"/>
                  </a:lnTo>
                  <a:lnTo>
                    <a:pt x="28592" y="167021"/>
                  </a:lnTo>
                  <a:lnTo>
                    <a:pt x="19369" y="204138"/>
                  </a:lnTo>
                  <a:lnTo>
                    <a:pt x="16353" y="221004"/>
                  </a:lnTo>
                  <a:lnTo>
                    <a:pt x="18812" y="235879"/>
                  </a:lnTo>
                  <a:lnTo>
                    <a:pt x="25745" y="247647"/>
                  </a:lnTo>
                  <a:lnTo>
                    <a:pt x="36453" y="255705"/>
                  </a:lnTo>
                  <a:lnTo>
                    <a:pt x="50233" y="259448"/>
                  </a:lnTo>
                  <a:lnTo>
                    <a:pt x="67810" y="256557"/>
                  </a:lnTo>
                  <a:lnTo>
                    <a:pt x="80871" y="249883"/>
                  </a:lnTo>
                  <a:lnTo>
                    <a:pt x="62400" y="249883"/>
                  </a:lnTo>
                  <a:lnTo>
                    <a:pt x="47460" y="246906"/>
                  </a:lnTo>
                  <a:lnTo>
                    <a:pt x="42708" y="235194"/>
                  </a:lnTo>
                  <a:lnTo>
                    <a:pt x="42611" y="222126"/>
                  </a:lnTo>
                  <a:lnTo>
                    <a:pt x="43433" y="219123"/>
                  </a:lnTo>
                  <a:lnTo>
                    <a:pt x="45110" y="212338"/>
                  </a:lnTo>
                  <a:lnTo>
                    <a:pt x="75803" y="92168"/>
                  </a:lnTo>
                  <a:close/>
                </a:path>
                <a:path w="127000" h="259714">
                  <a:moveTo>
                    <a:pt x="120365" y="192764"/>
                  </a:moveTo>
                  <a:lnTo>
                    <a:pt x="111800" y="192764"/>
                  </a:lnTo>
                  <a:lnTo>
                    <a:pt x="111251" y="193846"/>
                  </a:lnTo>
                  <a:lnTo>
                    <a:pt x="109301" y="198467"/>
                  </a:lnTo>
                  <a:lnTo>
                    <a:pt x="99993" y="217301"/>
                  </a:lnTo>
                  <a:lnTo>
                    <a:pt x="90288" y="231197"/>
                  </a:lnTo>
                  <a:lnTo>
                    <a:pt x="80547" y="240816"/>
                  </a:lnTo>
                  <a:lnTo>
                    <a:pt x="71131" y="246824"/>
                  </a:lnTo>
                  <a:lnTo>
                    <a:pt x="62400" y="249883"/>
                  </a:lnTo>
                  <a:lnTo>
                    <a:pt x="80871" y="249883"/>
                  </a:lnTo>
                  <a:lnTo>
                    <a:pt x="112860" y="213984"/>
                  </a:lnTo>
                  <a:lnTo>
                    <a:pt x="120136" y="197920"/>
                  </a:lnTo>
                  <a:lnTo>
                    <a:pt x="120365" y="192764"/>
                  </a:lnTo>
                  <a:close/>
                </a:path>
                <a:path w="127000" h="259714">
                  <a:moveTo>
                    <a:pt x="127010" y="79665"/>
                  </a:moveTo>
                  <a:lnTo>
                    <a:pt x="0" y="79665"/>
                  </a:lnTo>
                  <a:lnTo>
                    <a:pt x="0" y="92168"/>
                  </a:lnTo>
                  <a:lnTo>
                    <a:pt x="127010" y="92168"/>
                  </a:lnTo>
                  <a:lnTo>
                    <a:pt x="127010" y="79665"/>
                  </a:lnTo>
                  <a:close/>
                </a:path>
                <a:path w="127000" h="259714">
                  <a:moveTo>
                    <a:pt x="91043" y="0"/>
                  </a:moveTo>
                  <a:lnTo>
                    <a:pt x="82722" y="0"/>
                  </a:lnTo>
                  <a:lnTo>
                    <a:pt x="71109" y="548"/>
                  </a:lnTo>
                  <a:lnTo>
                    <a:pt x="67513" y="14691"/>
                  </a:lnTo>
                  <a:lnTo>
                    <a:pt x="51206" y="79665"/>
                  </a:lnTo>
                  <a:lnTo>
                    <a:pt x="79126" y="79665"/>
                  </a:lnTo>
                  <a:lnTo>
                    <a:pt x="90735" y="34416"/>
                  </a:lnTo>
                  <a:lnTo>
                    <a:pt x="96011" y="4084"/>
                  </a:lnTo>
                  <a:lnTo>
                    <a:pt x="91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95854" y="4071903"/>
              <a:ext cx="85165" cy="359709"/>
            </a:xfrm>
            <a:custGeom>
              <a:avLst/>
              <a:gdLst/>
              <a:ahLst/>
              <a:cxnLst/>
              <a:rect l="l" t="t" r="r" b="b"/>
              <a:pathLst>
                <a:path w="96520" h="407670">
                  <a:moveTo>
                    <a:pt x="1676" y="0"/>
                  </a:moveTo>
                  <a:lnTo>
                    <a:pt x="23" y="1622"/>
                  </a:lnTo>
                  <a:lnTo>
                    <a:pt x="0" y="6004"/>
                  </a:lnTo>
                  <a:lnTo>
                    <a:pt x="8016" y="13319"/>
                  </a:lnTo>
                  <a:lnTo>
                    <a:pt x="15527" y="21247"/>
                  </a:lnTo>
                  <a:lnTo>
                    <a:pt x="41256" y="58756"/>
                  </a:lnTo>
                  <a:lnTo>
                    <a:pt x="59621" y="105202"/>
                  </a:lnTo>
                  <a:lnTo>
                    <a:pt x="68193" y="145630"/>
                  </a:lnTo>
                  <a:lnTo>
                    <a:pt x="72020" y="190642"/>
                  </a:lnTo>
                  <a:lnTo>
                    <a:pt x="71887" y="205086"/>
                  </a:lnTo>
                  <a:lnTo>
                    <a:pt x="69293" y="246932"/>
                  </a:lnTo>
                  <a:lnTo>
                    <a:pt x="62896" y="286314"/>
                  </a:lnTo>
                  <a:lnTo>
                    <a:pt x="52038" y="322935"/>
                  </a:lnTo>
                  <a:lnTo>
                    <a:pt x="29479" y="366957"/>
                  </a:lnTo>
                  <a:lnTo>
                    <a:pt x="0" y="401004"/>
                  </a:lnTo>
                  <a:lnTo>
                    <a:pt x="0" y="405624"/>
                  </a:lnTo>
                  <a:lnTo>
                    <a:pt x="1676" y="407255"/>
                  </a:lnTo>
                  <a:lnTo>
                    <a:pt x="4145" y="407255"/>
                  </a:lnTo>
                  <a:lnTo>
                    <a:pt x="38786" y="376616"/>
                  </a:lnTo>
                  <a:lnTo>
                    <a:pt x="68907" y="330185"/>
                  </a:lnTo>
                  <a:lnTo>
                    <a:pt x="84477" y="289250"/>
                  </a:lnTo>
                  <a:lnTo>
                    <a:pt x="92893" y="250710"/>
                  </a:lnTo>
                  <a:lnTo>
                    <a:pt x="96280" y="205598"/>
                  </a:lnTo>
                  <a:lnTo>
                    <a:pt x="96286" y="203633"/>
                  </a:lnTo>
                  <a:lnTo>
                    <a:pt x="96139" y="193842"/>
                  </a:lnTo>
                  <a:lnTo>
                    <a:pt x="91386" y="147010"/>
                  </a:lnTo>
                  <a:lnTo>
                    <a:pt x="81365" y="107025"/>
                  </a:lnTo>
                  <a:lnTo>
                    <a:pt x="60430" y="61365"/>
                  </a:lnTo>
                  <a:lnTo>
                    <a:pt x="29740" y="20690"/>
                  </a:lnTo>
                  <a:lnTo>
                    <a:pt x="4443" y="33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10298501" y="4071903"/>
              <a:ext cx="78441" cy="359709"/>
            </a:xfrm>
            <a:custGeom>
              <a:avLst/>
              <a:gdLst/>
              <a:ahLst/>
              <a:cxnLst/>
              <a:rect l="l" t="t" r="r" b="b"/>
              <a:pathLst>
                <a:path w="88900" h="407670">
                  <a:moveTo>
                    <a:pt x="1645" y="0"/>
                  </a:moveTo>
                  <a:lnTo>
                    <a:pt x="20" y="1625"/>
                  </a:lnTo>
                  <a:lnTo>
                    <a:pt x="0" y="6004"/>
                  </a:lnTo>
                  <a:lnTo>
                    <a:pt x="8016" y="13319"/>
                  </a:lnTo>
                  <a:lnTo>
                    <a:pt x="15522" y="21247"/>
                  </a:lnTo>
                  <a:lnTo>
                    <a:pt x="41242" y="58756"/>
                  </a:lnTo>
                  <a:lnTo>
                    <a:pt x="59611" y="105202"/>
                  </a:lnTo>
                  <a:lnTo>
                    <a:pt x="68189" y="145630"/>
                  </a:lnTo>
                  <a:lnTo>
                    <a:pt x="72020" y="190642"/>
                  </a:lnTo>
                  <a:lnTo>
                    <a:pt x="71886" y="205086"/>
                  </a:lnTo>
                  <a:lnTo>
                    <a:pt x="69289" y="246932"/>
                  </a:lnTo>
                  <a:lnTo>
                    <a:pt x="62887" y="286314"/>
                  </a:lnTo>
                  <a:lnTo>
                    <a:pt x="52025" y="322935"/>
                  </a:lnTo>
                  <a:lnTo>
                    <a:pt x="29468" y="366957"/>
                  </a:lnTo>
                  <a:lnTo>
                    <a:pt x="0" y="401004"/>
                  </a:lnTo>
                  <a:lnTo>
                    <a:pt x="0" y="405624"/>
                  </a:lnTo>
                  <a:lnTo>
                    <a:pt x="1645" y="407255"/>
                  </a:lnTo>
                  <a:lnTo>
                    <a:pt x="4114" y="407255"/>
                  </a:lnTo>
                  <a:lnTo>
                    <a:pt x="38764" y="376616"/>
                  </a:lnTo>
                  <a:lnTo>
                    <a:pt x="68876" y="330185"/>
                  </a:lnTo>
                  <a:lnTo>
                    <a:pt x="84453" y="289252"/>
                  </a:lnTo>
                  <a:lnTo>
                    <a:pt x="88575" y="273239"/>
                  </a:lnTo>
                  <a:lnTo>
                    <a:pt x="88575" y="133165"/>
                  </a:lnTo>
                  <a:lnTo>
                    <a:pt x="76390" y="93377"/>
                  </a:lnTo>
                  <a:lnTo>
                    <a:pt x="49972" y="45399"/>
                  </a:lnTo>
                  <a:lnTo>
                    <a:pt x="20836" y="11949"/>
                  </a:lnTo>
                  <a:lnTo>
                    <a:pt x="4417" y="34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3937962" y="4112474"/>
              <a:ext cx="1142440" cy="2919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897" dirty="0">
                  <a:latin typeface="Arial"/>
                  <a:cs typeface="Arial"/>
                </a:rPr>
                <a:t>spike</a:t>
              </a:r>
              <a:r>
                <a:rPr sz="1897" spc="53" dirty="0">
                  <a:latin typeface="Times New Roman"/>
                  <a:cs typeface="Times New Roman"/>
                </a:rPr>
                <a:t> </a:t>
              </a:r>
              <a:r>
                <a:rPr sz="1897" dirty="0">
                  <a:latin typeface="Arial"/>
                  <a:cs typeface="Arial"/>
                </a:rPr>
                <a:t>rate:</a:t>
              </a:r>
              <a:endParaRPr sz="1897">
                <a:latin typeface="Arial"/>
                <a:cs typeface="Arial"/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291851" y="2853194"/>
            <a:ext cx="2734796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080"/>
              </a:lnSpc>
            </a:pPr>
            <a:r>
              <a:rPr sz="3000" dirty="0">
                <a:latin typeface="Times New Roman"/>
                <a:cs typeface="Times New Roman"/>
              </a:rPr>
              <a:t>k</a:t>
            </a:r>
            <a:endParaRPr sz="3000">
              <a:latin typeface="Times New Roman"/>
              <a:cs typeface="Times New Roman"/>
            </a:endParaRPr>
          </a:p>
          <a:p>
            <a:pPr marR="4483" algn="r">
              <a:lnSpc>
                <a:spcPts val="3080"/>
              </a:lnSpc>
            </a:pPr>
            <a:r>
              <a:rPr sz="3000" dirty="0">
                <a:latin typeface="Times New Roman"/>
                <a:cs typeface="Times New Roman"/>
              </a:rPr>
              <a:t>h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28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765" y="1389529"/>
            <a:ext cx="6790764" cy="5277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4325472" y="269324"/>
            <a:ext cx="3564591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Gill Sans MT"/>
                <a:cs typeface="Gill Sans MT"/>
              </a:rPr>
              <a:t>GL</a:t>
            </a:r>
            <a:r>
              <a:rPr sz="2868" spc="-26" dirty="0">
                <a:latin typeface="Gill Sans MT"/>
                <a:cs typeface="Gill Sans MT"/>
              </a:rPr>
              <a:t>M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dynam</a:t>
            </a:r>
            <a:r>
              <a:rPr sz="2868" spc="-13" dirty="0">
                <a:latin typeface="Gill Sans MT"/>
                <a:cs typeface="Gill Sans MT"/>
              </a:rPr>
              <a:t>ic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beh</a:t>
            </a:r>
            <a:r>
              <a:rPr sz="2868" spc="-115" dirty="0">
                <a:latin typeface="Gill Sans MT"/>
                <a:cs typeface="Gill Sans MT"/>
              </a:rPr>
              <a:t>a</a:t>
            </a:r>
            <a:r>
              <a:rPr sz="2868" spc="-13" dirty="0">
                <a:latin typeface="Gill Sans MT"/>
                <a:cs typeface="Gill Sans MT"/>
              </a:rPr>
              <a:t>viors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7403" y="5942433"/>
            <a:ext cx="1053913" cy="0"/>
          </a:xfrm>
          <a:custGeom>
            <a:avLst/>
            <a:gdLst/>
            <a:ahLst/>
            <a:cxnLst/>
            <a:rect l="l" t="t" r="r" b="b"/>
            <a:pathLst>
              <a:path w="1194435">
                <a:moveTo>
                  <a:pt x="0" y="12"/>
                </a:moveTo>
                <a:lnTo>
                  <a:pt x="1194303" y="0"/>
                </a:lnTo>
              </a:path>
            </a:pathLst>
          </a:custGeom>
          <a:ln w="19645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1848971" y="5252269"/>
            <a:ext cx="142146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324" marR="4483" indent="-549118">
              <a:lnSpc>
                <a:spcPts val="1941"/>
              </a:lnSpc>
            </a:pPr>
            <a:r>
              <a:rPr sz="1632" dirty="0">
                <a:latin typeface="Arial"/>
                <a:cs typeface="Arial"/>
              </a:rPr>
              <a:t>pos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-spike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ﬁl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h(t)</a:t>
            </a:r>
            <a:endParaRPr sz="163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7789" y="2148230"/>
            <a:ext cx="785531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endParaRPr sz="163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8994" y="4310967"/>
            <a:ext cx="76256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p(spike)</a:t>
            </a:r>
            <a:endParaRPr sz="163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9378" y="829612"/>
            <a:ext cx="2595282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39" indent="-229733">
              <a:buFont typeface="Gill Sans MT"/>
              <a:buChar char="•"/>
              <a:tabLst>
                <a:tab pos="241500" algn="l"/>
              </a:tabLst>
            </a:pPr>
            <a:r>
              <a:rPr sz="2868" spc="-4" dirty="0">
                <a:latin typeface="Gill Sans MT"/>
                <a:cs typeface="Gill Sans MT"/>
              </a:rPr>
              <a:t>i</a:t>
            </a:r>
            <a:r>
              <a:rPr sz="2868" spc="-44" dirty="0">
                <a:latin typeface="Gill Sans MT"/>
                <a:cs typeface="Gill Sans MT"/>
              </a:rPr>
              <a:t>r</a:t>
            </a:r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egu</a:t>
            </a:r>
            <a:r>
              <a:rPr sz="2868" spc="-13" dirty="0">
                <a:latin typeface="Gill Sans MT"/>
                <a:cs typeface="Gill Sans MT"/>
              </a:rPr>
              <a:t>lar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3" dirty="0">
                <a:latin typeface="Gill Sans MT"/>
                <a:cs typeface="Gill Sans MT"/>
              </a:rPr>
              <a:t>spiking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7288" y="3134348"/>
            <a:ext cx="1155887" cy="44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32" dirty="0">
                <a:latin typeface="Arial"/>
                <a:cs typeface="Arial"/>
              </a:rPr>
              <a:t>ﬁl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ou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pu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s</a:t>
            </a:r>
            <a:endParaRPr sz="1632">
              <a:latin typeface="Arial"/>
              <a:cs typeface="Arial"/>
            </a:endParaRPr>
          </a:p>
          <a:p>
            <a:pPr algn="ctr">
              <a:spcBef>
                <a:spcPts val="26"/>
              </a:spcBef>
            </a:pPr>
            <a:r>
              <a:rPr sz="1235" spc="-9" dirty="0">
                <a:latin typeface="Arial"/>
                <a:cs typeface="Arial"/>
              </a:rPr>
              <a:t>(“currents”)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3963" y="4103149"/>
            <a:ext cx="210110" cy="192180"/>
          </a:xfrm>
          <a:custGeom>
            <a:avLst/>
            <a:gdLst/>
            <a:ahLst/>
            <a:cxnLst/>
            <a:rect l="l" t="t" r="r" b="b"/>
            <a:pathLst>
              <a:path w="238125" h="217804">
                <a:moveTo>
                  <a:pt x="31239" y="159071"/>
                </a:moveTo>
                <a:lnTo>
                  <a:pt x="15893" y="161678"/>
                </a:lnTo>
                <a:lnTo>
                  <a:pt x="5234" y="169680"/>
                </a:lnTo>
                <a:lnTo>
                  <a:pt x="0" y="181434"/>
                </a:lnTo>
                <a:lnTo>
                  <a:pt x="2919" y="196662"/>
                </a:lnTo>
                <a:lnTo>
                  <a:pt x="11082" y="207457"/>
                </a:lnTo>
                <a:lnTo>
                  <a:pt x="22786" y="214290"/>
                </a:lnTo>
                <a:lnTo>
                  <a:pt x="36331" y="217634"/>
                </a:lnTo>
                <a:lnTo>
                  <a:pt x="56057" y="214909"/>
                </a:lnTo>
                <a:lnTo>
                  <a:pt x="71503" y="207732"/>
                </a:lnTo>
                <a:lnTo>
                  <a:pt x="71959" y="207361"/>
                </a:lnTo>
                <a:lnTo>
                  <a:pt x="50265" y="207361"/>
                </a:lnTo>
                <a:lnTo>
                  <a:pt x="38715" y="207191"/>
                </a:lnTo>
                <a:lnTo>
                  <a:pt x="25739" y="203762"/>
                </a:lnTo>
                <a:lnTo>
                  <a:pt x="34822" y="196107"/>
                </a:lnTo>
                <a:lnTo>
                  <a:pt x="42019" y="184612"/>
                </a:lnTo>
                <a:lnTo>
                  <a:pt x="39412" y="166007"/>
                </a:lnTo>
                <a:lnTo>
                  <a:pt x="31239" y="159071"/>
                </a:lnTo>
                <a:close/>
              </a:path>
              <a:path w="238125" h="217804">
                <a:moveTo>
                  <a:pt x="122629" y="183079"/>
                </a:moveTo>
                <a:lnTo>
                  <a:pt x="94583" y="183079"/>
                </a:lnTo>
                <a:lnTo>
                  <a:pt x="99788" y="193120"/>
                </a:lnTo>
                <a:lnTo>
                  <a:pt x="107636" y="202669"/>
                </a:lnTo>
                <a:lnTo>
                  <a:pt x="118182" y="210705"/>
                </a:lnTo>
                <a:lnTo>
                  <a:pt x="131483" y="216208"/>
                </a:lnTo>
                <a:lnTo>
                  <a:pt x="150905" y="214796"/>
                </a:lnTo>
                <a:lnTo>
                  <a:pt x="167864" y="209864"/>
                </a:lnTo>
                <a:lnTo>
                  <a:pt x="171879" y="207762"/>
                </a:lnTo>
                <a:lnTo>
                  <a:pt x="148654" y="207762"/>
                </a:lnTo>
                <a:lnTo>
                  <a:pt x="134230" y="203896"/>
                </a:lnTo>
                <a:lnTo>
                  <a:pt x="125495" y="193899"/>
                </a:lnTo>
                <a:lnTo>
                  <a:pt x="122629" y="183079"/>
                </a:lnTo>
                <a:close/>
              </a:path>
              <a:path w="238125" h="217804">
                <a:moveTo>
                  <a:pt x="223851" y="139021"/>
                </a:moveTo>
                <a:lnTo>
                  <a:pt x="213872" y="139021"/>
                </a:lnTo>
                <a:lnTo>
                  <a:pt x="212814" y="141176"/>
                </a:lnTo>
                <a:lnTo>
                  <a:pt x="212098" y="144391"/>
                </a:lnTo>
                <a:lnTo>
                  <a:pt x="204426" y="163900"/>
                </a:lnTo>
                <a:lnTo>
                  <a:pt x="175185" y="198701"/>
                </a:lnTo>
                <a:lnTo>
                  <a:pt x="148654" y="207762"/>
                </a:lnTo>
                <a:lnTo>
                  <a:pt x="171879" y="207762"/>
                </a:lnTo>
                <a:lnTo>
                  <a:pt x="204684" y="182180"/>
                </a:lnTo>
                <a:lnTo>
                  <a:pt x="223685" y="145920"/>
                </a:lnTo>
                <a:lnTo>
                  <a:pt x="223851" y="139021"/>
                </a:lnTo>
                <a:close/>
              </a:path>
              <a:path w="238125" h="217804">
                <a:moveTo>
                  <a:pt x="126231" y="10134"/>
                </a:moveTo>
                <a:lnTo>
                  <a:pt x="90254" y="10134"/>
                </a:lnTo>
                <a:lnTo>
                  <a:pt x="100410" y="11870"/>
                </a:lnTo>
                <a:lnTo>
                  <a:pt x="110447" y="19280"/>
                </a:lnTo>
                <a:lnTo>
                  <a:pt x="116337" y="35642"/>
                </a:lnTo>
                <a:lnTo>
                  <a:pt x="116179" y="42668"/>
                </a:lnTo>
                <a:lnTo>
                  <a:pt x="115482" y="50524"/>
                </a:lnTo>
                <a:lnTo>
                  <a:pt x="107215" y="93301"/>
                </a:lnTo>
                <a:lnTo>
                  <a:pt x="95132" y="141581"/>
                </a:lnTo>
                <a:lnTo>
                  <a:pt x="75700" y="189089"/>
                </a:lnTo>
                <a:lnTo>
                  <a:pt x="50265" y="207361"/>
                </a:lnTo>
                <a:lnTo>
                  <a:pt x="71959" y="207361"/>
                </a:lnTo>
                <a:lnTo>
                  <a:pt x="82910" y="198462"/>
                </a:lnTo>
                <a:lnTo>
                  <a:pt x="90523" y="189457"/>
                </a:lnTo>
                <a:lnTo>
                  <a:pt x="94583" y="183079"/>
                </a:lnTo>
                <a:lnTo>
                  <a:pt x="122629" y="183079"/>
                </a:lnTo>
                <a:lnTo>
                  <a:pt x="121864" y="180191"/>
                </a:lnTo>
                <a:lnTo>
                  <a:pt x="122354" y="168809"/>
                </a:lnTo>
                <a:lnTo>
                  <a:pt x="124076" y="157584"/>
                </a:lnTo>
                <a:lnTo>
                  <a:pt x="146246" y="67061"/>
                </a:lnTo>
                <a:lnTo>
                  <a:pt x="159068" y="32819"/>
                </a:lnTo>
                <a:lnTo>
                  <a:pt x="145634" y="32819"/>
                </a:lnTo>
                <a:lnTo>
                  <a:pt x="135977" y="18406"/>
                </a:lnTo>
                <a:lnTo>
                  <a:pt x="126231" y="10134"/>
                </a:lnTo>
                <a:close/>
              </a:path>
              <a:path w="238125" h="217804">
                <a:moveTo>
                  <a:pt x="101297" y="120"/>
                </a:moveTo>
                <a:lnTo>
                  <a:pt x="52601" y="16075"/>
                </a:lnTo>
                <a:lnTo>
                  <a:pt x="24014" y="48869"/>
                </a:lnTo>
                <a:lnTo>
                  <a:pt x="14539" y="78872"/>
                </a:lnTo>
                <a:lnTo>
                  <a:pt x="24146" y="78872"/>
                </a:lnTo>
                <a:lnTo>
                  <a:pt x="25575" y="77799"/>
                </a:lnTo>
                <a:lnTo>
                  <a:pt x="26636" y="73501"/>
                </a:lnTo>
                <a:lnTo>
                  <a:pt x="34363" y="54151"/>
                </a:lnTo>
                <a:lnTo>
                  <a:pt x="63320" y="19381"/>
                </a:lnTo>
                <a:lnTo>
                  <a:pt x="90254" y="10134"/>
                </a:lnTo>
                <a:lnTo>
                  <a:pt x="126231" y="10134"/>
                </a:lnTo>
                <a:lnTo>
                  <a:pt x="124593" y="8743"/>
                </a:lnTo>
                <a:lnTo>
                  <a:pt x="112645" y="2944"/>
                </a:lnTo>
                <a:lnTo>
                  <a:pt x="101297" y="120"/>
                </a:lnTo>
                <a:close/>
              </a:path>
              <a:path w="238125" h="217804">
                <a:moveTo>
                  <a:pt x="227300" y="11099"/>
                </a:moveTo>
                <a:lnTo>
                  <a:pt x="194788" y="11099"/>
                </a:lnTo>
                <a:lnTo>
                  <a:pt x="206923" y="12106"/>
                </a:lnTo>
                <a:lnTo>
                  <a:pt x="217683" y="16497"/>
                </a:lnTo>
                <a:lnTo>
                  <a:pt x="204741" y="22431"/>
                </a:lnTo>
                <a:lnTo>
                  <a:pt x="196593" y="33242"/>
                </a:lnTo>
                <a:lnTo>
                  <a:pt x="197589" y="49312"/>
                </a:lnTo>
                <a:lnTo>
                  <a:pt x="205084" y="58046"/>
                </a:lnTo>
                <a:lnTo>
                  <a:pt x="219661" y="56811"/>
                </a:lnTo>
                <a:lnTo>
                  <a:pt x="231102" y="50588"/>
                </a:lnTo>
                <a:lnTo>
                  <a:pt x="237763" y="39387"/>
                </a:lnTo>
                <a:lnTo>
                  <a:pt x="234908" y="21810"/>
                </a:lnTo>
                <a:lnTo>
                  <a:pt x="227300" y="11099"/>
                </a:lnTo>
                <a:close/>
              </a:path>
              <a:path w="238125" h="217804">
                <a:moveTo>
                  <a:pt x="202870" y="0"/>
                </a:moveTo>
                <a:lnTo>
                  <a:pt x="159260" y="15828"/>
                </a:lnTo>
                <a:lnTo>
                  <a:pt x="145634" y="32819"/>
                </a:lnTo>
                <a:lnTo>
                  <a:pt x="159068" y="32819"/>
                </a:lnTo>
                <a:lnTo>
                  <a:pt x="168264" y="20891"/>
                </a:lnTo>
                <a:lnTo>
                  <a:pt x="180613" y="12605"/>
                </a:lnTo>
                <a:lnTo>
                  <a:pt x="194788" y="11099"/>
                </a:lnTo>
                <a:lnTo>
                  <a:pt x="227300" y="11099"/>
                </a:lnTo>
                <a:lnTo>
                  <a:pt x="226596" y="10109"/>
                </a:lnTo>
                <a:lnTo>
                  <a:pt x="215144" y="3199"/>
                </a:lnTo>
                <a:lnTo>
                  <a:pt x="2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15218" y="4140229"/>
            <a:ext cx="186018" cy="259976"/>
          </a:xfrm>
          <a:custGeom>
            <a:avLst/>
            <a:gdLst/>
            <a:ahLst/>
            <a:cxnLst/>
            <a:rect l="l" t="t" r="r" b="b"/>
            <a:pathLst>
              <a:path w="210820" h="294639">
                <a:moveTo>
                  <a:pt x="39928" y="224999"/>
                </a:moveTo>
                <a:lnTo>
                  <a:pt x="35173" y="224999"/>
                </a:lnTo>
                <a:lnTo>
                  <a:pt x="24207" y="227579"/>
                </a:lnTo>
                <a:lnTo>
                  <a:pt x="14314" y="236320"/>
                </a:lnTo>
                <a:lnTo>
                  <a:pt x="9522" y="252726"/>
                </a:lnTo>
                <a:lnTo>
                  <a:pt x="11814" y="266474"/>
                </a:lnTo>
                <a:lnTo>
                  <a:pt x="18345" y="277939"/>
                </a:lnTo>
                <a:lnTo>
                  <a:pt x="28519" y="286691"/>
                </a:lnTo>
                <a:lnTo>
                  <a:pt x="41739" y="292297"/>
                </a:lnTo>
                <a:lnTo>
                  <a:pt x="57410" y="294327"/>
                </a:lnTo>
                <a:lnTo>
                  <a:pt x="70105" y="293352"/>
                </a:lnTo>
                <a:lnTo>
                  <a:pt x="82634" y="290517"/>
                </a:lnTo>
                <a:lnTo>
                  <a:pt x="94852" y="285958"/>
                </a:lnTo>
                <a:lnTo>
                  <a:pt x="98724" y="283935"/>
                </a:lnTo>
                <a:lnTo>
                  <a:pt x="62839" y="283935"/>
                </a:lnTo>
                <a:lnTo>
                  <a:pt x="51367" y="283395"/>
                </a:lnTo>
                <a:lnTo>
                  <a:pt x="38354" y="279925"/>
                </a:lnTo>
                <a:lnTo>
                  <a:pt x="27056" y="271403"/>
                </a:lnTo>
                <a:lnTo>
                  <a:pt x="30784" y="265242"/>
                </a:lnTo>
                <a:lnTo>
                  <a:pt x="36545" y="265242"/>
                </a:lnTo>
                <a:lnTo>
                  <a:pt x="42976" y="259493"/>
                </a:lnTo>
                <a:lnTo>
                  <a:pt x="47365" y="255433"/>
                </a:lnTo>
                <a:lnTo>
                  <a:pt x="52090" y="249682"/>
                </a:lnTo>
                <a:lnTo>
                  <a:pt x="52090" y="226690"/>
                </a:lnTo>
                <a:lnTo>
                  <a:pt x="39928" y="224999"/>
                </a:lnTo>
                <a:close/>
              </a:path>
              <a:path w="210820" h="294639">
                <a:moveTo>
                  <a:pt x="168256" y="187210"/>
                </a:moveTo>
                <a:lnTo>
                  <a:pt x="135820" y="187210"/>
                </a:lnTo>
                <a:lnTo>
                  <a:pt x="133594" y="198590"/>
                </a:lnTo>
                <a:lnTo>
                  <a:pt x="130756" y="210086"/>
                </a:lnTo>
                <a:lnTo>
                  <a:pt x="115048" y="245652"/>
                </a:lnTo>
                <a:lnTo>
                  <a:pt x="84505" y="276344"/>
                </a:lnTo>
                <a:lnTo>
                  <a:pt x="62839" y="283935"/>
                </a:lnTo>
                <a:lnTo>
                  <a:pt x="98724" y="283935"/>
                </a:lnTo>
                <a:lnTo>
                  <a:pt x="137727" y="253215"/>
                </a:lnTo>
                <a:lnTo>
                  <a:pt x="159536" y="217250"/>
                </a:lnTo>
                <a:lnTo>
                  <a:pt x="164063" y="203816"/>
                </a:lnTo>
                <a:lnTo>
                  <a:pt x="168256" y="187210"/>
                </a:lnTo>
                <a:close/>
              </a:path>
              <a:path w="210820" h="294639">
                <a:moveTo>
                  <a:pt x="85039" y="9246"/>
                </a:moveTo>
                <a:lnTo>
                  <a:pt x="70347" y="9246"/>
                </a:lnTo>
                <a:lnTo>
                  <a:pt x="70347" y="23794"/>
                </a:lnTo>
                <a:lnTo>
                  <a:pt x="68618" y="37002"/>
                </a:lnTo>
                <a:lnTo>
                  <a:pt x="64881" y="49362"/>
                </a:lnTo>
                <a:lnTo>
                  <a:pt x="58031" y="67851"/>
                </a:lnTo>
                <a:lnTo>
                  <a:pt x="52205" y="84091"/>
                </a:lnTo>
                <a:lnTo>
                  <a:pt x="40425" y="121907"/>
                </a:lnTo>
                <a:lnTo>
                  <a:pt x="36256" y="148782"/>
                </a:lnTo>
                <a:lnTo>
                  <a:pt x="38312" y="167365"/>
                </a:lnTo>
                <a:lnTo>
                  <a:pt x="63384" y="199663"/>
                </a:lnTo>
                <a:lnTo>
                  <a:pt x="88313" y="205652"/>
                </a:lnTo>
                <a:lnTo>
                  <a:pt x="102561" y="204412"/>
                </a:lnTo>
                <a:lnTo>
                  <a:pt x="115087" y="200757"/>
                </a:lnTo>
                <a:lnTo>
                  <a:pt x="124301" y="195891"/>
                </a:lnTo>
                <a:lnTo>
                  <a:pt x="95010" y="195891"/>
                </a:lnTo>
                <a:lnTo>
                  <a:pt x="79187" y="192025"/>
                </a:lnTo>
                <a:lnTo>
                  <a:pt x="70072" y="182190"/>
                </a:lnTo>
                <a:lnTo>
                  <a:pt x="66012" y="169080"/>
                </a:lnTo>
                <a:lnTo>
                  <a:pt x="66132" y="157555"/>
                </a:lnTo>
                <a:lnTo>
                  <a:pt x="74277" y="110938"/>
                </a:lnTo>
                <a:lnTo>
                  <a:pt x="94355" y="54035"/>
                </a:lnTo>
                <a:lnTo>
                  <a:pt x="97202" y="43714"/>
                </a:lnTo>
                <a:lnTo>
                  <a:pt x="95500" y="27302"/>
                </a:lnTo>
                <a:lnTo>
                  <a:pt x="89956" y="14297"/>
                </a:lnTo>
                <a:lnTo>
                  <a:pt x="85039" y="9246"/>
                </a:lnTo>
                <a:close/>
              </a:path>
              <a:path w="210820" h="294639">
                <a:moveTo>
                  <a:pt x="203911" y="4174"/>
                </a:moveTo>
                <a:lnTo>
                  <a:pt x="192420" y="4174"/>
                </a:lnTo>
                <a:lnTo>
                  <a:pt x="185318" y="6878"/>
                </a:lnTo>
                <a:lnTo>
                  <a:pt x="181264" y="13986"/>
                </a:lnTo>
                <a:lnTo>
                  <a:pt x="180258" y="16010"/>
                </a:lnTo>
                <a:lnTo>
                  <a:pt x="176540" y="30213"/>
                </a:lnTo>
                <a:lnTo>
                  <a:pt x="174863" y="38333"/>
                </a:lnTo>
                <a:lnTo>
                  <a:pt x="171553" y="50504"/>
                </a:lnTo>
                <a:lnTo>
                  <a:pt x="145084" y="157025"/>
                </a:lnTo>
                <a:lnTo>
                  <a:pt x="111322" y="192138"/>
                </a:lnTo>
                <a:lnTo>
                  <a:pt x="95010" y="195891"/>
                </a:lnTo>
                <a:lnTo>
                  <a:pt x="124301" y="195891"/>
                </a:lnTo>
                <a:lnTo>
                  <a:pt x="126103" y="194939"/>
                </a:lnTo>
                <a:lnTo>
                  <a:pt x="135820" y="187210"/>
                </a:lnTo>
                <a:lnTo>
                  <a:pt x="168256" y="187210"/>
                </a:lnTo>
                <a:lnTo>
                  <a:pt x="208666" y="27178"/>
                </a:lnTo>
                <a:lnTo>
                  <a:pt x="210342" y="20746"/>
                </a:lnTo>
                <a:lnTo>
                  <a:pt x="210342" y="8234"/>
                </a:lnTo>
                <a:lnTo>
                  <a:pt x="203911" y="4174"/>
                </a:lnTo>
                <a:close/>
              </a:path>
              <a:path w="210820" h="294639">
                <a:moveTo>
                  <a:pt x="68972" y="0"/>
                </a:moveTo>
                <a:lnTo>
                  <a:pt x="23496" y="21379"/>
                </a:lnTo>
                <a:lnTo>
                  <a:pt x="2946" y="58224"/>
                </a:lnTo>
                <a:lnTo>
                  <a:pt x="0" y="74184"/>
                </a:lnTo>
                <a:lnTo>
                  <a:pt x="10149" y="74184"/>
                </a:lnTo>
                <a:lnTo>
                  <a:pt x="10485" y="73160"/>
                </a:lnTo>
                <a:lnTo>
                  <a:pt x="12862" y="65716"/>
                </a:lnTo>
                <a:lnTo>
                  <a:pt x="19736" y="45974"/>
                </a:lnTo>
                <a:lnTo>
                  <a:pt x="44242" y="13465"/>
                </a:lnTo>
                <a:lnTo>
                  <a:pt x="62575" y="9246"/>
                </a:lnTo>
                <a:lnTo>
                  <a:pt x="85039" y="9246"/>
                </a:lnTo>
                <a:lnTo>
                  <a:pt x="80977" y="5072"/>
                </a:lnTo>
                <a:lnTo>
                  <a:pt x="68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87589" y="254023"/>
            <a:ext cx="4920503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neural</a:t>
            </a:r>
            <a:r>
              <a:rPr sz="4236" spc="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cod</a:t>
            </a:r>
            <a:r>
              <a:rPr sz="4236" spc="-4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ng</a:t>
            </a:r>
            <a:r>
              <a:rPr sz="4236" spc="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p</a:t>
            </a:r>
            <a:r>
              <a:rPr sz="4236" spc="-124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4236" spc="-26" dirty="0">
                <a:solidFill>
                  <a:prstClr val="black"/>
                </a:solidFill>
                <a:latin typeface="Gill Sans MT"/>
                <a:cs typeface="Gill Sans MT"/>
              </a:rPr>
              <a:t>ob</a:t>
            </a:r>
            <a:r>
              <a:rPr sz="4236" spc="-18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4236" spc="-26" dirty="0">
                <a:solidFill>
                  <a:prstClr val="black"/>
                </a:solidFill>
                <a:latin typeface="Gill Sans MT"/>
                <a:cs typeface="Gill Sans MT"/>
              </a:rPr>
              <a:t>em</a:t>
            </a:r>
            <a:endParaRPr sz="4236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51654" y="4381448"/>
            <a:ext cx="1627369" cy="38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97" kern="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lang="en-US" sz="1897" kern="0" dirty="0" smtClean="0">
                <a:solidFill>
                  <a:prstClr val="black"/>
                </a:solidFill>
                <a:latin typeface="Arial"/>
                <a:cs typeface="Arial"/>
              </a:rPr>
              <a:t>and position</a:t>
            </a:r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7718296" y="1931302"/>
            <a:ext cx="1014132" cy="1014132"/>
          </a:xfrm>
          <a:custGeom>
            <a:avLst/>
            <a:gdLst/>
            <a:ahLst/>
            <a:cxnLst/>
            <a:rect l="l" t="t" r="r" b="b"/>
            <a:pathLst>
              <a:path w="1149350" h="1149350">
                <a:moveTo>
                  <a:pt x="980633" y="168249"/>
                </a:moveTo>
                <a:lnTo>
                  <a:pt x="1012600" y="202910"/>
                </a:lnTo>
                <a:lnTo>
                  <a:pt x="1041202" y="239452"/>
                </a:lnTo>
                <a:lnTo>
                  <a:pt x="1066440" y="277666"/>
                </a:lnTo>
                <a:lnTo>
                  <a:pt x="1088312" y="317345"/>
                </a:lnTo>
                <a:lnTo>
                  <a:pt x="1106820" y="358278"/>
                </a:lnTo>
                <a:lnTo>
                  <a:pt x="1121962" y="400256"/>
                </a:lnTo>
                <a:lnTo>
                  <a:pt x="1133740" y="443070"/>
                </a:lnTo>
                <a:lnTo>
                  <a:pt x="1142152" y="486512"/>
                </a:lnTo>
                <a:lnTo>
                  <a:pt x="1147200" y="530372"/>
                </a:lnTo>
                <a:lnTo>
                  <a:pt x="1148882" y="574441"/>
                </a:lnTo>
                <a:lnTo>
                  <a:pt x="1147200" y="618510"/>
                </a:lnTo>
                <a:lnTo>
                  <a:pt x="1142152" y="662370"/>
                </a:lnTo>
                <a:lnTo>
                  <a:pt x="1133740" y="705811"/>
                </a:lnTo>
                <a:lnTo>
                  <a:pt x="1121962" y="748626"/>
                </a:lnTo>
                <a:lnTo>
                  <a:pt x="1106820" y="790604"/>
                </a:lnTo>
                <a:lnTo>
                  <a:pt x="1088312" y="831537"/>
                </a:lnTo>
                <a:lnTo>
                  <a:pt x="1066440" y="871215"/>
                </a:lnTo>
                <a:lnTo>
                  <a:pt x="1041202" y="909430"/>
                </a:lnTo>
                <a:lnTo>
                  <a:pt x="1012600" y="945972"/>
                </a:lnTo>
                <a:lnTo>
                  <a:pt x="980633" y="980633"/>
                </a:lnTo>
                <a:lnTo>
                  <a:pt x="945972" y="1012600"/>
                </a:lnTo>
                <a:lnTo>
                  <a:pt x="909431" y="1041202"/>
                </a:lnTo>
                <a:lnTo>
                  <a:pt x="871217" y="1066440"/>
                </a:lnTo>
                <a:lnTo>
                  <a:pt x="831540" y="1088312"/>
                </a:lnTo>
                <a:lnTo>
                  <a:pt x="790608" y="1106820"/>
                </a:lnTo>
                <a:lnTo>
                  <a:pt x="748632" y="1121962"/>
                </a:lnTo>
                <a:lnTo>
                  <a:pt x="705819" y="1133740"/>
                </a:lnTo>
                <a:lnTo>
                  <a:pt x="662378" y="1142152"/>
                </a:lnTo>
                <a:lnTo>
                  <a:pt x="618520" y="1147200"/>
                </a:lnTo>
                <a:lnTo>
                  <a:pt x="574452" y="1148882"/>
                </a:lnTo>
                <a:lnTo>
                  <a:pt x="530384" y="1147200"/>
                </a:lnTo>
                <a:lnTo>
                  <a:pt x="486525" y="1142152"/>
                </a:lnTo>
                <a:lnTo>
                  <a:pt x="443084" y="1133740"/>
                </a:lnTo>
                <a:lnTo>
                  <a:pt x="400269" y="1121962"/>
                </a:lnTo>
                <a:lnTo>
                  <a:pt x="358290" y="1106820"/>
                </a:lnTo>
                <a:lnTo>
                  <a:pt x="317357" y="1088312"/>
                </a:lnTo>
                <a:lnTo>
                  <a:pt x="277676" y="1066440"/>
                </a:lnTo>
                <a:lnTo>
                  <a:pt x="239459" y="1041202"/>
                </a:lnTo>
                <a:lnTo>
                  <a:pt x="202914" y="1012600"/>
                </a:lnTo>
                <a:lnTo>
                  <a:pt x="168249" y="980633"/>
                </a:lnTo>
                <a:lnTo>
                  <a:pt x="136282" y="945972"/>
                </a:lnTo>
                <a:lnTo>
                  <a:pt x="107679" y="909430"/>
                </a:lnTo>
                <a:lnTo>
                  <a:pt x="82442" y="871215"/>
                </a:lnTo>
                <a:lnTo>
                  <a:pt x="60569" y="831537"/>
                </a:lnTo>
                <a:lnTo>
                  <a:pt x="42062" y="790604"/>
                </a:lnTo>
                <a:lnTo>
                  <a:pt x="26919" y="748626"/>
                </a:lnTo>
                <a:lnTo>
                  <a:pt x="15142" y="705811"/>
                </a:lnTo>
                <a:lnTo>
                  <a:pt x="6729" y="662370"/>
                </a:lnTo>
                <a:lnTo>
                  <a:pt x="1682" y="618510"/>
                </a:lnTo>
                <a:lnTo>
                  <a:pt x="0" y="574441"/>
                </a:lnTo>
                <a:lnTo>
                  <a:pt x="1682" y="530372"/>
                </a:lnTo>
                <a:lnTo>
                  <a:pt x="6729" y="486512"/>
                </a:lnTo>
                <a:lnTo>
                  <a:pt x="15142" y="443070"/>
                </a:lnTo>
                <a:lnTo>
                  <a:pt x="26919" y="400256"/>
                </a:lnTo>
                <a:lnTo>
                  <a:pt x="42062" y="358278"/>
                </a:lnTo>
                <a:lnTo>
                  <a:pt x="60569" y="317345"/>
                </a:lnTo>
                <a:lnTo>
                  <a:pt x="82442" y="277666"/>
                </a:lnTo>
                <a:lnTo>
                  <a:pt x="107679" y="239452"/>
                </a:lnTo>
                <a:lnTo>
                  <a:pt x="136282" y="202910"/>
                </a:lnTo>
                <a:lnTo>
                  <a:pt x="168249" y="168249"/>
                </a:lnTo>
                <a:lnTo>
                  <a:pt x="202914" y="136282"/>
                </a:lnTo>
                <a:lnTo>
                  <a:pt x="239459" y="107679"/>
                </a:lnTo>
                <a:lnTo>
                  <a:pt x="277676" y="82442"/>
                </a:lnTo>
                <a:lnTo>
                  <a:pt x="317357" y="60569"/>
                </a:lnTo>
                <a:lnTo>
                  <a:pt x="358290" y="42062"/>
                </a:lnTo>
                <a:lnTo>
                  <a:pt x="400269" y="26919"/>
                </a:lnTo>
                <a:lnTo>
                  <a:pt x="443084" y="15142"/>
                </a:lnTo>
                <a:lnTo>
                  <a:pt x="486525" y="6729"/>
                </a:lnTo>
                <a:lnTo>
                  <a:pt x="530384" y="1682"/>
                </a:lnTo>
                <a:lnTo>
                  <a:pt x="574452" y="0"/>
                </a:lnTo>
                <a:lnTo>
                  <a:pt x="618520" y="1682"/>
                </a:lnTo>
                <a:lnTo>
                  <a:pt x="662378" y="6729"/>
                </a:lnTo>
                <a:lnTo>
                  <a:pt x="705819" y="15142"/>
                </a:lnTo>
                <a:lnTo>
                  <a:pt x="748632" y="26919"/>
                </a:lnTo>
                <a:lnTo>
                  <a:pt x="790608" y="42062"/>
                </a:lnTo>
                <a:lnTo>
                  <a:pt x="831540" y="60569"/>
                </a:lnTo>
                <a:lnTo>
                  <a:pt x="871217" y="82442"/>
                </a:lnTo>
                <a:lnTo>
                  <a:pt x="909431" y="107679"/>
                </a:lnTo>
                <a:lnTo>
                  <a:pt x="945972" y="136282"/>
                </a:lnTo>
                <a:lnTo>
                  <a:pt x="980633" y="168249"/>
                </a:lnTo>
              </a:path>
            </a:pathLst>
          </a:custGeom>
          <a:ln w="1964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26395" y="2129862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35093" y="2129862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13992" y="2129862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53742" y="2129862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15218" y="23087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04068" y="23087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76694" y="23087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46896" y="2487849"/>
            <a:ext cx="0" cy="108696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6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65518" y="2487849"/>
            <a:ext cx="0" cy="108696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6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74870" y="24876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44417" y="24876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63693" y="24876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36319" y="24876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16444" y="26665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14619" y="26665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35719" y="26665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43818" y="26665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04068" y="26665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64292" y="26665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66144" y="2130077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95343" y="2130077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95969" y="26665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56220" y="266653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81763" y="1395504"/>
            <a:ext cx="907947" cy="429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38932" y="1680085"/>
            <a:ext cx="583266" cy="375397"/>
          </a:xfrm>
          <a:custGeom>
            <a:avLst/>
            <a:gdLst/>
            <a:ahLst/>
            <a:cxnLst/>
            <a:rect l="l" t="t" r="r" b="b"/>
            <a:pathLst>
              <a:path w="661034" h="425450">
                <a:moveTo>
                  <a:pt x="0" y="424860"/>
                </a:moveTo>
                <a:lnTo>
                  <a:pt x="644286" y="10607"/>
                </a:lnTo>
                <a:lnTo>
                  <a:pt x="660806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79207" y="1633020"/>
            <a:ext cx="116541" cy="100853"/>
          </a:xfrm>
          <a:custGeom>
            <a:avLst/>
            <a:gdLst/>
            <a:ahLst/>
            <a:cxnLst/>
            <a:rect l="l" t="t" r="r" b="b"/>
            <a:pathLst>
              <a:path w="132079" h="114300">
                <a:moveTo>
                  <a:pt x="131460" y="0"/>
                </a:moveTo>
                <a:lnTo>
                  <a:pt x="0" y="14234"/>
                </a:lnTo>
                <a:lnTo>
                  <a:pt x="63947" y="113720"/>
                </a:lnTo>
                <a:lnTo>
                  <a:pt x="131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37840" y="3076177"/>
            <a:ext cx="795616" cy="829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29572" y="2434734"/>
            <a:ext cx="578784" cy="0"/>
          </a:xfrm>
          <a:custGeom>
            <a:avLst/>
            <a:gdLst/>
            <a:ahLst/>
            <a:cxnLst/>
            <a:rect l="l" t="t" r="r" b="b"/>
            <a:pathLst>
              <a:path w="655954">
                <a:moveTo>
                  <a:pt x="0" y="0"/>
                </a:moveTo>
                <a:lnTo>
                  <a:pt x="655746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90853" y="238255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0"/>
                </a:moveTo>
                <a:lnTo>
                  <a:pt x="0" y="118262"/>
                </a:lnTo>
                <a:lnTo>
                  <a:pt x="118262" y="59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81709" y="2894273"/>
            <a:ext cx="763681" cy="382121"/>
          </a:xfrm>
          <a:custGeom>
            <a:avLst/>
            <a:gdLst/>
            <a:ahLst/>
            <a:cxnLst/>
            <a:rect l="l" t="t" r="r" b="b"/>
            <a:pathLst>
              <a:path w="865504" h="433070">
                <a:moveTo>
                  <a:pt x="0" y="0"/>
                </a:moveTo>
                <a:lnTo>
                  <a:pt x="847862" y="423885"/>
                </a:lnTo>
                <a:lnTo>
                  <a:pt x="865449" y="432663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06505" y="3221629"/>
            <a:ext cx="117101" cy="93569"/>
          </a:xfrm>
          <a:custGeom>
            <a:avLst/>
            <a:gdLst/>
            <a:ahLst/>
            <a:cxnLst/>
            <a:rect l="l" t="t" r="r" b="b"/>
            <a:pathLst>
              <a:path w="132715" h="106045">
                <a:moveTo>
                  <a:pt x="52882" y="0"/>
                </a:moveTo>
                <a:lnTo>
                  <a:pt x="0" y="105765"/>
                </a:lnTo>
                <a:lnTo>
                  <a:pt x="132222" y="105765"/>
                </a:lnTo>
                <a:lnTo>
                  <a:pt x="52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99681" y="1606774"/>
            <a:ext cx="2042272" cy="1939738"/>
          </a:xfrm>
          <a:custGeom>
            <a:avLst/>
            <a:gdLst/>
            <a:ahLst/>
            <a:cxnLst/>
            <a:rect l="l" t="t" r="r" b="b"/>
            <a:pathLst>
              <a:path w="2314575" h="2198370">
                <a:moveTo>
                  <a:pt x="561394" y="2197892"/>
                </a:moveTo>
                <a:lnTo>
                  <a:pt x="549723" y="2143354"/>
                </a:lnTo>
                <a:lnTo>
                  <a:pt x="509373" y="2112095"/>
                </a:lnTo>
                <a:lnTo>
                  <a:pt x="447393" y="2098128"/>
                </a:lnTo>
                <a:lnTo>
                  <a:pt x="370832" y="2095468"/>
                </a:lnTo>
                <a:lnTo>
                  <a:pt x="329287" y="2096508"/>
                </a:lnTo>
                <a:lnTo>
                  <a:pt x="286739" y="2098129"/>
                </a:lnTo>
                <a:lnTo>
                  <a:pt x="244071" y="2099583"/>
                </a:lnTo>
                <a:lnTo>
                  <a:pt x="202163" y="2100123"/>
                </a:lnTo>
                <a:lnTo>
                  <a:pt x="161896" y="2098999"/>
                </a:lnTo>
                <a:lnTo>
                  <a:pt x="89811" y="2088769"/>
                </a:lnTo>
                <a:lnTo>
                  <a:pt x="34865" y="2062906"/>
                </a:lnTo>
                <a:lnTo>
                  <a:pt x="4106" y="2015425"/>
                </a:lnTo>
                <a:lnTo>
                  <a:pt x="0" y="1981707"/>
                </a:lnTo>
                <a:lnTo>
                  <a:pt x="5404" y="1951621"/>
                </a:lnTo>
                <a:lnTo>
                  <a:pt x="44393" y="1899728"/>
                </a:lnTo>
                <a:lnTo>
                  <a:pt x="75462" y="1876564"/>
                </a:lnTo>
                <a:lnTo>
                  <a:pt x="112569" y="1854354"/>
                </a:lnTo>
                <a:lnTo>
                  <a:pt x="154455" y="1832419"/>
                </a:lnTo>
                <a:lnTo>
                  <a:pt x="199861" y="1810081"/>
                </a:lnTo>
                <a:lnTo>
                  <a:pt x="247531" y="1786664"/>
                </a:lnTo>
                <a:lnTo>
                  <a:pt x="296204" y="1761491"/>
                </a:lnTo>
                <a:lnTo>
                  <a:pt x="344623" y="1733883"/>
                </a:lnTo>
                <a:lnTo>
                  <a:pt x="391528" y="1703164"/>
                </a:lnTo>
                <a:lnTo>
                  <a:pt x="435662" y="1668656"/>
                </a:lnTo>
                <a:lnTo>
                  <a:pt x="475766" y="1629681"/>
                </a:lnTo>
                <a:lnTo>
                  <a:pt x="510582" y="1585563"/>
                </a:lnTo>
                <a:lnTo>
                  <a:pt x="538851" y="1535624"/>
                </a:lnTo>
                <a:lnTo>
                  <a:pt x="559314" y="1479187"/>
                </a:lnTo>
                <a:lnTo>
                  <a:pt x="570713" y="1415574"/>
                </a:lnTo>
                <a:lnTo>
                  <a:pt x="571790" y="1344108"/>
                </a:lnTo>
                <a:lnTo>
                  <a:pt x="561286" y="1264111"/>
                </a:lnTo>
                <a:lnTo>
                  <a:pt x="537943" y="1174907"/>
                </a:lnTo>
                <a:lnTo>
                  <a:pt x="519243" y="1137835"/>
                </a:lnTo>
                <a:lnTo>
                  <a:pt x="490922" y="1106088"/>
                </a:lnTo>
                <a:lnTo>
                  <a:pt x="455517" y="1076878"/>
                </a:lnTo>
                <a:lnTo>
                  <a:pt x="415566" y="1047417"/>
                </a:lnTo>
                <a:lnTo>
                  <a:pt x="394679" y="1031721"/>
                </a:lnTo>
                <a:lnTo>
                  <a:pt x="352669" y="996657"/>
                </a:lnTo>
                <a:lnTo>
                  <a:pt x="312458" y="954372"/>
                </a:lnTo>
                <a:lnTo>
                  <a:pt x="276584" y="902079"/>
                </a:lnTo>
                <a:lnTo>
                  <a:pt x="247584" y="836989"/>
                </a:lnTo>
                <a:lnTo>
                  <a:pt x="236456" y="798775"/>
                </a:lnTo>
                <a:lnTo>
                  <a:pt x="227998" y="756316"/>
                </a:lnTo>
                <a:lnTo>
                  <a:pt x="222527" y="709264"/>
                </a:lnTo>
                <a:lnTo>
                  <a:pt x="221496" y="653252"/>
                </a:lnTo>
                <a:lnTo>
                  <a:pt x="227039" y="597582"/>
                </a:lnTo>
                <a:lnTo>
                  <a:pt x="238936" y="542562"/>
                </a:lnTo>
                <a:lnTo>
                  <a:pt x="256963" y="488496"/>
                </a:lnTo>
                <a:lnTo>
                  <a:pt x="280897" y="435691"/>
                </a:lnTo>
                <a:lnTo>
                  <a:pt x="310515" y="384452"/>
                </a:lnTo>
                <a:lnTo>
                  <a:pt x="345595" y="335085"/>
                </a:lnTo>
                <a:lnTo>
                  <a:pt x="385914" y="287895"/>
                </a:lnTo>
                <a:lnTo>
                  <a:pt x="431250" y="243190"/>
                </a:lnTo>
                <a:lnTo>
                  <a:pt x="481379" y="201273"/>
                </a:lnTo>
                <a:lnTo>
                  <a:pt x="536078" y="162452"/>
                </a:lnTo>
                <a:lnTo>
                  <a:pt x="595126" y="127032"/>
                </a:lnTo>
                <a:lnTo>
                  <a:pt x="658298" y="95318"/>
                </a:lnTo>
                <a:lnTo>
                  <a:pt x="725374" y="67617"/>
                </a:lnTo>
                <a:lnTo>
                  <a:pt x="796129" y="44234"/>
                </a:lnTo>
                <a:lnTo>
                  <a:pt x="870340" y="25475"/>
                </a:lnTo>
                <a:lnTo>
                  <a:pt x="947786" y="11646"/>
                </a:lnTo>
                <a:lnTo>
                  <a:pt x="1028244" y="3052"/>
                </a:lnTo>
                <a:lnTo>
                  <a:pt x="1111490" y="0"/>
                </a:lnTo>
                <a:lnTo>
                  <a:pt x="1197302" y="2794"/>
                </a:lnTo>
                <a:lnTo>
                  <a:pt x="1250419" y="7104"/>
                </a:lnTo>
                <a:lnTo>
                  <a:pt x="1309390" y="13598"/>
                </a:lnTo>
                <a:lnTo>
                  <a:pt x="1373288" y="22635"/>
                </a:lnTo>
                <a:lnTo>
                  <a:pt x="1441185" y="34572"/>
                </a:lnTo>
                <a:lnTo>
                  <a:pt x="1512153" y="49768"/>
                </a:lnTo>
                <a:lnTo>
                  <a:pt x="1585265" y="68579"/>
                </a:lnTo>
                <a:lnTo>
                  <a:pt x="1659594" y="91364"/>
                </a:lnTo>
                <a:lnTo>
                  <a:pt x="1734211" y="118480"/>
                </a:lnTo>
                <a:lnTo>
                  <a:pt x="1808189" y="150285"/>
                </a:lnTo>
                <a:lnTo>
                  <a:pt x="1880601" y="187137"/>
                </a:lnTo>
                <a:lnTo>
                  <a:pt x="1950519" y="229393"/>
                </a:lnTo>
                <a:lnTo>
                  <a:pt x="2017015" y="277412"/>
                </a:lnTo>
                <a:lnTo>
                  <a:pt x="2079162" y="331551"/>
                </a:lnTo>
                <a:lnTo>
                  <a:pt x="2136032" y="392167"/>
                </a:lnTo>
                <a:lnTo>
                  <a:pt x="2186698" y="459619"/>
                </a:lnTo>
                <a:lnTo>
                  <a:pt x="2230232" y="534263"/>
                </a:lnTo>
                <a:lnTo>
                  <a:pt x="2265706" y="616459"/>
                </a:lnTo>
                <a:lnTo>
                  <a:pt x="2292193" y="706564"/>
                </a:lnTo>
                <a:lnTo>
                  <a:pt x="2308766" y="804934"/>
                </a:lnTo>
                <a:lnTo>
                  <a:pt x="2314496" y="911929"/>
                </a:lnTo>
                <a:lnTo>
                  <a:pt x="2309551" y="1012063"/>
                </a:lnTo>
                <a:lnTo>
                  <a:pt x="2295397" y="1101978"/>
                </a:lnTo>
                <a:lnTo>
                  <a:pt x="2273058" y="1182722"/>
                </a:lnTo>
                <a:lnTo>
                  <a:pt x="2243557" y="1255343"/>
                </a:lnTo>
                <a:lnTo>
                  <a:pt x="2207917" y="1320889"/>
                </a:lnTo>
                <a:lnTo>
                  <a:pt x="2167161" y="1380406"/>
                </a:lnTo>
                <a:lnTo>
                  <a:pt x="2122313" y="1434943"/>
                </a:lnTo>
                <a:lnTo>
                  <a:pt x="2074395" y="1485547"/>
                </a:lnTo>
                <a:lnTo>
                  <a:pt x="2024431" y="1533265"/>
                </a:lnTo>
                <a:lnTo>
                  <a:pt x="1973443" y="1579146"/>
                </a:lnTo>
                <a:lnTo>
                  <a:pt x="1922456" y="1624237"/>
                </a:lnTo>
                <a:lnTo>
                  <a:pt x="1872491" y="1669585"/>
                </a:lnTo>
                <a:lnTo>
                  <a:pt x="1824573" y="1716239"/>
                </a:lnTo>
                <a:lnTo>
                  <a:pt x="1779725" y="1765245"/>
                </a:lnTo>
                <a:lnTo>
                  <a:pt x="1738969" y="1817652"/>
                </a:lnTo>
                <a:lnTo>
                  <a:pt x="1703329" y="1874506"/>
                </a:lnTo>
                <a:lnTo>
                  <a:pt x="1673828" y="1936856"/>
                </a:lnTo>
                <a:lnTo>
                  <a:pt x="1651489" y="2005750"/>
                </a:lnTo>
                <a:lnTo>
                  <a:pt x="1637335" y="2082234"/>
                </a:lnTo>
                <a:lnTo>
                  <a:pt x="1632390" y="2167356"/>
                </a:lnTo>
              </a:path>
            </a:pathLst>
          </a:custGeom>
          <a:ln w="22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84751" y="2542148"/>
            <a:ext cx="393887" cy="449356"/>
          </a:xfrm>
          <a:custGeom>
            <a:avLst/>
            <a:gdLst/>
            <a:ahLst/>
            <a:cxnLst/>
            <a:rect l="l" t="t" r="r" b="b"/>
            <a:pathLst>
              <a:path w="446404" h="509270">
                <a:moveTo>
                  <a:pt x="223113" y="0"/>
                </a:moveTo>
                <a:lnTo>
                  <a:pt x="169494" y="6754"/>
                </a:lnTo>
                <a:lnTo>
                  <a:pt x="120576" y="26241"/>
                </a:lnTo>
                <a:lnTo>
                  <a:pt x="77910" y="57300"/>
                </a:lnTo>
                <a:lnTo>
                  <a:pt x="43045" y="98768"/>
                </a:lnTo>
                <a:lnTo>
                  <a:pt x="17532" y="149482"/>
                </a:lnTo>
                <a:lnTo>
                  <a:pt x="6483" y="187855"/>
                </a:lnTo>
                <a:lnTo>
                  <a:pt x="739" y="229477"/>
                </a:lnTo>
                <a:lnTo>
                  <a:pt x="0" y="251399"/>
                </a:lnTo>
                <a:lnTo>
                  <a:pt x="739" y="273367"/>
                </a:lnTo>
                <a:lnTo>
                  <a:pt x="6483" y="315307"/>
                </a:lnTo>
                <a:lnTo>
                  <a:pt x="17532" y="354242"/>
                </a:lnTo>
                <a:lnTo>
                  <a:pt x="33425" y="389757"/>
                </a:lnTo>
                <a:lnTo>
                  <a:pt x="65345" y="435711"/>
                </a:lnTo>
                <a:lnTo>
                  <a:pt x="105583" y="471642"/>
                </a:lnTo>
                <a:lnTo>
                  <a:pt x="152589" y="496151"/>
                </a:lnTo>
                <a:lnTo>
                  <a:pt x="204813" y="507843"/>
                </a:lnTo>
                <a:lnTo>
                  <a:pt x="223113" y="508650"/>
                </a:lnTo>
                <a:lnTo>
                  <a:pt x="241413" y="507843"/>
                </a:lnTo>
                <a:lnTo>
                  <a:pt x="293641" y="496151"/>
                </a:lnTo>
                <a:lnTo>
                  <a:pt x="340652" y="471642"/>
                </a:lnTo>
                <a:lnTo>
                  <a:pt x="380897" y="435711"/>
                </a:lnTo>
                <a:lnTo>
                  <a:pt x="412823" y="389757"/>
                </a:lnTo>
                <a:lnTo>
                  <a:pt x="428720" y="354242"/>
                </a:lnTo>
                <a:lnTo>
                  <a:pt x="439772" y="315307"/>
                </a:lnTo>
                <a:lnTo>
                  <a:pt x="445517" y="273367"/>
                </a:lnTo>
                <a:lnTo>
                  <a:pt x="446257" y="251399"/>
                </a:lnTo>
                <a:lnTo>
                  <a:pt x="445517" y="229477"/>
                </a:lnTo>
                <a:lnTo>
                  <a:pt x="439772" y="187855"/>
                </a:lnTo>
                <a:lnTo>
                  <a:pt x="428720" y="149482"/>
                </a:lnTo>
                <a:lnTo>
                  <a:pt x="412823" y="114703"/>
                </a:lnTo>
                <a:lnTo>
                  <a:pt x="380897" y="70023"/>
                </a:lnTo>
                <a:lnTo>
                  <a:pt x="340652" y="35366"/>
                </a:lnTo>
                <a:lnTo>
                  <a:pt x="293641" y="11892"/>
                </a:lnTo>
                <a:lnTo>
                  <a:pt x="241413" y="764"/>
                </a:lnTo>
                <a:lnTo>
                  <a:pt x="223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84753" y="2542143"/>
            <a:ext cx="393887" cy="449356"/>
          </a:xfrm>
          <a:custGeom>
            <a:avLst/>
            <a:gdLst/>
            <a:ahLst/>
            <a:cxnLst/>
            <a:rect l="l" t="t" r="r" b="b"/>
            <a:pathLst>
              <a:path w="446404" h="509270">
                <a:moveTo>
                  <a:pt x="446248" y="251431"/>
                </a:moveTo>
                <a:lnTo>
                  <a:pt x="443327" y="294709"/>
                </a:lnTo>
                <a:lnTo>
                  <a:pt x="434870" y="335192"/>
                </a:lnTo>
                <a:lnTo>
                  <a:pt x="421338" y="372464"/>
                </a:lnTo>
                <a:lnTo>
                  <a:pt x="403190" y="406112"/>
                </a:lnTo>
                <a:lnTo>
                  <a:pt x="368318" y="448881"/>
                </a:lnTo>
                <a:lnTo>
                  <a:pt x="325646" y="481162"/>
                </a:lnTo>
                <a:lnTo>
                  <a:pt x="276725" y="501557"/>
                </a:lnTo>
                <a:lnTo>
                  <a:pt x="223108" y="508667"/>
                </a:lnTo>
                <a:lnTo>
                  <a:pt x="204810" y="507859"/>
                </a:lnTo>
                <a:lnTo>
                  <a:pt x="152589" y="496166"/>
                </a:lnTo>
                <a:lnTo>
                  <a:pt x="105584" y="471654"/>
                </a:lnTo>
                <a:lnTo>
                  <a:pt x="65347" y="435721"/>
                </a:lnTo>
                <a:lnTo>
                  <a:pt x="33426" y="389767"/>
                </a:lnTo>
                <a:lnTo>
                  <a:pt x="17533" y="354255"/>
                </a:lnTo>
                <a:lnTo>
                  <a:pt x="6484" y="315326"/>
                </a:lnTo>
                <a:lnTo>
                  <a:pt x="739" y="273394"/>
                </a:lnTo>
                <a:lnTo>
                  <a:pt x="0" y="251431"/>
                </a:lnTo>
                <a:lnTo>
                  <a:pt x="739" y="229507"/>
                </a:lnTo>
                <a:lnTo>
                  <a:pt x="6484" y="187879"/>
                </a:lnTo>
                <a:lnTo>
                  <a:pt x="17533" y="149501"/>
                </a:lnTo>
                <a:lnTo>
                  <a:pt x="33426" y="114717"/>
                </a:lnTo>
                <a:lnTo>
                  <a:pt x="65347" y="70032"/>
                </a:lnTo>
                <a:lnTo>
                  <a:pt x="105584" y="35370"/>
                </a:lnTo>
                <a:lnTo>
                  <a:pt x="152589" y="11893"/>
                </a:lnTo>
                <a:lnTo>
                  <a:pt x="204810" y="764"/>
                </a:lnTo>
                <a:lnTo>
                  <a:pt x="223108" y="0"/>
                </a:lnTo>
                <a:lnTo>
                  <a:pt x="241407" y="764"/>
                </a:lnTo>
                <a:lnTo>
                  <a:pt x="293631" y="11893"/>
                </a:lnTo>
                <a:lnTo>
                  <a:pt x="340641" y="35370"/>
                </a:lnTo>
                <a:lnTo>
                  <a:pt x="380885" y="70032"/>
                </a:lnTo>
                <a:lnTo>
                  <a:pt x="412812" y="114717"/>
                </a:lnTo>
                <a:lnTo>
                  <a:pt x="428710" y="149501"/>
                </a:lnTo>
                <a:lnTo>
                  <a:pt x="439761" y="187879"/>
                </a:lnTo>
                <a:lnTo>
                  <a:pt x="445508" y="229507"/>
                </a:lnTo>
                <a:lnTo>
                  <a:pt x="446248" y="251431"/>
                </a:lnTo>
                <a:close/>
              </a:path>
            </a:pathLst>
          </a:custGeom>
          <a:ln w="22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05091" y="2746407"/>
            <a:ext cx="748553" cy="398929"/>
          </a:xfrm>
          <a:custGeom>
            <a:avLst/>
            <a:gdLst/>
            <a:ahLst/>
            <a:cxnLst/>
            <a:rect l="l" t="t" r="r" b="b"/>
            <a:pathLst>
              <a:path w="848360" h="452120">
                <a:moveTo>
                  <a:pt x="0" y="0"/>
                </a:moveTo>
                <a:lnTo>
                  <a:pt x="43233" y="1664"/>
                </a:lnTo>
                <a:lnTo>
                  <a:pt x="85428" y="7198"/>
                </a:lnTo>
                <a:lnTo>
                  <a:pt x="125844" y="17411"/>
                </a:lnTo>
                <a:lnTo>
                  <a:pt x="163740" y="33110"/>
                </a:lnTo>
                <a:lnTo>
                  <a:pt x="198373" y="55106"/>
                </a:lnTo>
                <a:lnTo>
                  <a:pt x="229004" y="84208"/>
                </a:lnTo>
                <a:lnTo>
                  <a:pt x="254913" y="121541"/>
                </a:lnTo>
                <a:lnTo>
                  <a:pt x="273008" y="164967"/>
                </a:lnTo>
                <a:lnTo>
                  <a:pt x="285069" y="210978"/>
                </a:lnTo>
                <a:lnTo>
                  <a:pt x="291773" y="242186"/>
                </a:lnTo>
                <a:lnTo>
                  <a:pt x="295178" y="257747"/>
                </a:lnTo>
                <a:lnTo>
                  <a:pt x="307419" y="303448"/>
                </a:lnTo>
                <a:lnTo>
                  <a:pt x="325876" y="346254"/>
                </a:lnTo>
                <a:lnTo>
                  <a:pt x="354631" y="384337"/>
                </a:lnTo>
                <a:lnTo>
                  <a:pt x="398966" y="418662"/>
                </a:lnTo>
                <a:lnTo>
                  <a:pt x="459542" y="446202"/>
                </a:lnTo>
                <a:lnTo>
                  <a:pt x="516398" y="452107"/>
                </a:lnTo>
                <a:lnTo>
                  <a:pt x="543505" y="448060"/>
                </a:lnTo>
                <a:lnTo>
                  <a:pt x="595219" y="428193"/>
                </a:lnTo>
                <a:lnTo>
                  <a:pt x="643799" y="395594"/>
                </a:lnTo>
                <a:lnTo>
                  <a:pt x="689477" y="353827"/>
                </a:lnTo>
                <a:lnTo>
                  <a:pt x="732488" y="306452"/>
                </a:lnTo>
                <a:lnTo>
                  <a:pt x="773066" y="257031"/>
                </a:lnTo>
                <a:lnTo>
                  <a:pt x="792515" y="232665"/>
                </a:lnTo>
                <a:lnTo>
                  <a:pt x="811443" y="209124"/>
                </a:lnTo>
                <a:lnTo>
                  <a:pt x="829880" y="186852"/>
                </a:lnTo>
                <a:lnTo>
                  <a:pt x="847855" y="166294"/>
                </a:lnTo>
              </a:path>
            </a:pathLst>
          </a:custGeom>
          <a:ln w="33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08860" y="2526765"/>
            <a:ext cx="393887" cy="474569"/>
          </a:xfrm>
          <a:custGeom>
            <a:avLst/>
            <a:gdLst/>
            <a:ahLst/>
            <a:cxnLst/>
            <a:rect l="l" t="t" r="r" b="b"/>
            <a:pathLst>
              <a:path w="446404" h="537845">
                <a:moveTo>
                  <a:pt x="223113" y="0"/>
                </a:moveTo>
                <a:lnTo>
                  <a:pt x="169494" y="7813"/>
                </a:lnTo>
                <a:lnTo>
                  <a:pt x="120576" y="30007"/>
                </a:lnTo>
                <a:lnTo>
                  <a:pt x="77910" y="64714"/>
                </a:lnTo>
                <a:lnTo>
                  <a:pt x="43045" y="110065"/>
                </a:lnTo>
                <a:lnTo>
                  <a:pt x="24901" y="145291"/>
                </a:lnTo>
                <a:lnTo>
                  <a:pt x="11373" y="183863"/>
                </a:lnTo>
                <a:lnTo>
                  <a:pt x="2919" y="225228"/>
                </a:lnTo>
                <a:lnTo>
                  <a:pt x="0" y="268833"/>
                </a:lnTo>
                <a:lnTo>
                  <a:pt x="739" y="290885"/>
                </a:lnTo>
                <a:lnTo>
                  <a:pt x="6483" y="333447"/>
                </a:lnTo>
                <a:lnTo>
                  <a:pt x="17532" y="373491"/>
                </a:lnTo>
                <a:lnTo>
                  <a:pt x="33425" y="410463"/>
                </a:lnTo>
                <a:lnTo>
                  <a:pt x="53704" y="443811"/>
                </a:lnTo>
                <a:lnTo>
                  <a:pt x="91341" y="485825"/>
                </a:lnTo>
                <a:lnTo>
                  <a:pt x="136264" y="516570"/>
                </a:lnTo>
                <a:lnTo>
                  <a:pt x="186921" y="534178"/>
                </a:lnTo>
                <a:lnTo>
                  <a:pt x="223113" y="537697"/>
                </a:lnTo>
                <a:lnTo>
                  <a:pt x="241413" y="536806"/>
                </a:lnTo>
                <a:lnTo>
                  <a:pt x="293641" y="523991"/>
                </a:lnTo>
                <a:lnTo>
                  <a:pt x="340652" y="497417"/>
                </a:lnTo>
                <a:lnTo>
                  <a:pt x="380897" y="458952"/>
                </a:lnTo>
                <a:lnTo>
                  <a:pt x="403201" y="427625"/>
                </a:lnTo>
                <a:lnTo>
                  <a:pt x="421349" y="392396"/>
                </a:lnTo>
                <a:lnTo>
                  <a:pt x="434880" y="353818"/>
                </a:lnTo>
                <a:lnTo>
                  <a:pt x="443336" y="312446"/>
                </a:lnTo>
                <a:lnTo>
                  <a:pt x="446257" y="268833"/>
                </a:lnTo>
                <a:lnTo>
                  <a:pt x="445517" y="246785"/>
                </a:lnTo>
                <a:lnTo>
                  <a:pt x="439772" y="204231"/>
                </a:lnTo>
                <a:lnTo>
                  <a:pt x="428720" y="164193"/>
                </a:lnTo>
                <a:lnTo>
                  <a:pt x="412823" y="127225"/>
                </a:lnTo>
                <a:lnTo>
                  <a:pt x="392540" y="93881"/>
                </a:lnTo>
                <a:lnTo>
                  <a:pt x="354895" y="51870"/>
                </a:lnTo>
                <a:lnTo>
                  <a:pt x="309967" y="21126"/>
                </a:lnTo>
                <a:lnTo>
                  <a:pt x="259306" y="3518"/>
                </a:lnTo>
                <a:lnTo>
                  <a:pt x="223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08834" y="2526781"/>
            <a:ext cx="393887" cy="474569"/>
          </a:xfrm>
          <a:custGeom>
            <a:avLst/>
            <a:gdLst/>
            <a:ahLst/>
            <a:cxnLst/>
            <a:rect l="l" t="t" r="r" b="b"/>
            <a:pathLst>
              <a:path w="446404" h="537845">
                <a:moveTo>
                  <a:pt x="446248" y="268842"/>
                </a:moveTo>
                <a:lnTo>
                  <a:pt x="443327" y="312445"/>
                </a:lnTo>
                <a:lnTo>
                  <a:pt x="434873" y="353809"/>
                </a:lnTo>
                <a:lnTo>
                  <a:pt x="421344" y="392382"/>
                </a:lnTo>
                <a:lnTo>
                  <a:pt x="403200" y="427608"/>
                </a:lnTo>
                <a:lnTo>
                  <a:pt x="380900" y="458935"/>
                </a:lnTo>
                <a:lnTo>
                  <a:pt x="340663" y="497401"/>
                </a:lnTo>
                <a:lnTo>
                  <a:pt x="293658" y="523976"/>
                </a:lnTo>
                <a:lnTo>
                  <a:pt x="241437" y="536792"/>
                </a:lnTo>
                <a:lnTo>
                  <a:pt x="223139" y="537684"/>
                </a:lnTo>
                <a:lnTo>
                  <a:pt x="204840" y="536792"/>
                </a:lnTo>
                <a:lnTo>
                  <a:pt x="152616" y="523976"/>
                </a:lnTo>
                <a:lnTo>
                  <a:pt x="105606" y="497401"/>
                </a:lnTo>
                <a:lnTo>
                  <a:pt x="65362" y="458935"/>
                </a:lnTo>
                <a:lnTo>
                  <a:pt x="43057" y="427608"/>
                </a:lnTo>
                <a:lnTo>
                  <a:pt x="24909" y="392382"/>
                </a:lnTo>
                <a:lnTo>
                  <a:pt x="11377" y="353809"/>
                </a:lnTo>
                <a:lnTo>
                  <a:pt x="2920" y="312445"/>
                </a:lnTo>
                <a:lnTo>
                  <a:pt x="0" y="268842"/>
                </a:lnTo>
                <a:lnTo>
                  <a:pt x="739" y="246791"/>
                </a:lnTo>
                <a:lnTo>
                  <a:pt x="6486" y="204232"/>
                </a:lnTo>
                <a:lnTo>
                  <a:pt x="17537" y="164191"/>
                </a:lnTo>
                <a:lnTo>
                  <a:pt x="33435" y="127222"/>
                </a:lnTo>
                <a:lnTo>
                  <a:pt x="53719" y="93877"/>
                </a:lnTo>
                <a:lnTo>
                  <a:pt x="91363" y="51867"/>
                </a:lnTo>
                <a:lnTo>
                  <a:pt x="136290" y="21125"/>
                </a:lnTo>
                <a:lnTo>
                  <a:pt x="186949" y="3518"/>
                </a:lnTo>
                <a:lnTo>
                  <a:pt x="223139" y="0"/>
                </a:lnTo>
                <a:lnTo>
                  <a:pt x="241437" y="891"/>
                </a:lnTo>
                <a:lnTo>
                  <a:pt x="293658" y="13704"/>
                </a:lnTo>
                <a:lnTo>
                  <a:pt x="340663" y="40275"/>
                </a:lnTo>
                <a:lnTo>
                  <a:pt x="380900" y="78737"/>
                </a:lnTo>
                <a:lnTo>
                  <a:pt x="403200" y="110062"/>
                </a:lnTo>
                <a:lnTo>
                  <a:pt x="421344" y="145288"/>
                </a:lnTo>
                <a:lnTo>
                  <a:pt x="434873" y="183862"/>
                </a:lnTo>
                <a:lnTo>
                  <a:pt x="443327" y="225231"/>
                </a:lnTo>
                <a:lnTo>
                  <a:pt x="446248" y="268842"/>
                </a:lnTo>
                <a:close/>
              </a:path>
            </a:pathLst>
          </a:custGeom>
          <a:ln w="22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09064" y="2673074"/>
            <a:ext cx="91328" cy="189379"/>
          </a:xfrm>
          <a:custGeom>
            <a:avLst/>
            <a:gdLst/>
            <a:ahLst/>
            <a:cxnLst/>
            <a:rect l="l" t="t" r="r" b="b"/>
            <a:pathLst>
              <a:path w="103504" h="214629">
                <a:moveTo>
                  <a:pt x="50843" y="0"/>
                </a:moveTo>
                <a:lnTo>
                  <a:pt x="14745" y="33032"/>
                </a:lnTo>
                <a:lnTo>
                  <a:pt x="2497" y="78521"/>
                </a:lnTo>
                <a:lnTo>
                  <a:pt x="0" y="116862"/>
                </a:lnTo>
                <a:lnTo>
                  <a:pt x="1496" y="134656"/>
                </a:lnTo>
                <a:lnTo>
                  <a:pt x="13867" y="180196"/>
                </a:lnTo>
                <a:lnTo>
                  <a:pt x="45060" y="212978"/>
                </a:lnTo>
                <a:lnTo>
                  <a:pt x="54823" y="214462"/>
                </a:lnTo>
                <a:lnTo>
                  <a:pt x="63554" y="211695"/>
                </a:lnTo>
                <a:lnTo>
                  <a:pt x="91761" y="174217"/>
                </a:lnTo>
                <a:lnTo>
                  <a:pt x="102237" y="125880"/>
                </a:lnTo>
                <a:lnTo>
                  <a:pt x="103004" y="107344"/>
                </a:lnTo>
                <a:lnTo>
                  <a:pt x="102881" y="99871"/>
                </a:lnTo>
                <a:lnTo>
                  <a:pt x="94746" y="49178"/>
                </a:lnTo>
                <a:lnTo>
                  <a:pt x="76278" y="13490"/>
                </a:lnTo>
                <a:lnTo>
                  <a:pt x="50843" y="0"/>
                </a:lnTo>
                <a:close/>
              </a:path>
            </a:pathLst>
          </a:custGeom>
          <a:solidFill>
            <a:srgbClr val="32649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228900" y="2715015"/>
            <a:ext cx="48185" cy="111498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5424" y="0"/>
                </a:moveTo>
                <a:lnTo>
                  <a:pt x="3236" y="35352"/>
                </a:lnTo>
                <a:lnTo>
                  <a:pt x="0" y="73576"/>
                </a:lnTo>
                <a:lnTo>
                  <a:pt x="2385" y="90558"/>
                </a:lnTo>
                <a:lnTo>
                  <a:pt x="6806" y="105053"/>
                </a:lnTo>
                <a:lnTo>
                  <a:pt x="13058" y="116288"/>
                </a:lnTo>
                <a:lnTo>
                  <a:pt x="20936" y="123489"/>
                </a:lnTo>
                <a:lnTo>
                  <a:pt x="30237" y="125883"/>
                </a:lnTo>
                <a:lnTo>
                  <a:pt x="37849" y="120948"/>
                </a:lnTo>
                <a:lnTo>
                  <a:pt x="44386" y="111389"/>
                </a:lnTo>
                <a:lnTo>
                  <a:pt x="49494" y="98025"/>
                </a:lnTo>
                <a:lnTo>
                  <a:pt x="52818" y="81677"/>
                </a:lnTo>
                <a:lnTo>
                  <a:pt x="54005" y="63164"/>
                </a:lnTo>
                <a:lnTo>
                  <a:pt x="53739" y="54307"/>
                </a:lnTo>
                <a:lnTo>
                  <a:pt x="41325" y="10231"/>
                </a:lnTo>
                <a:lnTo>
                  <a:pt x="25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76508" y="2676221"/>
            <a:ext cx="91328" cy="189379"/>
          </a:xfrm>
          <a:custGeom>
            <a:avLst/>
            <a:gdLst/>
            <a:ahLst/>
            <a:cxnLst/>
            <a:rect l="l" t="t" r="r" b="b"/>
            <a:pathLst>
              <a:path w="103504" h="214629">
                <a:moveTo>
                  <a:pt x="50877" y="0"/>
                </a:moveTo>
                <a:lnTo>
                  <a:pt x="14768" y="33004"/>
                </a:lnTo>
                <a:lnTo>
                  <a:pt x="2502" y="78483"/>
                </a:lnTo>
                <a:lnTo>
                  <a:pt x="0" y="116813"/>
                </a:lnTo>
                <a:lnTo>
                  <a:pt x="1495" y="134613"/>
                </a:lnTo>
                <a:lnTo>
                  <a:pt x="13870" y="180164"/>
                </a:lnTo>
                <a:lnTo>
                  <a:pt x="45055" y="212950"/>
                </a:lnTo>
                <a:lnTo>
                  <a:pt x="54809" y="214435"/>
                </a:lnTo>
                <a:lnTo>
                  <a:pt x="63550" y="211675"/>
                </a:lnTo>
                <a:lnTo>
                  <a:pt x="91767" y="174219"/>
                </a:lnTo>
                <a:lnTo>
                  <a:pt x="102239" y="125884"/>
                </a:lnTo>
                <a:lnTo>
                  <a:pt x="103006" y="107345"/>
                </a:lnTo>
                <a:lnTo>
                  <a:pt x="102884" y="99892"/>
                </a:lnTo>
                <a:lnTo>
                  <a:pt x="94760" y="49189"/>
                </a:lnTo>
                <a:lnTo>
                  <a:pt x="76306" y="13494"/>
                </a:lnTo>
                <a:lnTo>
                  <a:pt x="50877" y="0"/>
                </a:lnTo>
                <a:close/>
              </a:path>
            </a:pathLst>
          </a:custGeom>
          <a:solidFill>
            <a:srgbClr val="32649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96348" y="2715017"/>
            <a:ext cx="48185" cy="111498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5438" y="0"/>
                </a:moveTo>
                <a:lnTo>
                  <a:pt x="3240" y="35366"/>
                </a:lnTo>
                <a:lnTo>
                  <a:pt x="0" y="73591"/>
                </a:lnTo>
                <a:lnTo>
                  <a:pt x="2391" y="90568"/>
                </a:lnTo>
                <a:lnTo>
                  <a:pt x="6820" y="105058"/>
                </a:lnTo>
                <a:lnTo>
                  <a:pt x="13080" y="116289"/>
                </a:lnTo>
                <a:lnTo>
                  <a:pt x="20964" y="123488"/>
                </a:lnTo>
                <a:lnTo>
                  <a:pt x="30265" y="125881"/>
                </a:lnTo>
                <a:lnTo>
                  <a:pt x="37878" y="120946"/>
                </a:lnTo>
                <a:lnTo>
                  <a:pt x="44415" y="111387"/>
                </a:lnTo>
                <a:lnTo>
                  <a:pt x="49523" y="98024"/>
                </a:lnTo>
                <a:lnTo>
                  <a:pt x="52847" y="81675"/>
                </a:lnTo>
                <a:lnTo>
                  <a:pt x="54034" y="63162"/>
                </a:lnTo>
                <a:lnTo>
                  <a:pt x="53767" y="54295"/>
                </a:lnTo>
                <a:lnTo>
                  <a:pt x="41348" y="10228"/>
                </a:lnTo>
                <a:lnTo>
                  <a:pt x="25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74875" y="1707724"/>
            <a:ext cx="1734859" cy="1253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67099" y="1685841"/>
            <a:ext cx="1735231" cy="1264584"/>
          </a:xfrm>
          <a:custGeom>
            <a:avLst/>
            <a:gdLst/>
            <a:ahLst/>
            <a:cxnLst/>
            <a:rect l="l" t="t" r="r" b="b"/>
            <a:pathLst>
              <a:path w="1966595" h="1433195">
                <a:moveTo>
                  <a:pt x="118622" y="546306"/>
                </a:moveTo>
                <a:lnTo>
                  <a:pt x="106252" y="550455"/>
                </a:lnTo>
                <a:lnTo>
                  <a:pt x="94021" y="551889"/>
                </a:lnTo>
                <a:lnTo>
                  <a:pt x="82045" y="550826"/>
                </a:lnTo>
                <a:lnTo>
                  <a:pt x="38984" y="525955"/>
                </a:lnTo>
                <a:lnTo>
                  <a:pt x="14998" y="491747"/>
                </a:lnTo>
                <a:lnTo>
                  <a:pt x="1584" y="450736"/>
                </a:lnTo>
                <a:lnTo>
                  <a:pt x="0" y="436570"/>
                </a:lnTo>
                <a:lnTo>
                  <a:pt x="50" y="422519"/>
                </a:lnTo>
                <a:lnTo>
                  <a:pt x="11161" y="383228"/>
                </a:lnTo>
                <a:lnTo>
                  <a:pt x="51071" y="344291"/>
                </a:lnTo>
                <a:lnTo>
                  <a:pt x="90322" y="323110"/>
                </a:lnTo>
                <a:lnTo>
                  <a:pt x="137328" y="315311"/>
                </a:lnTo>
                <a:lnTo>
                  <a:pt x="150124" y="316543"/>
                </a:lnTo>
                <a:lnTo>
                  <a:pt x="161605" y="318622"/>
                </a:lnTo>
                <a:lnTo>
                  <a:pt x="171844" y="320908"/>
                </a:lnTo>
                <a:lnTo>
                  <a:pt x="180915" y="322760"/>
                </a:lnTo>
                <a:lnTo>
                  <a:pt x="214895" y="288893"/>
                </a:lnTo>
                <a:lnTo>
                  <a:pt x="220186" y="245093"/>
                </a:lnTo>
                <a:lnTo>
                  <a:pt x="223434" y="176497"/>
                </a:lnTo>
                <a:lnTo>
                  <a:pt x="225462" y="163615"/>
                </a:lnTo>
                <a:lnTo>
                  <a:pt x="248160" y="130077"/>
                </a:lnTo>
                <a:lnTo>
                  <a:pt x="287425" y="121008"/>
                </a:lnTo>
                <a:lnTo>
                  <a:pt x="298772" y="121890"/>
                </a:lnTo>
                <a:lnTo>
                  <a:pt x="346046" y="135319"/>
                </a:lnTo>
                <a:lnTo>
                  <a:pt x="389567" y="160274"/>
                </a:lnTo>
                <a:lnTo>
                  <a:pt x="396106" y="149219"/>
                </a:lnTo>
                <a:lnTo>
                  <a:pt x="417242" y="115911"/>
                </a:lnTo>
                <a:lnTo>
                  <a:pt x="442907" y="86911"/>
                </a:lnTo>
                <a:lnTo>
                  <a:pt x="482369" y="66604"/>
                </a:lnTo>
                <a:lnTo>
                  <a:pt x="534238" y="55093"/>
                </a:lnTo>
                <a:lnTo>
                  <a:pt x="550202" y="53878"/>
                </a:lnTo>
                <a:lnTo>
                  <a:pt x="565400" y="54083"/>
                </a:lnTo>
                <a:lnTo>
                  <a:pt x="605768" y="63887"/>
                </a:lnTo>
                <a:lnTo>
                  <a:pt x="636989" y="88861"/>
                </a:lnTo>
                <a:lnTo>
                  <a:pt x="657378" y="130794"/>
                </a:lnTo>
                <a:lnTo>
                  <a:pt x="664121" y="169053"/>
                </a:lnTo>
                <a:lnTo>
                  <a:pt x="665250" y="191472"/>
                </a:lnTo>
                <a:lnTo>
                  <a:pt x="664801" y="216173"/>
                </a:lnTo>
                <a:lnTo>
                  <a:pt x="662711" y="243221"/>
                </a:lnTo>
                <a:lnTo>
                  <a:pt x="665533" y="226990"/>
                </a:lnTo>
                <a:lnTo>
                  <a:pt x="678175" y="189481"/>
                </a:lnTo>
                <a:lnTo>
                  <a:pt x="699036" y="148374"/>
                </a:lnTo>
                <a:lnTo>
                  <a:pt x="726786" y="107430"/>
                </a:lnTo>
                <a:lnTo>
                  <a:pt x="760094" y="70409"/>
                </a:lnTo>
                <a:lnTo>
                  <a:pt x="797628" y="41071"/>
                </a:lnTo>
                <a:lnTo>
                  <a:pt x="838057" y="23175"/>
                </a:lnTo>
                <a:lnTo>
                  <a:pt x="858941" y="19694"/>
                </a:lnTo>
                <a:lnTo>
                  <a:pt x="880050" y="20483"/>
                </a:lnTo>
                <a:lnTo>
                  <a:pt x="922277" y="36754"/>
                </a:lnTo>
                <a:lnTo>
                  <a:pt x="963405" y="75748"/>
                </a:lnTo>
                <a:lnTo>
                  <a:pt x="983141" y="104941"/>
                </a:lnTo>
                <a:lnTo>
                  <a:pt x="988273" y="84303"/>
                </a:lnTo>
                <a:lnTo>
                  <a:pt x="1010077" y="49223"/>
                </a:lnTo>
                <a:lnTo>
                  <a:pt x="1044113" y="23002"/>
                </a:lnTo>
                <a:lnTo>
                  <a:pt x="1086595" y="6355"/>
                </a:lnTo>
                <a:lnTo>
                  <a:pt x="1133739" y="0"/>
                </a:lnTo>
                <a:lnTo>
                  <a:pt x="1157876" y="905"/>
                </a:lnTo>
                <a:lnTo>
                  <a:pt x="1204913" y="11328"/>
                </a:lnTo>
                <a:lnTo>
                  <a:pt x="1247148" y="33832"/>
                </a:lnTo>
                <a:lnTo>
                  <a:pt x="1280794" y="69134"/>
                </a:lnTo>
                <a:lnTo>
                  <a:pt x="1302066" y="117949"/>
                </a:lnTo>
                <a:lnTo>
                  <a:pt x="1307179" y="180994"/>
                </a:lnTo>
                <a:lnTo>
                  <a:pt x="1314070" y="172664"/>
                </a:lnTo>
                <a:lnTo>
                  <a:pt x="1350591" y="148098"/>
                </a:lnTo>
                <a:lnTo>
                  <a:pt x="1397003" y="138421"/>
                </a:lnTo>
                <a:lnTo>
                  <a:pt x="1409457" y="138466"/>
                </a:lnTo>
                <a:lnTo>
                  <a:pt x="1447385" y="144813"/>
                </a:lnTo>
                <a:lnTo>
                  <a:pt x="1484215" y="160862"/>
                </a:lnTo>
                <a:lnTo>
                  <a:pt x="1511731" y="189377"/>
                </a:lnTo>
                <a:lnTo>
                  <a:pt x="1525205" y="233530"/>
                </a:lnTo>
                <a:lnTo>
                  <a:pt x="1525071" y="244908"/>
                </a:lnTo>
                <a:lnTo>
                  <a:pt x="1513425" y="288375"/>
                </a:lnTo>
                <a:lnTo>
                  <a:pt x="1495727" y="315653"/>
                </a:lnTo>
                <a:lnTo>
                  <a:pt x="1504397" y="308053"/>
                </a:lnTo>
                <a:lnTo>
                  <a:pt x="1549333" y="289035"/>
                </a:lnTo>
                <a:lnTo>
                  <a:pt x="1591304" y="285296"/>
                </a:lnTo>
                <a:lnTo>
                  <a:pt x="1606393" y="285783"/>
                </a:lnTo>
                <a:lnTo>
                  <a:pt x="1653707" y="291724"/>
                </a:lnTo>
                <a:lnTo>
                  <a:pt x="1702216" y="303318"/>
                </a:lnTo>
                <a:lnTo>
                  <a:pt x="1749509" y="319185"/>
                </a:lnTo>
                <a:lnTo>
                  <a:pt x="1798922" y="342146"/>
                </a:lnTo>
                <a:lnTo>
                  <a:pt x="1834475" y="383558"/>
                </a:lnTo>
                <a:lnTo>
                  <a:pt x="1841245" y="417028"/>
                </a:lnTo>
                <a:lnTo>
                  <a:pt x="1840396" y="434943"/>
                </a:lnTo>
                <a:lnTo>
                  <a:pt x="1831636" y="472171"/>
                </a:lnTo>
                <a:lnTo>
                  <a:pt x="1815341" y="509976"/>
                </a:lnTo>
                <a:lnTo>
                  <a:pt x="1793764" y="546818"/>
                </a:lnTo>
                <a:lnTo>
                  <a:pt x="1769158" y="581153"/>
                </a:lnTo>
                <a:lnTo>
                  <a:pt x="1743778" y="611440"/>
                </a:lnTo>
                <a:lnTo>
                  <a:pt x="1709185" y="645907"/>
                </a:lnTo>
                <a:lnTo>
                  <a:pt x="1752196" y="647908"/>
                </a:lnTo>
                <a:lnTo>
                  <a:pt x="1791680" y="656100"/>
                </a:lnTo>
                <a:lnTo>
                  <a:pt x="1827501" y="669773"/>
                </a:lnTo>
                <a:lnTo>
                  <a:pt x="1887617" y="710718"/>
                </a:lnTo>
                <a:lnTo>
                  <a:pt x="1931468" y="765061"/>
                </a:lnTo>
                <a:lnTo>
                  <a:pt x="1957974" y="827118"/>
                </a:lnTo>
                <a:lnTo>
                  <a:pt x="1966058" y="891206"/>
                </a:lnTo>
                <a:lnTo>
                  <a:pt x="1962855" y="922235"/>
                </a:lnTo>
                <a:lnTo>
                  <a:pt x="1941286" y="978714"/>
                </a:lnTo>
                <a:lnTo>
                  <a:pt x="1898601" y="1023017"/>
                </a:lnTo>
                <a:lnTo>
                  <a:pt x="1833721" y="1049460"/>
                </a:lnTo>
                <a:lnTo>
                  <a:pt x="1792622" y="1054208"/>
                </a:lnTo>
                <a:lnTo>
                  <a:pt x="1745569" y="1052360"/>
                </a:lnTo>
                <a:lnTo>
                  <a:pt x="1757898" y="1055248"/>
                </a:lnTo>
                <a:lnTo>
                  <a:pt x="1793597" y="1086337"/>
                </a:lnTo>
                <a:lnTo>
                  <a:pt x="1807338" y="1123558"/>
                </a:lnTo>
                <a:lnTo>
                  <a:pt x="1811261" y="1165615"/>
                </a:lnTo>
                <a:lnTo>
                  <a:pt x="1810597" y="1179607"/>
                </a:lnTo>
                <a:lnTo>
                  <a:pt x="1803325" y="1218198"/>
                </a:lnTo>
                <a:lnTo>
                  <a:pt x="1774002" y="1271885"/>
                </a:lnTo>
                <a:lnTo>
                  <a:pt x="1746092" y="1300297"/>
                </a:lnTo>
                <a:lnTo>
                  <a:pt x="1701065" y="1320074"/>
                </a:lnTo>
                <a:lnTo>
                  <a:pt x="1685612" y="1321495"/>
                </a:lnTo>
                <a:lnTo>
                  <a:pt x="1670104" y="1320712"/>
                </a:lnTo>
                <a:lnTo>
                  <a:pt x="1624253" y="1307444"/>
                </a:lnTo>
                <a:lnTo>
                  <a:pt x="1581508" y="1282620"/>
                </a:lnTo>
                <a:lnTo>
                  <a:pt x="1544572" y="1252445"/>
                </a:lnTo>
                <a:lnTo>
                  <a:pt x="1524509" y="1232419"/>
                </a:lnTo>
                <a:lnTo>
                  <a:pt x="1536389" y="1250741"/>
                </a:lnTo>
                <a:lnTo>
                  <a:pt x="1540436" y="1270815"/>
                </a:lnTo>
                <a:lnTo>
                  <a:pt x="1537444" y="1292027"/>
                </a:lnTo>
                <a:lnTo>
                  <a:pt x="1528206" y="1313764"/>
                </a:lnTo>
                <a:lnTo>
                  <a:pt x="1494173" y="1356361"/>
                </a:lnTo>
                <a:lnTo>
                  <a:pt x="1444688" y="1393700"/>
                </a:lnTo>
                <a:lnTo>
                  <a:pt x="1386106" y="1420875"/>
                </a:lnTo>
                <a:lnTo>
                  <a:pt x="1324778" y="1432979"/>
                </a:lnTo>
                <a:lnTo>
                  <a:pt x="1295070" y="1431847"/>
                </a:lnTo>
                <a:lnTo>
                  <a:pt x="1241535" y="1412147"/>
                </a:lnTo>
                <a:lnTo>
                  <a:pt x="1201137" y="1365111"/>
                </a:lnTo>
                <a:lnTo>
                  <a:pt x="1180229" y="1285833"/>
                </a:lnTo>
                <a:lnTo>
                  <a:pt x="1179068" y="1232571"/>
                </a:lnTo>
                <a:lnTo>
                  <a:pt x="1173349" y="1240103"/>
                </a:lnTo>
                <a:lnTo>
                  <a:pt x="1143259" y="1273021"/>
                </a:lnTo>
                <a:lnTo>
                  <a:pt x="1104667" y="1304660"/>
                </a:lnTo>
                <a:lnTo>
                  <a:pt x="1061618" y="1327356"/>
                </a:lnTo>
                <a:lnTo>
                  <a:pt x="1028840" y="1333901"/>
                </a:lnTo>
                <a:lnTo>
                  <a:pt x="1018158" y="1333448"/>
                </a:lnTo>
                <a:lnTo>
                  <a:pt x="971247" y="1309688"/>
                </a:lnTo>
                <a:lnTo>
                  <a:pt x="942728" y="1262991"/>
                </a:lnTo>
                <a:lnTo>
                  <a:pt x="938030" y="1226477"/>
                </a:lnTo>
                <a:lnTo>
                  <a:pt x="939038" y="1207048"/>
                </a:lnTo>
                <a:lnTo>
                  <a:pt x="946209" y="1166587"/>
                </a:lnTo>
                <a:lnTo>
                  <a:pt x="958172" y="1124972"/>
                </a:lnTo>
                <a:lnTo>
                  <a:pt x="972428" y="1083386"/>
                </a:lnTo>
                <a:lnTo>
                  <a:pt x="979636" y="1062973"/>
                </a:lnTo>
                <a:lnTo>
                  <a:pt x="986481" y="1043011"/>
                </a:lnTo>
                <a:lnTo>
                  <a:pt x="997832" y="1005029"/>
                </a:lnTo>
                <a:lnTo>
                  <a:pt x="1004330" y="955130"/>
                </a:lnTo>
                <a:lnTo>
                  <a:pt x="986465" y="954137"/>
                </a:lnTo>
                <a:lnTo>
                  <a:pt x="968796" y="952769"/>
                </a:lnTo>
                <a:lnTo>
                  <a:pt x="918459" y="945851"/>
                </a:lnTo>
                <a:lnTo>
                  <a:pt x="875248" y="933517"/>
                </a:lnTo>
                <a:lnTo>
                  <a:pt x="835656" y="905997"/>
                </a:lnTo>
                <a:lnTo>
                  <a:pt x="824686" y="875062"/>
                </a:lnTo>
                <a:lnTo>
                  <a:pt x="825388" y="862486"/>
                </a:lnTo>
                <a:lnTo>
                  <a:pt x="828518" y="848684"/>
                </a:lnTo>
                <a:lnTo>
                  <a:pt x="834224" y="833598"/>
                </a:lnTo>
                <a:lnTo>
                  <a:pt x="842655" y="817172"/>
                </a:lnTo>
                <a:lnTo>
                  <a:pt x="853960" y="799349"/>
                </a:lnTo>
                <a:lnTo>
                  <a:pt x="845032" y="811619"/>
                </a:lnTo>
                <a:lnTo>
                  <a:pt x="816701" y="842130"/>
                </a:lnTo>
                <a:lnTo>
                  <a:pt x="773916" y="868247"/>
                </a:lnTo>
                <a:lnTo>
                  <a:pt x="736753" y="877030"/>
                </a:lnTo>
                <a:lnTo>
                  <a:pt x="723199" y="877918"/>
                </a:lnTo>
                <a:lnTo>
                  <a:pt x="704944" y="877206"/>
                </a:lnTo>
                <a:lnTo>
                  <a:pt x="662648" y="865565"/>
                </a:lnTo>
                <a:lnTo>
                  <a:pt x="629537" y="831936"/>
                </a:lnTo>
                <a:lnTo>
                  <a:pt x="613904" y="784006"/>
                </a:lnTo>
                <a:lnTo>
                  <a:pt x="607654" y="742871"/>
                </a:lnTo>
                <a:lnTo>
                  <a:pt x="605783" y="728752"/>
                </a:lnTo>
                <a:lnTo>
                  <a:pt x="603760" y="714611"/>
                </a:lnTo>
                <a:lnTo>
                  <a:pt x="601427" y="700557"/>
                </a:lnTo>
                <a:lnTo>
                  <a:pt x="601577" y="715217"/>
                </a:lnTo>
                <a:lnTo>
                  <a:pt x="601902" y="729945"/>
                </a:lnTo>
                <a:lnTo>
                  <a:pt x="602255" y="744628"/>
                </a:lnTo>
                <a:lnTo>
                  <a:pt x="602487" y="759152"/>
                </a:lnTo>
                <a:lnTo>
                  <a:pt x="600976" y="800623"/>
                </a:lnTo>
                <a:lnTo>
                  <a:pt x="588267" y="846759"/>
                </a:lnTo>
                <a:lnTo>
                  <a:pt x="554633" y="875731"/>
                </a:lnTo>
                <a:lnTo>
                  <a:pt x="509962" y="881802"/>
                </a:lnTo>
                <a:lnTo>
                  <a:pt x="492185" y="879991"/>
                </a:lnTo>
                <a:lnTo>
                  <a:pt x="452724" y="863599"/>
                </a:lnTo>
                <a:lnTo>
                  <a:pt x="426533" y="822752"/>
                </a:lnTo>
                <a:lnTo>
                  <a:pt x="421144" y="784043"/>
                </a:lnTo>
                <a:lnTo>
                  <a:pt x="421214" y="770543"/>
                </a:lnTo>
                <a:lnTo>
                  <a:pt x="421953" y="757037"/>
                </a:lnTo>
                <a:lnTo>
                  <a:pt x="423201" y="743703"/>
                </a:lnTo>
                <a:lnTo>
                  <a:pt x="424800" y="730716"/>
                </a:lnTo>
                <a:lnTo>
                  <a:pt x="426590" y="718254"/>
                </a:lnTo>
                <a:lnTo>
                  <a:pt x="420389" y="744710"/>
                </a:lnTo>
                <a:lnTo>
                  <a:pt x="398215" y="786012"/>
                </a:lnTo>
                <a:lnTo>
                  <a:pt x="366294" y="813212"/>
                </a:lnTo>
                <a:lnTo>
                  <a:pt x="328565" y="827963"/>
                </a:lnTo>
                <a:lnTo>
                  <a:pt x="288964" y="831920"/>
                </a:lnTo>
                <a:lnTo>
                  <a:pt x="269693" y="830368"/>
                </a:lnTo>
                <a:lnTo>
                  <a:pt x="219900" y="814065"/>
                </a:lnTo>
                <a:lnTo>
                  <a:pt x="192477" y="784637"/>
                </a:lnTo>
                <a:lnTo>
                  <a:pt x="190604" y="772876"/>
                </a:lnTo>
                <a:lnTo>
                  <a:pt x="193186" y="760483"/>
                </a:lnTo>
                <a:lnTo>
                  <a:pt x="200714" y="747665"/>
                </a:lnTo>
                <a:lnTo>
                  <a:pt x="213681" y="734630"/>
                </a:lnTo>
                <a:lnTo>
                  <a:pt x="190915" y="750895"/>
                </a:lnTo>
                <a:lnTo>
                  <a:pt x="168780" y="762008"/>
                </a:lnTo>
                <a:lnTo>
                  <a:pt x="147484" y="768376"/>
                </a:lnTo>
                <a:lnTo>
                  <a:pt x="127240" y="770407"/>
                </a:lnTo>
                <a:lnTo>
                  <a:pt x="108259" y="768510"/>
                </a:lnTo>
                <a:lnTo>
                  <a:pt x="61004" y="743334"/>
                </a:lnTo>
                <a:lnTo>
                  <a:pt x="32712" y="697502"/>
                </a:lnTo>
                <a:lnTo>
                  <a:pt x="27201" y="660915"/>
                </a:lnTo>
                <a:lnTo>
                  <a:pt x="29085" y="642037"/>
                </a:lnTo>
                <a:lnTo>
                  <a:pt x="43183" y="605154"/>
                </a:lnTo>
                <a:lnTo>
                  <a:pt x="72466" y="572155"/>
                </a:lnTo>
                <a:lnTo>
                  <a:pt x="93329" y="558133"/>
                </a:lnTo>
                <a:lnTo>
                  <a:pt x="118622" y="546306"/>
                </a:lnTo>
              </a:path>
            </a:pathLst>
          </a:custGeom>
          <a:ln w="22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47236" y="1265871"/>
            <a:ext cx="1182781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478" marR="4483" indent="-123271" defTabSz="806867">
              <a:lnSpc>
                <a:spcPts val="2206"/>
              </a:lnSpc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membrane</a:t>
            </a:r>
            <a:r>
              <a:rPr sz="189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potential</a:t>
            </a:r>
          </a:p>
          <a:p>
            <a:pPr defTabSz="806867"/>
            <a:endParaRPr sz="185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6330" defTabSz="806867">
              <a:spcBef>
                <a:spcPts val="1531"/>
              </a:spcBef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spikes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182814" y="3228192"/>
            <a:ext cx="1829347" cy="38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82772" marR="4483" lvl="0" algn="r"/>
            <a:r>
              <a:rPr lang="en-US" sz="1897" kern="0" dirty="0">
                <a:solidFill>
                  <a:prstClr val="black"/>
                </a:solidFill>
                <a:latin typeface="Arial"/>
                <a:cs typeface="Arial"/>
              </a:rPr>
              <a:t>imaging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45390" y="4457828"/>
            <a:ext cx="16786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eural activity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788473" y="3874027"/>
            <a:ext cx="2366682" cy="1232647"/>
            <a:chOff x="4788473" y="3874027"/>
            <a:chExt cx="2366682" cy="1232647"/>
          </a:xfrm>
        </p:grpSpPr>
        <p:sp>
          <p:nvSpPr>
            <p:cNvPr id="52" name="object 52"/>
            <p:cNvSpPr/>
            <p:nvPr/>
          </p:nvSpPr>
          <p:spPr>
            <a:xfrm>
              <a:off x="4788473" y="3874027"/>
              <a:ext cx="2366682" cy="1232647"/>
            </a:xfrm>
            <a:custGeom>
              <a:avLst/>
              <a:gdLst/>
              <a:ahLst/>
              <a:cxnLst/>
              <a:rect l="l" t="t" r="r" b="b"/>
              <a:pathLst>
                <a:path w="2682240" h="1397000">
                  <a:moveTo>
                    <a:pt x="320326" y="0"/>
                  </a:moveTo>
                  <a:lnTo>
                    <a:pt x="250437" y="462"/>
                  </a:lnTo>
                  <a:lnTo>
                    <a:pt x="200775" y="3071"/>
                  </a:lnTo>
                  <a:lnTo>
                    <a:pt x="157236" y="9715"/>
                  </a:lnTo>
                  <a:lnTo>
                    <a:pt x="113592" y="23650"/>
                  </a:lnTo>
                  <a:lnTo>
                    <a:pt x="71775" y="51584"/>
                  </a:lnTo>
                  <a:lnTo>
                    <a:pt x="45506" y="79963"/>
                  </a:lnTo>
                  <a:lnTo>
                    <a:pt x="24239" y="114496"/>
                  </a:lnTo>
                  <a:lnTo>
                    <a:pt x="10502" y="150824"/>
                  </a:lnTo>
                  <a:lnTo>
                    <a:pt x="3472" y="192473"/>
                  </a:lnTo>
                  <a:lnTo>
                    <a:pt x="580" y="241109"/>
                  </a:lnTo>
                  <a:lnTo>
                    <a:pt x="19" y="285561"/>
                  </a:lnTo>
                  <a:lnTo>
                    <a:pt x="0" y="1101821"/>
                  </a:lnTo>
                  <a:lnTo>
                    <a:pt x="63" y="1117632"/>
                  </a:lnTo>
                  <a:lnTo>
                    <a:pt x="822" y="1159873"/>
                  </a:lnTo>
                  <a:lnTo>
                    <a:pt x="4265" y="1207458"/>
                  </a:lnTo>
                  <a:lnTo>
                    <a:pt x="12213" y="1250368"/>
                  </a:lnTo>
                  <a:lnTo>
                    <a:pt x="29538" y="1294512"/>
                  </a:lnTo>
                  <a:lnTo>
                    <a:pt x="60338" y="1334475"/>
                  </a:lnTo>
                  <a:lnTo>
                    <a:pt x="90795" y="1359139"/>
                  </a:lnTo>
                  <a:lnTo>
                    <a:pt x="127348" y="1378614"/>
                  </a:lnTo>
                  <a:lnTo>
                    <a:pt x="171139" y="1390618"/>
                  </a:lnTo>
                  <a:lnTo>
                    <a:pt x="215577" y="1395347"/>
                  </a:lnTo>
                  <a:lnTo>
                    <a:pt x="255032" y="1396683"/>
                  </a:lnTo>
                  <a:lnTo>
                    <a:pt x="302379" y="1396985"/>
                  </a:lnTo>
                  <a:lnTo>
                    <a:pt x="2417743" y="1396769"/>
                  </a:lnTo>
                  <a:lnTo>
                    <a:pt x="2457749" y="1395607"/>
                  </a:lnTo>
                  <a:lnTo>
                    <a:pt x="2503618" y="1391216"/>
                  </a:lnTo>
                  <a:lnTo>
                    <a:pt x="2546266" y="1381846"/>
                  </a:lnTo>
                  <a:lnTo>
                    <a:pt x="2590431" y="1360801"/>
                  </a:lnTo>
                  <a:lnTo>
                    <a:pt x="2628474" y="1327164"/>
                  </a:lnTo>
                  <a:lnTo>
                    <a:pt x="2651469" y="1294658"/>
                  </a:lnTo>
                  <a:lnTo>
                    <a:pt x="2669083" y="1256124"/>
                  </a:lnTo>
                  <a:lnTo>
                    <a:pt x="2677433" y="1215343"/>
                  </a:lnTo>
                  <a:lnTo>
                    <a:pt x="2681187" y="1168981"/>
                  </a:lnTo>
                  <a:lnTo>
                    <a:pt x="2682092" y="1127158"/>
                  </a:lnTo>
                  <a:lnTo>
                    <a:pt x="2682203" y="295167"/>
                  </a:lnTo>
                  <a:lnTo>
                    <a:pt x="2682139" y="279354"/>
                  </a:lnTo>
                  <a:lnTo>
                    <a:pt x="2681380" y="237109"/>
                  </a:lnTo>
                  <a:lnTo>
                    <a:pt x="2677939" y="189523"/>
                  </a:lnTo>
                  <a:lnTo>
                    <a:pt x="2669992" y="146617"/>
                  </a:lnTo>
                  <a:lnTo>
                    <a:pt x="2652669" y="102475"/>
                  </a:lnTo>
                  <a:lnTo>
                    <a:pt x="2621869" y="62512"/>
                  </a:lnTo>
                  <a:lnTo>
                    <a:pt x="2591411" y="37850"/>
                  </a:lnTo>
                  <a:lnTo>
                    <a:pt x="2554855" y="18378"/>
                  </a:lnTo>
                  <a:lnTo>
                    <a:pt x="2511068" y="6373"/>
                  </a:lnTo>
                  <a:lnTo>
                    <a:pt x="2466637" y="1642"/>
                  </a:lnTo>
                  <a:lnTo>
                    <a:pt x="2412394" y="129"/>
                  </a:lnTo>
                  <a:lnTo>
                    <a:pt x="32032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16871" y="4100197"/>
              <a:ext cx="1239710" cy="446554"/>
              <a:chOff x="5389169" y="4014916"/>
              <a:chExt cx="1239710" cy="446554"/>
            </a:xfrm>
          </p:grpSpPr>
          <p:sp>
            <p:nvSpPr>
              <p:cNvPr id="53" name="object 53"/>
              <p:cNvSpPr/>
              <p:nvPr/>
            </p:nvSpPr>
            <p:spPr>
              <a:xfrm>
                <a:off x="5389169" y="4044982"/>
                <a:ext cx="318807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61314" h="345439">
                    <a:moveTo>
                      <a:pt x="245638" y="15758"/>
                    </a:moveTo>
                    <a:lnTo>
                      <a:pt x="103906" y="15758"/>
                    </a:lnTo>
                    <a:lnTo>
                      <a:pt x="112897" y="16123"/>
                    </a:lnTo>
                    <a:lnTo>
                      <a:pt x="118902" y="16489"/>
                    </a:lnTo>
                    <a:lnTo>
                      <a:pt x="127132" y="17617"/>
                    </a:lnTo>
                    <a:lnTo>
                      <a:pt x="130149" y="19110"/>
                    </a:lnTo>
                    <a:lnTo>
                      <a:pt x="130149" y="26609"/>
                    </a:lnTo>
                    <a:lnTo>
                      <a:pt x="129753" y="28133"/>
                    </a:lnTo>
                    <a:lnTo>
                      <a:pt x="60380" y="305784"/>
                    </a:lnTo>
                    <a:lnTo>
                      <a:pt x="16562" y="329389"/>
                    </a:lnTo>
                    <a:lnTo>
                      <a:pt x="0" y="329394"/>
                    </a:lnTo>
                    <a:lnTo>
                      <a:pt x="0" y="345134"/>
                    </a:lnTo>
                    <a:lnTo>
                      <a:pt x="7894" y="345134"/>
                    </a:lnTo>
                    <a:lnTo>
                      <a:pt x="18393" y="344981"/>
                    </a:lnTo>
                    <a:lnTo>
                      <a:pt x="60692" y="343802"/>
                    </a:lnTo>
                    <a:lnTo>
                      <a:pt x="71585" y="343635"/>
                    </a:lnTo>
                    <a:lnTo>
                      <a:pt x="147401" y="343635"/>
                    </a:lnTo>
                    <a:lnTo>
                      <a:pt x="147401" y="329394"/>
                    </a:lnTo>
                    <a:lnTo>
                      <a:pt x="133136" y="329394"/>
                    </a:lnTo>
                    <a:lnTo>
                      <a:pt x="114609" y="328933"/>
                    </a:lnTo>
                    <a:lnTo>
                      <a:pt x="102811" y="325706"/>
                    </a:lnTo>
                    <a:lnTo>
                      <a:pt x="100157" y="317406"/>
                    </a:lnTo>
                    <a:lnTo>
                      <a:pt x="101254" y="314785"/>
                    </a:lnTo>
                    <a:lnTo>
                      <a:pt x="101650" y="311786"/>
                    </a:lnTo>
                    <a:lnTo>
                      <a:pt x="133136" y="185495"/>
                    </a:lnTo>
                    <a:lnTo>
                      <a:pt x="219029" y="185495"/>
                    </a:lnTo>
                    <a:lnTo>
                      <a:pt x="234271" y="184718"/>
                    </a:lnTo>
                    <a:lnTo>
                      <a:pt x="249310" y="182456"/>
                    </a:lnTo>
                    <a:lnTo>
                      <a:pt x="264002" y="178814"/>
                    </a:lnTo>
                    <a:lnTo>
                      <a:pt x="278202" y="173896"/>
                    </a:lnTo>
                    <a:lnTo>
                      <a:pt x="281560" y="172388"/>
                    </a:lnTo>
                    <a:lnTo>
                      <a:pt x="135026" y="172388"/>
                    </a:lnTo>
                    <a:lnTo>
                      <a:pt x="169529" y="34869"/>
                    </a:lnTo>
                    <a:lnTo>
                      <a:pt x="174508" y="20957"/>
                    </a:lnTo>
                    <a:lnTo>
                      <a:pt x="184500" y="16214"/>
                    </a:lnTo>
                    <a:lnTo>
                      <a:pt x="245638" y="15758"/>
                    </a:lnTo>
                    <a:close/>
                  </a:path>
                  <a:path w="361314" h="345439">
                    <a:moveTo>
                      <a:pt x="147401" y="343635"/>
                    </a:moveTo>
                    <a:lnTo>
                      <a:pt x="71585" y="343635"/>
                    </a:lnTo>
                    <a:lnTo>
                      <a:pt x="112649" y="344256"/>
                    </a:lnTo>
                    <a:lnTo>
                      <a:pt x="125083" y="344786"/>
                    </a:lnTo>
                    <a:lnTo>
                      <a:pt x="135655" y="345125"/>
                    </a:lnTo>
                    <a:lnTo>
                      <a:pt x="147401" y="345134"/>
                    </a:lnTo>
                    <a:lnTo>
                      <a:pt x="147401" y="343635"/>
                    </a:lnTo>
                    <a:close/>
                  </a:path>
                  <a:path w="361314" h="345439">
                    <a:moveTo>
                      <a:pt x="97901" y="0"/>
                    </a:moveTo>
                    <a:lnTo>
                      <a:pt x="82509" y="0"/>
                    </a:lnTo>
                    <a:lnTo>
                      <a:pt x="82509" y="15758"/>
                    </a:lnTo>
                    <a:lnTo>
                      <a:pt x="245638" y="15758"/>
                    </a:lnTo>
                    <a:lnTo>
                      <a:pt x="263485" y="16710"/>
                    </a:lnTo>
                    <a:lnTo>
                      <a:pt x="302406" y="32311"/>
                    </a:lnTo>
                    <a:lnTo>
                      <a:pt x="313597" y="54978"/>
                    </a:lnTo>
                    <a:lnTo>
                      <a:pt x="313297" y="67208"/>
                    </a:lnTo>
                    <a:lnTo>
                      <a:pt x="305657" y="107492"/>
                    </a:lnTo>
                    <a:lnTo>
                      <a:pt x="275485" y="151691"/>
                    </a:lnTo>
                    <a:lnTo>
                      <a:pt x="238017" y="168861"/>
                    </a:lnTo>
                    <a:lnTo>
                      <a:pt x="135026" y="172388"/>
                    </a:lnTo>
                    <a:lnTo>
                      <a:pt x="281560" y="172388"/>
                    </a:lnTo>
                    <a:lnTo>
                      <a:pt x="316389" y="152533"/>
                    </a:lnTo>
                    <a:lnTo>
                      <a:pt x="344908" y="123450"/>
                    </a:lnTo>
                    <a:lnTo>
                      <a:pt x="361111" y="77538"/>
                    </a:lnTo>
                    <a:lnTo>
                      <a:pt x="360100" y="65546"/>
                    </a:lnTo>
                    <a:lnTo>
                      <a:pt x="335812" y="23426"/>
                    </a:lnTo>
                    <a:lnTo>
                      <a:pt x="296475" y="3976"/>
                    </a:lnTo>
                    <a:lnTo>
                      <a:pt x="279365" y="949"/>
                    </a:lnTo>
                    <a:lnTo>
                      <a:pt x="9790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5763769" y="4014916"/>
                <a:ext cx="103654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w="117475" h="506095">
                    <a:moveTo>
                      <a:pt x="115101" y="0"/>
                    </a:moveTo>
                    <a:lnTo>
                      <a:pt x="112083" y="0"/>
                    </a:lnTo>
                    <a:lnTo>
                      <a:pt x="109365" y="1027"/>
                    </a:lnTo>
                    <a:lnTo>
                      <a:pt x="71409" y="36128"/>
                    </a:lnTo>
                    <a:lnTo>
                      <a:pt x="41194" y="80106"/>
                    </a:lnTo>
                    <a:lnTo>
                      <a:pt x="20867" y="125376"/>
                    </a:lnTo>
                    <a:lnTo>
                      <a:pt x="9375" y="165073"/>
                    </a:lnTo>
                    <a:lnTo>
                      <a:pt x="2889" y="202894"/>
                    </a:lnTo>
                    <a:lnTo>
                      <a:pt x="0" y="248512"/>
                    </a:lnTo>
                    <a:lnTo>
                      <a:pt x="95" y="258877"/>
                    </a:lnTo>
                    <a:lnTo>
                      <a:pt x="3291" y="305310"/>
                    </a:lnTo>
                    <a:lnTo>
                      <a:pt x="9977" y="343761"/>
                    </a:lnTo>
                    <a:lnTo>
                      <a:pt x="21771" y="383608"/>
                    </a:lnTo>
                    <a:lnTo>
                      <a:pt x="42779" y="428446"/>
                    </a:lnTo>
                    <a:lnTo>
                      <a:pt x="73479" y="471851"/>
                    </a:lnTo>
                    <a:lnTo>
                      <a:pt x="105880" y="502336"/>
                    </a:lnTo>
                    <a:lnTo>
                      <a:pt x="115101" y="505489"/>
                    </a:lnTo>
                    <a:lnTo>
                      <a:pt x="116960" y="504002"/>
                    </a:lnTo>
                    <a:lnTo>
                      <a:pt x="116960" y="498000"/>
                    </a:lnTo>
                    <a:lnTo>
                      <a:pt x="108334" y="489380"/>
                    </a:lnTo>
                    <a:lnTo>
                      <a:pt x="99068" y="479406"/>
                    </a:lnTo>
                    <a:lnTo>
                      <a:pt x="75405" y="446906"/>
                    </a:lnTo>
                    <a:lnTo>
                      <a:pt x="57430" y="411375"/>
                    </a:lnTo>
                    <a:lnTo>
                      <a:pt x="44487" y="373889"/>
                    </a:lnTo>
                    <a:lnTo>
                      <a:pt x="35916" y="335523"/>
                    </a:lnTo>
                    <a:lnTo>
                      <a:pt x="31060" y="297352"/>
                    </a:lnTo>
                    <a:lnTo>
                      <a:pt x="29260" y="260451"/>
                    </a:lnTo>
                    <a:lnTo>
                      <a:pt x="29399" y="246172"/>
                    </a:lnTo>
                    <a:lnTo>
                      <a:pt x="31723" y="204144"/>
                    </a:lnTo>
                    <a:lnTo>
                      <a:pt x="37284" y="163607"/>
                    </a:lnTo>
                    <a:lnTo>
                      <a:pt x="46566" y="124918"/>
                    </a:lnTo>
                    <a:lnTo>
                      <a:pt x="60052" y="88432"/>
                    </a:lnTo>
                    <a:lnTo>
                      <a:pt x="78226" y="54506"/>
                    </a:lnTo>
                    <a:lnTo>
                      <a:pt x="101574" y="23495"/>
                    </a:lnTo>
                    <a:lnTo>
                      <a:pt x="116960" y="7863"/>
                    </a:lnTo>
                    <a:lnTo>
                      <a:pt x="116960" y="1493"/>
                    </a:lnTo>
                    <a:lnTo>
                      <a:pt x="11510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5905025" y="4152452"/>
                <a:ext cx="206187" cy="287431"/>
              </a:xfrm>
              <a:custGeom>
                <a:avLst/>
                <a:gdLst/>
                <a:ahLst/>
                <a:cxnLst/>
                <a:rect l="l" t="t" r="r" b="b"/>
                <a:pathLst>
                  <a:path w="233679" h="325754">
                    <a:moveTo>
                      <a:pt x="39349" y="249951"/>
                    </a:moveTo>
                    <a:lnTo>
                      <a:pt x="28228" y="252225"/>
                    </a:lnTo>
                    <a:lnTo>
                      <a:pt x="17817" y="259859"/>
                    </a:lnTo>
                    <a:lnTo>
                      <a:pt x="11299" y="274055"/>
                    </a:lnTo>
                    <a:lnTo>
                      <a:pt x="12787" y="289962"/>
                    </a:lnTo>
                    <a:lnTo>
                      <a:pt x="17791" y="303109"/>
                    </a:lnTo>
                    <a:lnTo>
                      <a:pt x="25895" y="313429"/>
                    </a:lnTo>
                    <a:lnTo>
                      <a:pt x="36683" y="320854"/>
                    </a:lnTo>
                    <a:lnTo>
                      <a:pt x="49738" y="325317"/>
                    </a:lnTo>
                    <a:lnTo>
                      <a:pt x="64475" y="324858"/>
                    </a:lnTo>
                    <a:lnTo>
                      <a:pt x="78664" y="322892"/>
                    </a:lnTo>
                    <a:lnTo>
                      <a:pt x="92247" y="319511"/>
                    </a:lnTo>
                    <a:lnTo>
                      <a:pt x="103115" y="315551"/>
                    </a:lnTo>
                    <a:lnTo>
                      <a:pt x="70280" y="315551"/>
                    </a:lnTo>
                    <a:lnTo>
                      <a:pt x="58763" y="315171"/>
                    </a:lnTo>
                    <a:lnTo>
                      <a:pt x="45769" y="312379"/>
                    </a:lnTo>
                    <a:lnTo>
                      <a:pt x="33757" y="305494"/>
                    </a:lnTo>
                    <a:lnTo>
                      <a:pt x="34137" y="294537"/>
                    </a:lnTo>
                    <a:lnTo>
                      <a:pt x="40507" y="294537"/>
                    </a:lnTo>
                    <a:lnTo>
                      <a:pt x="47640" y="288535"/>
                    </a:lnTo>
                    <a:lnTo>
                      <a:pt x="52486" y="284045"/>
                    </a:lnTo>
                    <a:lnTo>
                      <a:pt x="57759" y="277297"/>
                    </a:lnTo>
                    <a:lnTo>
                      <a:pt x="57759" y="267924"/>
                    </a:lnTo>
                    <a:lnTo>
                      <a:pt x="50484" y="253203"/>
                    </a:lnTo>
                    <a:lnTo>
                      <a:pt x="39349" y="249951"/>
                    </a:lnTo>
                    <a:close/>
                  </a:path>
                  <a:path w="233679" h="325754">
                    <a:moveTo>
                      <a:pt x="186367" y="208749"/>
                    </a:moveTo>
                    <a:lnTo>
                      <a:pt x="149916" y="208749"/>
                    </a:lnTo>
                    <a:lnTo>
                      <a:pt x="147971" y="219926"/>
                    </a:lnTo>
                    <a:lnTo>
                      <a:pt x="145407" y="231300"/>
                    </a:lnTo>
                    <a:lnTo>
                      <a:pt x="131253" y="266846"/>
                    </a:lnTo>
                    <a:lnTo>
                      <a:pt x="104136" y="300022"/>
                    </a:lnTo>
                    <a:lnTo>
                      <a:pt x="70280" y="315551"/>
                    </a:lnTo>
                    <a:lnTo>
                      <a:pt x="103115" y="315551"/>
                    </a:lnTo>
                    <a:lnTo>
                      <a:pt x="139317" y="293636"/>
                    </a:lnTo>
                    <a:lnTo>
                      <a:pt x="165324" y="263791"/>
                    </a:lnTo>
                    <a:lnTo>
                      <a:pt x="181573" y="227709"/>
                    </a:lnTo>
                    <a:lnTo>
                      <a:pt x="186367" y="208749"/>
                    </a:lnTo>
                    <a:close/>
                  </a:path>
                  <a:path w="233679" h="325754">
                    <a:moveTo>
                      <a:pt x="94505" y="10881"/>
                    </a:moveTo>
                    <a:lnTo>
                      <a:pt x="77998" y="10881"/>
                    </a:lnTo>
                    <a:lnTo>
                      <a:pt x="77998" y="27349"/>
                    </a:lnTo>
                    <a:lnTo>
                      <a:pt x="76374" y="40441"/>
                    </a:lnTo>
                    <a:lnTo>
                      <a:pt x="72724" y="53022"/>
                    </a:lnTo>
                    <a:lnTo>
                      <a:pt x="65723" y="71937"/>
                    </a:lnTo>
                    <a:lnTo>
                      <a:pt x="59663" y="88757"/>
                    </a:lnTo>
                    <a:lnTo>
                      <a:pt x="46721" y="128710"/>
                    </a:lnTo>
                    <a:lnTo>
                      <a:pt x="40205" y="165161"/>
                    </a:lnTo>
                    <a:lnTo>
                      <a:pt x="42043" y="183995"/>
                    </a:lnTo>
                    <a:lnTo>
                      <a:pt x="65117" y="219180"/>
                    </a:lnTo>
                    <a:lnTo>
                      <a:pt x="89109" y="227999"/>
                    </a:lnTo>
                    <a:lnTo>
                      <a:pt x="105786" y="227555"/>
                    </a:lnTo>
                    <a:lnTo>
                      <a:pt x="119743" y="225252"/>
                    </a:lnTo>
                    <a:lnTo>
                      <a:pt x="131441" y="221247"/>
                    </a:lnTo>
                    <a:lnTo>
                      <a:pt x="139919" y="216493"/>
                    </a:lnTo>
                    <a:lnTo>
                      <a:pt x="114584" y="216493"/>
                    </a:lnTo>
                    <a:lnTo>
                      <a:pt x="95170" y="214357"/>
                    </a:lnTo>
                    <a:lnTo>
                      <a:pt x="82715" y="207414"/>
                    </a:lnTo>
                    <a:lnTo>
                      <a:pt x="75751" y="197216"/>
                    </a:lnTo>
                    <a:lnTo>
                      <a:pt x="72810" y="185311"/>
                    </a:lnTo>
                    <a:lnTo>
                      <a:pt x="73015" y="174384"/>
                    </a:lnTo>
                    <a:lnTo>
                      <a:pt x="80948" y="128478"/>
                    </a:lnTo>
                    <a:lnTo>
                      <a:pt x="94241" y="88446"/>
                    </a:lnTo>
                    <a:lnTo>
                      <a:pt x="101638" y="68743"/>
                    </a:lnTo>
                    <a:lnTo>
                      <a:pt x="105955" y="56224"/>
                    </a:lnTo>
                    <a:lnTo>
                      <a:pt x="107951" y="47775"/>
                    </a:lnTo>
                    <a:lnTo>
                      <a:pt x="106291" y="31693"/>
                    </a:lnTo>
                    <a:lnTo>
                      <a:pt x="101019" y="18473"/>
                    </a:lnTo>
                    <a:lnTo>
                      <a:pt x="94505" y="10881"/>
                    </a:lnTo>
                    <a:close/>
                  </a:path>
                  <a:path w="233679" h="325754">
                    <a:moveTo>
                      <a:pt x="226131" y="5607"/>
                    </a:moveTo>
                    <a:lnTo>
                      <a:pt x="213390" y="5607"/>
                    </a:lnTo>
                    <a:lnTo>
                      <a:pt x="205496" y="8625"/>
                    </a:lnTo>
                    <a:lnTo>
                      <a:pt x="200985" y="16123"/>
                    </a:lnTo>
                    <a:lnTo>
                      <a:pt x="198142" y="25797"/>
                    </a:lnTo>
                    <a:lnTo>
                      <a:pt x="194511" y="40557"/>
                    </a:lnTo>
                    <a:lnTo>
                      <a:pt x="190985" y="53751"/>
                    </a:lnTo>
                    <a:lnTo>
                      <a:pt x="187901" y="65953"/>
                    </a:lnTo>
                    <a:lnTo>
                      <a:pt x="185113" y="77815"/>
                    </a:lnTo>
                    <a:lnTo>
                      <a:pt x="160873" y="174616"/>
                    </a:lnTo>
                    <a:lnTo>
                      <a:pt x="129711" y="210396"/>
                    </a:lnTo>
                    <a:lnTo>
                      <a:pt x="114584" y="216493"/>
                    </a:lnTo>
                    <a:lnTo>
                      <a:pt x="139919" y="216493"/>
                    </a:lnTo>
                    <a:lnTo>
                      <a:pt x="141345" y="215694"/>
                    </a:lnTo>
                    <a:lnTo>
                      <a:pt x="149916" y="208749"/>
                    </a:lnTo>
                    <a:lnTo>
                      <a:pt x="186367" y="208749"/>
                    </a:lnTo>
                    <a:lnTo>
                      <a:pt x="231373" y="30729"/>
                    </a:lnTo>
                    <a:lnTo>
                      <a:pt x="233263" y="23609"/>
                    </a:lnTo>
                    <a:lnTo>
                      <a:pt x="233263" y="10119"/>
                    </a:lnTo>
                    <a:lnTo>
                      <a:pt x="226131" y="5607"/>
                    </a:lnTo>
                    <a:close/>
                  </a:path>
                  <a:path w="233679" h="325754">
                    <a:moveTo>
                      <a:pt x="66943" y="0"/>
                    </a:moveTo>
                    <a:lnTo>
                      <a:pt x="24927" y="22940"/>
                    </a:lnTo>
                    <a:lnTo>
                      <a:pt x="3937" y="62945"/>
                    </a:lnTo>
                    <a:lnTo>
                      <a:pt x="0" y="82807"/>
                    </a:lnTo>
                    <a:lnTo>
                      <a:pt x="11247" y="82807"/>
                    </a:lnTo>
                    <a:lnTo>
                      <a:pt x="11612" y="81689"/>
                    </a:lnTo>
                    <a:lnTo>
                      <a:pt x="14234" y="73819"/>
                    </a:lnTo>
                    <a:lnTo>
                      <a:pt x="28626" y="38046"/>
                    </a:lnTo>
                    <a:lnTo>
                      <a:pt x="62147" y="11047"/>
                    </a:lnTo>
                    <a:lnTo>
                      <a:pt x="69372" y="10881"/>
                    </a:lnTo>
                    <a:lnTo>
                      <a:pt x="94505" y="10881"/>
                    </a:lnTo>
                    <a:lnTo>
                      <a:pt x="92476" y="8515"/>
                    </a:lnTo>
                    <a:lnTo>
                      <a:pt x="81003" y="2224"/>
                    </a:lnTo>
                    <a:lnTo>
                      <a:pt x="6694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6188932" y="4014916"/>
                <a:ext cx="0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h="506095">
                    <a:moveTo>
                      <a:pt x="0" y="0"/>
                    </a:moveTo>
                    <a:lnTo>
                      <a:pt x="0" y="505489"/>
                    </a:lnTo>
                  </a:path>
                </a:pathLst>
              </a:custGeom>
              <a:ln w="215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6265096" y="4152481"/>
                <a:ext cx="219635" cy="202266"/>
              </a:xfrm>
              <a:custGeom>
                <a:avLst/>
                <a:gdLst/>
                <a:ahLst/>
                <a:cxnLst/>
                <a:rect l="l" t="t" r="r" b="b"/>
                <a:pathLst>
                  <a:path w="248920" h="229235">
                    <a:moveTo>
                      <a:pt x="33758" y="167616"/>
                    </a:moveTo>
                    <a:lnTo>
                      <a:pt x="17708" y="169573"/>
                    </a:lnTo>
                    <a:lnTo>
                      <a:pt x="6322" y="176598"/>
                    </a:lnTo>
                    <a:lnTo>
                      <a:pt x="0" y="187285"/>
                    </a:lnTo>
                    <a:lnTo>
                      <a:pt x="2190" y="203569"/>
                    </a:lnTo>
                    <a:lnTo>
                      <a:pt x="9257" y="215350"/>
                    </a:lnTo>
                    <a:lnTo>
                      <a:pt x="19802" y="223153"/>
                    </a:lnTo>
                    <a:lnTo>
                      <a:pt x="32425" y="227501"/>
                    </a:lnTo>
                    <a:lnTo>
                      <a:pt x="45728" y="228920"/>
                    </a:lnTo>
                    <a:lnTo>
                      <a:pt x="63559" y="225484"/>
                    </a:lnTo>
                    <a:lnTo>
                      <a:pt x="77745" y="217172"/>
                    </a:lnTo>
                    <a:lnTo>
                      <a:pt x="41558" y="217172"/>
                    </a:lnTo>
                    <a:lnTo>
                      <a:pt x="28895" y="214665"/>
                    </a:lnTo>
                    <a:lnTo>
                      <a:pt x="36365" y="206408"/>
                    </a:lnTo>
                    <a:lnTo>
                      <a:pt x="43487" y="194806"/>
                    </a:lnTo>
                    <a:lnTo>
                      <a:pt x="41436" y="175483"/>
                    </a:lnTo>
                    <a:lnTo>
                      <a:pt x="33758" y="167616"/>
                    </a:lnTo>
                    <a:close/>
                  </a:path>
                  <a:path w="248920" h="229235">
                    <a:moveTo>
                      <a:pt x="128126" y="190877"/>
                    </a:moveTo>
                    <a:lnTo>
                      <a:pt x="99372" y="190877"/>
                    </a:lnTo>
                    <a:lnTo>
                      <a:pt x="104257" y="201266"/>
                    </a:lnTo>
                    <a:lnTo>
                      <a:pt x="111752" y="211132"/>
                    </a:lnTo>
                    <a:lnTo>
                      <a:pt x="121853" y="219593"/>
                    </a:lnTo>
                    <a:lnTo>
                      <a:pt x="134557" y="225767"/>
                    </a:lnTo>
                    <a:lnTo>
                      <a:pt x="149860" y="228771"/>
                    </a:lnTo>
                    <a:lnTo>
                      <a:pt x="167432" y="226610"/>
                    </a:lnTo>
                    <a:lnTo>
                      <a:pt x="183003" y="220651"/>
                    </a:lnTo>
                    <a:lnTo>
                      <a:pt x="187778" y="217546"/>
                    </a:lnTo>
                    <a:lnTo>
                      <a:pt x="158290" y="217546"/>
                    </a:lnTo>
                    <a:lnTo>
                      <a:pt x="142593" y="214198"/>
                    </a:lnTo>
                    <a:lnTo>
                      <a:pt x="132797" y="205236"/>
                    </a:lnTo>
                    <a:lnTo>
                      <a:pt x="128110" y="192630"/>
                    </a:lnTo>
                    <a:lnTo>
                      <a:pt x="128126" y="190877"/>
                    </a:lnTo>
                    <a:close/>
                  </a:path>
                  <a:path w="248920" h="229235">
                    <a:moveTo>
                      <a:pt x="235046" y="146103"/>
                    </a:moveTo>
                    <a:lnTo>
                      <a:pt x="224531" y="146103"/>
                    </a:lnTo>
                    <a:lnTo>
                      <a:pt x="223433" y="147984"/>
                    </a:lnTo>
                    <a:lnTo>
                      <a:pt x="222671" y="151355"/>
                    </a:lnTo>
                    <a:lnTo>
                      <a:pt x="215009" y="171015"/>
                    </a:lnTo>
                    <a:lnTo>
                      <a:pt x="185821" y="206947"/>
                    </a:lnTo>
                    <a:lnTo>
                      <a:pt x="158290" y="217546"/>
                    </a:lnTo>
                    <a:lnTo>
                      <a:pt x="187778" y="217546"/>
                    </a:lnTo>
                    <a:lnTo>
                      <a:pt x="217600" y="189374"/>
                    </a:lnTo>
                    <a:lnTo>
                      <a:pt x="235036" y="151422"/>
                    </a:lnTo>
                    <a:lnTo>
                      <a:pt x="235046" y="146103"/>
                    </a:lnTo>
                    <a:close/>
                  </a:path>
                  <a:path w="248920" h="229235">
                    <a:moveTo>
                      <a:pt x="132007" y="11007"/>
                    </a:moveTo>
                    <a:lnTo>
                      <a:pt x="91722" y="11007"/>
                    </a:lnTo>
                    <a:lnTo>
                      <a:pt x="103027" y="12423"/>
                    </a:lnTo>
                    <a:lnTo>
                      <a:pt x="113771" y="18556"/>
                    </a:lnTo>
                    <a:lnTo>
                      <a:pt x="121048" y="31844"/>
                    </a:lnTo>
                    <a:lnTo>
                      <a:pt x="121203" y="40046"/>
                    </a:lnTo>
                    <a:lnTo>
                      <a:pt x="120832" y="48659"/>
                    </a:lnTo>
                    <a:lnTo>
                      <a:pt x="114088" y="90321"/>
                    </a:lnTo>
                    <a:lnTo>
                      <a:pt x="103508" y="133505"/>
                    </a:lnTo>
                    <a:lnTo>
                      <a:pt x="86591" y="185641"/>
                    </a:lnTo>
                    <a:lnTo>
                      <a:pt x="53498" y="217086"/>
                    </a:lnTo>
                    <a:lnTo>
                      <a:pt x="41558" y="217172"/>
                    </a:lnTo>
                    <a:lnTo>
                      <a:pt x="77745" y="217172"/>
                    </a:lnTo>
                    <a:lnTo>
                      <a:pt x="77891" y="217086"/>
                    </a:lnTo>
                    <a:lnTo>
                      <a:pt x="88669" y="206605"/>
                    </a:lnTo>
                    <a:lnTo>
                      <a:pt x="95847" y="196911"/>
                    </a:lnTo>
                    <a:lnTo>
                      <a:pt x="99372" y="190877"/>
                    </a:lnTo>
                    <a:lnTo>
                      <a:pt x="128126" y="190877"/>
                    </a:lnTo>
                    <a:lnTo>
                      <a:pt x="135154" y="143291"/>
                    </a:lnTo>
                    <a:lnTo>
                      <a:pt x="153299" y="70784"/>
                    </a:lnTo>
                    <a:lnTo>
                      <a:pt x="166202" y="35971"/>
                    </a:lnTo>
                    <a:lnTo>
                      <a:pt x="151868" y="35971"/>
                    </a:lnTo>
                    <a:lnTo>
                      <a:pt x="142626" y="20869"/>
                    </a:lnTo>
                    <a:lnTo>
                      <a:pt x="132007" y="11007"/>
                    </a:lnTo>
                    <a:close/>
                  </a:path>
                  <a:path w="248920" h="229235">
                    <a:moveTo>
                      <a:pt x="98040" y="0"/>
                    </a:moveTo>
                    <a:lnTo>
                      <a:pt x="52098" y="17370"/>
                    </a:lnTo>
                    <a:lnTo>
                      <a:pt x="24038" y="52079"/>
                    </a:lnTo>
                    <a:lnTo>
                      <a:pt x="14554" y="82775"/>
                    </a:lnTo>
                    <a:lnTo>
                      <a:pt x="24673" y="82775"/>
                    </a:lnTo>
                    <a:lnTo>
                      <a:pt x="26167" y="81656"/>
                    </a:lnTo>
                    <a:lnTo>
                      <a:pt x="27295" y="77154"/>
                    </a:lnTo>
                    <a:lnTo>
                      <a:pt x="35011" y="57770"/>
                    </a:lnTo>
                    <a:lnTo>
                      <a:pt x="63918" y="21913"/>
                    </a:lnTo>
                    <a:lnTo>
                      <a:pt x="91722" y="11007"/>
                    </a:lnTo>
                    <a:lnTo>
                      <a:pt x="132007" y="11007"/>
                    </a:lnTo>
                    <a:lnTo>
                      <a:pt x="131581" y="10612"/>
                    </a:lnTo>
                    <a:lnTo>
                      <a:pt x="119774" y="4309"/>
                    </a:lnTo>
                    <a:lnTo>
                      <a:pt x="108247" y="1069"/>
                    </a:lnTo>
                    <a:lnTo>
                      <a:pt x="98040" y="0"/>
                    </a:lnTo>
                    <a:close/>
                  </a:path>
                  <a:path w="248920" h="229235">
                    <a:moveTo>
                      <a:pt x="236111" y="10919"/>
                    </a:moveTo>
                    <a:lnTo>
                      <a:pt x="200803" y="10919"/>
                    </a:lnTo>
                    <a:lnTo>
                      <a:pt x="210842" y="11445"/>
                    </a:lnTo>
                    <a:lnTo>
                      <a:pt x="224898" y="15521"/>
                    </a:lnTo>
                    <a:lnTo>
                      <a:pt x="214342" y="23122"/>
                    </a:lnTo>
                    <a:lnTo>
                      <a:pt x="206649" y="34429"/>
                    </a:lnTo>
                    <a:lnTo>
                      <a:pt x="207194" y="50824"/>
                    </a:lnTo>
                    <a:lnTo>
                      <a:pt x="213879" y="60241"/>
                    </a:lnTo>
                    <a:lnTo>
                      <a:pt x="229036" y="59732"/>
                    </a:lnTo>
                    <a:lnTo>
                      <a:pt x="241044" y="54593"/>
                    </a:lnTo>
                    <a:lnTo>
                      <a:pt x="248675" y="44828"/>
                    </a:lnTo>
                    <a:lnTo>
                      <a:pt x="246723" y="26382"/>
                    </a:lnTo>
                    <a:lnTo>
                      <a:pt x="239659" y="13661"/>
                    </a:lnTo>
                    <a:lnTo>
                      <a:pt x="236111" y="10919"/>
                    </a:lnTo>
                    <a:close/>
                  </a:path>
                  <a:path w="248920" h="229235">
                    <a:moveTo>
                      <a:pt x="206285" y="11"/>
                    </a:moveTo>
                    <a:lnTo>
                      <a:pt x="165360" y="17917"/>
                    </a:lnTo>
                    <a:lnTo>
                      <a:pt x="151868" y="35971"/>
                    </a:lnTo>
                    <a:lnTo>
                      <a:pt x="166202" y="35971"/>
                    </a:lnTo>
                    <a:lnTo>
                      <a:pt x="174280" y="24497"/>
                    </a:lnTo>
                    <a:lnTo>
                      <a:pt x="185881" y="15171"/>
                    </a:lnTo>
                    <a:lnTo>
                      <a:pt x="200803" y="10919"/>
                    </a:lnTo>
                    <a:lnTo>
                      <a:pt x="236111" y="10919"/>
                    </a:lnTo>
                    <a:lnTo>
                      <a:pt x="229332" y="5681"/>
                    </a:lnTo>
                    <a:lnTo>
                      <a:pt x="217591" y="1459"/>
                    </a:lnTo>
                    <a:lnTo>
                      <a:pt x="206285" y="1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6531389" y="4014916"/>
                <a:ext cx="97490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506095">
                    <a:moveTo>
                      <a:pt x="2255" y="0"/>
                    </a:moveTo>
                    <a:lnTo>
                      <a:pt x="0" y="2225"/>
                    </a:lnTo>
                    <a:lnTo>
                      <a:pt x="0" y="7863"/>
                    </a:lnTo>
                    <a:lnTo>
                      <a:pt x="9753" y="16855"/>
                    </a:lnTo>
                    <a:lnTo>
                      <a:pt x="17173" y="24728"/>
                    </a:lnTo>
                    <a:lnTo>
                      <a:pt x="43492" y="60936"/>
                    </a:lnTo>
                    <a:lnTo>
                      <a:pt x="64121" y="104475"/>
                    </a:lnTo>
                    <a:lnTo>
                      <a:pt x="75606" y="141768"/>
                    </a:lnTo>
                    <a:lnTo>
                      <a:pt x="83476" y="182902"/>
                    </a:lnTo>
                    <a:lnTo>
                      <a:pt x="87554" y="227757"/>
                    </a:lnTo>
                    <a:lnTo>
                      <a:pt x="88040" y="243514"/>
                    </a:lnTo>
                    <a:lnTo>
                      <a:pt x="87907" y="257803"/>
                    </a:lnTo>
                    <a:lnTo>
                      <a:pt x="85627" y="299951"/>
                    </a:lnTo>
                    <a:lnTo>
                      <a:pt x="80129" y="340718"/>
                    </a:lnTo>
                    <a:lnTo>
                      <a:pt x="70905" y="379719"/>
                    </a:lnTo>
                    <a:lnTo>
                      <a:pt x="57449" y="416566"/>
                    </a:lnTo>
                    <a:lnTo>
                      <a:pt x="39251" y="450874"/>
                    </a:lnTo>
                    <a:lnTo>
                      <a:pt x="15805" y="482255"/>
                    </a:lnTo>
                    <a:lnTo>
                      <a:pt x="0" y="498000"/>
                    </a:lnTo>
                    <a:lnTo>
                      <a:pt x="0" y="503621"/>
                    </a:lnTo>
                    <a:lnTo>
                      <a:pt x="2255" y="505489"/>
                    </a:lnTo>
                    <a:lnTo>
                      <a:pt x="5242" y="505489"/>
                    </a:lnTo>
                    <a:lnTo>
                      <a:pt x="36054" y="480282"/>
                    </a:lnTo>
                    <a:lnTo>
                      <a:pt x="66182" y="441888"/>
                    </a:lnTo>
                    <a:lnTo>
                      <a:pt x="85432" y="407080"/>
                    </a:lnTo>
                    <a:lnTo>
                      <a:pt x="100956" y="366811"/>
                    </a:lnTo>
                    <a:lnTo>
                      <a:pt x="110240" y="329566"/>
                    </a:lnTo>
                    <a:lnTo>
                      <a:pt x="110240" y="176374"/>
                    </a:lnTo>
                    <a:lnTo>
                      <a:pt x="98840" y="131811"/>
                    </a:lnTo>
                    <a:lnTo>
                      <a:pt x="78263" y="85197"/>
                    </a:lnTo>
                    <a:lnTo>
                      <a:pt x="57599" y="52609"/>
                    </a:lnTo>
                    <a:lnTo>
                      <a:pt x="29154" y="18706"/>
                    </a:lnTo>
                    <a:lnTo>
                      <a:pt x="6240" y="241"/>
                    </a:lnTo>
                    <a:lnTo>
                      <a:pt x="225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4970116" y="4579885"/>
              <a:ext cx="2018501" cy="384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97" kern="0" dirty="0">
                  <a:solidFill>
                    <a:prstClr val="black"/>
                  </a:solidFill>
                  <a:latin typeface="Arial"/>
                  <a:cs typeface="Arial"/>
                </a:rPr>
                <a:t>e</a:t>
              </a:r>
              <a:r>
                <a:rPr lang="en-US" sz="1897" kern="0" dirty="0" smtClean="0">
                  <a:solidFill>
                    <a:prstClr val="black"/>
                  </a:solidFill>
                  <a:latin typeface="Arial"/>
                  <a:cs typeface="Arial"/>
                </a:rPr>
                <a:t>ncoding models</a:t>
              </a:r>
              <a:endParaRPr lang="en-US" dirty="0"/>
            </a:p>
          </p:txBody>
        </p:sp>
      </p:grpSp>
      <p:sp>
        <p:nvSpPr>
          <p:cNvPr id="71" name="object 57"/>
          <p:cNvSpPr/>
          <p:nvPr/>
        </p:nvSpPr>
        <p:spPr>
          <a:xfrm>
            <a:off x="2118485" y="2037318"/>
            <a:ext cx="1941741" cy="15235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61"/>
          <p:cNvSpPr txBox="1"/>
          <p:nvPr/>
        </p:nvSpPr>
        <p:spPr>
          <a:xfrm>
            <a:off x="2767853" y="1593761"/>
            <a:ext cx="1173816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927" spc="13" dirty="0">
                <a:solidFill>
                  <a:prstClr val="black"/>
                </a:solidFill>
                <a:latin typeface="Arial"/>
                <a:cs typeface="Arial"/>
              </a:rPr>
              <a:t>[Kau</a:t>
            </a:r>
            <a:r>
              <a:rPr sz="927" spc="-13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927" spc="13" dirty="0">
                <a:solidFill>
                  <a:prstClr val="black"/>
                </a:solidFill>
                <a:latin typeface="Arial"/>
                <a:cs typeface="Arial"/>
              </a:rPr>
              <a:t>fman</a:t>
            </a:r>
            <a:r>
              <a:rPr sz="927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927" spc="9" dirty="0">
                <a:solidFill>
                  <a:prstClr val="black"/>
                </a:solidFill>
                <a:latin typeface="Arial"/>
                <a:cs typeface="Arial"/>
              </a:rPr>
              <a:t>et</a:t>
            </a:r>
            <a:r>
              <a:rPr sz="927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927" spc="9" dirty="0">
                <a:solidFill>
                  <a:prstClr val="black"/>
                </a:solidFill>
                <a:latin typeface="Arial"/>
                <a:cs typeface="Arial"/>
              </a:rPr>
              <a:t>al</a:t>
            </a:r>
            <a:r>
              <a:rPr sz="927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927" spc="13" dirty="0">
                <a:solidFill>
                  <a:prstClr val="black"/>
                </a:solidFill>
                <a:latin typeface="Arial"/>
                <a:cs typeface="Arial"/>
              </a:rPr>
              <a:t>2014]</a:t>
            </a:r>
            <a:endParaRPr sz="92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object 58"/>
          <p:cNvSpPr/>
          <p:nvPr/>
        </p:nvSpPr>
        <p:spPr>
          <a:xfrm>
            <a:off x="4220840" y="1983834"/>
            <a:ext cx="1795743" cy="837079"/>
          </a:xfrm>
          <a:custGeom>
            <a:avLst/>
            <a:gdLst/>
            <a:ahLst/>
            <a:cxnLst/>
            <a:rect l="l" t="t" r="r" b="b"/>
            <a:pathLst>
              <a:path w="2035175" h="948689">
                <a:moveTo>
                  <a:pt x="0" y="948305"/>
                </a:moveTo>
                <a:lnTo>
                  <a:pt x="16338" y="908301"/>
                </a:lnTo>
                <a:lnTo>
                  <a:pt x="33808" y="868869"/>
                </a:lnTo>
                <a:lnTo>
                  <a:pt x="52392" y="830032"/>
                </a:lnTo>
                <a:lnTo>
                  <a:pt x="72072" y="791811"/>
                </a:lnTo>
                <a:lnTo>
                  <a:pt x="92833" y="754227"/>
                </a:lnTo>
                <a:lnTo>
                  <a:pt x="114657" y="717302"/>
                </a:lnTo>
                <a:lnTo>
                  <a:pt x="137527" y="681058"/>
                </a:lnTo>
                <a:lnTo>
                  <a:pt x="161426" y="645516"/>
                </a:lnTo>
                <a:lnTo>
                  <a:pt x="186338" y="610698"/>
                </a:lnTo>
                <a:lnTo>
                  <a:pt x="212245" y="576625"/>
                </a:lnTo>
                <a:lnTo>
                  <a:pt x="239132" y="543318"/>
                </a:lnTo>
                <a:lnTo>
                  <a:pt x="266980" y="510800"/>
                </a:lnTo>
                <a:lnTo>
                  <a:pt x="295772" y="479092"/>
                </a:lnTo>
                <a:lnTo>
                  <a:pt x="325493" y="448215"/>
                </a:lnTo>
                <a:lnTo>
                  <a:pt x="356125" y="418191"/>
                </a:lnTo>
                <a:lnTo>
                  <a:pt x="387651" y="389041"/>
                </a:lnTo>
                <a:lnTo>
                  <a:pt x="420055" y="360787"/>
                </a:lnTo>
                <a:lnTo>
                  <a:pt x="453318" y="333451"/>
                </a:lnTo>
                <a:lnTo>
                  <a:pt x="487426" y="307053"/>
                </a:lnTo>
                <a:lnTo>
                  <a:pt x="522360" y="281616"/>
                </a:lnTo>
                <a:lnTo>
                  <a:pt x="589075" y="237067"/>
                </a:lnTo>
                <a:lnTo>
                  <a:pt x="657500" y="196336"/>
                </a:lnTo>
                <a:lnTo>
                  <a:pt x="727484" y="159426"/>
                </a:lnTo>
                <a:lnTo>
                  <a:pt x="798875" y="126343"/>
                </a:lnTo>
                <a:lnTo>
                  <a:pt x="871520" y="97091"/>
                </a:lnTo>
                <a:lnTo>
                  <a:pt x="945269" y="71675"/>
                </a:lnTo>
                <a:lnTo>
                  <a:pt x="1019969" y="50100"/>
                </a:lnTo>
                <a:lnTo>
                  <a:pt x="1095468" y="32370"/>
                </a:lnTo>
                <a:lnTo>
                  <a:pt x="1171614" y="18491"/>
                </a:lnTo>
                <a:lnTo>
                  <a:pt x="1248256" y="8466"/>
                </a:lnTo>
                <a:lnTo>
                  <a:pt x="1325242" y="2301"/>
                </a:lnTo>
                <a:lnTo>
                  <a:pt x="1402420" y="0"/>
                </a:lnTo>
                <a:lnTo>
                  <a:pt x="1479638" y="1567"/>
                </a:lnTo>
                <a:lnTo>
                  <a:pt x="1556744" y="7008"/>
                </a:lnTo>
                <a:lnTo>
                  <a:pt x="1633587" y="16328"/>
                </a:lnTo>
                <a:lnTo>
                  <a:pt x="1710015" y="29530"/>
                </a:lnTo>
                <a:lnTo>
                  <a:pt x="1785875" y="46620"/>
                </a:lnTo>
                <a:lnTo>
                  <a:pt x="1861016" y="67602"/>
                </a:lnTo>
                <a:lnTo>
                  <a:pt x="1935286" y="92481"/>
                </a:lnTo>
                <a:lnTo>
                  <a:pt x="2008534" y="121261"/>
                </a:lnTo>
                <a:lnTo>
                  <a:pt x="2034716" y="134794"/>
                </a:lnTo>
              </a:path>
            </a:pathLst>
          </a:custGeom>
          <a:ln w="5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59"/>
          <p:cNvSpPr/>
          <p:nvPr/>
        </p:nvSpPr>
        <p:spPr>
          <a:xfrm>
            <a:off x="5945366" y="1998421"/>
            <a:ext cx="233082" cy="188259"/>
          </a:xfrm>
          <a:custGeom>
            <a:avLst/>
            <a:gdLst/>
            <a:ahLst/>
            <a:cxnLst/>
            <a:rect l="l" t="t" r="r" b="b"/>
            <a:pathLst>
              <a:path w="264160" h="213360">
                <a:moveTo>
                  <a:pt x="108173" y="0"/>
                </a:moveTo>
                <a:lnTo>
                  <a:pt x="0" y="209489"/>
                </a:lnTo>
                <a:lnTo>
                  <a:pt x="263560" y="212933"/>
                </a:lnTo>
                <a:lnTo>
                  <a:pt x="108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60"/>
          <p:cNvSpPr txBox="1">
            <a:spLocks noGrp="1"/>
          </p:cNvSpPr>
          <p:nvPr>
            <p:ph type="body" idx="1"/>
          </p:nvPr>
        </p:nvSpPr>
        <p:spPr>
          <a:xfrm>
            <a:off x="1795412" y="5332078"/>
            <a:ext cx="9647651" cy="983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2190">
              <a:spcBef>
                <a:spcPts val="1579"/>
              </a:spcBef>
            </a:pPr>
            <a:r>
              <a:rPr sz="2294" b="1" dirty="0" smtClean="0">
                <a:latin typeface="Gill Sans MT"/>
                <a:cs typeface="Gill Sans MT"/>
              </a:rPr>
              <a:t>“</a:t>
            </a:r>
            <a:r>
              <a:rPr sz="2294" b="1" spc="9" dirty="0">
                <a:latin typeface="Gill Sans MT"/>
                <a:cs typeface="Gill Sans MT"/>
              </a:rPr>
              <a:t>r</a:t>
            </a:r>
            <a:r>
              <a:rPr sz="2294" b="1" spc="110" dirty="0">
                <a:latin typeface="Gill Sans MT"/>
                <a:cs typeface="Gill Sans MT"/>
              </a:rPr>
              <a:t>e</a:t>
            </a:r>
            <a:r>
              <a:rPr sz="2294" b="1" spc="154" dirty="0">
                <a:latin typeface="Gill Sans MT"/>
                <a:cs typeface="Gill Sans MT"/>
              </a:rPr>
              <a:t>g</a:t>
            </a:r>
            <a:r>
              <a:rPr sz="2294" b="1" spc="9" dirty="0">
                <a:latin typeface="Gill Sans MT"/>
                <a:cs typeface="Gill Sans MT"/>
              </a:rPr>
              <a:t>r</a:t>
            </a:r>
            <a:r>
              <a:rPr sz="2294" b="1" spc="110" dirty="0">
                <a:latin typeface="Gill Sans MT"/>
                <a:cs typeface="Gill Sans MT"/>
              </a:rPr>
              <a:t>e</a:t>
            </a:r>
            <a:r>
              <a:rPr sz="2294" b="1" spc="119" dirty="0">
                <a:latin typeface="Gill Sans MT"/>
                <a:cs typeface="Gill Sans MT"/>
              </a:rPr>
              <a:t>ssi</a:t>
            </a:r>
            <a:r>
              <a:rPr sz="2294" b="1" spc="106" dirty="0">
                <a:latin typeface="Gill Sans MT"/>
                <a:cs typeface="Gill Sans MT"/>
              </a:rPr>
              <a:t>o</a:t>
            </a:r>
            <a:r>
              <a:rPr sz="2294" b="1" spc="132" dirty="0">
                <a:latin typeface="Gill Sans MT"/>
                <a:cs typeface="Gill Sans MT"/>
              </a:rPr>
              <a:t>n</a:t>
            </a:r>
            <a:r>
              <a:rPr sz="2294" b="1" spc="115" dirty="0">
                <a:latin typeface="Times New Roman"/>
                <a:cs typeface="Times New Roman"/>
              </a:rPr>
              <a:t> </a:t>
            </a:r>
            <a:r>
              <a:rPr sz="2294" b="1" spc="79" dirty="0">
                <a:latin typeface="Gill Sans MT"/>
                <a:cs typeface="Gill Sans MT"/>
              </a:rPr>
              <a:t>m</a:t>
            </a:r>
            <a:r>
              <a:rPr sz="2294" b="1" spc="106" dirty="0">
                <a:latin typeface="Gill Sans MT"/>
                <a:cs typeface="Gill Sans MT"/>
              </a:rPr>
              <a:t>o</a:t>
            </a:r>
            <a:r>
              <a:rPr sz="2294" b="1" spc="132" dirty="0">
                <a:latin typeface="Gill Sans MT"/>
                <a:cs typeface="Gill Sans MT"/>
              </a:rPr>
              <a:t>d</a:t>
            </a:r>
            <a:r>
              <a:rPr sz="2294" b="1" spc="110" dirty="0">
                <a:latin typeface="Gill Sans MT"/>
                <a:cs typeface="Gill Sans MT"/>
              </a:rPr>
              <a:t>els</a:t>
            </a:r>
            <a:r>
              <a:rPr sz="2294" b="1" dirty="0">
                <a:latin typeface="Gill Sans MT"/>
                <a:cs typeface="Gill Sans MT"/>
              </a:rPr>
              <a:t>”</a:t>
            </a:r>
            <a:endParaRPr sz="2294" dirty="0">
              <a:latin typeface="Gill Sans MT"/>
              <a:cs typeface="Gill Sans MT"/>
            </a:endParaRPr>
          </a:p>
          <a:p>
            <a:pPr marL="2010443" indent="-196674">
              <a:spcBef>
                <a:spcPts val="1968"/>
              </a:spcBef>
              <a:buFont typeface="Gill Sans MT"/>
              <a:buChar char="•"/>
              <a:tabLst>
                <a:tab pos="2011003" algn="l"/>
              </a:tabLst>
            </a:pPr>
            <a:r>
              <a:rPr sz="2427" spc="9" dirty="0">
                <a:latin typeface="Gill Sans MT"/>
                <a:cs typeface="Gill Sans MT"/>
              </a:rPr>
              <a:t>not</a:t>
            </a:r>
            <a:r>
              <a:rPr sz="2427" spc="75" dirty="0">
                <a:latin typeface="Times New Roman"/>
                <a:cs typeface="Times New Roman"/>
              </a:rPr>
              <a:t> </a:t>
            </a:r>
            <a:r>
              <a:rPr sz="2427" spc="-44" dirty="0">
                <a:latin typeface="Gill Sans MT"/>
                <a:cs typeface="Gill Sans MT"/>
              </a:rPr>
              <a:t>r</a:t>
            </a:r>
            <a:r>
              <a:rPr sz="2427" spc="9" dirty="0">
                <a:latin typeface="Gill Sans MT"/>
                <a:cs typeface="Gill Sans MT"/>
              </a:rPr>
              <a:t>estricted</a:t>
            </a:r>
            <a:r>
              <a:rPr sz="2427" spc="75" dirty="0">
                <a:latin typeface="Times New Roman"/>
                <a:cs typeface="Times New Roman"/>
              </a:rPr>
              <a:t> </a:t>
            </a:r>
            <a:r>
              <a:rPr sz="2427" spc="9" dirty="0">
                <a:latin typeface="Gill Sans MT"/>
                <a:cs typeface="Gill Sans MT"/>
              </a:rPr>
              <a:t>to</a:t>
            </a:r>
            <a:r>
              <a:rPr sz="2427" spc="75" dirty="0">
                <a:latin typeface="Times New Roman"/>
                <a:cs typeface="Times New Roman"/>
              </a:rPr>
              <a:t> </a:t>
            </a:r>
            <a:r>
              <a:rPr sz="2427" spc="9" dirty="0">
                <a:latin typeface="Gill Sans MT"/>
                <a:cs typeface="Gill Sans MT"/>
              </a:rPr>
              <a:t>senso</a:t>
            </a:r>
            <a:r>
              <a:rPr sz="2427" spc="79" dirty="0">
                <a:latin typeface="Gill Sans MT"/>
                <a:cs typeface="Gill Sans MT"/>
              </a:rPr>
              <a:t>r</a:t>
            </a:r>
            <a:r>
              <a:rPr sz="2427" spc="9" dirty="0">
                <a:latin typeface="Gill Sans MT"/>
                <a:cs typeface="Gill Sans MT"/>
              </a:rPr>
              <a:t>y</a:t>
            </a:r>
            <a:r>
              <a:rPr sz="2427" spc="75" dirty="0">
                <a:latin typeface="Times New Roman"/>
                <a:cs typeface="Times New Roman"/>
              </a:rPr>
              <a:t> </a:t>
            </a:r>
            <a:r>
              <a:rPr sz="2427" spc="9" dirty="0">
                <a:latin typeface="Gill Sans MT"/>
                <a:cs typeface="Gill Sans MT"/>
              </a:rPr>
              <a:t>var</a:t>
            </a:r>
            <a:r>
              <a:rPr sz="2427" dirty="0">
                <a:latin typeface="Gill Sans MT"/>
                <a:cs typeface="Gill Sans MT"/>
              </a:rPr>
              <a:t>i</a:t>
            </a:r>
            <a:r>
              <a:rPr sz="2427" spc="9" dirty="0">
                <a:latin typeface="Gill Sans MT"/>
                <a:cs typeface="Gill Sans MT"/>
              </a:rPr>
              <a:t>ab</a:t>
            </a:r>
            <a:r>
              <a:rPr sz="2427" dirty="0">
                <a:latin typeface="Gill Sans MT"/>
                <a:cs typeface="Gill Sans MT"/>
              </a:rPr>
              <a:t>l</a:t>
            </a:r>
            <a:r>
              <a:rPr sz="2427" spc="9" dirty="0">
                <a:latin typeface="Gill Sans MT"/>
                <a:cs typeface="Gill Sans MT"/>
              </a:rPr>
              <a:t>es</a:t>
            </a:r>
            <a:endParaRPr sz="2427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28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765" y="1378323"/>
            <a:ext cx="6790764" cy="5277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4325472" y="190882"/>
            <a:ext cx="3564591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Gill Sans MT"/>
                <a:cs typeface="Gill Sans MT"/>
              </a:rPr>
              <a:t>GL</a:t>
            </a:r>
            <a:r>
              <a:rPr sz="2868" spc="-26" dirty="0">
                <a:latin typeface="Gill Sans MT"/>
                <a:cs typeface="Gill Sans MT"/>
              </a:rPr>
              <a:t>M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dynam</a:t>
            </a:r>
            <a:r>
              <a:rPr sz="2868" spc="-13" dirty="0">
                <a:latin typeface="Gill Sans MT"/>
                <a:cs typeface="Gill Sans MT"/>
              </a:rPr>
              <a:t>ic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beh</a:t>
            </a:r>
            <a:r>
              <a:rPr sz="2868" spc="-115" dirty="0">
                <a:latin typeface="Gill Sans MT"/>
                <a:cs typeface="Gill Sans MT"/>
              </a:rPr>
              <a:t>a</a:t>
            </a:r>
            <a:r>
              <a:rPr sz="2868" spc="-13" dirty="0">
                <a:latin typeface="Gill Sans MT"/>
                <a:cs typeface="Gill Sans MT"/>
              </a:rPr>
              <a:t>viors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8971" y="4310970"/>
            <a:ext cx="2342590" cy="1390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indent="1580114"/>
            <a:r>
              <a:rPr sz="1632" dirty="0">
                <a:latin typeface="Arial"/>
                <a:cs typeface="Arial"/>
              </a:rPr>
              <a:t>p(spike)</a:t>
            </a:r>
            <a:endParaRPr sz="163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560324" marR="925095" indent="-549118">
              <a:lnSpc>
                <a:spcPct val="103600"/>
              </a:lnSpc>
              <a:spcBef>
                <a:spcPts val="1024"/>
              </a:spcBef>
            </a:pPr>
            <a:r>
              <a:rPr sz="1632" dirty="0">
                <a:latin typeface="Arial"/>
                <a:cs typeface="Arial"/>
              </a:rPr>
              <a:t>pos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-spike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ﬁl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h(t)</a:t>
            </a:r>
            <a:endParaRPr sz="163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7789" y="2148232"/>
            <a:ext cx="785531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endParaRPr sz="163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7467" y="829613"/>
            <a:ext cx="2375087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39" indent="-229733">
              <a:buFont typeface="Gill Sans MT"/>
              <a:buChar char="•"/>
              <a:tabLst>
                <a:tab pos="241500" algn="l"/>
              </a:tabLst>
            </a:pPr>
            <a:r>
              <a:rPr sz="2868" spc="-71" dirty="0">
                <a:latin typeface="Gill Sans MT"/>
                <a:cs typeface="Gill Sans MT"/>
              </a:rPr>
              <a:t>r</a:t>
            </a:r>
            <a:r>
              <a:rPr sz="2868" spc="-18" dirty="0">
                <a:latin typeface="Gill Sans MT"/>
                <a:cs typeface="Gill Sans MT"/>
              </a:rPr>
              <a:t>egu</a:t>
            </a:r>
            <a:r>
              <a:rPr sz="2868" spc="-13" dirty="0">
                <a:latin typeface="Gill Sans MT"/>
                <a:cs typeface="Gill Sans MT"/>
              </a:rPr>
              <a:t>lar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3" dirty="0">
                <a:latin typeface="Gill Sans MT"/>
                <a:cs typeface="Gill Sans MT"/>
              </a:rPr>
              <a:t>spiking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7897" y="5748724"/>
            <a:ext cx="252693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5773" y="0"/>
                </a:lnTo>
              </a:path>
            </a:pathLst>
          </a:custGeom>
          <a:ln w="256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781621" y="5748724"/>
            <a:ext cx="126626" cy="10085"/>
          </a:xfrm>
          <a:custGeom>
            <a:avLst/>
            <a:gdLst/>
            <a:ahLst/>
            <a:cxnLst/>
            <a:rect l="l" t="t" r="r" b="b"/>
            <a:pathLst>
              <a:path w="143509" h="11429">
                <a:moveTo>
                  <a:pt x="0" y="11108"/>
                </a:moveTo>
                <a:lnTo>
                  <a:pt x="1297" y="10680"/>
                </a:lnTo>
                <a:lnTo>
                  <a:pt x="2595" y="10261"/>
                </a:lnTo>
                <a:lnTo>
                  <a:pt x="4309" y="9821"/>
                </a:lnTo>
                <a:lnTo>
                  <a:pt x="5607" y="9405"/>
                </a:lnTo>
                <a:lnTo>
                  <a:pt x="7334" y="8977"/>
                </a:lnTo>
                <a:lnTo>
                  <a:pt x="8619" y="8546"/>
                </a:lnTo>
                <a:lnTo>
                  <a:pt x="9917" y="8118"/>
                </a:lnTo>
                <a:lnTo>
                  <a:pt x="11644" y="7690"/>
                </a:lnTo>
                <a:lnTo>
                  <a:pt x="12941" y="7262"/>
                </a:lnTo>
                <a:lnTo>
                  <a:pt x="14227" y="7262"/>
                </a:lnTo>
                <a:lnTo>
                  <a:pt x="15954" y="6831"/>
                </a:lnTo>
                <a:lnTo>
                  <a:pt x="17239" y="6415"/>
                </a:lnTo>
                <a:lnTo>
                  <a:pt x="18537" y="5975"/>
                </a:lnTo>
                <a:lnTo>
                  <a:pt x="20263" y="5560"/>
                </a:lnTo>
                <a:lnTo>
                  <a:pt x="21549" y="5560"/>
                </a:lnTo>
                <a:lnTo>
                  <a:pt x="22847" y="5129"/>
                </a:lnTo>
                <a:lnTo>
                  <a:pt x="24573" y="4701"/>
                </a:lnTo>
                <a:lnTo>
                  <a:pt x="25871" y="4701"/>
                </a:lnTo>
                <a:lnTo>
                  <a:pt x="27157" y="4273"/>
                </a:lnTo>
                <a:lnTo>
                  <a:pt x="28883" y="3845"/>
                </a:lnTo>
                <a:lnTo>
                  <a:pt x="30181" y="3845"/>
                </a:lnTo>
                <a:lnTo>
                  <a:pt x="31895" y="3417"/>
                </a:lnTo>
                <a:lnTo>
                  <a:pt x="33193" y="2986"/>
                </a:lnTo>
                <a:lnTo>
                  <a:pt x="34479" y="2986"/>
                </a:lnTo>
                <a:lnTo>
                  <a:pt x="36217" y="2570"/>
                </a:lnTo>
                <a:lnTo>
                  <a:pt x="37503" y="2570"/>
                </a:lnTo>
                <a:lnTo>
                  <a:pt x="38801" y="2130"/>
                </a:lnTo>
                <a:lnTo>
                  <a:pt x="40515" y="2130"/>
                </a:lnTo>
                <a:lnTo>
                  <a:pt x="41813" y="1714"/>
                </a:lnTo>
                <a:lnTo>
                  <a:pt x="44825" y="1714"/>
                </a:lnTo>
                <a:lnTo>
                  <a:pt x="46123" y="1283"/>
                </a:lnTo>
                <a:lnTo>
                  <a:pt x="47421" y="1283"/>
                </a:lnTo>
                <a:lnTo>
                  <a:pt x="49147" y="855"/>
                </a:lnTo>
                <a:lnTo>
                  <a:pt x="51731" y="855"/>
                </a:lnTo>
                <a:lnTo>
                  <a:pt x="53457" y="427"/>
                </a:lnTo>
                <a:lnTo>
                  <a:pt x="59053" y="427"/>
                </a:lnTo>
                <a:lnTo>
                  <a:pt x="60779" y="0"/>
                </a:lnTo>
                <a:lnTo>
                  <a:pt x="143111" y="0"/>
                </a:lnTo>
              </a:path>
            </a:pathLst>
          </a:custGeom>
          <a:ln w="256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655355" y="5758524"/>
            <a:ext cx="126626" cy="83484"/>
          </a:xfrm>
          <a:custGeom>
            <a:avLst/>
            <a:gdLst/>
            <a:ahLst/>
            <a:cxnLst/>
            <a:rect l="l" t="t" r="r" b="b"/>
            <a:pathLst>
              <a:path w="143509" h="94615">
                <a:moveTo>
                  <a:pt x="0" y="94451"/>
                </a:moveTo>
                <a:lnTo>
                  <a:pt x="1297" y="93164"/>
                </a:lnTo>
                <a:lnTo>
                  <a:pt x="3012" y="91892"/>
                </a:lnTo>
                <a:lnTo>
                  <a:pt x="4309" y="90178"/>
                </a:lnTo>
                <a:lnTo>
                  <a:pt x="5598" y="88903"/>
                </a:lnTo>
                <a:lnTo>
                  <a:pt x="7325" y="87616"/>
                </a:lnTo>
                <a:lnTo>
                  <a:pt x="8619" y="86332"/>
                </a:lnTo>
                <a:lnTo>
                  <a:pt x="9917" y="85058"/>
                </a:lnTo>
                <a:lnTo>
                  <a:pt x="11634" y="83771"/>
                </a:lnTo>
                <a:lnTo>
                  <a:pt x="12932" y="82056"/>
                </a:lnTo>
                <a:lnTo>
                  <a:pt x="14230" y="80772"/>
                </a:lnTo>
                <a:lnTo>
                  <a:pt x="15944" y="79498"/>
                </a:lnTo>
                <a:lnTo>
                  <a:pt x="17242" y="78211"/>
                </a:lnTo>
                <a:lnTo>
                  <a:pt x="18528" y="76924"/>
                </a:lnTo>
                <a:lnTo>
                  <a:pt x="20266" y="75652"/>
                </a:lnTo>
                <a:lnTo>
                  <a:pt x="21552" y="74365"/>
                </a:lnTo>
                <a:lnTo>
                  <a:pt x="23279" y="73079"/>
                </a:lnTo>
                <a:lnTo>
                  <a:pt x="24564" y="71807"/>
                </a:lnTo>
                <a:lnTo>
                  <a:pt x="25862" y="70520"/>
                </a:lnTo>
                <a:lnTo>
                  <a:pt x="27588" y="69233"/>
                </a:lnTo>
                <a:lnTo>
                  <a:pt x="28874" y="67946"/>
                </a:lnTo>
                <a:lnTo>
                  <a:pt x="30172" y="66675"/>
                </a:lnTo>
                <a:lnTo>
                  <a:pt x="31898" y="65388"/>
                </a:lnTo>
                <a:lnTo>
                  <a:pt x="33196" y="64544"/>
                </a:lnTo>
                <a:lnTo>
                  <a:pt x="34482" y="63257"/>
                </a:lnTo>
                <a:lnTo>
                  <a:pt x="36208" y="61971"/>
                </a:lnTo>
                <a:lnTo>
                  <a:pt x="37506" y="60696"/>
                </a:lnTo>
                <a:lnTo>
                  <a:pt x="38792" y="59412"/>
                </a:lnTo>
                <a:lnTo>
                  <a:pt x="40518" y="58553"/>
                </a:lnTo>
                <a:lnTo>
                  <a:pt x="41804" y="57269"/>
                </a:lnTo>
                <a:lnTo>
                  <a:pt x="43102" y="55995"/>
                </a:lnTo>
                <a:lnTo>
                  <a:pt x="44828" y="54708"/>
                </a:lnTo>
                <a:lnTo>
                  <a:pt x="46126" y="53852"/>
                </a:lnTo>
                <a:lnTo>
                  <a:pt x="47840" y="52565"/>
                </a:lnTo>
                <a:lnTo>
                  <a:pt x="49138" y="51291"/>
                </a:lnTo>
                <a:lnTo>
                  <a:pt x="50436" y="50435"/>
                </a:lnTo>
                <a:lnTo>
                  <a:pt x="52150" y="49148"/>
                </a:lnTo>
                <a:lnTo>
                  <a:pt x="53448" y="48292"/>
                </a:lnTo>
                <a:lnTo>
                  <a:pt x="54746" y="47017"/>
                </a:lnTo>
                <a:lnTo>
                  <a:pt x="56472" y="46158"/>
                </a:lnTo>
                <a:lnTo>
                  <a:pt x="57758" y="44875"/>
                </a:lnTo>
                <a:lnTo>
                  <a:pt x="59056" y="44028"/>
                </a:lnTo>
                <a:lnTo>
                  <a:pt x="60782" y="42741"/>
                </a:lnTo>
                <a:lnTo>
                  <a:pt x="62068" y="41885"/>
                </a:lnTo>
                <a:lnTo>
                  <a:pt x="63366" y="40598"/>
                </a:lnTo>
                <a:lnTo>
                  <a:pt x="65080" y="39742"/>
                </a:lnTo>
                <a:lnTo>
                  <a:pt x="66378" y="38896"/>
                </a:lnTo>
                <a:lnTo>
                  <a:pt x="67675" y="37612"/>
                </a:lnTo>
                <a:lnTo>
                  <a:pt x="69402" y="36753"/>
                </a:lnTo>
                <a:lnTo>
                  <a:pt x="70688" y="35897"/>
                </a:lnTo>
                <a:lnTo>
                  <a:pt x="72414" y="35050"/>
                </a:lnTo>
                <a:lnTo>
                  <a:pt x="73712" y="33767"/>
                </a:lnTo>
                <a:lnTo>
                  <a:pt x="74997" y="32908"/>
                </a:lnTo>
                <a:lnTo>
                  <a:pt x="76724" y="32052"/>
                </a:lnTo>
                <a:lnTo>
                  <a:pt x="78022" y="31205"/>
                </a:lnTo>
                <a:lnTo>
                  <a:pt x="79307" y="30349"/>
                </a:lnTo>
                <a:lnTo>
                  <a:pt x="81034" y="29062"/>
                </a:lnTo>
                <a:lnTo>
                  <a:pt x="82332" y="28204"/>
                </a:lnTo>
                <a:lnTo>
                  <a:pt x="83617" y="27360"/>
                </a:lnTo>
                <a:lnTo>
                  <a:pt x="85344" y="26501"/>
                </a:lnTo>
                <a:lnTo>
                  <a:pt x="86642" y="25645"/>
                </a:lnTo>
                <a:lnTo>
                  <a:pt x="87927" y="24789"/>
                </a:lnTo>
                <a:lnTo>
                  <a:pt x="89654" y="23930"/>
                </a:lnTo>
                <a:lnTo>
                  <a:pt x="90951" y="23074"/>
                </a:lnTo>
                <a:lnTo>
                  <a:pt x="92237" y="22228"/>
                </a:lnTo>
                <a:lnTo>
                  <a:pt x="93963" y="21800"/>
                </a:lnTo>
                <a:lnTo>
                  <a:pt x="95261" y="20941"/>
                </a:lnTo>
                <a:lnTo>
                  <a:pt x="96988" y="20085"/>
                </a:lnTo>
                <a:lnTo>
                  <a:pt x="98273" y="19229"/>
                </a:lnTo>
                <a:lnTo>
                  <a:pt x="99571" y="18382"/>
                </a:lnTo>
                <a:lnTo>
                  <a:pt x="101285" y="17526"/>
                </a:lnTo>
                <a:lnTo>
                  <a:pt x="102583" y="17096"/>
                </a:lnTo>
                <a:lnTo>
                  <a:pt x="103881" y="16240"/>
                </a:lnTo>
                <a:lnTo>
                  <a:pt x="105608" y="15381"/>
                </a:lnTo>
                <a:lnTo>
                  <a:pt x="106893" y="14965"/>
                </a:lnTo>
                <a:lnTo>
                  <a:pt x="108191" y="14109"/>
                </a:lnTo>
                <a:lnTo>
                  <a:pt x="109917" y="13250"/>
                </a:lnTo>
                <a:lnTo>
                  <a:pt x="111206" y="12822"/>
                </a:lnTo>
                <a:lnTo>
                  <a:pt x="112501" y="11976"/>
                </a:lnTo>
                <a:lnTo>
                  <a:pt x="114227" y="11120"/>
                </a:lnTo>
                <a:lnTo>
                  <a:pt x="115516" y="10692"/>
                </a:lnTo>
                <a:lnTo>
                  <a:pt x="116814" y="9833"/>
                </a:lnTo>
                <a:lnTo>
                  <a:pt x="118540" y="9405"/>
                </a:lnTo>
                <a:lnTo>
                  <a:pt x="119835" y="8549"/>
                </a:lnTo>
                <a:lnTo>
                  <a:pt x="121552" y="8118"/>
                </a:lnTo>
                <a:lnTo>
                  <a:pt x="122850" y="7690"/>
                </a:lnTo>
                <a:lnTo>
                  <a:pt x="124136" y="6846"/>
                </a:lnTo>
                <a:lnTo>
                  <a:pt x="125862" y="6415"/>
                </a:lnTo>
                <a:lnTo>
                  <a:pt x="127160" y="5988"/>
                </a:lnTo>
                <a:lnTo>
                  <a:pt x="128446" y="5132"/>
                </a:lnTo>
                <a:lnTo>
                  <a:pt x="130172" y="4701"/>
                </a:lnTo>
                <a:lnTo>
                  <a:pt x="131470" y="4273"/>
                </a:lnTo>
                <a:lnTo>
                  <a:pt x="132768" y="3417"/>
                </a:lnTo>
                <a:lnTo>
                  <a:pt x="134482" y="2998"/>
                </a:lnTo>
                <a:lnTo>
                  <a:pt x="135780" y="2570"/>
                </a:lnTo>
                <a:lnTo>
                  <a:pt x="137066" y="2142"/>
                </a:lnTo>
                <a:lnTo>
                  <a:pt x="138792" y="1714"/>
                </a:lnTo>
                <a:lnTo>
                  <a:pt x="140090" y="855"/>
                </a:lnTo>
                <a:lnTo>
                  <a:pt x="141376" y="427"/>
                </a:lnTo>
                <a:lnTo>
                  <a:pt x="143102" y="0"/>
                </a:lnTo>
              </a:path>
            </a:pathLst>
          </a:custGeom>
          <a:ln w="2570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529080" y="5841864"/>
            <a:ext cx="126626" cy="220195"/>
          </a:xfrm>
          <a:custGeom>
            <a:avLst/>
            <a:gdLst/>
            <a:ahLst/>
            <a:cxnLst/>
            <a:rect l="l" t="t" r="r" b="b"/>
            <a:pathLst>
              <a:path w="143509" h="249554">
                <a:moveTo>
                  <a:pt x="0" y="249162"/>
                </a:moveTo>
                <a:lnTo>
                  <a:pt x="1297" y="245316"/>
                </a:lnTo>
                <a:lnTo>
                  <a:pt x="3024" y="241899"/>
                </a:lnTo>
                <a:lnTo>
                  <a:pt x="4322" y="238054"/>
                </a:lnTo>
                <a:lnTo>
                  <a:pt x="5607" y="234624"/>
                </a:lnTo>
                <a:lnTo>
                  <a:pt x="7334" y="230779"/>
                </a:lnTo>
                <a:lnTo>
                  <a:pt x="8632" y="227361"/>
                </a:lnTo>
                <a:lnTo>
                  <a:pt x="9917" y="223944"/>
                </a:lnTo>
                <a:lnTo>
                  <a:pt x="11644" y="220099"/>
                </a:lnTo>
                <a:lnTo>
                  <a:pt x="12929" y="216681"/>
                </a:lnTo>
                <a:lnTo>
                  <a:pt x="14668" y="213264"/>
                </a:lnTo>
                <a:lnTo>
                  <a:pt x="15954" y="209419"/>
                </a:lnTo>
                <a:lnTo>
                  <a:pt x="17251" y="206001"/>
                </a:lnTo>
                <a:lnTo>
                  <a:pt x="18966" y="202572"/>
                </a:lnTo>
                <a:lnTo>
                  <a:pt x="20263" y="199154"/>
                </a:lnTo>
                <a:lnTo>
                  <a:pt x="21561" y="195740"/>
                </a:lnTo>
                <a:lnTo>
                  <a:pt x="23275" y="192323"/>
                </a:lnTo>
                <a:lnTo>
                  <a:pt x="24573" y="188905"/>
                </a:lnTo>
                <a:lnTo>
                  <a:pt x="25859" y="185488"/>
                </a:lnTo>
                <a:lnTo>
                  <a:pt x="27598" y="182058"/>
                </a:lnTo>
                <a:lnTo>
                  <a:pt x="28883" y="178641"/>
                </a:lnTo>
                <a:lnTo>
                  <a:pt x="30181" y="175224"/>
                </a:lnTo>
                <a:lnTo>
                  <a:pt x="31895" y="171806"/>
                </a:lnTo>
                <a:lnTo>
                  <a:pt x="33193" y="168820"/>
                </a:lnTo>
                <a:lnTo>
                  <a:pt x="34491" y="165390"/>
                </a:lnTo>
                <a:lnTo>
                  <a:pt x="36205" y="161973"/>
                </a:lnTo>
                <a:lnTo>
                  <a:pt x="37503" y="158984"/>
                </a:lnTo>
                <a:lnTo>
                  <a:pt x="39229" y="155566"/>
                </a:lnTo>
                <a:lnTo>
                  <a:pt x="40527" y="152580"/>
                </a:lnTo>
                <a:lnTo>
                  <a:pt x="41813" y="149578"/>
                </a:lnTo>
                <a:lnTo>
                  <a:pt x="43539" y="146161"/>
                </a:lnTo>
                <a:lnTo>
                  <a:pt x="44837" y="143171"/>
                </a:lnTo>
                <a:lnTo>
                  <a:pt x="46126" y="140185"/>
                </a:lnTo>
                <a:lnTo>
                  <a:pt x="47852" y="137183"/>
                </a:lnTo>
                <a:lnTo>
                  <a:pt x="49138" y="134194"/>
                </a:lnTo>
                <a:lnTo>
                  <a:pt x="50436" y="131207"/>
                </a:lnTo>
                <a:lnTo>
                  <a:pt x="52162" y="128218"/>
                </a:lnTo>
                <a:lnTo>
                  <a:pt x="53460" y="125216"/>
                </a:lnTo>
                <a:lnTo>
                  <a:pt x="54746" y="122230"/>
                </a:lnTo>
                <a:lnTo>
                  <a:pt x="56472" y="119241"/>
                </a:lnTo>
                <a:lnTo>
                  <a:pt x="57770" y="116670"/>
                </a:lnTo>
                <a:lnTo>
                  <a:pt x="59056" y="113680"/>
                </a:lnTo>
                <a:lnTo>
                  <a:pt x="60782" y="111122"/>
                </a:lnTo>
                <a:lnTo>
                  <a:pt x="62080" y="108120"/>
                </a:lnTo>
                <a:lnTo>
                  <a:pt x="63806" y="105562"/>
                </a:lnTo>
                <a:lnTo>
                  <a:pt x="65092" y="102572"/>
                </a:lnTo>
                <a:lnTo>
                  <a:pt x="66390" y="100011"/>
                </a:lnTo>
                <a:lnTo>
                  <a:pt x="68116" y="97440"/>
                </a:lnTo>
                <a:lnTo>
                  <a:pt x="69402" y="94882"/>
                </a:lnTo>
                <a:lnTo>
                  <a:pt x="70700" y="92308"/>
                </a:lnTo>
                <a:lnTo>
                  <a:pt x="72414" y="89750"/>
                </a:lnTo>
                <a:lnTo>
                  <a:pt x="73712" y="87188"/>
                </a:lnTo>
                <a:lnTo>
                  <a:pt x="75010" y="84618"/>
                </a:lnTo>
                <a:lnTo>
                  <a:pt x="76736" y="82059"/>
                </a:lnTo>
                <a:lnTo>
                  <a:pt x="78022" y="79913"/>
                </a:lnTo>
                <a:lnTo>
                  <a:pt x="79320" y="77355"/>
                </a:lnTo>
                <a:lnTo>
                  <a:pt x="81046" y="75224"/>
                </a:lnTo>
                <a:lnTo>
                  <a:pt x="82332" y="72651"/>
                </a:lnTo>
                <a:lnTo>
                  <a:pt x="83629" y="70520"/>
                </a:lnTo>
                <a:lnTo>
                  <a:pt x="85356" y="67950"/>
                </a:lnTo>
                <a:lnTo>
                  <a:pt x="86642" y="65819"/>
                </a:lnTo>
                <a:lnTo>
                  <a:pt x="87939" y="63685"/>
                </a:lnTo>
                <a:lnTo>
                  <a:pt x="89666" y="61543"/>
                </a:lnTo>
                <a:lnTo>
                  <a:pt x="90951" y="59400"/>
                </a:lnTo>
                <a:lnTo>
                  <a:pt x="92678" y="57269"/>
                </a:lnTo>
                <a:lnTo>
                  <a:pt x="93976" y="55139"/>
                </a:lnTo>
                <a:lnTo>
                  <a:pt x="95261" y="52993"/>
                </a:lnTo>
                <a:lnTo>
                  <a:pt x="96988" y="51291"/>
                </a:lnTo>
                <a:lnTo>
                  <a:pt x="98286" y="49148"/>
                </a:lnTo>
                <a:lnTo>
                  <a:pt x="99571" y="47017"/>
                </a:lnTo>
                <a:lnTo>
                  <a:pt x="101298" y="45303"/>
                </a:lnTo>
                <a:lnTo>
                  <a:pt x="102596" y="43588"/>
                </a:lnTo>
                <a:lnTo>
                  <a:pt x="103893" y="41457"/>
                </a:lnTo>
                <a:lnTo>
                  <a:pt x="105608" y="39742"/>
                </a:lnTo>
                <a:lnTo>
                  <a:pt x="106905" y="38040"/>
                </a:lnTo>
                <a:lnTo>
                  <a:pt x="108191" y="36325"/>
                </a:lnTo>
                <a:lnTo>
                  <a:pt x="109917" y="34622"/>
                </a:lnTo>
                <a:lnTo>
                  <a:pt x="111215" y="32908"/>
                </a:lnTo>
                <a:lnTo>
                  <a:pt x="112501" y="31193"/>
                </a:lnTo>
                <a:lnTo>
                  <a:pt x="114227" y="29490"/>
                </a:lnTo>
                <a:lnTo>
                  <a:pt x="115525" y="27779"/>
                </a:lnTo>
                <a:lnTo>
                  <a:pt x="117252" y="26076"/>
                </a:lnTo>
                <a:lnTo>
                  <a:pt x="118537" y="24789"/>
                </a:lnTo>
                <a:lnTo>
                  <a:pt x="119835" y="23074"/>
                </a:lnTo>
                <a:lnTo>
                  <a:pt x="121562" y="21800"/>
                </a:lnTo>
                <a:lnTo>
                  <a:pt x="122847" y="20085"/>
                </a:lnTo>
                <a:lnTo>
                  <a:pt x="124145" y="18810"/>
                </a:lnTo>
                <a:lnTo>
                  <a:pt x="125871" y="17526"/>
                </a:lnTo>
                <a:lnTo>
                  <a:pt x="127169" y="15812"/>
                </a:lnTo>
                <a:lnTo>
                  <a:pt x="128455" y="14525"/>
                </a:lnTo>
                <a:lnTo>
                  <a:pt x="130181" y="12822"/>
                </a:lnTo>
                <a:lnTo>
                  <a:pt x="131467" y="11538"/>
                </a:lnTo>
                <a:lnTo>
                  <a:pt x="132765" y="9836"/>
                </a:lnTo>
                <a:lnTo>
                  <a:pt x="134491" y="8549"/>
                </a:lnTo>
                <a:lnTo>
                  <a:pt x="135777" y="7262"/>
                </a:lnTo>
                <a:lnTo>
                  <a:pt x="137075" y="5560"/>
                </a:lnTo>
                <a:lnTo>
                  <a:pt x="138801" y="4273"/>
                </a:lnTo>
                <a:lnTo>
                  <a:pt x="140099" y="2989"/>
                </a:lnTo>
                <a:lnTo>
                  <a:pt x="141813" y="1286"/>
                </a:lnTo>
                <a:lnTo>
                  <a:pt x="143111" y="0"/>
                </a:lnTo>
              </a:path>
            </a:pathLst>
          </a:custGeom>
          <a:ln w="258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402816" y="6061713"/>
            <a:ext cx="126626" cy="332254"/>
          </a:xfrm>
          <a:custGeom>
            <a:avLst/>
            <a:gdLst/>
            <a:ahLst/>
            <a:cxnLst/>
            <a:rect l="l" t="t" r="r" b="b"/>
            <a:pathLst>
              <a:path w="143509" h="376554">
                <a:moveTo>
                  <a:pt x="0" y="376093"/>
                </a:moveTo>
                <a:lnTo>
                  <a:pt x="1297" y="373523"/>
                </a:lnTo>
                <a:lnTo>
                  <a:pt x="3012" y="370533"/>
                </a:lnTo>
                <a:lnTo>
                  <a:pt x="4309" y="367547"/>
                </a:lnTo>
                <a:lnTo>
                  <a:pt x="6036" y="364545"/>
                </a:lnTo>
                <a:lnTo>
                  <a:pt x="7321" y="361556"/>
                </a:lnTo>
                <a:lnTo>
                  <a:pt x="8619" y="358569"/>
                </a:lnTo>
                <a:lnTo>
                  <a:pt x="10346" y="355152"/>
                </a:lnTo>
                <a:lnTo>
                  <a:pt x="11644" y="351735"/>
                </a:lnTo>
                <a:lnTo>
                  <a:pt x="12929" y="348305"/>
                </a:lnTo>
                <a:lnTo>
                  <a:pt x="14656" y="344888"/>
                </a:lnTo>
                <a:lnTo>
                  <a:pt x="15954" y="341470"/>
                </a:lnTo>
                <a:lnTo>
                  <a:pt x="17239" y="338053"/>
                </a:lnTo>
                <a:lnTo>
                  <a:pt x="18966" y="334208"/>
                </a:lnTo>
                <a:lnTo>
                  <a:pt x="20251" y="330362"/>
                </a:lnTo>
                <a:lnTo>
                  <a:pt x="21549" y="326933"/>
                </a:lnTo>
                <a:lnTo>
                  <a:pt x="23275" y="323088"/>
                </a:lnTo>
                <a:lnTo>
                  <a:pt x="24573" y="319242"/>
                </a:lnTo>
                <a:lnTo>
                  <a:pt x="25859" y="315397"/>
                </a:lnTo>
                <a:lnTo>
                  <a:pt x="27585" y="311552"/>
                </a:lnTo>
                <a:lnTo>
                  <a:pt x="28883" y="307275"/>
                </a:lnTo>
                <a:lnTo>
                  <a:pt x="30169" y="303430"/>
                </a:lnTo>
                <a:lnTo>
                  <a:pt x="31895" y="299585"/>
                </a:lnTo>
                <a:lnTo>
                  <a:pt x="33193" y="295311"/>
                </a:lnTo>
                <a:lnTo>
                  <a:pt x="34920" y="291466"/>
                </a:lnTo>
                <a:lnTo>
                  <a:pt x="36205" y="287190"/>
                </a:lnTo>
                <a:lnTo>
                  <a:pt x="37503" y="283345"/>
                </a:lnTo>
                <a:lnTo>
                  <a:pt x="39217" y="279071"/>
                </a:lnTo>
                <a:lnTo>
                  <a:pt x="40515" y="274807"/>
                </a:lnTo>
                <a:lnTo>
                  <a:pt x="41813" y="270522"/>
                </a:lnTo>
                <a:lnTo>
                  <a:pt x="43527" y="266676"/>
                </a:lnTo>
                <a:lnTo>
                  <a:pt x="44825" y="262400"/>
                </a:lnTo>
                <a:lnTo>
                  <a:pt x="46123" y="258139"/>
                </a:lnTo>
                <a:lnTo>
                  <a:pt x="47849" y="253854"/>
                </a:lnTo>
                <a:lnTo>
                  <a:pt x="49135" y="249590"/>
                </a:lnTo>
                <a:lnTo>
                  <a:pt x="50433" y="245316"/>
                </a:lnTo>
                <a:lnTo>
                  <a:pt x="52159" y="241471"/>
                </a:lnTo>
                <a:lnTo>
                  <a:pt x="53445" y="237186"/>
                </a:lnTo>
                <a:lnTo>
                  <a:pt x="54743" y="232922"/>
                </a:lnTo>
                <a:lnTo>
                  <a:pt x="56457" y="228648"/>
                </a:lnTo>
                <a:lnTo>
                  <a:pt x="57755" y="224372"/>
                </a:lnTo>
                <a:lnTo>
                  <a:pt x="59481" y="220099"/>
                </a:lnTo>
                <a:lnTo>
                  <a:pt x="60779" y="215826"/>
                </a:lnTo>
                <a:lnTo>
                  <a:pt x="62065" y="211549"/>
                </a:lnTo>
                <a:lnTo>
                  <a:pt x="63791" y="207704"/>
                </a:lnTo>
                <a:lnTo>
                  <a:pt x="65089" y="203431"/>
                </a:lnTo>
                <a:lnTo>
                  <a:pt x="66375" y="199154"/>
                </a:lnTo>
                <a:lnTo>
                  <a:pt x="68101" y="194881"/>
                </a:lnTo>
                <a:lnTo>
                  <a:pt x="69399" y="191036"/>
                </a:lnTo>
                <a:lnTo>
                  <a:pt x="70684" y="186763"/>
                </a:lnTo>
                <a:lnTo>
                  <a:pt x="72411" y="182914"/>
                </a:lnTo>
                <a:lnTo>
                  <a:pt x="73709" y="178641"/>
                </a:lnTo>
                <a:lnTo>
                  <a:pt x="74994" y="174796"/>
                </a:lnTo>
                <a:lnTo>
                  <a:pt x="76721" y="170522"/>
                </a:lnTo>
                <a:lnTo>
                  <a:pt x="78019" y="166674"/>
                </a:lnTo>
                <a:lnTo>
                  <a:pt x="79304" y="162829"/>
                </a:lnTo>
                <a:lnTo>
                  <a:pt x="81031" y="158556"/>
                </a:lnTo>
                <a:lnTo>
                  <a:pt x="82329" y="154710"/>
                </a:lnTo>
                <a:lnTo>
                  <a:pt x="84055" y="150865"/>
                </a:lnTo>
                <a:lnTo>
                  <a:pt x="85344" y="147020"/>
                </a:lnTo>
                <a:lnTo>
                  <a:pt x="86638" y="143171"/>
                </a:lnTo>
                <a:lnTo>
                  <a:pt x="88365" y="139326"/>
                </a:lnTo>
                <a:lnTo>
                  <a:pt x="89654" y="135481"/>
                </a:lnTo>
                <a:lnTo>
                  <a:pt x="90951" y="131635"/>
                </a:lnTo>
                <a:lnTo>
                  <a:pt x="92678" y="128206"/>
                </a:lnTo>
                <a:lnTo>
                  <a:pt x="93963" y="124361"/>
                </a:lnTo>
                <a:lnTo>
                  <a:pt x="95261" y="120943"/>
                </a:lnTo>
                <a:lnTo>
                  <a:pt x="96988" y="117098"/>
                </a:lnTo>
                <a:lnTo>
                  <a:pt x="98273" y="113680"/>
                </a:lnTo>
                <a:lnTo>
                  <a:pt x="99571" y="110263"/>
                </a:lnTo>
                <a:lnTo>
                  <a:pt x="101298" y="106418"/>
                </a:lnTo>
                <a:lnTo>
                  <a:pt x="102583" y="103000"/>
                </a:lnTo>
                <a:lnTo>
                  <a:pt x="103881" y="99571"/>
                </a:lnTo>
                <a:lnTo>
                  <a:pt x="105608" y="95726"/>
                </a:lnTo>
                <a:lnTo>
                  <a:pt x="106893" y="92308"/>
                </a:lnTo>
                <a:lnTo>
                  <a:pt x="108620" y="88463"/>
                </a:lnTo>
                <a:lnTo>
                  <a:pt x="109917" y="85046"/>
                </a:lnTo>
                <a:lnTo>
                  <a:pt x="111215" y="81200"/>
                </a:lnTo>
                <a:lnTo>
                  <a:pt x="112930" y="77783"/>
                </a:lnTo>
                <a:lnTo>
                  <a:pt x="114227" y="73938"/>
                </a:lnTo>
                <a:lnTo>
                  <a:pt x="115513" y="70508"/>
                </a:lnTo>
                <a:lnTo>
                  <a:pt x="117239" y="66663"/>
                </a:lnTo>
                <a:lnTo>
                  <a:pt x="118537" y="62817"/>
                </a:lnTo>
                <a:lnTo>
                  <a:pt x="119823" y="59400"/>
                </a:lnTo>
                <a:lnTo>
                  <a:pt x="121549" y="55555"/>
                </a:lnTo>
                <a:lnTo>
                  <a:pt x="122847" y="51709"/>
                </a:lnTo>
                <a:lnTo>
                  <a:pt x="124145" y="48292"/>
                </a:lnTo>
                <a:lnTo>
                  <a:pt x="125859" y="44447"/>
                </a:lnTo>
                <a:lnTo>
                  <a:pt x="127157" y="40601"/>
                </a:lnTo>
                <a:lnTo>
                  <a:pt x="128455" y="37184"/>
                </a:lnTo>
                <a:lnTo>
                  <a:pt x="130169" y="33339"/>
                </a:lnTo>
                <a:lnTo>
                  <a:pt x="131467" y="29490"/>
                </a:lnTo>
                <a:lnTo>
                  <a:pt x="133193" y="26076"/>
                </a:lnTo>
                <a:lnTo>
                  <a:pt x="134491" y="22228"/>
                </a:lnTo>
                <a:lnTo>
                  <a:pt x="135777" y="18382"/>
                </a:lnTo>
                <a:lnTo>
                  <a:pt x="137503" y="14953"/>
                </a:lnTo>
                <a:lnTo>
                  <a:pt x="138789" y="11108"/>
                </a:lnTo>
                <a:lnTo>
                  <a:pt x="140087" y="7262"/>
                </a:lnTo>
                <a:lnTo>
                  <a:pt x="141813" y="3845"/>
                </a:lnTo>
                <a:lnTo>
                  <a:pt x="143099" y="0"/>
                </a:lnTo>
              </a:path>
            </a:pathLst>
          </a:custGeom>
          <a:ln w="258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276548" y="6393561"/>
            <a:ext cx="126626" cy="83484"/>
          </a:xfrm>
          <a:custGeom>
            <a:avLst/>
            <a:gdLst/>
            <a:ahLst/>
            <a:cxnLst/>
            <a:rect l="l" t="t" r="r" b="b"/>
            <a:pathLst>
              <a:path w="143509" h="94615">
                <a:moveTo>
                  <a:pt x="0" y="87179"/>
                </a:moveTo>
                <a:lnTo>
                  <a:pt x="1714" y="89750"/>
                </a:lnTo>
                <a:lnTo>
                  <a:pt x="3012" y="92311"/>
                </a:lnTo>
                <a:lnTo>
                  <a:pt x="4297" y="93595"/>
                </a:lnTo>
                <a:lnTo>
                  <a:pt x="6036" y="94442"/>
                </a:lnTo>
                <a:lnTo>
                  <a:pt x="60770" y="94442"/>
                </a:lnTo>
                <a:lnTo>
                  <a:pt x="62068" y="94011"/>
                </a:lnTo>
                <a:lnTo>
                  <a:pt x="63782" y="93595"/>
                </a:lnTo>
                <a:lnTo>
                  <a:pt x="65080" y="93155"/>
                </a:lnTo>
                <a:lnTo>
                  <a:pt x="66378" y="92739"/>
                </a:lnTo>
                <a:lnTo>
                  <a:pt x="68104" y="92311"/>
                </a:lnTo>
                <a:lnTo>
                  <a:pt x="69390" y="91452"/>
                </a:lnTo>
                <a:lnTo>
                  <a:pt x="70688" y="90596"/>
                </a:lnTo>
                <a:lnTo>
                  <a:pt x="72414" y="89750"/>
                </a:lnTo>
                <a:lnTo>
                  <a:pt x="73700" y="88894"/>
                </a:lnTo>
                <a:lnTo>
                  <a:pt x="75426" y="87607"/>
                </a:lnTo>
                <a:lnTo>
                  <a:pt x="76724" y="86748"/>
                </a:lnTo>
                <a:lnTo>
                  <a:pt x="78009" y="85464"/>
                </a:lnTo>
                <a:lnTo>
                  <a:pt x="79736" y="84190"/>
                </a:lnTo>
                <a:lnTo>
                  <a:pt x="81034" y="82903"/>
                </a:lnTo>
                <a:lnTo>
                  <a:pt x="82332" y="81619"/>
                </a:lnTo>
                <a:lnTo>
                  <a:pt x="84046" y="80344"/>
                </a:lnTo>
                <a:lnTo>
                  <a:pt x="85344" y="78630"/>
                </a:lnTo>
                <a:lnTo>
                  <a:pt x="86629" y="77343"/>
                </a:lnTo>
                <a:lnTo>
                  <a:pt x="88356" y="75640"/>
                </a:lnTo>
                <a:lnTo>
                  <a:pt x="89654" y="73925"/>
                </a:lnTo>
                <a:lnTo>
                  <a:pt x="90939" y="72223"/>
                </a:lnTo>
                <a:lnTo>
                  <a:pt x="92666" y="70939"/>
                </a:lnTo>
                <a:lnTo>
                  <a:pt x="93963" y="69236"/>
                </a:lnTo>
                <a:lnTo>
                  <a:pt x="95261" y="67094"/>
                </a:lnTo>
                <a:lnTo>
                  <a:pt x="96976" y="65391"/>
                </a:lnTo>
                <a:lnTo>
                  <a:pt x="98273" y="63676"/>
                </a:lnTo>
                <a:lnTo>
                  <a:pt x="100000" y="61962"/>
                </a:lnTo>
                <a:lnTo>
                  <a:pt x="101285" y="59831"/>
                </a:lnTo>
                <a:lnTo>
                  <a:pt x="102583" y="58116"/>
                </a:lnTo>
                <a:lnTo>
                  <a:pt x="104310" y="56414"/>
                </a:lnTo>
                <a:lnTo>
                  <a:pt x="105595" y="54268"/>
                </a:lnTo>
                <a:lnTo>
                  <a:pt x="106893" y="52137"/>
                </a:lnTo>
                <a:lnTo>
                  <a:pt x="108620" y="50423"/>
                </a:lnTo>
                <a:lnTo>
                  <a:pt x="109905" y="48280"/>
                </a:lnTo>
                <a:lnTo>
                  <a:pt x="111203" y="46577"/>
                </a:lnTo>
                <a:lnTo>
                  <a:pt x="112930" y="44435"/>
                </a:lnTo>
                <a:lnTo>
                  <a:pt x="114215" y="42304"/>
                </a:lnTo>
                <a:lnTo>
                  <a:pt x="115513" y="40589"/>
                </a:lnTo>
                <a:lnTo>
                  <a:pt x="117239" y="38459"/>
                </a:lnTo>
                <a:lnTo>
                  <a:pt x="118537" y="36325"/>
                </a:lnTo>
                <a:lnTo>
                  <a:pt x="119823" y="34613"/>
                </a:lnTo>
                <a:lnTo>
                  <a:pt x="121549" y="32480"/>
                </a:lnTo>
                <a:lnTo>
                  <a:pt x="122838" y="30337"/>
                </a:lnTo>
                <a:lnTo>
                  <a:pt x="124564" y="28622"/>
                </a:lnTo>
                <a:lnTo>
                  <a:pt x="125862" y="26492"/>
                </a:lnTo>
                <a:lnTo>
                  <a:pt x="127148" y="24361"/>
                </a:lnTo>
                <a:lnTo>
                  <a:pt x="128874" y="22646"/>
                </a:lnTo>
                <a:lnTo>
                  <a:pt x="130172" y="20516"/>
                </a:lnTo>
                <a:lnTo>
                  <a:pt x="131470" y="18373"/>
                </a:lnTo>
                <a:lnTo>
                  <a:pt x="133184" y="16671"/>
                </a:lnTo>
                <a:lnTo>
                  <a:pt x="134482" y="14525"/>
                </a:lnTo>
                <a:lnTo>
                  <a:pt x="135780" y="12382"/>
                </a:lnTo>
                <a:lnTo>
                  <a:pt x="137494" y="10252"/>
                </a:lnTo>
                <a:lnTo>
                  <a:pt x="138792" y="7693"/>
                </a:lnTo>
                <a:lnTo>
                  <a:pt x="140078" y="5547"/>
                </a:lnTo>
                <a:lnTo>
                  <a:pt x="141816" y="2561"/>
                </a:lnTo>
                <a:lnTo>
                  <a:pt x="143102" y="0"/>
                </a:lnTo>
              </a:path>
            </a:pathLst>
          </a:custGeom>
          <a:ln w="2570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252586" y="5753630"/>
            <a:ext cx="24093" cy="717176"/>
          </a:xfrm>
          <a:custGeom>
            <a:avLst/>
            <a:gdLst/>
            <a:ahLst/>
            <a:cxnLst/>
            <a:rect l="l" t="t" r="r" b="b"/>
            <a:pathLst>
              <a:path w="27304" h="812800">
                <a:moveTo>
                  <a:pt x="0" y="0"/>
                </a:moveTo>
                <a:lnTo>
                  <a:pt x="1285" y="629948"/>
                </a:lnTo>
                <a:lnTo>
                  <a:pt x="2583" y="646188"/>
                </a:lnTo>
                <a:lnTo>
                  <a:pt x="4309" y="661569"/>
                </a:lnTo>
                <a:lnTo>
                  <a:pt x="5595" y="676534"/>
                </a:lnTo>
                <a:lnTo>
                  <a:pt x="6893" y="691060"/>
                </a:lnTo>
                <a:lnTo>
                  <a:pt x="8619" y="704741"/>
                </a:lnTo>
                <a:lnTo>
                  <a:pt x="9917" y="717564"/>
                </a:lnTo>
                <a:lnTo>
                  <a:pt x="11203" y="729947"/>
                </a:lnTo>
                <a:lnTo>
                  <a:pt x="12929" y="741483"/>
                </a:lnTo>
                <a:lnTo>
                  <a:pt x="14215" y="752175"/>
                </a:lnTo>
                <a:lnTo>
                  <a:pt x="15513" y="761999"/>
                </a:lnTo>
                <a:lnTo>
                  <a:pt x="17239" y="770977"/>
                </a:lnTo>
                <a:lnTo>
                  <a:pt x="18525" y="779095"/>
                </a:lnTo>
                <a:lnTo>
                  <a:pt x="19823" y="786798"/>
                </a:lnTo>
                <a:lnTo>
                  <a:pt x="21549" y="793205"/>
                </a:lnTo>
                <a:lnTo>
                  <a:pt x="22847" y="799181"/>
                </a:lnTo>
                <a:lnTo>
                  <a:pt x="24133" y="804313"/>
                </a:lnTo>
                <a:lnTo>
                  <a:pt x="25859" y="808589"/>
                </a:lnTo>
                <a:lnTo>
                  <a:pt x="27157" y="812434"/>
                </a:lnTo>
              </a:path>
            </a:pathLst>
          </a:custGeom>
          <a:ln w="258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065822" y="5734425"/>
            <a:ext cx="1229285" cy="0"/>
          </a:xfrm>
          <a:custGeom>
            <a:avLst/>
            <a:gdLst/>
            <a:ahLst/>
            <a:cxnLst/>
            <a:rect l="l" t="t" r="r" b="b"/>
            <a:pathLst>
              <a:path w="1393189">
                <a:moveTo>
                  <a:pt x="0" y="12"/>
                </a:moveTo>
                <a:lnTo>
                  <a:pt x="1393185" y="0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3227295" y="3134355"/>
            <a:ext cx="1155887" cy="44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32" dirty="0">
                <a:latin typeface="Arial"/>
                <a:cs typeface="Arial"/>
              </a:rPr>
              <a:t>ﬁl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ou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pu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s</a:t>
            </a:r>
            <a:endParaRPr sz="1632">
              <a:latin typeface="Arial"/>
              <a:cs typeface="Arial"/>
            </a:endParaRPr>
          </a:p>
          <a:p>
            <a:pPr algn="ctr">
              <a:spcBef>
                <a:spcPts val="26"/>
              </a:spcBef>
            </a:pPr>
            <a:r>
              <a:rPr sz="1235" spc="-9" dirty="0">
                <a:latin typeface="Arial"/>
                <a:cs typeface="Arial"/>
              </a:rPr>
              <a:t>(“currents”)</a:t>
            </a:r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765" y="1378314"/>
            <a:ext cx="6790764" cy="5289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4325472" y="190882"/>
            <a:ext cx="3564591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Gill Sans MT"/>
                <a:cs typeface="Gill Sans MT"/>
              </a:rPr>
              <a:t>GL</a:t>
            </a:r>
            <a:r>
              <a:rPr sz="2868" spc="-26" dirty="0">
                <a:latin typeface="Gill Sans MT"/>
                <a:cs typeface="Gill Sans MT"/>
              </a:rPr>
              <a:t>M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dynam</a:t>
            </a:r>
            <a:r>
              <a:rPr sz="2868" spc="-13" dirty="0">
                <a:latin typeface="Gill Sans MT"/>
                <a:cs typeface="Gill Sans MT"/>
              </a:rPr>
              <a:t>ic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beh</a:t>
            </a:r>
            <a:r>
              <a:rPr sz="2868" spc="-115" dirty="0">
                <a:latin typeface="Gill Sans MT"/>
                <a:cs typeface="Gill Sans MT"/>
              </a:rPr>
              <a:t>a</a:t>
            </a:r>
            <a:r>
              <a:rPr sz="2868" spc="-13" dirty="0">
                <a:latin typeface="Gill Sans MT"/>
                <a:cs typeface="Gill Sans MT"/>
              </a:rPr>
              <a:t>viors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8971" y="4310970"/>
            <a:ext cx="2342590" cy="1390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indent="1580114"/>
            <a:r>
              <a:rPr sz="1632" dirty="0">
                <a:latin typeface="Arial"/>
                <a:cs typeface="Arial"/>
              </a:rPr>
              <a:t>p(spike)</a:t>
            </a:r>
            <a:endParaRPr sz="163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560324" marR="925095" indent="-549118">
              <a:lnSpc>
                <a:spcPct val="103600"/>
              </a:lnSpc>
              <a:spcBef>
                <a:spcPts val="1024"/>
              </a:spcBef>
            </a:pPr>
            <a:r>
              <a:rPr sz="1632" dirty="0">
                <a:latin typeface="Arial"/>
                <a:cs typeface="Arial"/>
              </a:rPr>
              <a:t>pos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-spike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ﬁl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h(t)</a:t>
            </a:r>
            <a:endParaRPr sz="163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7789" y="2148232"/>
            <a:ext cx="785531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endParaRPr sz="163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7288" y="3134351"/>
            <a:ext cx="1155887" cy="44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32" dirty="0">
                <a:latin typeface="Arial"/>
                <a:cs typeface="Arial"/>
              </a:rPr>
              <a:t>ﬁl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ou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pu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s</a:t>
            </a:r>
            <a:endParaRPr sz="1632">
              <a:latin typeface="Arial"/>
              <a:cs typeface="Arial"/>
            </a:endParaRPr>
          </a:p>
          <a:p>
            <a:pPr algn="ctr">
              <a:spcBef>
                <a:spcPts val="26"/>
              </a:spcBef>
            </a:pPr>
            <a:r>
              <a:rPr sz="1235" spc="-9" dirty="0">
                <a:latin typeface="Arial"/>
                <a:cs typeface="Arial"/>
              </a:rPr>
              <a:t>(“currents”)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3643" y="829613"/>
            <a:ext cx="1787899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39" indent="-229733">
              <a:buFont typeface="Gill Sans MT"/>
              <a:buChar char="•"/>
              <a:tabLst>
                <a:tab pos="241500" algn="l"/>
              </a:tabLst>
            </a:pPr>
            <a:r>
              <a:rPr sz="2868" spc="-18" dirty="0">
                <a:latin typeface="Gill Sans MT"/>
                <a:cs typeface="Gill Sans MT"/>
              </a:rPr>
              <a:t>ad</a:t>
            </a:r>
            <a:r>
              <a:rPr sz="2868" spc="-44" dirty="0">
                <a:latin typeface="Gill Sans MT"/>
                <a:cs typeface="Gill Sans MT"/>
              </a:rPr>
              <a:t>a</a:t>
            </a:r>
            <a:r>
              <a:rPr sz="2868" spc="-13" dirty="0">
                <a:latin typeface="Gill Sans MT"/>
                <a:cs typeface="Gill Sans MT"/>
              </a:rPr>
              <a:t>ptation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4491" y="5717100"/>
            <a:ext cx="126682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547" y="0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306869" y="5742868"/>
            <a:ext cx="54909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2208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251968" y="5742868"/>
            <a:ext cx="54909" cy="1121"/>
          </a:xfrm>
          <a:custGeom>
            <a:avLst/>
            <a:gdLst/>
            <a:ahLst/>
            <a:cxnLst/>
            <a:rect l="l" t="t" r="r" b="b"/>
            <a:pathLst>
              <a:path w="62230" h="1270">
                <a:moveTo>
                  <a:pt x="0" y="1250"/>
                </a:moveTo>
                <a:lnTo>
                  <a:pt x="1891" y="1250"/>
                </a:lnTo>
                <a:lnTo>
                  <a:pt x="2509" y="619"/>
                </a:lnTo>
                <a:lnTo>
                  <a:pt x="36454" y="619"/>
                </a:lnTo>
                <a:lnTo>
                  <a:pt x="37075" y="0"/>
                </a:lnTo>
                <a:lnTo>
                  <a:pt x="6222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197075" y="5743971"/>
            <a:ext cx="54909" cy="1121"/>
          </a:xfrm>
          <a:custGeom>
            <a:avLst/>
            <a:gdLst/>
            <a:ahLst/>
            <a:cxnLst/>
            <a:rect l="l" t="t" r="r" b="b"/>
            <a:pathLst>
              <a:path w="62230" h="1270">
                <a:moveTo>
                  <a:pt x="0" y="1259"/>
                </a:moveTo>
                <a:lnTo>
                  <a:pt x="15703" y="1259"/>
                </a:lnTo>
                <a:lnTo>
                  <a:pt x="16337" y="628"/>
                </a:lnTo>
                <a:lnTo>
                  <a:pt x="37709" y="628"/>
                </a:lnTo>
                <a:lnTo>
                  <a:pt x="38327" y="0"/>
                </a:lnTo>
                <a:lnTo>
                  <a:pt x="6221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142174" y="5745083"/>
            <a:ext cx="54909" cy="2241"/>
          </a:xfrm>
          <a:custGeom>
            <a:avLst/>
            <a:gdLst/>
            <a:ahLst/>
            <a:cxnLst/>
            <a:rect l="l" t="t" r="r" b="b"/>
            <a:pathLst>
              <a:path w="62230" h="2540">
                <a:moveTo>
                  <a:pt x="0" y="2513"/>
                </a:moveTo>
                <a:lnTo>
                  <a:pt x="10678" y="2513"/>
                </a:lnTo>
                <a:lnTo>
                  <a:pt x="11320" y="1882"/>
                </a:lnTo>
                <a:lnTo>
                  <a:pt x="25145" y="1882"/>
                </a:lnTo>
                <a:lnTo>
                  <a:pt x="25763" y="1262"/>
                </a:lnTo>
                <a:lnTo>
                  <a:pt x="41479" y="1262"/>
                </a:lnTo>
                <a:lnTo>
                  <a:pt x="42113" y="619"/>
                </a:lnTo>
                <a:lnTo>
                  <a:pt x="58447" y="619"/>
                </a:lnTo>
                <a:lnTo>
                  <a:pt x="59077" y="0"/>
                </a:lnTo>
                <a:lnTo>
                  <a:pt x="6222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087281" y="5747301"/>
            <a:ext cx="54909" cy="2801"/>
          </a:xfrm>
          <a:custGeom>
            <a:avLst/>
            <a:gdLst/>
            <a:ahLst/>
            <a:cxnLst/>
            <a:rect l="l" t="t" r="r" b="b"/>
            <a:pathLst>
              <a:path w="62230" h="3175">
                <a:moveTo>
                  <a:pt x="0" y="3153"/>
                </a:moveTo>
                <a:lnTo>
                  <a:pt x="10681" y="3153"/>
                </a:lnTo>
                <a:lnTo>
                  <a:pt x="11311" y="2522"/>
                </a:lnTo>
                <a:lnTo>
                  <a:pt x="21993" y="2522"/>
                </a:lnTo>
                <a:lnTo>
                  <a:pt x="22623" y="1894"/>
                </a:lnTo>
                <a:lnTo>
                  <a:pt x="33935" y="1894"/>
                </a:lnTo>
                <a:lnTo>
                  <a:pt x="34565" y="1262"/>
                </a:lnTo>
                <a:lnTo>
                  <a:pt x="45874" y="1262"/>
                </a:lnTo>
                <a:lnTo>
                  <a:pt x="46496" y="631"/>
                </a:lnTo>
                <a:lnTo>
                  <a:pt x="59068" y="631"/>
                </a:lnTo>
                <a:lnTo>
                  <a:pt x="59699" y="0"/>
                </a:lnTo>
                <a:lnTo>
                  <a:pt x="6221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032391" y="5750073"/>
            <a:ext cx="54909" cy="3922"/>
          </a:xfrm>
          <a:custGeom>
            <a:avLst/>
            <a:gdLst/>
            <a:ahLst/>
            <a:cxnLst/>
            <a:rect l="l" t="t" r="r" b="b"/>
            <a:pathLst>
              <a:path w="62230" h="4445">
                <a:moveTo>
                  <a:pt x="0" y="4407"/>
                </a:moveTo>
                <a:lnTo>
                  <a:pt x="2512" y="4407"/>
                </a:lnTo>
                <a:lnTo>
                  <a:pt x="3131" y="3788"/>
                </a:lnTo>
                <a:lnTo>
                  <a:pt x="11930" y="3788"/>
                </a:lnTo>
                <a:lnTo>
                  <a:pt x="12560" y="3157"/>
                </a:lnTo>
                <a:lnTo>
                  <a:pt x="21359" y="3157"/>
                </a:lnTo>
                <a:lnTo>
                  <a:pt x="21990" y="2525"/>
                </a:lnTo>
                <a:lnTo>
                  <a:pt x="30789" y="2525"/>
                </a:lnTo>
                <a:lnTo>
                  <a:pt x="31407" y="1894"/>
                </a:lnTo>
                <a:lnTo>
                  <a:pt x="40837" y="1894"/>
                </a:lnTo>
                <a:lnTo>
                  <a:pt x="41470" y="1262"/>
                </a:lnTo>
                <a:lnTo>
                  <a:pt x="50900" y="1262"/>
                </a:lnTo>
                <a:lnTo>
                  <a:pt x="51530" y="631"/>
                </a:lnTo>
                <a:lnTo>
                  <a:pt x="61578" y="631"/>
                </a:lnTo>
                <a:lnTo>
                  <a:pt x="62208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977490" y="5753963"/>
            <a:ext cx="54909" cy="3922"/>
          </a:xfrm>
          <a:custGeom>
            <a:avLst/>
            <a:gdLst/>
            <a:ahLst/>
            <a:cxnLst/>
            <a:rect l="l" t="t" r="r" b="b"/>
            <a:pathLst>
              <a:path w="62230" h="4445">
                <a:moveTo>
                  <a:pt x="0" y="4416"/>
                </a:moveTo>
                <a:lnTo>
                  <a:pt x="5022" y="4416"/>
                </a:lnTo>
                <a:lnTo>
                  <a:pt x="5655" y="3773"/>
                </a:lnTo>
                <a:lnTo>
                  <a:pt x="13203" y="3773"/>
                </a:lnTo>
                <a:lnTo>
                  <a:pt x="13821" y="3153"/>
                </a:lnTo>
                <a:lnTo>
                  <a:pt x="21359" y="3153"/>
                </a:lnTo>
                <a:lnTo>
                  <a:pt x="21990" y="2522"/>
                </a:lnTo>
                <a:lnTo>
                  <a:pt x="29525" y="2522"/>
                </a:lnTo>
                <a:lnTo>
                  <a:pt x="30170" y="1891"/>
                </a:lnTo>
                <a:lnTo>
                  <a:pt x="38336" y="1891"/>
                </a:lnTo>
                <a:lnTo>
                  <a:pt x="38957" y="1259"/>
                </a:lnTo>
                <a:lnTo>
                  <a:pt x="47135" y="1259"/>
                </a:lnTo>
                <a:lnTo>
                  <a:pt x="47753" y="640"/>
                </a:lnTo>
                <a:lnTo>
                  <a:pt x="55922" y="640"/>
                </a:lnTo>
                <a:lnTo>
                  <a:pt x="56565" y="0"/>
                </a:lnTo>
                <a:lnTo>
                  <a:pt x="6222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922597" y="5757860"/>
            <a:ext cx="54909" cy="5043"/>
          </a:xfrm>
          <a:custGeom>
            <a:avLst/>
            <a:gdLst/>
            <a:ahLst/>
            <a:cxnLst/>
            <a:rect l="l" t="t" r="r" b="b"/>
            <a:pathLst>
              <a:path w="62230" h="5715">
                <a:moveTo>
                  <a:pt x="0" y="5667"/>
                </a:moveTo>
                <a:lnTo>
                  <a:pt x="621" y="5023"/>
                </a:lnTo>
                <a:lnTo>
                  <a:pt x="6274" y="5023"/>
                </a:lnTo>
                <a:lnTo>
                  <a:pt x="6907" y="4404"/>
                </a:lnTo>
                <a:lnTo>
                  <a:pt x="13194" y="4404"/>
                </a:lnTo>
                <a:lnTo>
                  <a:pt x="13824" y="3773"/>
                </a:lnTo>
                <a:lnTo>
                  <a:pt x="20098" y="3773"/>
                </a:lnTo>
                <a:lnTo>
                  <a:pt x="20729" y="3141"/>
                </a:lnTo>
                <a:lnTo>
                  <a:pt x="27646" y="3141"/>
                </a:lnTo>
                <a:lnTo>
                  <a:pt x="28279" y="2510"/>
                </a:lnTo>
                <a:lnTo>
                  <a:pt x="35184" y="2510"/>
                </a:lnTo>
                <a:lnTo>
                  <a:pt x="35814" y="1878"/>
                </a:lnTo>
                <a:lnTo>
                  <a:pt x="42719" y="1878"/>
                </a:lnTo>
                <a:lnTo>
                  <a:pt x="43365" y="1250"/>
                </a:lnTo>
                <a:lnTo>
                  <a:pt x="50900" y="1250"/>
                </a:lnTo>
                <a:lnTo>
                  <a:pt x="51530" y="619"/>
                </a:lnTo>
                <a:lnTo>
                  <a:pt x="59068" y="619"/>
                </a:lnTo>
                <a:lnTo>
                  <a:pt x="59699" y="0"/>
                </a:lnTo>
                <a:lnTo>
                  <a:pt x="6221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867696" y="5762860"/>
            <a:ext cx="54909" cy="5603"/>
          </a:xfrm>
          <a:custGeom>
            <a:avLst/>
            <a:gdLst/>
            <a:ahLst/>
            <a:cxnLst/>
            <a:rect l="l" t="t" r="r" b="b"/>
            <a:pathLst>
              <a:path w="62230" h="6350">
                <a:moveTo>
                  <a:pt x="0" y="6286"/>
                </a:moveTo>
                <a:lnTo>
                  <a:pt x="3773" y="6286"/>
                </a:lnTo>
                <a:lnTo>
                  <a:pt x="4391" y="5655"/>
                </a:lnTo>
                <a:lnTo>
                  <a:pt x="8799" y="5655"/>
                </a:lnTo>
                <a:lnTo>
                  <a:pt x="9429" y="5023"/>
                </a:lnTo>
                <a:lnTo>
                  <a:pt x="14455" y="5023"/>
                </a:lnTo>
                <a:lnTo>
                  <a:pt x="15085" y="4392"/>
                </a:lnTo>
                <a:lnTo>
                  <a:pt x="20110" y="4392"/>
                </a:lnTo>
                <a:lnTo>
                  <a:pt x="20741" y="3773"/>
                </a:lnTo>
                <a:lnTo>
                  <a:pt x="25763" y="3773"/>
                </a:lnTo>
                <a:lnTo>
                  <a:pt x="26397" y="3129"/>
                </a:lnTo>
                <a:lnTo>
                  <a:pt x="31419" y="3129"/>
                </a:lnTo>
                <a:lnTo>
                  <a:pt x="32050" y="2510"/>
                </a:lnTo>
                <a:lnTo>
                  <a:pt x="37075" y="2510"/>
                </a:lnTo>
                <a:lnTo>
                  <a:pt x="37706" y="1878"/>
                </a:lnTo>
                <a:lnTo>
                  <a:pt x="43361" y="1878"/>
                </a:lnTo>
                <a:lnTo>
                  <a:pt x="43992" y="1250"/>
                </a:lnTo>
                <a:lnTo>
                  <a:pt x="49648" y="1250"/>
                </a:lnTo>
                <a:lnTo>
                  <a:pt x="50269" y="619"/>
                </a:lnTo>
                <a:lnTo>
                  <a:pt x="55922" y="619"/>
                </a:lnTo>
                <a:lnTo>
                  <a:pt x="56565" y="0"/>
                </a:lnTo>
                <a:lnTo>
                  <a:pt x="6222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2812806" y="5768407"/>
            <a:ext cx="54909" cy="7284"/>
          </a:xfrm>
          <a:custGeom>
            <a:avLst/>
            <a:gdLst/>
            <a:ahLst/>
            <a:cxnLst/>
            <a:rect l="l" t="t" r="r" b="b"/>
            <a:pathLst>
              <a:path w="62230" h="8254">
                <a:moveTo>
                  <a:pt x="0" y="8177"/>
                </a:moveTo>
                <a:lnTo>
                  <a:pt x="1879" y="8177"/>
                </a:lnTo>
                <a:lnTo>
                  <a:pt x="2509" y="7546"/>
                </a:lnTo>
                <a:lnTo>
                  <a:pt x="6274" y="7546"/>
                </a:lnTo>
                <a:lnTo>
                  <a:pt x="6904" y="6927"/>
                </a:lnTo>
                <a:lnTo>
                  <a:pt x="10678" y="6927"/>
                </a:lnTo>
                <a:lnTo>
                  <a:pt x="11308" y="6286"/>
                </a:lnTo>
                <a:lnTo>
                  <a:pt x="15703" y="6286"/>
                </a:lnTo>
                <a:lnTo>
                  <a:pt x="16334" y="5667"/>
                </a:lnTo>
                <a:lnTo>
                  <a:pt x="20738" y="5667"/>
                </a:lnTo>
                <a:lnTo>
                  <a:pt x="21359" y="5036"/>
                </a:lnTo>
                <a:lnTo>
                  <a:pt x="25133" y="5036"/>
                </a:lnTo>
                <a:lnTo>
                  <a:pt x="25751" y="4404"/>
                </a:lnTo>
                <a:lnTo>
                  <a:pt x="30158" y="4404"/>
                </a:lnTo>
                <a:lnTo>
                  <a:pt x="30789" y="3773"/>
                </a:lnTo>
                <a:lnTo>
                  <a:pt x="35181" y="3773"/>
                </a:lnTo>
                <a:lnTo>
                  <a:pt x="35811" y="3141"/>
                </a:lnTo>
                <a:lnTo>
                  <a:pt x="40218" y="3141"/>
                </a:lnTo>
                <a:lnTo>
                  <a:pt x="40837" y="2510"/>
                </a:lnTo>
                <a:lnTo>
                  <a:pt x="45241" y="2510"/>
                </a:lnTo>
                <a:lnTo>
                  <a:pt x="45874" y="1891"/>
                </a:lnTo>
                <a:lnTo>
                  <a:pt x="50266" y="1891"/>
                </a:lnTo>
                <a:lnTo>
                  <a:pt x="50897" y="1259"/>
                </a:lnTo>
                <a:lnTo>
                  <a:pt x="55292" y="1259"/>
                </a:lnTo>
                <a:lnTo>
                  <a:pt x="55922" y="631"/>
                </a:lnTo>
                <a:lnTo>
                  <a:pt x="60326" y="631"/>
                </a:lnTo>
                <a:lnTo>
                  <a:pt x="60947" y="0"/>
                </a:lnTo>
                <a:lnTo>
                  <a:pt x="62208" y="0"/>
                </a:lnTo>
              </a:path>
            </a:pathLst>
          </a:custGeom>
          <a:ln w="377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757903" y="5775622"/>
            <a:ext cx="54909" cy="7844"/>
          </a:xfrm>
          <a:custGeom>
            <a:avLst/>
            <a:gdLst/>
            <a:ahLst/>
            <a:cxnLst/>
            <a:rect l="l" t="t" r="r" b="b"/>
            <a:pathLst>
              <a:path w="62230" h="8890">
                <a:moveTo>
                  <a:pt x="0" y="8812"/>
                </a:moveTo>
                <a:lnTo>
                  <a:pt x="630" y="8193"/>
                </a:lnTo>
                <a:lnTo>
                  <a:pt x="4394" y="8193"/>
                </a:lnTo>
                <a:lnTo>
                  <a:pt x="5025" y="7549"/>
                </a:lnTo>
                <a:lnTo>
                  <a:pt x="9429" y="7549"/>
                </a:lnTo>
                <a:lnTo>
                  <a:pt x="10063" y="6930"/>
                </a:lnTo>
                <a:lnTo>
                  <a:pt x="13824" y="6930"/>
                </a:lnTo>
                <a:lnTo>
                  <a:pt x="14455" y="6298"/>
                </a:lnTo>
                <a:lnTo>
                  <a:pt x="18216" y="6298"/>
                </a:lnTo>
                <a:lnTo>
                  <a:pt x="18859" y="5667"/>
                </a:lnTo>
                <a:lnTo>
                  <a:pt x="22623" y="5667"/>
                </a:lnTo>
                <a:lnTo>
                  <a:pt x="23254" y="5036"/>
                </a:lnTo>
                <a:lnTo>
                  <a:pt x="27027" y="5036"/>
                </a:lnTo>
                <a:lnTo>
                  <a:pt x="27646" y="4407"/>
                </a:lnTo>
                <a:lnTo>
                  <a:pt x="31422" y="4407"/>
                </a:lnTo>
                <a:lnTo>
                  <a:pt x="32053" y="3776"/>
                </a:lnTo>
                <a:lnTo>
                  <a:pt x="36445" y="3776"/>
                </a:lnTo>
                <a:lnTo>
                  <a:pt x="37075" y="3144"/>
                </a:lnTo>
                <a:lnTo>
                  <a:pt x="40852" y="3144"/>
                </a:lnTo>
                <a:lnTo>
                  <a:pt x="41482" y="2525"/>
                </a:lnTo>
                <a:lnTo>
                  <a:pt x="45256" y="2525"/>
                </a:lnTo>
                <a:lnTo>
                  <a:pt x="45874" y="1882"/>
                </a:lnTo>
                <a:lnTo>
                  <a:pt x="49651" y="1882"/>
                </a:lnTo>
                <a:lnTo>
                  <a:pt x="50269" y="1262"/>
                </a:lnTo>
                <a:lnTo>
                  <a:pt x="54673" y="1262"/>
                </a:lnTo>
                <a:lnTo>
                  <a:pt x="55304" y="631"/>
                </a:lnTo>
                <a:lnTo>
                  <a:pt x="59080" y="631"/>
                </a:lnTo>
                <a:lnTo>
                  <a:pt x="59699" y="0"/>
                </a:lnTo>
                <a:lnTo>
                  <a:pt x="62224" y="0"/>
                </a:lnTo>
              </a:path>
            </a:pathLst>
          </a:custGeom>
          <a:ln w="377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703012" y="5783399"/>
            <a:ext cx="54909" cy="7284"/>
          </a:xfrm>
          <a:custGeom>
            <a:avLst/>
            <a:gdLst/>
            <a:ahLst/>
            <a:cxnLst/>
            <a:rect l="l" t="t" r="r" b="b"/>
            <a:pathLst>
              <a:path w="62230" h="8254">
                <a:moveTo>
                  <a:pt x="0" y="8177"/>
                </a:moveTo>
                <a:lnTo>
                  <a:pt x="1882" y="8177"/>
                </a:lnTo>
                <a:lnTo>
                  <a:pt x="2512" y="7558"/>
                </a:lnTo>
                <a:lnTo>
                  <a:pt x="6904" y="7558"/>
                </a:lnTo>
                <a:lnTo>
                  <a:pt x="7535" y="6927"/>
                </a:lnTo>
                <a:lnTo>
                  <a:pt x="11311" y="6927"/>
                </a:lnTo>
                <a:lnTo>
                  <a:pt x="11930" y="6298"/>
                </a:lnTo>
                <a:lnTo>
                  <a:pt x="16334" y="6298"/>
                </a:lnTo>
                <a:lnTo>
                  <a:pt x="16964" y="5667"/>
                </a:lnTo>
                <a:lnTo>
                  <a:pt x="21359" y="5667"/>
                </a:lnTo>
                <a:lnTo>
                  <a:pt x="21990" y="5036"/>
                </a:lnTo>
                <a:lnTo>
                  <a:pt x="25751" y="5036"/>
                </a:lnTo>
                <a:lnTo>
                  <a:pt x="26394" y="4404"/>
                </a:lnTo>
                <a:lnTo>
                  <a:pt x="30158" y="4404"/>
                </a:lnTo>
                <a:lnTo>
                  <a:pt x="30789" y="3773"/>
                </a:lnTo>
                <a:lnTo>
                  <a:pt x="35181" y="3773"/>
                </a:lnTo>
                <a:lnTo>
                  <a:pt x="35814" y="3153"/>
                </a:lnTo>
                <a:lnTo>
                  <a:pt x="39588" y="3153"/>
                </a:lnTo>
                <a:lnTo>
                  <a:pt x="40218" y="2510"/>
                </a:lnTo>
                <a:lnTo>
                  <a:pt x="43980" y="2510"/>
                </a:lnTo>
                <a:lnTo>
                  <a:pt x="44613" y="1891"/>
                </a:lnTo>
                <a:lnTo>
                  <a:pt x="49017" y="1891"/>
                </a:lnTo>
                <a:lnTo>
                  <a:pt x="49636" y="1259"/>
                </a:lnTo>
                <a:lnTo>
                  <a:pt x="53409" y="1259"/>
                </a:lnTo>
                <a:lnTo>
                  <a:pt x="54043" y="631"/>
                </a:lnTo>
                <a:lnTo>
                  <a:pt x="57804" y="631"/>
                </a:lnTo>
                <a:lnTo>
                  <a:pt x="58447" y="0"/>
                </a:lnTo>
                <a:lnTo>
                  <a:pt x="62208" y="0"/>
                </a:lnTo>
              </a:path>
            </a:pathLst>
          </a:custGeom>
          <a:ln w="377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648111" y="5790614"/>
            <a:ext cx="54909" cy="6724"/>
          </a:xfrm>
          <a:custGeom>
            <a:avLst/>
            <a:gdLst/>
            <a:ahLst/>
            <a:cxnLst/>
            <a:rect l="l" t="t" r="r" b="b"/>
            <a:pathLst>
              <a:path w="62230" h="7620">
                <a:moveTo>
                  <a:pt x="0" y="7561"/>
                </a:moveTo>
                <a:lnTo>
                  <a:pt x="1248" y="7561"/>
                </a:lnTo>
                <a:lnTo>
                  <a:pt x="1891" y="6930"/>
                </a:lnTo>
                <a:lnTo>
                  <a:pt x="6286" y="6930"/>
                </a:lnTo>
                <a:lnTo>
                  <a:pt x="6904" y="6298"/>
                </a:lnTo>
                <a:lnTo>
                  <a:pt x="11308" y="6298"/>
                </a:lnTo>
                <a:lnTo>
                  <a:pt x="11939" y="5667"/>
                </a:lnTo>
                <a:lnTo>
                  <a:pt x="16964" y="5667"/>
                </a:lnTo>
                <a:lnTo>
                  <a:pt x="17595" y="5036"/>
                </a:lnTo>
                <a:lnTo>
                  <a:pt x="21990" y="5036"/>
                </a:lnTo>
                <a:lnTo>
                  <a:pt x="22620" y="4416"/>
                </a:lnTo>
                <a:lnTo>
                  <a:pt x="27646" y="4416"/>
                </a:lnTo>
                <a:lnTo>
                  <a:pt x="28288" y="3776"/>
                </a:lnTo>
                <a:lnTo>
                  <a:pt x="32680" y="3776"/>
                </a:lnTo>
                <a:lnTo>
                  <a:pt x="33298" y="3157"/>
                </a:lnTo>
                <a:lnTo>
                  <a:pt x="38336" y="3157"/>
                </a:lnTo>
                <a:lnTo>
                  <a:pt x="38954" y="2525"/>
                </a:lnTo>
                <a:lnTo>
                  <a:pt x="43361" y="2525"/>
                </a:lnTo>
                <a:lnTo>
                  <a:pt x="43992" y="1894"/>
                </a:lnTo>
                <a:lnTo>
                  <a:pt x="49017" y="1894"/>
                </a:lnTo>
                <a:lnTo>
                  <a:pt x="49648" y="1262"/>
                </a:lnTo>
                <a:lnTo>
                  <a:pt x="54040" y="1262"/>
                </a:lnTo>
                <a:lnTo>
                  <a:pt x="54670" y="631"/>
                </a:lnTo>
                <a:lnTo>
                  <a:pt x="59077" y="631"/>
                </a:lnTo>
                <a:lnTo>
                  <a:pt x="59696" y="0"/>
                </a:lnTo>
                <a:lnTo>
                  <a:pt x="6222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593218" y="5797276"/>
            <a:ext cx="54909" cy="6163"/>
          </a:xfrm>
          <a:custGeom>
            <a:avLst/>
            <a:gdLst/>
            <a:ahLst/>
            <a:cxnLst/>
            <a:rect l="l" t="t" r="r" b="b"/>
            <a:pathLst>
              <a:path w="62230" h="6984">
                <a:moveTo>
                  <a:pt x="0" y="6930"/>
                </a:moveTo>
                <a:lnTo>
                  <a:pt x="3131" y="6930"/>
                </a:lnTo>
                <a:lnTo>
                  <a:pt x="3773" y="6311"/>
                </a:lnTo>
                <a:lnTo>
                  <a:pt x="8786" y="6311"/>
                </a:lnTo>
                <a:lnTo>
                  <a:pt x="9429" y="5667"/>
                </a:lnTo>
                <a:lnTo>
                  <a:pt x="15085" y="5667"/>
                </a:lnTo>
                <a:lnTo>
                  <a:pt x="15703" y="5048"/>
                </a:lnTo>
                <a:lnTo>
                  <a:pt x="20098" y="5048"/>
                </a:lnTo>
                <a:lnTo>
                  <a:pt x="20741" y="4416"/>
                </a:lnTo>
                <a:lnTo>
                  <a:pt x="25754" y="4416"/>
                </a:lnTo>
                <a:lnTo>
                  <a:pt x="26397" y="3785"/>
                </a:lnTo>
                <a:lnTo>
                  <a:pt x="31419" y="3785"/>
                </a:lnTo>
                <a:lnTo>
                  <a:pt x="32053" y="3153"/>
                </a:lnTo>
                <a:lnTo>
                  <a:pt x="36445" y="3153"/>
                </a:lnTo>
                <a:lnTo>
                  <a:pt x="37075" y="2525"/>
                </a:lnTo>
                <a:lnTo>
                  <a:pt x="42101" y="2525"/>
                </a:lnTo>
                <a:lnTo>
                  <a:pt x="42731" y="1894"/>
                </a:lnTo>
                <a:lnTo>
                  <a:pt x="47138" y="1894"/>
                </a:lnTo>
                <a:lnTo>
                  <a:pt x="47756" y="1262"/>
                </a:lnTo>
                <a:lnTo>
                  <a:pt x="52791" y="1262"/>
                </a:lnTo>
                <a:lnTo>
                  <a:pt x="53412" y="643"/>
                </a:lnTo>
                <a:lnTo>
                  <a:pt x="57804" y="643"/>
                </a:lnTo>
                <a:lnTo>
                  <a:pt x="58447" y="0"/>
                </a:lnTo>
                <a:lnTo>
                  <a:pt x="6221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538318" y="5803391"/>
            <a:ext cx="54909" cy="5043"/>
          </a:xfrm>
          <a:custGeom>
            <a:avLst/>
            <a:gdLst/>
            <a:ahLst/>
            <a:cxnLst/>
            <a:rect l="l" t="t" r="r" b="b"/>
            <a:pathLst>
              <a:path w="62230" h="5715">
                <a:moveTo>
                  <a:pt x="0" y="5667"/>
                </a:moveTo>
                <a:lnTo>
                  <a:pt x="1891" y="5667"/>
                </a:lnTo>
                <a:lnTo>
                  <a:pt x="2512" y="5036"/>
                </a:lnTo>
                <a:lnTo>
                  <a:pt x="11311" y="5036"/>
                </a:lnTo>
                <a:lnTo>
                  <a:pt x="11942" y="4404"/>
                </a:lnTo>
                <a:lnTo>
                  <a:pt x="19477" y="4404"/>
                </a:lnTo>
                <a:lnTo>
                  <a:pt x="20107" y="3773"/>
                </a:lnTo>
                <a:lnTo>
                  <a:pt x="27027" y="3773"/>
                </a:lnTo>
                <a:lnTo>
                  <a:pt x="27646" y="3153"/>
                </a:lnTo>
                <a:lnTo>
                  <a:pt x="33944" y="3153"/>
                </a:lnTo>
                <a:lnTo>
                  <a:pt x="34562" y="2510"/>
                </a:lnTo>
                <a:lnTo>
                  <a:pt x="40849" y="2510"/>
                </a:lnTo>
                <a:lnTo>
                  <a:pt x="41479" y="1891"/>
                </a:lnTo>
                <a:lnTo>
                  <a:pt x="47135" y="1891"/>
                </a:lnTo>
                <a:lnTo>
                  <a:pt x="47766" y="1262"/>
                </a:lnTo>
                <a:lnTo>
                  <a:pt x="53421" y="1262"/>
                </a:lnTo>
                <a:lnTo>
                  <a:pt x="54043" y="631"/>
                </a:lnTo>
                <a:lnTo>
                  <a:pt x="59696" y="631"/>
                </a:lnTo>
                <a:lnTo>
                  <a:pt x="60329" y="0"/>
                </a:lnTo>
                <a:lnTo>
                  <a:pt x="6222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2483425" y="5808391"/>
            <a:ext cx="54909" cy="1121"/>
          </a:xfrm>
          <a:custGeom>
            <a:avLst/>
            <a:gdLst/>
            <a:ahLst/>
            <a:cxnLst/>
            <a:rect l="l" t="t" r="r" b="b"/>
            <a:pathLst>
              <a:path w="62230" h="1270">
                <a:moveTo>
                  <a:pt x="0" y="1262"/>
                </a:moveTo>
                <a:lnTo>
                  <a:pt x="38957" y="1262"/>
                </a:lnTo>
                <a:lnTo>
                  <a:pt x="39588" y="631"/>
                </a:lnTo>
                <a:lnTo>
                  <a:pt x="53412" y="631"/>
                </a:lnTo>
                <a:lnTo>
                  <a:pt x="54043" y="0"/>
                </a:lnTo>
                <a:lnTo>
                  <a:pt x="62211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154046" y="5809504"/>
            <a:ext cx="329453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296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099156" y="5809505"/>
            <a:ext cx="54909" cy="560"/>
          </a:xfrm>
          <a:custGeom>
            <a:avLst/>
            <a:gdLst/>
            <a:ahLst/>
            <a:cxnLst/>
            <a:rect l="l" t="t" r="r" b="b"/>
            <a:pathLst>
              <a:path w="62229" h="634">
                <a:moveTo>
                  <a:pt x="0" y="628"/>
                </a:moveTo>
                <a:lnTo>
                  <a:pt x="618" y="0"/>
                </a:lnTo>
                <a:lnTo>
                  <a:pt x="62208" y="0"/>
                </a:lnTo>
              </a:path>
            </a:pathLst>
          </a:custGeom>
          <a:ln w="377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2089721" y="5794869"/>
            <a:ext cx="9525" cy="856129"/>
          </a:xfrm>
          <a:custGeom>
            <a:avLst/>
            <a:gdLst/>
            <a:ahLst/>
            <a:cxnLst/>
            <a:rect l="l" t="t" r="r" b="b"/>
            <a:pathLst>
              <a:path w="10795" h="970279">
                <a:moveTo>
                  <a:pt x="0" y="0"/>
                </a:moveTo>
                <a:lnTo>
                  <a:pt x="0" y="40279"/>
                </a:lnTo>
                <a:lnTo>
                  <a:pt x="0" y="33980"/>
                </a:lnTo>
                <a:lnTo>
                  <a:pt x="633" y="13848"/>
                </a:lnTo>
                <a:lnTo>
                  <a:pt x="633" y="970101"/>
                </a:lnTo>
                <a:lnTo>
                  <a:pt x="1263" y="914701"/>
                </a:lnTo>
                <a:lnTo>
                  <a:pt x="1263" y="733441"/>
                </a:lnTo>
                <a:lnTo>
                  <a:pt x="1882" y="673027"/>
                </a:lnTo>
                <a:lnTo>
                  <a:pt x="1882" y="558476"/>
                </a:lnTo>
                <a:lnTo>
                  <a:pt x="2512" y="506243"/>
                </a:lnTo>
                <a:lnTo>
                  <a:pt x="2512" y="372180"/>
                </a:lnTo>
                <a:lnTo>
                  <a:pt x="3143" y="336306"/>
                </a:lnTo>
                <a:lnTo>
                  <a:pt x="3143" y="257010"/>
                </a:lnTo>
                <a:lnTo>
                  <a:pt x="3776" y="239389"/>
                </a:lnTo>
                <a:lnTo>
                  <a:pt x="3776" y="190917"/>
                </a:lnTo>
                <a:lnTo>
                  <a:pt x="4394" y="175809"/>
                </a:lnTo>
                <a:lnTo>
                  <a:pt x="4394" y="147496"/>
                </a:lnTo>
                <a:lnTo>
                  <a:pt x="5037" y="134279"/>
                </a:lnTo>
                <a:lnTo>
                  <a:pt x="5037" y="100287"/>
                </a:lnTo>
                <a:lnTo>
                  <a:pt x="5655" y="90215"/>
                </a:lnTo>
                <a:lnTo>
                  <a:pt x="5655" y="66926"/>
                </a:lnTo>
                <a:lnTo>
                  <a:pt x="6286" y="61258"/>
                </a:lnTo>
                <a:lnTo>
                  <a:pt x="6286" y="48685"/>
                </a:lnTo>
                <a:lnTo>
                  <a:pt x="6919" y="46159"/>
                </a:lnTo>
                <a:lnTo>
                  <a:pt x="6919" y="42386"/>
                </a:lnTo>
                <a:lnTo>
                  <a:pt x="7550" y="40492"/>
                </a:lnTo>
                <a:lnTo>
                  <a:pt x="7550" y="34825"/>
                </a:lnTo>
                <a:lnTo>
                  <a:pt x="8168" y="33577"/>
                </a:lnTo>
                <a:lnTo>
                  <a:pt x="8168" y="29157"/>
                </a:lnTo>
                <a:lnTo>
                  <a:pt x="8799" y="27910"/>
                </a:lnTo>
                <a:lnTo>
                  <a:pt x="8799" y="25384"/>
                </a:lnTo>
                <a:lnTo>
                  <a:pt x="9429" y="24133"/>
                </a:lnTo>
                <a:lnTo>
                  <a:pt x="9429" y="21611"/>
                </a:lnTo>
                <a:lnTo>
                  <a:pt x="10050" y="20979"/>
                </a:lnTo>
                <a:lnTo>
                  <a:pt x="10050" y="19097"/>
                </a:lnTo>
                <a:lnTo>
                  <a:pt x="10693" y="18466"/>
                </a:lnTo>
                <a:lnTo>
                  <a:pt x="10693" y="17203"/>
                </a:lnTo>
              </a:path>
            </a:pathLst>
          </a:custGeom>
          <a:ln w="37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4626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5472" y="190882"/>
            <a:ext cx="3564591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Gill Sans MT"/>
                <a:cs typeface="Gill Sans MT"/>
              </a:rPr>
              <a:t>GL</a:t>
            </a:r>
            <a:r>
              <a:rPr sz="2868" spc="-26" dirty="0">
                <a:latin typeface="Gill Sans MT"/>
                <a:cs typeface="Gill Sans MT"/>
              </a:rPr>
              <a:t>M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dynam</a:t>
            </a:r>
            <a:r>
              <a:rPr sz="2868" spc="-13" dirty="0">
                <a:latin typeface="Gill Sans MT"/>
                <a:cs typeface="Gill Sans MT"/>
              </a:rPr>
              <a:t>ic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Gill Sans MT"/>
                <a:cs typeface="Gill Sans MT"/>
              </a:rPr>
              <a:t>beh</a:t>
            </a:r>
            <a:r>
              <a:rPr sz="2868" spc="-115" dirty="0">
                <a:latin typeface="Gill Sans MT"/>
                <a:cs typeface="Gill Sans MT"/>
              </a:rPr>
              <a:t>a</a:t>
            </a:r>
            <a:r>
              <a:rPr sz="2868" spc="-13" dirty="0">
                <a:latin typeface="Gill Sans MT"/>
                <a:cs typeface="Gill Sans MT"/>
              </a:rPr>
              <a:t>viors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8971" y="5162611"/>
            <a:ext cx="1421466" cy="522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324" marR="4483" indent="-549118">
              <a:lnSpc>
                <a:spcPct val="103600"/>
              </a:lnSpc>
            </a:pPr>
            <a:r>
              <a:rPr sz="1632" dirty="0">
                <a:latin typeface="Arial"/>
                <a:cs typeface="Arial"/>
              </a:rPr>
              <a:t>pos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-spike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ﬁl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h(t)</a:t>
            </a:r>
            <a:endParaRPr sz="163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4150" y="829613"/>
            <a:ext cx="1439395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39" indent="-229733">
              <a:buFont typeface="Gill Sans MT"/>
              <a:buChar char="•"/>
              <a:tabLst>
                <a:tab pos="241500" algn="l"/>
              </a:tabLst>
            </a:pPr>
            <a:r>
              <a:rPr sz="2868" spc="-13" dirty="0">
                <a:latin typeface="Gill Sans MT"/>
                <a:cs typeface="Gill Sans MT"/>
              </a:rPr>
              <a:t>bursting</a:t>
            </a:r>
            <a:endParaRPr sz="2868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765" y="1378314"/>
            <a:ext cx="6790764" cy="5289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061489" y="5513363"/>
            <a:ext cx="1282879" cy="1008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3227295" y="3134355"/>
            <a:ext cx="1155887" cy="44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32" dirty="0">
                <a:latin typeface="Arial"/>
                <a:cs typeface="Arial"/>
              </a:rPr>
              <a:t>ﬁl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ou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pu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s</a:t>
            </a:r>
            <a:endParaRPr sz="1632">
              <a:latin typeface="Arial"/>
              <a:cs typeface="Arial"/>
            </a:endParaRPr>
          </a:p>
          <a:p>
            <a:pPr algn="ctr">
              <a:spcBef>
                <a:spcPts val="26"/>
              </a:spcBef>
            </a:pPr>
            <a:r>
              <a:rPr sz="1235" spc="-9" dirty="0">
                <a:latin typeface="Arial"/>
                <a:cs typeface="Arial"/>
              </a:rPr>
              <a:t>(“currents”)</a:t>
            </a:r>
            <a:endParaRPr sz="12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1" y="4310974"/>
            <a:ext cx="76256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p(spike)</a:t>
            </a:r>
            <a:endParaRPr sz="163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7796" y="2148237"/>
            <a:ext cx="785531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endParaRPr sz="163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7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636218"/>
          </a:xfrm>
          <a:prstGeom prst="rect">
            <a:avLst/>
          </a:prstGeom>
        </p:spPr>
        <p:txBody>
          <a:bodyPr vert="horz" wrap="square" lIns="0" tIns="172865" rIns="0" bIns="0" rtlCol="0">
            <a:spAutoFit/>
          </a:bodyPr>
          <a:lstStyle/>
          <a:p>
            <a:pPr marL="2690676"/>
            <a:r>
              <a:rPr sz="3000" dirty="0">
                <a:latin typeface="Arial"/>
                <a:cs typeface="Arial"/>
              </a:rPr>
              <a:t>mul</a:t>
            </a:r>
            <a:r>
              <a:rPr sz="3000" spc="-4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i-neuron</a:t>
            </a:r>
            <a:r>
              <a:rPr sz="3000" spc="84" dirty="0">
                <a:latin typeface="Times New Roman"/>
                <a:cs typeface="Times New Roman"/>
              </a:rPr>
              <a:t> </a:t>
            </a:r>
            <a:r>
              <a:rPr sz="3000" spc="-4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LM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7717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904902" y="2547653"/>
            <a:ext cx="954181" cy="1681"/>
          </a:xfrm>
          <a:custGeom>
            <a:avLst/>
            <a:gdLst/>
            <a:ahLst/>
            <a:cxnLst/>
            <a:rect l="l" t="t" r="r" b="b"/>
            <a:pathLst>
              <a:path w="1081404" h="1905">
                <a:moveTo>
                  <a:pt x="0" y="0"/>
                </a:moveTo>
                <a:lnTo>
                  <a:pt x="1080912" y="1737"/>
                </a:lnTo>
              </a:path>
            </a:pathLst>
          </a:custGeom>
          <a:ln w="19645">
            <a:solidFill>
              <a:srgbClr val="151A1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978861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750802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9623486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077455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634558" y="1504925"/>
            <a:ext cx="4735046" cy="2232772"/>
          </a:xfrm>
          <a:custGeom>
            <a:avLst/>
            <a:gdLst/>
            <a:ahLst/>
            <a:cxnLst/>
            <a:rect l="l" t="t" r="r" b="b"/>
            <a:pathLst>
              <a:path w="5366384" h="2530475">
                <a:moveTo>
                  <a:pt x="0" y="2530315"/>
                </a:moveTo>
                <a:lnTo>
                  <a:pt x="5366217" y="2530315"/>
                </a:lnTo>
                <a:lnTo>
                  <a:pt x="5366217" y="0"/>
                </a:lnTo>
                <a:lnTo>
                  <a:pt x="0" y="0"/>
                </a:lnTo>
                <a:lnTo>
                  <a:pt x="0" y="2530315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864890" y="2338873"/>
            <a:ext cx="200584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21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031289" y="2256443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20970" y="0"/>
                </a:moveTo>
                <a:lnTo>
                  <a:pt x="17465" y="3505"/>
                </a:lnTo>
                <a:lnTo>
                  <a:pt x="12252" y="17465"/>
                </a:lnTo>
                <a:lnTo>
                  <a:pt x="8747" y="33162"/>
                </a:lnTo>
                <a:lnTo>
                  <a:pt x="5242" y="59375"/>
                </a:lnTo>
                <a:lnTo>
                  <a:pt x="0" y="83819"/>
                </a:lnTo>
                <a:lnTo>
                  <a:pt x="0" y="116982"/>
                </a:lnTo>
                <a:lnTo>
                  <a:pt x="8747" y="150174"/>
                </a:lnTo>
                <a:lnTo>
                  <a:pt x="20970" y="183367"/>
                </a:lnTo>
                <a:lnTo>
                  <a:pt x="47152" y="176357"/>
                </a:lnTo>
                <a:lnTo>
                  <a:pt x="172882" y="129235"/>
                </a:lnTo>
                <a:lnTo>
                  <a:pt x="214792" y="116982"/>
                </a:lnTo>
                <a:lnTo>
                  <a:pt x="247985" y="101285"/>
                </a:lnTo>
                <a:lnTo>
                  <a:pt x="272430" y="92537"/>
                </a:lnTo>
                <a:lnTo>
                  <a:pt x="281177" y="92537"/>
                </a:lnTo>
                <a:lnTo>
                  <a:pt x="2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313300" y="2338094"/>
            <a:ext cx="373155" cy="1681"/>
          </a:xfrm>
          <a:custGeom>
            <a:avLst/>
            <a:gdLst/>
            <a:ahLst/>
            <a:cxnLst/>
            <a:rect l="l" t="t" r="r" b="b"/>
            <a:pathLst>
              <a:path w="422910" h="1905">
                <a:moveTo>
                  <a:pt x="0" y="0"/>
                </a:moveTo>
                <a:lnTo>
                  <a:pt x="422373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653815" y="2256443"/>
            <a:ext cx="243168" cy="161925"/>
          </a:xfrm>
          <a:custGeom>
            <a:avLst/>
            <a:gdLst/>
            <a:ahLst/>
            <a:cxnLst/>
            <a:rect l="l" t="t" r="r" b="b"/>
            <a:pathLst>
              <a:path w="275589" h="183514">
                <a:moveTo>
                  <a:pt x="15477" y="0"/>
                </a:moveTo>
                <a:lnTo>
                  <a:pt x="15477" y="3505"/>
                </a:lnTo>
                <a:lnTo>
                  <a:pt x="12036" y="17465"/>
                </a:lnTo>
                <a:lnTo>
                  <a:pt x="3441" y="33162"/>
                </a:lnTo>
                <a:lnTo>
                  <a:pt x="0" y="59375"/>
                </a:lnTo>
                <a:lnTo>
                  <a:pt x="0" y="116982"/>
                </a:lnTo>
                <a:lnTo>
                  <a:pt x="3441" y="150174"/>
                </a:lnTo>
                <a:lnTo>
                  <a:pt x="15477" y="183367"/>
                </a:lnTo>
                <a:lnTo>
                  <a:pt x="44695" y="176357"/>
                </a:lnTo>
                <a:lnTo>
                  <a:pt x="122051" y="146700"/>
                </a:lnTo>
                <a:lnTo>
                  <a:pt x="163305" y="129235"/>
                </a:lnTo>
                <a:lnTo>
                  <a:pt x="204560" y="116982"/>
                </a:lnTo>
                <a:lnTo>
                  <a:pt x="242373" y="101285"/>
                </a:lnTo>
                <a:lnTo>
                  <a:pt x="266437" y="92537"/>
                </a:lnTo>
                <a:lnTo>
                  <a:pt x="275033" y="92537"/>
                </a:lnTo>
                <a:lnTo>
                  <a:pt x="15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813998" y="2338873"/>
            <a:ext cx="632012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5972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746232" y="2338873"/>
            <a:ext cx="459441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369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416451" y="2256443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17465" y="0"/>
                </a:moveTo>
                <a:lnTo>
                  <a:pt x="17465" y="3505"/>
                </a:lnTo>
                <a:lnTo>
                  <a:pt x="12222" y="17465"/>
                </a:lnTo>
                <a:lnTo>
                  <a:pt x="5242" y="33162"/>
                </a:lnTo>
                <a:lnTo>
                  <a:pt x="0" y="59375"/>
                </a:lnTo>
                <a:lnTo>
                  <a:pt x="0" y="116982"/>
                </a:lnTo>
                <a:lnTo>
                  <a:pt x="5242" y="150174"/>
                </a:lnTo>
                <a:lnTo>
                  <a:pt x="17465" y="183367"/>
                </a:lnTo>
                <a:lnTo>
                  <a:pt x="47152" y="176357"/>
                </a:lnTo>
                <a:lnTo>
                  <a:pt x="125729" y="146700"/>
                </a:lnTo>
                <a:lnTo>
                  <a:pt x="167639" y="129235"/>
                </a:lnTo>
                <a:lnTo>
                  <a:pt x="209549" y="116982"/>
                </a:lnTo>
                <a:lnTo>
                  <a:pt x="247985" y="101285"/>
                </a:lnTo>
                <a:lnTo>
                  <a:pt x="272430" y="92537"/>
                </a:lnTo>
                <a:lnTo>
                  <a:pt x="281147" y="92537"/>
                </a:lnTo>
                <a:lnTo>
                  <a:pt x="17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572697" y="2338094"/>
            <a:ext cx="1478056" cy="954181"/>
          </a:xfrm>
          <a:custGeom>
            <a:avLst/>
            <a:gdLst/>
            <a:ahLst/>
            <a:cxnLst/>
            <a:rect l="l" t="t" r="r" b="b"/>
            <a:pathLst>
              <a:path w="1675129" h="1081404">
                <a:moveTo>
                  <a:pt x="0" y="0"/>
                </a:moveTo>
                <a:lnTo>
                  <a:pt x="1674632" y="0"/>
                </a:lnTo>
                <a:lnTo>
                  <a:pt x="1674632" y="1080942"/>
                </a:lnTo>
                <a:lnTo>
                  <a:pt x="359724" y="1080942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294774" y="2991419"/>
            <a:ext cx="970990" cy="595032"/>
          </a:xfrm>
          <a:custGeom>
            <a:avLst/>
            <a:gdLst/>
            <a:ahLst/>
            <a:cxnLst/>
            <a:rect l="l" t="t" r="r" b="b"/>
            <a:pathLst>
              <a:path w="1100454" h="674370">
                <a:moveTo>
                  <a:pt x="0" y="674049"/>
                </a:moveTo>
                <a:lnTo>
                  <a:pt x="1100138" y="674049"/>
                </a:lnTo>
                <a:lnTo>
                  <a:pt x="1100138" y="0"/>
                </a:lnTo>
                <a:lnTo>
                  <a:pt x="0" y="0"/>
                </a:lnTo>
                <a:lnTo>
                  <a:pt x="0" y="674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302467" y="2999103"/>
            <a:ext cx="955301" cy="581025"/>
          </a:xfrm>
          <a:custGeom>
            <a:avLst/>
            <a:gdLst/>
            <a:ahLst/>
            <a:cxnLst/>
            <a:rect l="l" t="t" r="r" b="b"/>
            <a:pathLst>
              <a:path w="1082675" h="658495">
                <a:moveTo>
                  <a:pt x="0" y="658118"/>
                </a:moveTo>
                <a:lnTo>
                  <a:pt x="1082683" y="658118"/>
                </a:lnTo>
                <a:lnTo>
                  <a:pt x="1082683" y="0"/>
                </a:lnTo>
                <a:lnTo>
                  <a:pt x="0" y="0"/>
                </a:lnTo>
                <a:lnTo>
                  <a:pt x="0" y="658118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390302" y="3168611"/>
            <a:ext cx="1681" cy="374837"/>
          </a:xfrm>
          <a:custGeom>
            <a:avLst/>
            <a:gdLst/>
            <a:ahLst/>
            <a:cxnLst/>
            <a:rect l="l" t="t" r="r" b="b"/>
            <a:pathLst>
              <a:path w="1904" h="424814">
                <a:moveTo>
                  <a:pt x="0" y="0"/>
                </a:moveTo>
                <a:lnTo>
                  <a:pt x="1737" y="424312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287055" y="3165518"/>
            <a:ext cx="975472" cy="1681"/>
          </a:xfrm>
          <a:custGeom>
            <a:avLst/>
            <a:gdLst/>
            <a:ahLst/>
            <a:cxnLst/>
            <a:rect l="l" t="t" r="r" b="b"/>
            <a:pathLst>
              <a:path w="1105535" h="1904">
                <a:moveTo>
                  <a:pt x="0" y="0"/>
                </a:moveTo>
                <a:lnTo>
                  <a:pt x="1105387" y="1767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397994" y="3033011"/>
            <a:ext cx="864534" cy="498101"/>
          </a:xfrm>
          <a:custGeom>
            <a:avLst/>
            <a:gdLst/>
            <a:ahLst/>
            <a:cxnLst/>
            <a:rect l="l" t="t" r="r" b="b"/>
            <a:pathLst>
              <a:path w="979804" h="564514">
                <a:moveTo>
                  <a:pt x="0" y="564032"/>
                </a:moveTo>
                <a:lnTo>
                  <a:pt x="12222" y="560557"/>
                </a:lnTo>
                <a:lnTo>
                  <a:pt x="24444" y="551809"/>
                </a:lnTo>
                <a:lnTo>
                  <a:pt x="33192" y="539587"/>
                </a:lnTo>
                <a:lnTo>
                  <a:pt x="41909" y="527364"/>
                </a:lnTo>
                <a:lnTo>
                  <a:pt x="57637" y="502919"/>
                </a:lnTo>
                <a:lnTo>
                  <a:pt x="75102" y="467989"/>
                </a:lnTo>
                <a:lnTo>
                  <a:pt x="90799" y="431322"/>
                </a:lnTo>
                <a:lnTo>
                  <a:pt x="104790" y="392917"/>
                </a:lnTo>
                <a:lnTo>
                  <a:pt x="120487" y="356250"/>
                </a:lnTo>
                <a:lnTo>
                  <a:pt x="132709" y="317814"/>
                </a:lnTo>
                <a:lnTo>
                  <a:pt x="141457" y="284622"/>
                </a:lnTo>
                <a:lnTo>
                  <a:pt x="150174" y="254965"/>
                </a:lnTo>
                <a:lnTo>
                  <a:pt x="158922" y="230520"/>
                </a:lnTo>
                <a:lnTo>
                  <a:pt x="167639" y="200802"/>
                </a:lnTo>
                <a:lnTo>
                  <a:pt x="179862" y="167639"/>
                </a:lnTo>
                <a:lnTo>
                  <a:pt x="192084" y="132709"/>
                </a:lnTo>
                <a:lnTo>
                  <a:pt x="209549" y="96042"/>
                </a:lnTo>
                <a:lnTo>
                  <a:pt x="230520" y="66354"/>
                </a:lnTo>
                <a:lnTo>
                  <a:pt x="258439" y="36667"/>
                </a:lnTo>
                <a:lnTo>
                  <a:pt x="288127" y="12222"/>
                </a:lnTo>
                <a:lnTo>
                  <a:pt x="305592" y="6979"/>
                </a:lnTo>
                <a:lnTo>
                  <a:pt x="326562" y="3505"/>
                </a:lnTo>
                <a:lnTo>
                  <a:pt x="347502" y="0"/>
                </a:lnTo>
                <a:lnTo>
                  <a:pt x="368472" y="0"/>
                </a:lnTo>
                <a:lnTo>
                  <a:pt x="392917" y="3505"/>
                </a:lnTo>
                <a:lnTo>
                  <a:pt x="419099" y="12222"/>
                </a:lnTo>
                <a:lnTo>
                  <a:pt x="447050" y="20970"/>
                </a:lnTo>
                <a:lnTo>
                  <a:pt x="476737" y="36667"/>
                </a:lnTo>
                <a:lnTo>
                  <a:pt x="509899" y="54132"/>
                </a:lnTo>
                <a:lnTo>
                  <a:pt x="548335" y="69860"/>
                </a:lnTo>
                <a:lnTo>
                  <a:pt x="585002" y="83819"/>
                </a:lnTo>
                <a:lnTo>
                  <a:pt x="623407" y="99547"/>
                </a:lnTo>
                <a:lnTo>
                  <a:pt x="665317" y="111770"/>
                </a:lnTo>
                <a:lnTo>
                  <a:pt x="707227" y="125729"/>
                </a:lnTo>
                <a:lnTo>
                  <a:pt x="749137" y="132709"/>
                </a:lnTo>
                <a:lnTo>
                  <a:pt x="787572" y="137952"/>
                </a:lnTo>
                <a:lnTo>
                  <a:pt x="815492" y="141457"/>
                </a:lnTo>
                <a:lnTo>
                  <a:pt x="841705" y="141457"/>
                </a:lnTo>
                <a:lnTo>
                  <a:pt x="862644" y="146700"/>
                </a:lnTo>
                <a:lnTo>
                  <a:pt x="883615" y="146700"/>
                </a:lnTo>
                <a:lnTo>
                  <a:pt x="904554" y="146700"/>
                </a:lnTo>
                <a:lnTo>
                  <a:pt x="925525" y="146700"/>
                </a:lnTo>
                <a:lnTo>
                  <a:pt x="949970" y="146700"/>
                </a:lnTo>
                <a:lnTo>
                  <a:pt x="979657" y="146700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5748621" y="1523531"/>
            <a:ext cx="1131234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32" marR="4483" indent="-44826">
              <a:lnSpc>
                <a:spcPts val="1677"/>
              </a:lnSpc>
            </a:pPr>
            <a:r>
              <a:rPr sz="1632" dirty="0">
                <a:latin typeface="Arial"/>
                <a:cs typeface="Arial"/>
              </a:rPr>
              <a:t>exponen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ial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nonlineari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y</a:t>
            </a:r>
            <a:endParaRPr sz="163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41463" y="2338873"/>
            <a:ext cx="288551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562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5287071" y="2160908"/>
            <a:ext cx="344021" cy="344021"/>
          </a:xfrm>
          <a:custGeom>
            <a:avLst/>
            <a:gdLst/>
            <a:ahLst/>
            <a:cxnLst/>
            <a:rect l="l" t="t" r="r" b="b"/>
            <a:pathLst>
              <a:path w="389889" h="389889">
                <a:moveTo>
                  <a:pt x="387124" y="224506"/>
                </a:moveTo>
                <a:lnTo>
                  <a:pt x="2281" y="224506"/>
                </a:lnTo>
                <a:lnTo>
                  <a:pt x="5133" y="239232"/>
                </a:lnTo>
                <a:lnTo>
                  <a:pt x="9125" y="253745"/>
                </a:lnTo>
                <a:lnTo>
                  <a:pt x="27947" y="295300"/>
                </a:lnTo>
                <a:lnTo>
                  <a:pt x="57035" y="332392"/>
                </a:lnTo>
                <a:lnTo>
                  <a:pt x="94125" y="361480"/>
                </a:lnTo>
                <a:lnTo>
                  <a:pt x="135676" y="380301"/>
                </a:lnTo>
                <a:lnTo>
                  <a:pt x="179777" y="388857"/>
                </a:lnTo>
                <a:lnTo>
                  <a:pt x="194713" y="389427"/>
                </a:lnTo>
                <a:lnTo>
                  <a:pt x="209650" y="388857"/>
                </a:lnTo>
                <a:lnTo>
                  <a:pt x="253751" y="380301"/>
                </a:lnTo>
                <a:lnTo>
                  <a:pt x="295302" y="361480"/>
                </a:lnTo>
                <a:lnTo>
                  <a:pt x="332392" y="332392"/>
                </a:lnTo>
                <a:lnTo>
                  <a:pt x="361468" y="295300"/>
                </a:lnTo>
                <a:lnTo>
                  <a:pt x="380282" y="253745"/>
                </a:lnTo>
                <a:lnTo>
                  <a:pt x="387124" y="224506"/>
                </a:lnTo>
                <a:close/>
              </a:path>
              <a:path w="389889" h="389889">
                <a:moveTo>
                  <a:pt x="194713" y="0"/>
                </a:moveTo>
                <a:lnTo>
                  <a:pt x="150188" y="5133"/>
                </a:lnTo>
                <a:lnTo>
                  <a:pt x="107574" y="20532"/>
                </a:lnTo>
                <a:lnTo>
                  <a:pt x="68785" y="46198"/>
                </a:lnTo>
                <a:lnTo>
                  <a:pt x="36502" y="81164"/>
                </a:lnTo>
                <a:lnTo>
                  <a:pt x="14258" y="121435"/>
                </a:lnTo>
                <a:lnTo>
                  <a:pt x="2281" y="164898"/>
                </a:lnTo>
                <a:lnTo>
                  <a:pt x="0" y="194702"/>
                </a:lnTo>
                <a:lnTo>
                  <a:pt x="570" y="209640"/>
                </a:lnTo>
                <a:lnTo>
                  <a:pt x="388834" y="209640"/>
                </a:lnTo>
                <a:lnTo>
                  <a:pt x="389404" y="194702"/>
                </a:lnTo>
                <a:lnTo>
                  <a:pt x="384273" y="150174"/>
                </a:lnTo>
                <a:lnTo>
                  <a:pt x="368880" y="107562"/>
                </a:lnTo>
                <a:lnTo>
                  <a:pt x="343224" y="68781"/>
                </a:lnTo>
                <a:lnTo>
                  <a:pt x="308255" y="36502"/>
                </a:lnTo>
                <a:lnTo>
                  <a:pt x="267979" y="14258"/>
                </a:lnTo>
                <a:lnTo>
                  <a:pt x="224515" y="2281"/>
                </a:lnTo>
                <a:lnTo>
                  <a:pt x="194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291698" y="2165534"/>
            <a:ext cx="334496" cy="334496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23430" y="55481"/>
                </a:moveTo>
                <a:lnTo>
                  <a:pt x="351737" y="91575"/>
                </a:lnTo>
                <a:lnTo>
                  <a:pt x="370054" y="132013"/>
                </a:lnTo>
                <a:lnTo>
                  <a:pt x="378379" y="174931"/>
                </a:lnTo>
                <a:lnTo>
                  <a:pt x="378934" y="189467"/>
                </a:lnTo>
                <a:lnTo>
                  <a:pt x="378379" y="204002"/>
                </a:lnTo>
                <a:lnTo>
                  <a:pt x="370054" y="246917"/>
                </a:lnTo>
                <a:lnTo>
                  <a:pt x="351737" y="287347"/>
                </a:lnTo>
                <a:lnTo>
                  <a:pt x="323430" y="323430"/>
                </a:lnTo>
                <a:lnTo>
                  <a:pt x="287347" y="351737"/>
                </a:lnTo>
                <a:lnTo>
                  <a:pt x="246917" y="370054"/>
                </a:lnTo>
                <a:lnTo>
                  <a:pt x="204002" y="378379"/>
                </a:lnTo>
                <a:lnTo>
                  <a:pt x="189467" y="378934"/>
                </a:lnTo>
                <a:lnTo>
                  <a:pt x="174931" y="378379"/>
                </a:lnTo>
                <a:lnTo>
                  <a:pt x="132013" y="370054"/>
                </a:lnTo>
                <a:lnTo>
                  <a:pt x="91575" y="351737"/>
                </a:lnTo>
                <a:lnTo>
                  <a:pt x="55481" y="323430"/>
                </a:lnTo>
                <a:lnTo>
                  <a:pt x="27185" y="287347"/>
                </a:lnTo>
                <a:lnTo>
                  <a:pt x="8876" y="246917"/>
                </a:lnTo>
                <a:lnTo>
                  <a:pt x="554" y="204002"/>
                </a:lnTo>
                <a:lnTo>
                  <a:pt x="0" y="189467"/>
                </a:lnTo>
                <a:lnTo>
                  <a:pt x="554" y="174931"/>
                </a:lnTo>
                <a:lnTo>
                  <a:pt x="8876" y="132013"/>
                </a:lnTo>
                <a:lnTo>
                  <a:pt x="27185" y="91575"/>
                </a:lnTo>
                <a:lnTo>
                  <a:pt x="55481" y="55481"/>
                </a:lnTo>
                <a:lnTo>
                  <a:pt x="91575" y="27185"/>
                </a:lnTo>
                <a:lnTo>
                  <a:pt x="132013" y="8876"/>
                </a:lnTo>
                <a:lnTo>
                  <a:pt x="174931" y="554"/>
                </a:lnTo>
                <a:lnTo>
                  <a:pt x="189467" y="0"/>
                </a:lnTo>
                <a:lnTo>
                  <a:pt x="204002" y="554"/>
                </a:lnTo>
                <a:lnTo>
                  <a:pt x="246917" y="8876"/>
                </a:lnTo>
                <a:lnTo>
                  <a:pt x="287347" y="27185"/>
                </a:lnTo>
                <a:lnTo>
                  <a:pt x="323430" y="55481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5929606" y="1979111"/>
            <a:ext cx="816909" cy="613522"/>
          </a:xfrm>
          <a:custGeom>
            <a:avLst/>
            <a:gdLst/>
            <a:ahLst/>
            <a:cxnLst/>
            <a:rect l="l" t="t" r="r" b="b"/>
            <a:pathLst>
              <a:path w="925829" h="695325">
                <a:moveTo>
                  <a:pt x="0" y="695004"/>
                </a:moveTo>
                <a:lnTo>
                  <a:pt x="925509" y="695004"/>
                </a:lnTo>
                <a:lnTo>
                  <a:pt x="925509" y="0"/>
                </a:lnTo>
                <a:lnTo>
                  <a:pt x="0" y="0"/>
                </a:lnTo>
                <a:lnTo>
                  <a:pt x="0" y="695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937297" y="1990264"/>
            <a:ext cx="797859" cy="597834"/>
          </a:xfrm>
          <a:custGeom>
            <a:avLst/>
            <a:gdLst/>
            <a:ahLst/>
            <a:cxnLst/>
            <a:rect l="l" t="t" r="r" b="b"/>
            <a:pathLst>
              <a:path w="904239" h="677544">
                <a:moveTo>
                  <a:pt x="0" y="677549"/>
                </a:moveTo>
                <a:lnTo>
                  <a:pt x="903683" y="677549"/>
                </a:lnTo>
                <a:lnTo>
                  <a:pt x="903683" y="0"/>
                </a:lnTo>
                <a:lnTo>
                  <a:pt x="0" y="0"/>
                </a:lnTo>
                <a:lnTo>
                  <a:pt x="0" y="677549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336380" y="2116217"/>
            <a:ext cx="1681" cy="376518"/>
          </a:xfrm>
          <a:custGeom>
            <a:avLst/>
            <a:gdLst/>
            <a:ahLst/>
            <a:cxnLst/>
            <a:rect l="l" t="t" r="r" b="b"/>
            <a:pathLst>
              <a:path w="1904" h="426719">
                <a:moveTo>
                  <a:pt x="0" y="0"/>
                </a:moveTo>
                <a:lnTo>
                  <a:pt x="1737" y="426110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032825" y="2378167"/>
            <a:ext cx="607359" cy="1681"/>
          </a:xfrm>
          <a:custGeom>
            <a:avLst/>
            <a:gdLst/>
            <a:ahLst/>
            <a:cxnLst/>
            <a:rect l="l" t="t" r="r" b="b"/>
            <a:pathLst>
              <a:path w="688339" h="1905">
                <a:moveTo>
                  <a:pt x="688025" y="0"/>
                </a:moveTo>
                <a:lnTo>
                  <a:pt x="0" y="1737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029733" y="2100807"/>
            <a:ext cx="602876" cy="263899"/>
          </a:xfrm>
          <a:custGeom>
            <a:avLst/>
            <a:gdLst/>
            <a:ahLst/>
            <a:cxnLst/>
            <a:rect l="l" t="t" r="r" b="b"/>
            <a:pathLst>
              <a:path w="683260" h="299085">
                <a:moveTo>
                  <a:pt x="0" y="298612"/>
                </a:moveTo>
                <a:lnTo>
                  <a:pt x="171145" y="298612"/>
                </a:lnTo>
                <a:lnTo>
                  <a:pt x="230520" y="293369"/>
                </a:lnTo>
                <a:lnTo>
                  <a:pt x="293369" y="289895"/>
                </a:lnTo>
                <a:lnTo>
                  <a:pt x="351007" y="281177"/>
                </a:lnTo>
                <a:lnTo>
                  <a:pt x="380695" y="277672"/>
                </a:lnTo>
                <a:lnTo>
                  <a:pt x="405140" y="263712"/>
                </a:lnTo>
                <a:lnTo>
                  <a:pt x="434827" y="256702"/>
                </a:lnTo>
                <a:lnTo>
                  <a:pt x="461009" y="239267"/>
                </a:lnTo>
                <a:lnTo>
                  <a:pt x="509930" y="209549"/>
                </a:lnTo>
                <a:lnTo>
                  <a:pt x="557082" y="167639"/>
                </a:lnTo>
                <a:lnTo>
                  <a:pt x="598992" y="125729"/>
                </a:lnTo>
                <a:lnTo>
                  <a:pt x="632155" y="83819"/>
                </a:lnTo>
                <a:lnTo>
                  <a:pt x="661842" y="41909"/>
                </a:lnTo>
                <a:lnTo>
                  <a:pt x="682812" y="0"/>
                </a:lnTo>
              </a:path>
            </a:pathLst>
          </a:custGeom>
          <a:ln w="2946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634558" y="5028360"/>
            <a:ext cx="4735046" cy="1629895"/>
          </a:xfrm>
          <a:custGeom>
            <a:avLst/>
            <a:gdLst/>
            <a:ahLst/>
            <a:cxnLst/>
            <a:rect l="l" t="t" r="r" b="b"/>
            <a:pathLst>
              <a:path w="5366384" h="1847215">
                <a:moveTo>
                  <a:pt x="0" y="1846658"/>
                </a:moveTo>
                <a:lnTo>
                  <a:pt x="5366217" y="1846658"/>
                </a:lnTo>
                <a:lnTo>
                  <a:pt x="5366217" y="0"/>
                </a:lnTo>
                <a:lnTo>
                  <a:pt x="0" y="0"/>
                </a:lnTo>
                <a:lnTo>
                  <a:pt x="0" y="1846658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2611846" y="4382375"/>
            <a:ext cx="6052676" cy="2195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 txBox="1"/>
          <p:nvPr/>
        </p:nvSpPr>
        <p:spPr>
          <a:xfrm>
            <a:off x="6981268" y="1512325"/>
            <a:ext cx="112114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23" marR="4483" indent="-201717">
              <a:lnSpc>
                <a:spcPts val="1677"/>
              </a:lnSpc>
            </a:pPr>
            <a:r>
              <a:rPr sz="1632" dirty="0">
                <a:latin typeface="Arial"/>
                <a:cs typeface="Arial"/>
              </a:rPr>
              <a:t>probabilistic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spiking</a:t>
            </a:r>
            <a:endParaRPr sz="1632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2878" y="2700196"/>
            <a:ext cx="744631" cy="596713"/>
          </a:xfrm>
          <a:custGeom>
            <a:avLst/>
            <a:gdLst/>
            <a:ahLst/>
            <a:cxnLst/>
            <a:rect l="l" t="t" r="r" b="b"/>
            <a:pathLst>
              <a:path w="843914" h="676275">
                <a:moveTo>
                  <a:pt x="843442" y="675802"/>
                </a:moveTo>
                <a:lnTo>
                  <a:pt x="722955" y="672297"/>
                </a:lnTo>
                <a:lnTo>
                  <a:pt x="614690" y="658337"/>
                </a:lnTo>
                <a:lnTo>
                  <a:pt x="513405" y="642609"/>
                </a:lnTo>
                <a:lnTo>
                  <a:pt x="426079" y="612952"/>
                </a:lnTo>
                <a:lnTo>
                  <a:pt x="351007" y="583234"/>
                </a:lnTo>
                <a:lnTo>
                  <a:pt x="284652" y="543092"/>
                </a:lnTo>
                <a:lnTo>
                  <a:pt x="225277" y="495940"/>
                </a:lnTo>
                <a:lnTo>
                  <a:pt x="176387" y="441807"/>
                </a:lnTo>
                <a:lnTo>
                  <a:pt x="129235" y="384169"/>
                </a:lnTo>
                <a:lnTo>
                  <a:pt x="92567" y="316077"/>
                </a:lnTo>
                <a:lnTo>
                  <a:pt x="62849" y="246217"/>
                </a:lnTo>
                <a:lnTo>
                  <a:pt x="38435" y="165902"/>
                </a:lnTo>
                <a:lnTo>
                  <a:pt x="17465" y="83819"/>
                </a:lnTo>
                <a:lnTo>
                  <a:pt x="0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478135" y="2486011"/>
            <a:ext cx="161925" cy="243168"/>
          </a:xfrm>
          <a:custGeom>
            <a:avLst/>
            <a:gdLst/>
            <a:ahLst/>
            <a:cxnLst/>
            <a:rect l="l" t="t" r="r" b="b"/>
            <a:pathLst>
              <a:path w="183514" h="275589">
                <a:moveTo>
                  <a:pt x="62880" y="0"/>
                </a:moveTo>
                <a:lnTo>
                  <a:pt x="0" y="266456"/>
                </a:lnTo>
                <a:lnTo>
                  <a:pt x="5242" y="266456"/>
                </a:lnTo>
                <a:lnTo>
                  <a:pt x="17465" y="271607"/>
                </a:lnTo>
                <a:lnTo>
                  <a:pt x="33162" y="271607"/>
                </a:lnTo>
                <a:lnTo>
                  <a:pt x="59375" y="275051"/>
                </a:lnTo>
                <a:lnTo>
                  <a:pt x="87325" y="275051"/>
                </a:lnTo>
                <a:lnTo>
                  <a:pt x="116982" y="271607"/>
                </a:lnTo>
                <a:lnTo>
                  <a:pt x="150174" y="259598"/>
                </a:lnTo>
                <a:lnTo>
                  <a:pt x="183367" y="245821"/>
                </a:lnTo>
                <a:lnTo>
                  <a:pt x="171145" y="218328"/>
                </a:lnTo>
                <a:lnTo>
                  <a:pt x="155417" y="185684"/>
                </a:lnTo>
                <a:lnTo>
                  <a:pt x="113507" y="103144"/>
                </a:lnTo>
                <a:lnTo>
                  <a:pt x="92567" y="65318"/>
                </a:lnTo>
                <a:lnTo>
                  <a:pt x="75072" y="32674"/>
                </a:lnTo>
                <a:lnTo>
                  <a:pt x="68122" y="8625"/>
                </a:lnTo>
                <a:lnTo>
                  <a:pt x="6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9391793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8904902" y="5763326"/>
            <a:ext cx="954181" cy="1681"/>
          </a:xfrm>
          <a:custGeom>
            <a:avLst/>
            <a:gdLst/>
            <a:ahLst/>
            <a:cxnLst/>
            <a:rect l="l" t="t" r="r" b="b"/>
            <a:pathLst>
              <a:path w="1081404" h="1904">
                <a:moveTo>
                  <a:pt x="0" y="0"/>
                </a:moveTo>
                <a:lnTo>
                  <a:pt x="1080912" y="1749"/>
                </a:lnTo>
              </a:path>
            </a:pathLst>
          </a:custGeom>
          <a:ln w="19645">
            <a:solidFill>
              <a:srgbClr val="151A1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8978861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9750802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9484228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6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9314741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9237717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974254" y="2254911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20970" y="0"/>
                </a:moveTo>
                <a:lnTo>
                  <a:pt x="17465" y="3474"/>
                </a:lnTo>
                <a:lnTo>
                  <a:pt x="12222" y="17465"/>
                </a:lnTo>
                <a:lnTo>
                  <a:pt x="8747" y="33162"/>
                </a:lnTo>
                <a:lnTo>
                  <a:pt x="5242" y="59375"/>
                </a:lnTo>
                <a:lnTo>
                  <a:pt x="0" y="83819"/>
                </a:lnTo>
                <a:lnTo>
                  <a:pt x="0" y="116982"/>
                </a:lnTo>
                <a:lnTo>
                  <a:pt x="8747" y="150174"/>
                </a:lnTo>
                <a:lnTo>
                  <a:pt x="20970" y="183337"/>
                </a:lnTo>
                <a:lnTo>
                  <a:pt x="47152" y="176357"/>
                </a:lnTo>
                <a:lnTo>
                  <a:pt x="172882" y="129204"/>
                </a:lnTo>
                <a:lnTo>
                  <a:pt x="214792" y="116982"/>
                </a:lnTo>
                <a:lnTo>
                  <a:pt x="247985" y="101285"/>
                </a:lnTo>
                <a:lnTo>
                  <a:pt x="272430" y="92537"/>
                </a:lnTo>
                <a:lnTo>
                  <a:pt x="281147" y="92537"/>
                </a:lnTo>
                <a:lnTo>
                  <a:pt x="2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 txBox="1"/>
          <p:nvPr/>
        </p:nvSpPr>
        <p:spPr>
          <a:xfrm>
            <a:off x="2017059" y="3772919"/>
            <a:ext cx="1103219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9" dirty="0">
                <a:latin typeface="Arial"/>
                <a:cs typeface="Arial"/>
              </a:rPr>
              <a:t>s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imulus</a:t>
            </a:r>
            <a:endParaRPr sz="2294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20513" y="2341187"/>
            <a:ext cx="1109382" cy="1681"/>
          </a:xfrm>
          <a:custGeom>
            <a:avLst/>
            <a:gdLst/>
            <a:ahLst/>
            <a:cxnLst/>
            <a:rect l="l" t="t" r="r" b="b"/>
            <a:pathLst>
              <a:path w="1257300" h="1905">
                <a:moveTo>
                  <a:pt x="0" y="0"/>
                </a:moveTo>
                <a:lnTo>
                  <a:pt x="1257299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2620514" y="2341187"/>
            <a:ext cx="1681" cy="1174376"/>
          </a:xfrm>
          <a:custGeom>
            <a:avLst/>
            <a:gdLst/>
            <a:ahLst/>
            <a:cxnLst/>
            <a:rect l="l" t="t" r="r" b="b"/>
            <a:pathLst>
              <a:path w="1905" h="1330960">
                <a:moveTo>
                  <a:pt x="1749" y="1330634"/>
                </a:moveTo>
                <a:lnTo>
                  <a:pt x="0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 txBox="1"/>
          <p:nvPr/>
        </p:nvSpPr>
        <p:spPr>
          <a:xfrm>
            <a:off x="3787589" y="3327680"/>
            <a:ext cx="843803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solidFill>
                  <a:srgbClr val="FF2600"/>
                </a:solidFill>
                <a:latin typeface="Arial"/>
                <a:cs typeface="Arial"/>
              </a:rPr>
              <a:t>neuron</a:t>
            </a:r>
            <a:r>
              <a:rPr sz="1632" spc="44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endParaRPr sz="1632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87589" y="6286035"/>
            <a:ext cx="843803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solidFill>
                  <a:srgbClr val="FF2600"/>
                </a:solidFill>
                <a:latin typeface="Arial"/>
                <a:cs typeface="Arial"/>
              </a:rPr>
              <a:t>neuron</a:t>
            </a:r>
            <a:r>
              <a:rPr sz="1632" spc="44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Arial"/>
                <a:cs typeface="Arial"/>
              </a:rPr>
              <a:t>2</a:t>
            </a:r>
            <a:endParaRPr sz="1632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83944" y="2700150"/>
            <a:ext cx="1421466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pos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-spike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ilter</a:t>
            </a:r>
            <a:endParaRPr sz="1632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98796" y="1590766"/>
            <a:ext cx="123656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endParaRPr sz="1632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897269" y="1946930"/>
            <a:ext cx="967628" cy="864534"/>
          </a:xfrm>
          <a:custGeom>
            <a:avLst/>
            <a:gdLst/>
            <a:ahLst/>
            <a:cxnLst/>
            <a:rect l="l" t="t" r="r" b="b"/>
            <a:pathLst>
              <a:path w="1096645" h="979805">
                <a:moveTo>
                  <a:pt x="0" y="979645"/>
                </a:moveTo>
                <a:lnTo>
                  <a:pt x="1096636" y="979645"/>
                </a:lnTo>
                <a:lnTo>
                  <a:pt x="1096636" y="0"/>
                </a:lnTo>
                <a:lnTo>
                  <a:pt x="0" y="0"/>
                </a:lnTo>
                <a:lnTo>
                  <a:pt x="0" y="979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903236" y="1954452"/>
            <a:ext cx="958663" cy="855568"/>
          </a:xfrm>
          <a:custGeom>
            <a:avLst/>
            <a:gdLst/>
            <a:ahLst/>
            <a:cxnLst/>
            <a:rect l="l" t="t" r="r" b="b"/>
            <a:pathLst>
              <a:path w="1086485" h="969644">
                <a:moveTo>
                  <a:pt x="0" y="969169"/>
                </a:moveTo>
                <a:lnTo>
                  <a:pt x="1086170" y="969169"/>
                </a:lnTo>
                <a:lnTo>
                  <a:pt x="1086170" y="0"/>
                </a:lnTo>
                <a:lnTo>
                  <a:pt x="0" y="0"/>
                </a:lnTo>
                <a:lnTo>
                  <a:pt x="0" y="969169"/>
                </a:lnTo>
                <a:close/>
              </a:path>
            </a:pathLst>
          </a:custGeom>
          <a:ln w="9822">
            <a:solidFill>
              <a:srgbClr val="2824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011286" y="2278012"/>
            <a:ext cx="533400" cy="233082"/>
          </a:xfrm>
          <a:custGeom>
            <a:avLst/>
            <a:gdLst/>
            <a:ahLst/>
            <a:cxnLst/>
            <a:rect l="l" t="t" r="r" b="b"/>
            <a:pathLst>
              <a:path w="604520" h="264160">
                <a:moveTo>
                  <a:pt x="364961" y="0"/>
                </a:moveTo>
                <a:lnTo>
                  <a:pt x="242730" y="0"/>
                </a:lnTo>
                <a:lnTo>
                  <a:pt x="185105" y="8717"/>
                </a:lnTo>
                <a:lnTo>
                  <a:pt x="134456" y="20970"/>
                </a:lnTo>
                <a:lnTo>
                  <a:pt x="89059" y="38435"/>
                </a:lnTo>
                <a:lnTo>
                  <a:pt x="50636" y="59375"/>
                </a:lnTo>
                <a:lnTo>
                  <a:pt x="12225" y="92537"/>
                </a:lnTo>
                <a:lnTo>
                  <a:pt x="0" y="117012"/>
                </a:lnTo>
                <a:lnTo>
                  <a:pt x="0" y="146700"/>
                </a:lnTo>
                <a:lnTo>
                  <a:pt x="26194" y="185105"/>
                </a:lnTo>
                <a:lnTo>
                  <a:pt x="89059" y="227015"/>
                </a:lnTo>
                <a:lnTo>
                  <a:pt x="134456" y="239237"/>
                </a:lnTo>
                <a:lnTo>
                  <a:pt x="185105" y="251459"/>
                </a:lnTo>
                <a:lnTo>
                  <a:pt x="242730" y="260177"/>
                </a:lnTo>
                <a:lnTo>
                  <a:pt x="302096" y="263682"/>
                </a:lnTo>
                <a:lnTo>
                  <a:pt x="364961" y="260177"/>
                </a:lnTo>
                <a:lnTo>
                  <a:pt x="419087" y="251459"/>
                </a:lnTo>
                <a:lnTo>
                  <a:pt x="469745" y="239237"/>
                </a:lnTo>
                <a:lnTo>
                  <a:pt x="515160" y="227015"/>
                </a:lnTo>
                <a:lnTo>
                  <a:pt x="553565" y="206075"/>
                </a:lnTo>
                <a:lnTo>
                  <a:pt x="590232" y="172882"/>
                </a:lnTo>
                <a:lnTo>
                  <a:pt x="598980" y="158922"/>
                </a:lnTo>
                <a:lnTo>
                  <a:pt x="604192" y="146700"/>
                </a:lnTo>
                <a:lnTo>
                  <a:pt x="604192" y="117012"/>
                </a:lnTo>
                <a:lnTo>
                  <a:pt x="598980" y="104790"/>
                </a:lnTo>
                <a:lnTo>
                  <a:pt x="590232" y="92537"/>
                </a:lnTo>
                <a:lnTo>
                  <a:pt x="583253" y="80345"/>
                </a:lnTo>
                <a:lnTo>
                  <a:pt x="553565" y="59375"/>
                </a:lnTo>
                <a:lnTo>
                  <a:pt x="515160" y="38435"/>
                </a:lnTo>
                <a:lnTo>
                  <a:pt x="469745" y="20970"/>
                </a:lnTo>
                <a:lnTo>
                  <a:pt x="419087" y="8717"/>
                </a:lnTo>
                <a:lnTo>
                  <a:pt x="36496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011286" y="2278012"/>
            <a:ext cx="533400" cy="233082"/>
          </a:xfrm>
          <a:custGeom>
            <a:avLst/>
            <a:gdLst/>
            <a:ahLst/>
            <a:cxnLst/>
            <a:rect l="l" t="t" r="r" b="b"/>
            <a:pathLst>
              <a:path w="604520" h="264160">
                <a:moveTo>
                  <a:pt x="302096" y="263682"/>
                </a:moveTo>
                <a:lnTo>
                  <a:pt x="242730" y="260177"/>
                </a:lnTo>
                <a:lnTo>
                  <a:pt x="185105" y="251459"/>
                </a:lnTo>
                <a:lnTo>
                  <a:pt x="134456" y="239237"/>
                </a:lnTo>
                <a:lnTo>
                  <a:pt x="89059" y="227015"/>
                </a:lnTo>
                <a:lnTo>
                  <a:pt x="50636" y="206075"/>
                </a:lnTo>
                <a:lnTo>
                  <a:pt x="12225" y="172882"/>
                </a:lnTo>
                <a:lnTo>
                  <a:pt x="0" y="146700"/>
                </a:lnTo>
                <a:lnTo>
                  <a:pt x="0" y="130972"/>
                </a:lnTo>
                <a:lnTo>
                  <a:pt x="0" y="117012"/>
                </a:lnTo>
                <a:lnTo>
                  <a:pt x="5239" y="104790"/>
                </a:lnTo>
                <a:lnTo>
                  <a:pt x="50636" y="59375"/>
                </a:lnTo>
                <a:lnTo>
                  <a:pt x="89059" y="38435"/>
                </a:lnTo>
                <a:lnTo>
                  <a:pt x="134456" y="20970"/>
                </a:lnTo>
                <a:lnTo>
                  <a:pt x="185105" y="8717"/>
                </a:lnTo>
                <a:lnTo>
                  <a:pt x="242730" y="0"/>
                </a:lnTo>
                <a:lnTo>
                  <a:pt x="302096" y="0"/>
                </a:lnTo>
                <a:lnTo>
                  <a:pt x="364961" y="0"/>
                </a:lnTo>
                <a:lnTo>
                  <a:pt x="419087" y="8717"/>
                </a:lnTo>
                <a:lnTo>
                  <a:pt x="469745" y="20970"/>
                </a:lnTo>
                <a:lnTo>
                  <a:pt x="515160" y="38435"/>
                </a:lnTo>
                <a:lnTo>
                  <a:pt x="553565" y="59375"/>
                </a:lnTo>
                <a:lnTo>
                  <a:pt x="590232" y="92537"/>
                </a:lnTo>
                <a:lnTo>
                  <a:pt x="598980" y="104790"/>
                </a:lnTo>
                <a:lnTo>
                  <a:pt x="604192" y="117012"/>
                </a:lnTo>
                <a:lnTo>
                  <a:pt x="604192" y="130972"/>
                </a:lnTo>
                <a:lnTo>
                  <a:pt x="604192" y="146700"/>
                </a:lnTo>
                <a:lnTo>
                  <a:pt x="598980" y="158922"/>
                </a:lnTo>
                <a:lnTo>
                  <a:pt x="590232" y="172882"/>
                </a:lnTo>
                <a:lnTo>
                  <a:pt x="583253" y="185105"/>
                </a:lnTo>
                <a:lnTo>
                  <a:pt x="515160" y="227015"/>
                </a:lnTo>
                <a:lnTo>
                  <a:pt x="469745" y="239237"/>
                </a:lnTo>
                <a:lnTo>
                  <a:pt x="419087" y="251459"/>
                </a:lnTo>
                <a:lnTo>
                  <a:pt x="364961" y="260177"/>
                </a:lnTo>
                <a:lnTo>
                  <a:pt x="302096" y="263682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562901" y="2267604"/>
            <a:ext cx="206749" cy="233082"/>
          </a:xfrm>
          <a:custGeom>
            <a:avLst/>
            <a:gdLst/>
            <a:ahLst/>
            <a:cxnLst/>
            <a:rect l="l" t="t" r="r" b="b"/>
            <a:pathLst>
              <a:path w="234314" h="264160">
                <a:moveTo>
                  <a:pt x="116982" y="0"/>
                </a:moveTo>
                <a:lnTo>
                  <a:pt x="75072" y="13990"/>
                </a:lnTo>
                <a:lnTo>
                  <a:pt x="36667" y="41909"/>
                </a:lnTo>
                <a:lnTo>
                  <a:pt x="12222" y="83819"/>
                </a:lnTo>
                <a:lnTo>
                  <a:pt x="0" y="134477"/>
                </a:lnTo>
                <a:lnTo>
                  <a:pt x="3474" y="160660"/>
                </a:lnTo>
                <a:lnTo>
                  <a:pt x="20939" y="206075"/>
                </a:lnTo>
                <a:lnTo>
                  <a:pt x="54132" y="242742"/>
                </a:lnTo>
                <a:lnTo>
                  <a:pt x="96042" y="263712"/>
                </a:lnTo>
                <a:lnTo>
                  <a:pt x="141457" y="263712"/>
                </a:lnTo>
                <a:lnTo>
                  <a:pt x="183367" y="242742"/>
                </a:lnTo>
                <a:lnTo>
                  <a:pt x="216529" y="206075"/>
                </a:lnTo>
                <a:lnTo>
                  <a:pt x="233994" y="160660"/>
                </a:lnTo>
                <a:lnTo>
                  <a:pt x="233994" y="110032"/>
                </a:lnTo>
                <a:lnTo>
                  <a:pt x="216529" y="59375"/>
                </a:lnTo>
                <a:lnTo>
                  <a:pt x="183367" y="26212"/>
                </a:lnTo>
                <a:lnTo>
                  <a:pt x="141457" y="5242"/>
                </a:lnTo>
                <a:lnTo>
                  <a:pt x="116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562901" y="2267604"/>
            <a:ext cx="206749" cy="233082"/>
          </a:xfrm>
          <a:custGeom>
            <a:avLst/>
            <a:gdLst/>
            <a:ahLst/>
            <a:cxnLst/>
            <a:rect l="l" t="t" r="r" b="b"/>
            <a:pathLst>
              <a:path w="234314" h="264160">
                <a:moveTo>
                  <a:pt x="116982" y="263712"/>
                </a:moveTo>
                <a:lnTo>
                  <a:pt x="96042" y="263712"/>
                </a:lnTo>
                <a:lnTo>
                  <a:pt x="75072" y="256702"/>
                </a:lnTo>
                <a:lnTo>
                  <a:pt x="36667" y="227015"/>
                </a:lnTo>
                <a:lnTo>
                  <a:pt x="12222" y="185105"/>
                </a:lnTo>
                <a:lnTo>
                  <a:pt x="0" y="134477"/>
                </a:lnTo>
                <a:lnTo>
                  <a:pt x="12222" y="83819"/>
                </a:lnTo>
                <a:lnTo>
                  <a:pt x="36667" y="41909"/>
                </a:lnTo>
                <a:lnTo>
                  <a:pt x="75072" y="13990"/>
                </a:lnTo>
                <a:lnTo>
                  <a:pt x="116982" y="0"/>
                </a:lnTo>
                <a:lnTo>
                  <a:pt x="162397" y="13990"/>
                </a:lnTo>
                <a:lnTo>
                  <a:pt x="200802" y="41909"/>
                </a:lnTo>
                <a:lnTo>
                  <a:pt x="225277" y="83819"/>
                </a:lnTo>
                <a:lnTo>
                  <a:pt x="233994" y="110032"/>
                </a:lnTo>
                <a:lnTo>
                  <a:pt x="233994" y="134477"/>
                </a:lnTo>
                <a:lnTo>
                  <a:pt x="233994" y="160660"/>
                </a:lnTo>
                <a:lnTo>
                  <a:pt x="225277" y="185105"/>
                </a:lnTo>
                <a:lnTo>
                  <a:pt x="200802" y="227015"/>
                </a:lnTo>
                <a:lnTo>
                  <a:pt x="162397" y="256702"/>
                </a:lnTo>
                <a:lnTo>
                  <a:pt x="141457" y="263712"/>
                </a:lnTo>
                <a:lnTo>
                  <a:pt x="116982" y="263712"/>
                </a:lnTo>
                <a:close/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4015910" y="2094272"/>
            <a:ext cx="531719" cy="169769"/>
          </a:xfrm>
          <a:custGeom>
            <a:avLst/>
            <a:gdLst/>
            <a:ahLst/>
            <a:cxnLst/>
            <a:rect l="l" t="t" r="r" b="b"/>
            <a:pathLst>
              <a:path w="602614" h="192405">
                <a:moveTo>
                  <a:pt x="300356" y="0"/>
                </a:moveTo>
                <a:lnTo>
                  <a:pt x="183355" y="6979"/>
                </a:lnTo>
                <a:lnTo>
                  <a:pt x="132716" y="15727"/>
                </a:lnTo>
                <a:lnTo>
                  <a:pt x="87306" y="27950"/>
                </a:lnTo>
                <a:lnTo>
                  <a:pt x="66351" y="36667"/>
                </a:lnTo>
                <a:lnTo>
                  <a:pt x="48896" y="41909"/>
                </a:lnTo>
                <a:lnTo>
                  <a:pt x="12225" y="66354"/>
                </a:lnTo>
                <a:lnTo>
                  <a:pt x="0" y="87325"/>
                </a:lnTo>
                <a:lnTo>
                  <a:pt x="0" y="104790"/>
                </a:lnTo>
                <a:lnTo>
                  <a:pt x="33180" y="141457"/>
                </a:lnTo>
                <a:lnTo>
                  <a:pt x="87306" y="162397"/>
                </a:lnTo>
                <a:lnTo>
                  <a:pt x="132716" y="174619"/>
                </a:lnTo>
                <a:lnTo>
                  <a:pt x="183355" y="183367"/>
                </a:lnTo>
                <a:lnTo>
                  <a:pt x="237491" y="188610"/>
                </a:lnTo>
                <a:lnTo>
                  <a:pt x="300356" y="192084"/>
                </a:lnTo>
                <a:lnTo>
                  <a:pt x="359721" y="188610"/>
                </a:lnTo>
                <a:lnTo>
                  <a:pt x="417353" y="183367"/>
                </a:lnTo>
                <a:lnTo>
                  <a:pt x="468011" y="174619"/>
                </a:lnTo>
                <a:lnTo>
                  <a:pt x="515133" y="162397"/>
                </a:lnTo>
                <a:lnTo>
                  <a:pt x="530861" y="158922"/>
                </a:lnTo>
                <a:lnTo>
                  <a:pt x="551831" y="150174"/>
                </a:lnTo>
                <a:lnTo>
                  <a:pt x="564023" y="141457"/>
                </a:lnTo>
                <a:lnTo>
                  <a:pt x="578013" y="132709"/>
                </a:lnTo>
                <a:lnTo>
                  <a:pt x="590236" y="125729"/>
                </a:lnTo>
                <a:lnTo>
                  <a:pt x="598953" y="117012"/>
                </a:lnTo>
                <a:lnTo>
                  <a:pt x="602458" y="104790"/>
                </a:lnTo>
                <a:lnTo>
                  <a:pt x="602458" y="87325"/>
                </a:lnTo>
                <a:lnTo>
                  <a:pt x="578013" y="57637"/>
                </a:lnTo>
                <a:lnTo>
                  <a:pt x="530861" y="36667"/>
                </a:lnTo>
                <a:lnTo>
                  <a:pt x="515133" y="27950"/>
                </a:lnTo>
                <a:lnTo>
                  <a:pt x="468011" y="15727"/>
                </a:lnTo>
                <a:lnTo>
                  <a:pt x="417353" y="6979"/>
                </a:lnTo>
                <a:lnTo>
                  <a:pt x="3003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015910" y="2094272"/>
            <a:ext cx="531719" cy="169769"/>
          </a:xfrm>
          <a:custGeom>
            <a:avLst/>
            <a:gdLst/>
            <a:ahLst/>
            <a:cxnLst/>
            <a:rect l="l" t="t" r="r" b="b"/>
            <a:pathLst>
              <a:path w="602614" h="192405">
                <a:moveTo>
                  <a:pt x="300356" y="192084"/>
                </a:moveTo>
                <a:lnTo>
                  <a:pt x="237491" y="188610"/>
                </a:lnTo>
                <a:lnTo>
                  <a:pt x="183355" y="183367"/>
                </a:lnTo>
                <a:lnTo>
                  <a:pt x="132716" y="174619"/>
                </a:lnTo>
                <a:lnTo>
                  <a:pt x="87306" y="162397"/>
                </a:lnTo>
                <a:lnTo>
                  <a:pt x="66351" y="158922"/>
                </a:lnTo>
                <a:lnTo>
                  <a:pt x="20954" y="132709"/>
                </a:lnTo>
                <a:lnTo>
                  <a:pt x="0" y="104790"/>
                </a:lnTo>
                <a:lnTo>
                  <a:pt x="0" y="96042"/>
                </a:lnTo>
                <a:lnTo>
                  <a:pt x="0" y="87325"/>
                </a:lnTo>
                <a:lnTo>
                  <a:pt x="3486" y="78577"/>
                </a:lnTo>
                <a:lnTo>
                  <a:pt x="33180" y="48889"/>
                </a:lnTo>
                <a:lnTo>
                  <a:pt x="66351" y="36667"/>
                </a:lnTo>
                <a:lnTo>
                  <a:pt x="87306" y="27950"/>
                </a:lnTo>
                <a:lnTo>
                  <a:pt x="132716" y="15727"/>
                </a:lnTo>
                <a:lnTo>
                  <a:pt x="183355" y="6979"/>
                </a:lnTo>
                <a:lnTo>
                  <a:pt x="237491" y="3505"/>
                </a:lnTo>
                <a:lnTo>
                  <a:pt x="300356" y="0"/>
                </a:lnTo>
                <a:lnTo>
                  <a:pt x="359721" y="3505"/>
                </a:lnTo>
                <a:lnTo>
                  <a:pt x="417353" y="6979"/>
                </a:lnTo>
                <a:lnTo>
                  <a:pt x="468011" y="15727"/>
                </a:lnTo>
                <a:lnTo>
                  <a:pt x="515133" y="27950"/>
                </a:lnTo>
                <a:lnTo>
                  <a:pt x="530861" y="36667"/>
                </a:lnTo>
                <a:lnTo>
                  <a:pt x="551831" y="41909"/>
                </a:lnTo>
                <a:lnTo>
                  <a:pt x="590236" y="66354"/>
                </a:lnTo>
                <a:lnTo>
                  <a:pt x="602458" y="87325"/>
                </a:lnTo>
                <a:lnTo>
                  <a:pt x="602458" y="96042"/>
                </a:lnTo>
                <a:lnTo>
                  <a:pt x="602458" y="104790"/>
                </a:lnTo>
                <a:lnTo>
                  <a:pt x="598953" y="117012"/>
                </a:lnTo>
                <a:lnTo>
                  <a:pt x="590236" y="125729"/>
                </a:lnTo>
                <a:lnTo>
                  <a:pt x="578013" y="132709"/>
                </a:lnTo>
                <a:lnTo>
                  <a:pt x="564023" y="141457"/>
                </a:lnTo>
                <a:lnTo>
                  <a:pt x="551831" y="150174"/>
                </a:lnTo>
                <a:lnTo>
                  <a:pt x="530861" y="158922"/>
                </a:lnTo>
                <a:lnTo>
                  <a:pt x="515133" y="162397"/>
                </a:lnTo>
                <a:lnTo>
                  <a:pt x="468011" y="174619"/>
                </a:lnTo>
                <a:lnTo>
                  <a:pt x="417353" y="183367"/>
                </a:lnTo>
                <a:lnTo>
                  <a:pt x="359721" y="188610"/>
                </a:lnTo>
                <a:lnTo>
                  <a:pt x="300356" y="192084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569060" y="2093115"/>
            <a:ext cx="200584" cy="166968"/>
          </a:xfrm>
          <a:custGeom>
            <a:avLst/>
            <a:gdLst/>
            <a:ahLst/>
            <a:cxnLst/>
            <a:rect l="l" t="t" r="r" b="b"/>
            <a:pathLst>
              <a:path w="227329" h="189230">
                <a:moveTo>
                  <a:pt x="134477" y="0"/>
                </a:moveTo>
                <a:lnTo>
                  <a:pt x="89062" y="0"/>
                </a:lnTo>
                <a:lnTo>
                  <a:pt x="68092" y="8717"/>
                </a:lnTo>
                <a:lnTo>
                  <a:pt x="50657" y="17465"/>
                </a:lnTo>
                <a:lnTo>
                  <a:pt x="34930" y="29687"/>
                </a:lnTo>
                <a:lnTo>
                  <a:pt x="17465" y="41909"/>
                </a:lnTo>
                <a:lnTo>
                  <a:pt x="8747" y="59375"/>
                </a:lnTo>
                <a:lnTo>
                  <a:pt x="0" y="75102"/>
                </a:lnTo>
                <a:lnTo>
                  <a:pt x="0" y="113507"/>
                </a:lnTo>
                <a:lnTo>
                  <a:pt x="34930" y="164165"/>
                </a:lnTo>
                <a:lnTo>
                  <a:pt x="68092" y="185105"/>
                </a:lnTo>
                <a:lnTo>
                  <a:pt x="89062" y="188610"/>
                </a:lnTo>
                <a:lnTo>
                  <a:pt x="134477" y="188610"/>
                </a:lnTo>
                <a:lnTo>
                  <a:pt x="155417" y="185105"/>
                </a:lnTo>
                <a:lnTo>
                  <a:pt x="176387" y="176357"/>
                </a:lnTo>
                <a:lnTo>
                  <a:pt x="193822" y="164165"/>
                </a:lnTo>
                <a:lnTo>
                  <a:pt x="206044" y="146700"/>
                </a:lnTo>
                <a:lnTo>
                  <a:pt x="218297" y="130972"/>
                </a:lnTo>
                <a:lnTo>
                  <a:pt x="221772" y="113507"/>
                </a:lnTo>
                <a:lnTo>
                  <a:pt x="227015" y="96042"/>
                </a:lnTo>
                <a:lnTo>
                  <a:pt x="221772" y="75102"/>
                </a:lnTo>
                <a:lnTo>
                  <a:pt x="218297" y="59375"/>
                </a:lnTo>
                <a:lnTo>
                  <a:pt x="206044" y="41909"/>
                </a:lnTo>
                <a:lnTo>
                  <a:pt x="193822" y="29687"/>
                </a:lnTo>
                <a:lnTo>
                  <a:pt x="176387" y="17465"/>
                </a:lnTo>
                <a:lnTo>
                  <a:pt x="1344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569060" y="2093115"/>
            <a:ext cx="200584" cy="166968"/>
          </a:xfrm>
          <a:custGeom>
            <a:avLst/>
            <a:gdLst/>
            <a:ahLst/>
            <a:cxnLst/>
            <a:rect l="l" t="t" r="r" b="b"/>
            <a:pathLst>
              <a:path w="227329" h="189230">
                <a:moveTo>
                  <a:pt x="113507" y="188610"/>
                </a:moveTo>
                <a:lnTo>
                  <a:pt x="89062" y="188610"/>
                </a:lnTo>
                <a:lnTo>
                  <a:pt x="68092" y="185105"/>
                </a:lnTo>
                <a:lnTo>
                  <a:pt x="34930" y="164165"/>
                </a:lnTo>
                <a:lnTo>
                  <a:pt x="8747" y="130972"/>
                </a:lnTo>
                <a:lnTo>
                  <a:pt x="0" y="113507"/>
                </a:lnTo>
                <a:lnTo>
                  <a:pt x="0" y="96042"/>
                </a:lnTo>
                <a:lnTo>
                  <a:pt x="0" y="75102"/>
                </a:lnTo>
                <a:lnTo>
                  <a:pt x="8747" y="59375"/>
                </a:lnTo>
                <a:lnTo>
                  <a:pt x="17465" y="41909"/>
                </a:lnTo>
                <a:lnTo>
                  <a:pt x="34930" y="29687"/>
                </a:lnTo>
                <a:lnTo>
                  <a:pt x="50657" y="17465"/>
                </a:lnTo>
                <a:lnTo>
                  <a:pt x="68092" y="8717"/>
                </a:lnTo>
                <a:lnTo>
                  <a:pt x="89062" y="0"/>
                </a:lnTo>
                <a:lnTo>
                  <a:pt x="113507" y="0"/>
                </a:lnTo>
                <a:lnTo>
                  <a:pt x="134477" y="0"/>
                </a:lnTo>
                <a:lnTo>
                  <a:pt x="155417" y="8717"/>
                </a:lnTo>
                <a:lnTo>
                  <a:pt x="193822" y="29687"/>
                </a:lnTo>
                <a:lnTo>
                  <a:pt x="218297" y="59375"/>
                </a:lnTo>
                <a:lnTo>
                  <a:pt x="221772" y="75102"/>
                </a:lnTo>
                <a:lnTo>
                  <a:pt x="227015" y="96042"/>
                </a:lnTo>
                <a:lnTo>
                  <a:pt x="221772" y="113507"/>
                </a:lnTo>
                <a:lnTo>
                  <a:pt x="218297" y="130972"/>
                </a:lnTo>
                <a:lnTo>
                  <a:pt x="206044" y="146700"/>
                </a:lnTo>
                <a:lnTo>
                  <a:pt x="193822" y="164165"/>
                </a:lnTo>
                <a:lnTo>
                  <a:pt x="176387" y="176357"/>
                </a:lnTo>
                <a:lnTo>
                  <a:pt x="155417" y="185105"/>
                </a:lnTo>
                <a:lnTo>
                  <a:pt x="134477" y="188610"/>
                </a:lnTo>
                <a:lnTo>
                  <a:pt x="113507" y="188610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015910" y="2521458"/>
            <a:ext cx="531719" cy="171450"/>
          </a:xfrm>
          <a:custGeom>
            <a:avLst/>
            <a:gdLst/>
            <a:ahLst/>
            <a:cxnLst/>
            <a:rect l="l" t="t" r="r" b="b"/>
            <a:pathLst>
              <a:path w="602614" h="194310">
                <a:moveTo>
                  <a:pt x="359721" y="0"/>
                </a:moveTo>
                <a:lnTo>
                  <a:pt x="237491" y="0"/>
                </a:lnTo>
                <a:lnTo>
                  <a:pt x="183355" y="8747"/>
                </a:lnTo>
                <a:lnTo>
                  <a:pt x="132716" y="17465"/>
                </a:lnTo>
                <a:lnTo>
                  <a:pt x="87306" y="29687"/>
                </a:lnTo>
                <a:lnTo>
                  <a:pt x="66351" y="34930"/>
                </a:lnTo>
                <a:lnTo>
                  <a:pt x="20954" y="59375"/>
                </a:lnTo>
                <a:lnTo>
                  <a:pt x="0" y="83819"/>
                </a:lnTo>
                <a:lnTo>
                  <a:pt x="0" y="104790"/>
                </a:lnTo>
                <a:lnTo>
                  <a:pt x="33180" y="143195"/>
                </a:lnTo>
                <a:lnTo>
                  <a:pt x="66351" y="155417"/>
                </a:lnTo>
                <a:lnTo>
                  <a:pt x="87306" y="164165"/>
                </a:lnTo>
                <a:lnTo>
                  <a:pt x="132716" y="176387"/>
                </a:lnTo>
                <a:lnTo>
                  <a:pt x="183355" y="185105"/>
                </a:lnTo>
                <a:lnTo>
                  <a:pt x="237491" y="188610"/>
                </a:lnTo>
                <a:lnTo>
                  <a:pt x="300356" y="193822"/>
                </a:lnTo>
                <a:lnTo>
                  <a:pt x="359721" y="188610"/>
                </a:lnTo>
                <a:lnTo>
                  <a:pt x="417353" y="185105"/>
                </a:lnTo>
                <a:lnTo>
                  <a:pt x="468011" y="176387"/>
                </a:lnTo>
                <a:lnTo>
                  <a:pt x="515133" y="164165"/>
                </a:lnTo>
                <a:lnTo>
                  <a:pt x="530861" y="155417"/>
                </a:lnTo>
                <a:lnTo>
                  <a:pt x="551831" y="151912"/>
                </a:lnTo>
                <a:lnTo>
                  <a:pt x="564023" y="143195"/>
                </a:lnTo>
                <a:lnTo>
                  <a:pt x="578013" y="134477"/>
                </a:lnTo>
                <a:lnTo>
                  <a:pt x="590236" y="125729"/>
                </a:lnTo>
                <a:lnTo>
                  <a:pt x="598953" y="113507"/>
                </a:lnTo>
                <a:lnTo>
                  <a:pt x="602458" y="104790"/>
                </a:lnTo>
                <a:lnTo>
                  <a:pt x="602458" y="83819"/>
                </a:lnTo>
                <a:lnTo>
                  <a:pt x="598953" y="76840"/>
                </a:lnTo>
                <a:lnTo>
                  <a:pt x="590236" y="68092"/>
                </a:lnTo>
                <a:lnTo>
                  <a:pt x="578013" y="59375"/>
                </a:lnTo>
                <a:lnTo>
                  <a:pt x="564023" y="50657"/>
                </a:lnTo>
                <a:lnTo>
                  <a:pt x="551831" y="41909"/>
                </a:lnTo>
                <a:lnTo>
                  <a:pt x="515133" y="29687"/>
                </a:lnTo>
                <a:lnTo>
                  <a:pt x="468011" y="17465"/>
                </a:lnTo>
                <a:lnTo>
                  <a:pt x="417353" y="8747"/>
                </a:lnTo>
                <a:lnTo>
                  <a:pt x="359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015910" y="2521458"/>
            <a:ext cx="531719" cy="171450"/>
          </a:xfrm>
          <a:custGeom>
            <a:avLst/>
            <a:gdLst/>
            <a:ahLst/>
            <a:cxnLst/>
            <a:rect l="l" t="t" r="r" b="b"/>
            <a:pathLst>
              <a:path w="602614" h="194310">
                <a:moveTo>
                  <a:pt x="300356" y="193822"/>
                </a:moveTo>
                <a:lnTo>
                  <a:pt x="237491" y="188610"/>
                </a:lnTo>
                <a:lnTo>
                  <a:pt x="183355" y="185105"/>
                </a:lnTo>
                <a:lnTo>
                  <a:pt x="132716" y="176387"/>
                </a:lnTo>
                <a:lnTo>
                  <a:pt x="87306" y="164165"/>
                </a:lnTo>
                <a:lnTo>
                  <a:pt x="66351" y="155417"/>
                </a:lnTo>
                <a:lnTo>
                  <a:pt x="48896" y="151912"/>
                </a:lnTo>
                <a:lnTo>
                  <a:pt x="12225" y="125729"/>
                </a:lnTo>
                <a:lnTo>
                  <a:pt x="0" y="104790"/>
                </a:lnTo>
                <a:lnTo>
                  <a:pt x="0" y="97810"/>
                </a:lnTo>
                <a:lnTo>
                  <a:pt x="0" y="83819"/>
                </a:lnTo>
                <a:lnTo>
                  <a:pt x="3486" y="76840"/>
                </a:lnTo>
                <a:lnTo>
                  <a:pt x="33180" y="50657"/>
                </a:lnTo>
                <a:lnTo>
                  <a:pt x="87306" y="29687"/>
                </a:lnTo>
                <a:lnTo>
                  <a:pt x="132716" y="17465"/>
                </a:lnTo>
                <a:lnTo>
                  <a:pt x="183355" y="8747"/>
                </a:lnTo>
                <a:lnTo>
                  <a:pt x="237491" y="0"/>
                </a:lnTo>
                <a:lnTo>
                  <a:pt x="300356" y="0"/>
                </a:lnTo>
                <a:lnTo>
                  <a:pt x="359721" y="0"/>
                </a:lnTo>
                <a:lnTo>
                  <a:pt x="417353" y="8747"/>
                </a:lnTo>
                <a:lnTo>
                  <a:pt x="468011" y="17465"/>
                </a:lnTo>
                <a:lnTo>
                  <a:pt x="515133" y="29687"/>
                </a:lnTo>
                <a:lnTo>
                  <a:pt x="530861" y="34930"/>
                </a:lnTo>
                <a:lnTo>
                  <a:pt x="551831" y="41909"/>
                </a:lnTo>
                <a:lnTo>
                  <a:pt x="564023" y="50657"/>
                </a:lnTo>
                <a:lnTo>
                  <a:pt x="578013" y="59375"/>
                </a:lnTo>
                <a:lnTo>
                  <a:pt x="590236" y="68092"/>
                </a:lnTo>
                <a:lnTo>
                  <a:pt x="598953" y="76840"/>
                </a:lnTo>
                <a:lnTo>
                  <a:pt x="602458" y="83819"/>
                </a:lnTo>
                <a:lnTo>
                  <a:pt x="602458" y="97810"/>
                </a:lnTo>
                <a:lnTo>
                  <a:pt x="602458" y="104790"/>
                </a:lnTo>
                <a:lnTo>
                  <a:pt x="598953" y="113507"/>
                </a:lnTo>
                <a:lnTo>
                  <a:pt x="590236" y="125729"/>
                </a:lnTo>
                <a:lnTo>
                  <a:pt x="578013" y="134477"/>
                </a:lnTo>
                <a:lnTo>
                  <a:pt x="564023" y="143195"/>
                </a:lnTo>
                <a:lnTo>
                  <a:pt x="551831" y="151912"/>
                </a:lnTo>
                <a:lnTo>
                  <a:pt x="530861" y="155417"/>
                </a:lnTo>
                <a:lnTo>
                  <a:pt x="515133" y="164165"/>
                </a:lnTo>
                <a:lnTo>
                  <a:pt x="468011" y="176387"/>
                </a:lnTo>
                <a:lnTo>
                  <a:pt x="417353" y="185105"/>
                </a:lnTo>
                <a:lnTo>
                  <a:pt x="359721" y="188610"/>
                </a:lnTo>
                <a:lnTo>
                  <a:pt x="300356" y="193822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569060" y="2518392"/>
            <a:ext cx="200584" cy="166407"/>
          </a:xfrm>
          <a:custGeom>
            <a:avLst/>
            <a:gdLst/>
            <a:ahLst/>
            <a:cxnLst/>
            <a:rect l="l" t="t" r="r" b="b"/>
            <a:pathLst>
              <a:path w="227329" h="188594">
                <a:moveTo>
                  <a:pt x="134477" y="0"/>
                </a:moveTo>
                <a:lnTo>
                  <a:pt x="89062" y="0"/>
                </a:lnTo>
                <a:lnTo>
                  <a:pt x="68092" y="3474"/>
                </a:lnTo>
                <a:lnTo>
                  <a:pt x="34930" y="24444"/>
                </a:lnTo>
                <a:lnTo>
                  <a:pt x="8747" y="54132"/>
                </a:lnTo>
                <a:lnTo>
                  <a:pt x="0" y="75072"/>
                </a:lnTo>
                <a:lnTo>
                  <a:pt x="0" y="113477"/>
                </a:lnTo>
                <a:lnTo>
                  <a:pt x="8747" y="129204"/>
                </a:lnTo>
                <a:lnTo>
                  <a:pt x="17465" y="146669"/>
                </a:lnTo>
                <a:lnTo>
                  <a:pt x="34930" y="158892"/>
                </a:lnTo>
                <a:lnTo>
                  <a:pt x="50657" y="171114"/>
                </a:lnTo>
                <a:lnTo>
                  <a:pt x="68092" y="179862"/>
                </a:lnTo>
                <a:lnTo>
                  <a:pt x="89062" y="188579"/>
                </a:lnTo>
                <a:lnTo>
                  <a:pt x="134477" y="188579"/>
                </a:lnTo>
                <a:lnTo>
                  <a:pt x="176387" y="171114"/>
                </a:lnTo>
                <a:lnTo>
                  <a:pt x="206044" y="146669"/>
                </a:lnTo>
                <a:lnTo>
                  <a:pt x="221772" y="113477"/>
                </a:lnTo>
                <a:lnTo>
                  <a:pt x="227015" y="92537"/>
                </a:lnTo>
                <a:lnTo>
                  <a:pt x="221772" y="75072"/>
                </a:lnTo>
                <a:lnTo>
                  <a:pt x="218297" y="54132"/>
                </a:lnTo>
                <a:lnTo>
                  <a:pt x="206044" y="41909"/>
                </a:lnTo>
                <a:lnTo>
                  <a:pt x="193822" y="24444"/>
                </a:lnTo>
                <a:lnTo>
                  <a:pt x="176387" y="12222"/>
                </a:lnTo>
                <a:lnTo>
                  <a:pt x="155417" y="3474"/>
                </a:lnTo>
                <a:lnTo>
                  <a:pt x="1344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569060" y="2518392"/>
            <a:ext cx="200584" cy="166407"/>
          </a:xfrm>
          <a:custGeom>
            <a:avLst/>
            <a:gdLst/>
            <a:ahLst/>
            <a:cxnLst/>
            <a:rect l="l" t="t" r="r" b="b"/>
            <a:pathLst>
              <a:path w="227329" h="188594">
                <a:moveTo>
                  <a:pt x="113507" y="188579"/>
                </a:moveTo>
                <a:lnTo>
                  <a:pt x="89062" y="188579"/>
                </a:lnTo>
                <a:lnTo>
                  <a:pt x="68092" y="179862"/>
                </a:lnTo>
                <a:lnTo>
                  <a:pt x="50657" y="171114"/>
                </a:lnTo>
                <a:lnTo>
                  <a:pt x="34930" y="158892"/>
                </a:lnTo>
                <a:lnTo>
                  <a:pt x="17465" y="146669"/>
                </a:lnTo>
                <a:lnTo>
                  <a:pt x="8747" y="129204"/>
                </a:lnTo>
                <a:lnTo>
                  <a:pt x="0" y="113477"/>
                </a:lnTo>
                <a:lnTo>
                  <a:pt x="0" y="92537"/>
                </a:lnTo>
                <a:lnTo>
                  <a:pt x="0" y="75072"/>
                </a:lnTo>
                <a:lnTo>
                  <a:pt x="8747" y="54132"/>
                </a:lnTo>
                <a:lnTo>
                  <a:pt x="34930" y="24444"/>
                </a:lnTo>
                <a:lnTo>
                  <a:pt x="68092" y="3474"/>
                </a:lnTo>
                <a:lnTo>
                  <a:pt x="89062" y="0"/>
                </a:lnTo>
                <a:lnTo>
                  <a:pt x="113507" y="0"/>
                </a:lnTo>
                <a:lnTo>
                  <a:pt x="134477" y="0"/>
                </a:lnTo>
                <a:lnTo>
                  <a:pt x="155417" y="3474"/>
                </a:lnTo>
                <a:lnTo>
                  <a:pt x="176387" y="12222"/>
                </a:lnTo>
                <a:lnTo>
                  <a:pt x="193822" y="24444"/>
                </a:lnTo>
                <a:lnTo>
                  <a:pt x="206044" y="41909"/>
                </a:lnTo>
                <a:lnTo>
                  <a:pt x="218297" y="54132"/>
                </a:lnTo>
                <a:lnTo>
                  <a:pt x="221772" y="75072"/>
                </a:lnTo>
                <a:lnTo>
                  <a:pt x="227015" y="92537"/>
                </a:lnTo>
                <a:lnTo>
                  <a:pt x="221772" y="113477"/>
                </a:lnTo>
                <a:lnTo>
                  <a:pt x="218297" y="129204"/>
                </a:lnTo>
                <a:lnTo>
                  <a:pt x="206044" y="146669"/>
                </a:lnTo>
                <a:lnTo>
                  <a:pt x="193822" y="158892"/>
                </a:lnTo>
                <a:lnTo>
                  <a:pt x="176387" y="171114"/>
                </a:lnTo>
                <a:lnTo>
                  <a:pt x="155417" y="179862"/>
                </a:lnTo>
                <a:lnTo>
                  <a:pt x="134477" y="188579"/>
                </a:lnTo>
                <a:lnTo>
                  <a:pt x="113507" y="188579"/>
                </a:lnTo>
                <a:close/>
              </a:path>
            </a:pathLst>
          </a:custGeom>
          <a:ln w="98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7205383" y="1994508"/>
            <a:ext cx="609040" cy="609040"/>
          </a:xfrm>
          <a:custGeom>
            <a:avLst/>
            <a:gdLst/>
            <a:ahLst/>
            <a:cxnLst/>
            <a:rect l="l" t="t" r="r" b="b"/>
            <a:pathLst>
              <a:path w="690245" h="690244">
                <a:moveTo>
                  <a:pt x="0" y="689777"/>
                </a:moveTo>
                <a:lnTo>
                  <a:pt x="689765" y="689777"/>
                </a:lnTo>
                <a:lnTo>
                  <a:pt x="689765" y="0"/>
                </a:lnTo>
                <a:lnTo>
                  <a:pt x="0" y="0"/>
                </a:lnTo>
                <a:lnTo>
                  <a:pt x="0" y="689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7213075" y="2002214"/>
            <a:ext cx="593351" cy="593351"/>
          </a:xfrm>
          <a:custGeom>
            <a:avLst/>
            <a:gdLst/>
            <a:ahLst/>
            <a:cxnLst/>
            <a:rect l="l" t="t" r="r" b="b"/>
            <a:pathLst>
              <a:path w="672465" h="672464">
                <a:moveTo>
                  <a:pt x="0" y="672297"/>
                </a:moveTo>
                <a:lnTo>
                  <a:pt x="672309" y="672297"/>
                </a:lnTo>
                <a:lnTo>
                  <a:pt x="672309" y="0"/>
                </a:lnTo>
                <a:lnTo>
                  <a:pt x="0" y="0"/>
                </a:lnTo>
                <a:lnTo>
                  <a:pt x="0" y="672297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7293219" y="2200966"/>
            <a:ext cx="288551" cy="307041"/>
          </a:xfrm>
          <a:custGeom>
            <a:avLst/>
            <a:gdLst/>
            <a:ahLst/>
            <a:cxnLst/>
            <a:rect l="l" t="t" r="r" b="b"/>
            <a:pathLst>
              <a:path w="327025" h="347980">
                <a:moveTo>
                  <a:pt x="0" y="347496"/>
                </a:moveTo>
                <a:lnTo>
                  <a:pt x="326553" y="347496"/>
                </a:lnTo>
                <a:lnTo>
                  <a:pt x="326553" y="0"/>
                </a:lnTo>
                <a:lnTo>
                  <a:pt x="0" y="0"/>
                </a:lnTo>
                <a:lnTo>
                  <a:pt x="0" y="34749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7296284" y="2205614"/>
            <a:ext cx="279026" cy="297516"/>
          </a:xfrm>
          <a:custGeom>
            <a:avLst/>
            <a:gdLst/>
            <a:ahLst/>
            <a:cxnLst/>
            <a:rect l="l" t="t" r="r" b="b"/>
            <a:pathLst>
              <a:path w="316229" h="337185">
                <a:moveTo>
                  <a:pt x="0" y="337017"/>
                </a:moveTo>
                <a:lnTo>
                  <a:pt x="316074" y="337017"/>
                </a:lnTo>
                <a:lnTo>
                  <a:pt x="316074" y="0"/>
                </a:lnTo>
                <a:lnTo>
                  <a:pt x="0" y="0"/>
                </a:lnTo>
                <a:lnTo>
                  <a:pt x="0" y="337017"/>
                </a:lnTo>
                <a:close/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7418276" y="2332204"/>
            <a:ext cx="28574" cy="29135"/>
          </a:xfrm>
          <a:custGeom>
            <a:avLst/>
            <a:gdLst/>
            <a:ahLst/>
            <a:cxnLst/>
            <a:rect l="l" t="t" r="r" b="b"/>
            <a:pathLst>
              <a:path w="32384" h="33019">
                <a:moveTo>
                  <a:pt x="20848" y="0"/>
                </a:moveTo>
                <a:lnTo>
                  <a:pt x="11521" y="0"/>
                </a:lnTo>
                <a:lnTo>
                  <a:pt x="0" y="11582"/>
                </a:lnTo>
                <a:lnTo>
                  <a:pt x="0" y="21000"/>
                </a:lnTo>
                <a:lnTo>
                  <a:pt x="11521" y="32583"/>
                </a:lnTo>
                <a:lnTo>
                  <a:pt x="20848" y="32583"/>
                </a:lnTo>
                <a:lnTo>
                  <a:pt x="32339" y="21000"/>
                </a:lnTo>
                <a:lnTo>
                  <a:pt x="32339" y="11582"/>
                </a:lnTo>
                <a:lnTo>
                  <a:pt x="20848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7423413" y="2337287"/>
            <a:ext cx="17369" cy="19050"/>
          </a:xfrm>
          <a:custGeom>
            <a:avLst/>
            <a:gdLst/>
            <a:ahLst/>
            <a:cxnLst/>
            <a:rect l="l" t="t" r="r" b="b"/>
            <a:pathLst>
              <a:path w="19684" h="21589">
                <a:moveTo>
                  <a:pt x="15788" y="3749"/>
                </a:moveTo>
                <a:lnTo>
                  <a:pt x="19171" y="7498"/>
                </a:lnTo>
                <a:lnTo>
                  <a:pt x="19171" y="13563"/>
                </a:lnTo>
                <a:lnTo>
                  <a:pt x="15788" y="17312"/>
                </a:lnTo>
                <a:lnTo>
                  <a:pt x="12374" y="21061"/>
                </a:lnTo>
                <a:lnTo>
                  <a:pt x="6827" y="21061"/>
                </a:lnTo>
                <a:lnTo>
                  <a:pt x="3444" y="17312"/>
                </a:lnTo>
                <a:lnTo>
                  <a:pt x="0" y="13563"/>
                </a:lnTo>
                <a:lnTo>
                  <a:pt x="0" y="7498"/>
                </a:lnTo>
                <a:lnTo>
                  <a:pt x="3444" y="3749"/>
                </a:lnTo>
                <a:lnTo>
                  <a:pt x="6827" y="0"/>
                </a:lnTo>
                <a:lnTo>
                  <a:pt x="12374" y="0"/>
                </a:lnTo>
                <a:lnTo>
                  <a:pt x="15788" y="3749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7293218" y="2079238"/>
            <a:ext cx="428625" cy="118782"/>
          </a:xfrm>
          <a:custGeom>
            <a:avLst/>
            <a:gdLst/>
            <a:ahLst/>
            <a:cxnLst/>
            <a:rect l="l" t="t" r="r" b="b"/>
            <a:pathLst>
              <a:path w="485775" h="134619">
                <a:moveTo>
                  <a:pt x="485454" y="0"/>
                </a:moveTo>
                <a:lnTo>
                  <a:pt x="158892" y="0"/>
                </a:lnTo>
                <a:lnTo>
                  <a:pt x="0" y="134477"/>
                </a:lnTo>
                <a:lnTo>
                  <a:pt x="326532" y="134477"/>
                </a:lnTo>
                <a:lnTo>
                  <a:pt x="48545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7293218" y="2079238"/>
            <a:ext cx="428625" cy="118782"/>
          </a:xfrm>
          <a:custGeom>
            <a:avLst/>
            <a:gdLst/>
            <a:ahLst/>
            <a:cxnLst/>
            <a:rect l="l" t="t" r="r" b="b"/>
            <a:pathLst>
              <a:path w="485775" h="134619">
                <a:moveTo>
                  <a:pt x="158892" y="0"/>
                </a:moveTo>
                <a:lnTo>
                  <a:pt x="485454" y="0"/>
                </a:lnTo>
                <a:lnTo>
                  <a:pt x="326532" y="134477"/>
                </a:lnTo>
                <a:lnTo>
                  <a:pt x="0" y="134477"/>
                </a:lnTo>
                <a:lnTo>
                  <a:pt x="158892" y="0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7581335" y="2093115"/>
            <a:ext cx="145116" cy="410135"/>
          </a:xfrm>
          <a:custGeom>
            <a:avLst/>
            <a:gdLst/>
            <a:ahLst/>
            <a:cxnLst/>
            <a:rect l="l" t="t" r="r" b="b"/>
            <a:pathLst>
              <a:path w="164465" h="464819">
                <a:moveTo>
                  <a:pt x="164134" y="0"/>
                </a:moveTo>
                <a:lnTo>
                  <a:pt x="0" y="133197"/>
                </a:lnTo>
                <a:lnTo>
                  <a:pt x="0" y="464515"/>
                </a:lnTo>
                <a:lnTo>
                  <a:pt x="164134" y="331317"/>
                </a:lnTo>
                <a:lnTo>
                  <a:pt x="16413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7607530" y="2396642"/>
            <a:ext cx="19050" cy="40341"/>
          </a:xfrm>
          <a:custGeom>
            <a:avLst/>
            <a:gdLst/>
            <a:ahLst/>
            <a:cxnLst/>
            <a:rect l="l" t="t" r="r" b="b"/>
            <a:pathLst>
              <a:path w="21590" h="45719">
                <a:moveTo>
                  <a:pt x="20970" y="0"/>
                </a:moveTo>
                <a:lnTo>
                  <a:pt x="8717" y="0"/>
                </a:lnTo>
                <a:lnTo>
                  <a:pt x="0" y="12252"/>
                </a:lnTo>
                <a:lnTo>
                  <a:pt x="0" y="45415"/>
                </a:lnTo>
                <a:lnTo>
                  <a:pt x="8717" y="41909"/>
                </a:lnTo>
                <a:lnTo>
                  <a:pt x="20970" y="29717"/>
                </a:lnTo>
                <a:lnTo>
                  <a:pt x="20970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7607530" y="2396642"/>
            <a:ext cx="19050" cy="40341"/>
          </a:xfrm>
          <a:custGeom>
            <a:avLst/>
            <a:gdLst/>
            <a:ahLst/>
            <a:cxnLst/>
            <a:rect l="l" t="t" r="r" b="b"/>
            <a:pathLst>
              <a:path w="21590" h="45719">
                <a:moveTo>
                  <a:pt x="20970" y="12252"/>
                </a:moveTo>
                <a:lnTo>
                  <a:pt x="20970" y="29717"/>
                </a:lnTo>
                <a:lnTo>
                  <a:pt x="8717" y="41909"/>
                </a:lnTo>
                <a:lnTo>
                  <a:pt x="0" y="45415"/>
                </a:lnTo>
                <a:lnTo>
                  <a:pt x="0" y="33192"/>
                </a:lnTo>
                <a:lnTo>
                  <a:pt x="0" y="12252"/>
                </a:lnTo>
                <a:lnTo>
                  <a:pt x="8717" y="0"/>
                </a:lnTo>
                <a:lnTo>
                  <a:pt x="20970" y="0"/>
                </a:lnTo>
                <a:lnTo>
                  <a:pt x="20970" y="1225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7641444" y="2271853"/>
            <a:ext cx="21851" cy="40341"/>
          </a:xfrm>
          <a:custGeom>
            <a:avLst/>
            <a:gdLst/>
            <a:ahLst/>
            <a:cxnLst/>
            <a:rect l="l" t="t" r="r" b="b"/>
            <a:pathLst>
              <a:path w="24765" h="45719">
                <a:moveTo>
                  <a:pt x="20939" y="0"/>
                </a:moveTo>
                <a:lnTo>
                  <a:pt x="12191" y="0"/>
                </a:lnTo>
                <a:lnTo>
                  <a:pt x="3474" y="15697"/>
                </a:lnTo>
                <a:lnTo>
                  <a:pt x="0" y="33162"/>
                </a:lnTo>
                <a:lnTo>
                  <a:pt x="3474" y="45415"/>
                </a:lnTo>
                <a:lnTo>
                  <a:pt x="12191" y="45415"/>
                </a:lnTo>
                <a:lnTo>
                  <a:pt x="20939" y="27950"/>
                </a:lnTo>
                <a:lnTo>
                  <a:pt x="24444" y="12222"/>
                </a:lnTo>
                <a:lnTo>
                  <a:pt x="20939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7641444" y="2271853"/>
            <a:ext cx="21851" cy="40341"/>
          </a:xfrm>
          <a:custGeom>
            <a:avLst/>
            <a:gdLst/>
            <a:ahLst/>
            <a:cxnLst/>
            <a:rect l="l" t="t" r="r" b="b"/>
            <a:pathLst>
              <a:path w="24765" h="45719">
                <a:moveTo>
                  <a:pt x="24444" y="12222"/>
                </a:moveTo>
                <a:lnTo>
                  <a:pt x="20939" y="27950"/>
                </a:lnTo>
                <a:lnTo>
                  <a:pt x="12191" y="45415"/>
                </a:lnTo>
                <a:lnTo>
                  <a:pt x="3474" y="45415"/>
                </a:lnTo>
                <a:lnTo>
                  <a:pt x="0" y="33162"/>
                </a:lnTo>
                <a:lnTo>
                  <a:pt x="3474" y="15697"/>
                </a:lnTo>
                <a:lnTo>
                  <a:pt x="12191" y="0"/>
                </a:lnTo>
                <a:lnTo>
                  <a:pt x="20939" y="0"/>
                </a:lnTo>
                <a:lnTo>
                  <a:pt x="24444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7673393" y="2156290"/>
            <a:ext cx="23532" cy="42022"/>
          </a:xfrm>
          <a:custGeom>
            <a:avLst/>
            <a:gdLst/>
            <a:ahLst/>
            <a:cxnLst/>
            <a:rect l="l" t="t" r="r" b="b"/>
            <a:pathLst>
              <a:path w="26670" h="47625">
                <a:moveTo>
                  <a:pt x="20970" y="0"/>
                </a:moveTo>
                <a:lnTo>
                  <a:pt x="12252" y="0"/>
                </a:lnTo>
                <a:lnTo>
                  <a:pt x="5242" y="17465"/>
                </a:lnTo>
                <a:lnTo>
                  <a:pt x="0" y="33192"/>
                </a:lnTo>
                <a:lnTo>
                  <a:pt x="5242" y="47152"/>
                </a:lnTo>
                <a:lnTo>
                  <a:pt x="12252" y="47152"/>
                </a:lnTo>
                <a:lnTo>
                  <a:pt x="20970" y="29687"/>
                </a:lnTo>
                <a:lnTo>
                  <a:pt x="26212" y="12222"/>
                </a:lnTo>
                <a:lnTo>
                  <a:pt x="20970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7673393" y="2156290"/>
            <a:ext cx="23532" cy="42022"/>
          </a:xfrm>
          <a:custGeom>
            <a:avLst/>
            <a:gdLst/>
            <a:ahLst/>
            <a:cxnLst/>
            <a:rect l="l" t="t" r="r" b="b"/>
            <a:pathLst>
              <a:path w="26670" h="47625">
                <a:moveTo>
                  <a:pt x="26212" y="12222"/>
                </a:moveTo>
                <a:lnTo>
                  <a:pt x="20970" y="29687"/>
                </a:lnTo>
                <a:lnTo>
                  <a:pt x="12252" y="47152"/>
                </a:lnTo>
                <a:lnTo>
                  <a:pt x="5242" y="47152"/>
                </a:lnTo>
                <a:lnTo>
                  <a:pt x="0" y="33192"/>
                </a:lnTo>
                <a:lnTo>
                  <a:pt x="5242" y="17465"/>
                </a:lnTo>
                <a:lnTo>
                  <a:pt x="12252" y="0"/>
                </a:lnTo>
                <a:lnTo>
                  <a:pt x="20970" y="0"/>
                </a:lnTo>
                <a:lnTo>
                  <a:pt x="26212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7441136" y="2100806"/>
            <a:ext cx="40341" cy="19050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41909" y="0"/>
                </a:moveTo>
                <a:lnTo>
                  <a:pt x="29657" y="0"/>
                </a:lnTo>
                <a:lnTo>
                  <a:pt x="17465" y="5242"/>
                </a:lnTo>
                <a:lnTo>
                  <a:pt x="8717" y="8747"/>
                </a:lnTo>
                <a:lnTo>
                  <a:pt x="3474" y="12252"/>
                </a:lnTo>
                <a:lnTo>
                  <a:pt x="0" y="17465"/>
                </a:lnTo>
                <a:lnTo>
                  <a:pt x="3474" y="20970"/>
                </a:lnTo>
                <a:lnTo>
                  <a:pt x="17465" y="20970"/>
                </a:lnTo>
                <a:lnTo>
                  <a:pt x="29657" y="17465"/>
                </a:lnTo>
                <a:lnTo>
                  <a:pt x="38404" y="17465"/>
                </a:lnTo>
                <a:lnTo>
                  <a:pt x="41909" y="12252"/>
                </a:lnTo>
                <a:lnTo>
                  <a:pt x="45384" y="8747"/>
                </a:lnTo>
                <a:lnTo>
                  <a:pt x="45384" y="5242"/>
                </a:lnTo>
                <a:lnTo>
                  <a:pt x="41909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7441136" y="2100806"/>
            <a:ext cx="40341" cy="19050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41909" y="12252"/>
                </a:moveTo>
                <a:lnTo>
                  <a:pt x="38404" y="17465"/>
                </a:lnTo>
                <a:lnTo>
                  <a:pt x="29657" y="17465"/>
                </a:lnTo>
                <a:lnTo>
                  <a:pt x="17465" y="20970"/>
                </a:lnTo>
                <a:lnTo>
                  <a:pt x="8717" y="20970"/>
                </a:lnTo>
                <a:lnTo>
                  <a:pt x="3474" y="20970"/>
                </a:lnTo>
                <a:lnTo>
                  <a:pt x="0" y="17465"/>
                </a:lnTo>
                <a:lnTo>
                  <a:pt x="3474" y="12252"/>
                </a:lnTo>
                <a:lnTo>
                  <a:pt x="8717" y="8747"/>
                </a:lnTo>
                <a:lnTo>
                  <a:pt x="17465" y="5242"/>
                </a:lnTo>
                <a:lnTo>
                  <a:pt x="29657" y="0"/>
                </a:lnTo>
                <a:lnTo>
                  <a:pt x="38404" y="0"/>
                </a:lnTo>
                <a:lnTo>
                  <a:pt x="41909" y="0"/>
                </a:lnTo>
                <a:lnTo>
                  <a:pt x="45384" y="5242"/>
                </a:lnTo>
                <a:lnTo>
                  <a:pt x="45384" y="8747"/>
                </a:lnTo>
                <a:lnTo>
                  <a:pt x="41909" y="1225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7544355" y="2145505"/>
            <a:ext cx="44824" cy="19050"/>
          </a:xfrm>
          <a:custGeom>
            <a:avLst/>
            <a:gdLst/>
            <a:ahLst/>
            <a:cxnLst/>
            <a:rect l="l" t="t" r="r" b="b"/>
            <a:pathLst>
              <a:path w="50800" h="21589">
                <a:moveTo>
                  <a:pt x="47152" y="0"/>
                </a:moveTo>
                <a:lnTo>
                  <a:pt x="29687" y="0"/>
                </a:lnTo>
                <a:lnTo>
                  <a:pt x="20970" y="3505"/>
                </a:lnTo>
                <a:lnTo>
                  <a:pt x="12222" y="3505"/>
                </a:lnTo>
                <a:lnTo>
                  <a:pt x="5242" y="8717"/>
                </a:lnTo>
                <a:lnTo>
                  <a:pt x="0" y="12222"/>
                </a:lnTo>
                <a:lnTo>
                  <a:pt x="0" y="17465"/>
                </a:lnTo>
                <a:lnTo>
                  <a:pt x="5242" y="20970"/>
                </a:lnTo>
                <a:lnTo>
                  <a:pt x="20970" y="20970"/>
                </a:lnTo>
                <a:lnTo>
                  <a:pt x="29687" y="17465"/>
                </a:lnTo>
                <a:lnTo>
                  <a:pt x="38404" y="12222"/>
                </a:lnTo>
                <a:lnTo>
                  <a:pt x="47152" y="8717"/>
                </a:lnTo>
                <a:lnTo>
                  <a:pt x="50657" y="3505"/>
                </a:lnTo>
                <a:lnTo>
                  <a:pt x="47152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7544355" y="2145505"/>
            <a:ext cx="44824" cy="19050"/>
          </a:xfrm>
          <a:custGeom>
            <a:avLst/>
            <a:gdLst/>
            <a:ahLst/>
            <a:cxnLst/>
            <a:rect l="l" t="t" r="r" b="b"/>
            <a:pathLst>
              <a:path w="50800" h="21589">
                <a:moveTo>
                  <a:pt x="47152" y="8717"/>
                </a:moveTo>
                <a:lnTo>
                  <a:pt x="38404" y="12222"/>
                </a:lnTo>
                <a:lnTo>
                  <a:pt x="29687" y="17465"/>
                </a:lnTo>
                <a:lnTo>
                  <a:pt x="20970" y="20970"/>
                </a:lnTo>
                <a:lnTo>
                  <a:pt x="12222" y="20970"/>
                </a:lnTo>
                <a:lnTo>
                  <a:pt x="5242" y="20970"/>
                </a:lnTo>
                <a:lnTo>
                  <a:pt x="0" y="17465"/>
                </a:lnTo>
                <a:lnTo>
                  <a:pt x="0" y="12222"/>
                </a:lnTo>
                <a:lnTo>
                  <a:pt x="5242" y="8717"/>
                </a:lnTo>
                <a:lnTo>
                  <a:pt x="12222" y="3505"/>
                </a:lnTo>
                <a:lnTo>
                  <a:pt x="20970" y="3505"/>
                </a:lnTo>
                <a:lnTo>
                  <a:pt x="29687" y="0"/>
                </a:lnTo>
                <a:lnTo>
                  <a:pt x="38404" y="0"/>
                </a:lnTo>
                <a:lnTo>
                  <a:pt x="47152" y="0"/>
                </a:lnTo>
                <a:lnTo>
                  <a:pt x="50657" y="3505"/>
                </a:lnTo>
                <a:lnTo>
                  <a:pt x="47152" y="8717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 txBox="1"/>
          <p:nvPr/>
        </p:nvSpPr>
        <p:spPr>
          <a:xfrm>
            <a:off x="5347472" y="5354831"/>
            <a:ext cx="2454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000" dirty="0">
                <a:latin typeface="Arial"/>
                <a:cs typeface="Arial"/>
              </a:rPr>
              <a:t>+</a:t>
            </a:r>
            <a:endParaRPr sz="3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44379" y="2131445"/>
            <a:ext cx="2454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000" dirty="0">
                <a:latin typeface="Arial"/>
                <a:cs typeface="Arial"/>
              </a:rPr>
              <a:t>+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636218"/>
          </a:xfrm>
          <a:prstGeom prst="rect">
            <a:avLst/>
          </a:prstGeom>
        </p:spPr>
        <p:txBody>
          <a:bodyPr vert="horz" wrap="square" lIns="0" tIns="172865" rIns="0" bIns="0" rtlCol="0">
            <a:spAutoFit/>
          </a:bodyPr>
          <a:lstStyle/>
          <a:p>
            <a:pPr marL="2690676"/>
            <a:r>
              <a:rPr sz="3000" dirty="0">
                <a:latin typeface="Arial"/>
                <a:cs typeface="Arial"/>
              </a:rPr>
              <a:t>mul</a:t>
            </a:r>
            <a:r>
              <a:rPr sz="3000" spc="-4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i-neuron</a:t>
            </a:r>
            <a:r>
              <a:rPr sz="3000" spc="84" dirty="0">
                <a:latin typeface="Times New Roman"/>
                <a:cs typeface="Times New Roman"/>
              </a:rPr>
              <a:t> </a:t>
            </a:r>
            <a:r>
              <a:rPr sz="3000" spc="-4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LM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7717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904902" y="2547653"/>
            <a:ext cx="954181" cy="1681"/>
          </a:xfrm>
          <a:custGeom>
            <a:avLst/>
            <a:gdLst/>
            <a:ahLst/>
            <a:cxnLst/>
            <a:rect l="l" t="t" r="r" b="b"/>
            <a:pathLst>
              <a:path w="1081404" h="1905">
                <a:moveTo>
                  <a:pt x="0" y="0"/>
                </a:moveTo>
                <a:lnTo>
                  <a:pt x="1080912" y="1737"/>
                </a:lnTo>
              </a:path>
            </a:pathLst>
          </a:custGeom>
          <a:ln w="19645">
            <a:solidFill>
              <a:srgbClr val="151A1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978861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750802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9623486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077455" y="2172265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8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634558" y="1504925"/>
            <a:ext cx="4735046" cy="2232772"/>
          </a:xfrm>
          <a:custGeom>
            <a:avLst/>
            <a:gdLst/>
            <a:ahLst/>
            <a:cxnLst/>
            <a:rect l="l" t="t" r="r" b="b"/>
            <a:pathLst>
              <a:path w="5366384" h="2530475">
                <a:moveTo>
                  <a:pt x="0" y="2530315"/>
                </a:moveTo>
                <a:lnTo>
                  <a:pt x="5366217" y="2530315"/>
                </a:lnTo>
                <a:lnTo>
                  <a:pt x="5366217" y="0"/>
                </a:lnTo>
                <a:lnTo>
                  <a:pt x="0" y="0"/>
                </a:lnTo>
                <a:lnTo>
                  <a:pt x="0" y="2530315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864890" y="2338873"/>
            <a:ext cx="200584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21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031289" y="2256443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20970" y="0"/>
                </a:moveTo>
                <a:lnTo>
                  <a:pt x="17465" y="3505"/>
                </a:lnTo>
                <a:lnTo>
                  <a:pt x="12252" y="17465"/>
                </a:lnTo>
                <a:lnTo>
                  <a:pt x="8747" y="33162"/>
                </a:lnTo>
                <a:lnTo>
                  <a:pt x="5242" y="59375"/>
                </a:lnTo>
                <a:lnTo>
                  <a:pt x="0" y="83819"/>
                </a:lnTo>
                <a:lnTo>
                  <a:pt x="0" y="116982"/>
                </a:lnTo>
                <a:lnTo>
                  <a:pt x="8747" y="150174"/>
                </a:lnTo>
                <a:lnTo>
                  <a:pt x="20970" y="183367"/>
                </a:lnTo>
                <a:lnTo>
                  <a:pt x="47152" y="176357"/>
                </a:lnTo>
                <a:lnTo>
                  <a:pt x="172882" y="129235"/>
                </a:lnTo>
                <a:lnTo>
                  <a:pt x="214792" y="116982"/>
                </a:lnTo>
                <a:lnTo>
                  <a:pt x="247985" y="101285"/>
                </a:lnTo>
                <a:lnTo>
                  <a:pt x="272430" y="92537"/>
                </a:lnTo>
                <a:lnTo>
                  <a:pt x="281177" y="92537"/>
                </a:lnTo>
                <a:lnTo>
                  <a:pt x="2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313300" y="2338094"/>
            <a:ext cx="373155" cy="1681"/>
          </a:xfrm>
          <a:custGeom>
            <a:avLst/>
            <a:gdLst/>
            <a:ahLst/>
            <a:cxnLst/>
            <a:rect l="l" t="t" r="r" b="b"/>
            <a:pathLst>
              <a:path w="422910" h="1905">
                <a:moveTo>
                  <a:pt x="0" y="0"/>
                </a:moveTo>
                <a:lnTo>
                  <a:pt x="422373" y="176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653815" y="2256443"/>
            <a:ext cx="243168" cy="161925"/>
          </a:xfrm>
          <a:custGeom>
            <a:avLst/>
            <a:gdLst/>
            <a:ahLst/>
            <a:cxnLst/>
            <a:rect l="l" t="t" r="r" b="b"/>
            <a:pathLst>
              <a:path w="275589" h="183514">
                <a:moveTo>
                  <a:pt x="15477" y="0"/>
                </a:moveTo>
                <a:lnTo>
                  <a:pt x="15477" y="3505"/>
                </a:lnTo>
                <a:lnTo>
                  <a:pt x="12036" y="17465"/>
                </a:lnTo>
                <a:lnTo>
                  <a:pt x="3441" y="33162"/>
                </a:lnTo>
                <a:lnTo>
                  <a:pt x="0" y="59375"/>
                </a:lnTo>
                <a:lnTo>
                  <a:pt x="0" y="116982"/>
                </a:lnTo>
                <a:lnTo>
                  <a:pt x="3441" y="150174"/>
                </a:lnTo>
                <a:lnTo>
                  <a:pt x="15477" y="183367"/>
                </a:lnTo>
                <a:lnTo>
                  <a:pt x="44695" y="176357"/>
                </a:lnTo>
                <a:lnTo>
                  <a:pt x="122051" y="146700"/>
                </a:lnTo>
                <a:lnTo>
                  <a:pt x="163305" y="129235"/>
                </a:lnTo>
                <a:lnTo>
                  <a:pt x="204560" y="116982"/>
                </a:lnTo>
                <a:lnTo>
                  <a:pt x="242373" y="101285"/>
                </a:lnTo>
                <a:lnTo>
                  <a:pt x="266437" y="92537"/>
                </a:lnTo>
                <a:lnTo>
                  <a:pt x="275033" y="92537"/>
                </a:lnTo>
                <a:lnTo>
                  <a:pt x="15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813998" y="2338873"/>
            <a:ext cx="632012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5972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746232" y="2338873"/>
            <a:ext cx="459441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369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416451" y="2256443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17465" y="0"/>
                </a:moveTo>
                <a:lnTo>
                  <a:pt x="17465" y="3505"/>
                </a:lnTo>
                <a:lnTo>
                  <a:pt x="12222" y="17465"/>
                </a:lnTo>
                <a:lnTo>
                  <a:pt x="5242" y="33162"/>
                </a:lnTo>
                <a:lnTo>
                  <a:pt x="0" y="59375"/>
                </a:lnTo>
                <a:lnTo>
                  <a:pt x="0" y="116982"/>
                </a:lnTo>
                <a:lnTo>
                  <a:pt x="5242" y="150174"/>
                </a:lnTo>
                <a:lnTo>
                  <a:pt x="17465" y="183367"/>
                </a:lnTo>
                <a:lnTo>
                  <a:pt x="47152" y="176357"/>
                </a:lnTo>
                <a:lnTo>
                  <a:pt x="125729" y="146700"/>
                </a:lnTo>
                <a:lnTo>
                  <a:pt x="167639" y="129235"/>
                </a:lnTo>
                <a:lnTo>
                  <a:pt x="209549" y="116982"/>
                </a:lnTo>
                <a:lnTo>
                  <a:pt x="247985" y="101285"/>
                </a:lnTo>
                <a:lnTo>
                  <a:pt x="272430" y="92537"/>
                </a:lnTo>
                <a:lnTo>
                  <a:pt x="281147" y="92537"/>
                </a:lnTo>
                <a:lnTo>
                  <a:pt x="17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572697" y="2338094"/>
            <a:ext cx="1478056" cy="954181"/>
          </a:xfrm>
          <a:custGeom>
            <a:avLst/>
            <a:gdLst/>
            <a:ahLst/>
            <a:cxnLst/>
            <a:rect l="l" t="t" r="r" b="b"/>
            <a:pathLst>
              <a:path w="1675129" h="1081404">
                <a:moveTo>
                  <a:pt x="0" y="0"/>
                </a:moveTo>
                <a:lnTo>
                  <a:pt x="1674632" y="0"/>
                </a:lnTo>
                <a:lnTo>
                  <a:pt x="1674632" y="1080942"/>
                </a:lnTo>
                <a:lnTo>
                  <a:pt x="359724" y="1080942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294774" y="2991419"/>
            <a:ext cx="970990" cy="595032"/>
          </a:xfrm>
          <a:custGeom>
            <a:avLst/>
            <a:gdLst/>
            <a:ahLst/>
            <a:cxnLst/>
            <a:rect l="l" t="t" r="r" b="b"/>
            <a:pathLst>
              <a:path w="1100454" h="674370">
                <a:moveTo>
                  <a:pt x="0" y="674049"/>
                </a:moveTo>
                <a:lnTo>
                  <a:pt x="1100138" y="674049"/>
                </a:lnTo>
                <a:lnTo>
                  <a:pt x="1100138" y="0"/>
                </a:lnTo>
                <a:lnTo>
                  <a:pt x="0" y="0"/>
                </a:lnTo>
                <a:lnTo>
                  <a:pt x="0" y="674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302467" y="2999103"/>
            <a:ext cx="955301" cy="581025"/>
          </a:xfrm>
          <a:custGeom>
            <a:avLst/>
            <a:gdLst/>
            <a:ahLst/>
            <a:cxnLst/>
            <a:rect l="l" t="t" r="r" b="b"/>
            <a:pathLst>
              <a:path w="1082675" h="658495">
                <a:moveTo>
                  <a:pt x="0" y="658118"/>
                </a:moveTo>
                <a:lnTo>
                  <a:pt x="1082683" y="658118"/>
                </a:lnTo>
                <a:lnTo>
                  <a:pt x="1082683" y="0"/>
                </a:lnTo>
                <a:lnTo>
                  <a:pt x="0" y="0"/>
                </a:lnTo>
                <a:lnTo>
                  <a:pt x="0" y="658118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390302" y="3168611"/>
            <a:ext cx="1681" cy="374837"/>
          </a:xfrm>
          <a:custGeom>
            <a:avLst/>
            <a:gdLst/>
            <a:ahLst/>
            <a:cxnLst/>
            <a:rect l="l" t="t" r="r" b="b"/>
            <a:pathLst>
              <a:path w="1904" h="424814">
                <a:moveTo>
                  <a:pt x="0" y="0"/>
                </a:moveTo>
                <a:lnTo>
                  <a:pt x="1737" y="424312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287055" y="3165518"/>
            <a:ext cx="975472" cy="1681"/>
          </a:xfrm>
          <a:custGeom>
            <a:avLst/>
            <a:gdLst/>
            <a:ahLst/>
            <a:cxnLst/>
            <a:rect l="l" t="t" r="r" b="b"/>
            <a:pathLst>
              <a:path w="1105535" h="1904">
                <a:moveTo>
                  <a:pt x="0" y="0"/>
                </a:moveTo>
                <a:lnTo>
                  <a:pt x="1105387" y="1767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397994" y="3033011"/>
            <a:ext cx="864534" cy="498101"/>
          </a:xfrm>
          <a:custGeom>
            <a:avLst/>
            <a:gdLst/>
            <a:ahLst/>
            <a:cxnLst/>
            <a:rect l="l" t="t" r="r" b="b"/>
            <a:pathLst>
              <a:path w="979804" h="564514">
                <a:moveTo>
                  <a:pt x="0" y="564032"/>
                </a:moveTo>
                <a:lnTo>
                  <a:pt x="12222" y="560557"/>
                </a:lnTo>
                <a:lnTo>
                  <a:pt x="24444" y="551809"/>
                </a:lnTo>
                <a:lnTo>
                  <a:pt x="33192" y="539587"/>
                </a:lnTo>
                <a:lnTo>
                  <a:pt x="41909" y="527364"/>
                </a:lnTo>
                <a:lnTo>
                  <a:pt x="57637" y="502919"/>
                </a:lnTo>
                <a:lnTo>
                  <a:pt x="75102" y="467989"/>
                </a:lnTo>
                <a:lnTo>
                  <a:pt x="90799" y="431322"/>
                </a:lnTo>
                <a:lnTo>
                  <a:pt x="104790" y="392917"/>
                </a:lnTo>
                <a:lnTo>
                  <a:pt x="120487" y="356250"/>
                </a:lnTo>
                <a:lnTo>
                  <a:pt x="132709" y="317814"/>
                </a:lnTo>
                <a:lnTo>
                  <a:pt x="141457" y="284622"/>
                </a:lnTo>
                <a:lnTo>
                  <a:pt x="150174" y="254965"/>
                </a:lnTo>
                <a:lnTo>
                  <a:pt x="158922" y="230520"/>
                </a:lnTo>
                <a:lnTo>
                  <a:pt x="167639" y="200802"/>
                </a:lnTo>
                <a:lnTo>
                  <a:pt x="179862" y="167639"/>
                </a:lnTo>
                <a:lnTo>
                  <a:pt x="192084" y="132709"/>
                </a:lnTo>
                <a:lnTo>
                  <a:pt x="209549" y="96042"/>
                </a:lnTo>
                <a:lnTo>
                  <a:pt x="230520" y="66354"/>
                </a:lnTo>
                <a:lnTo>
                  <a:pt x="258439" y="36667"/>
                </a:lnTo>
                <a:lnTo>
                  <a:pt x="288127" y="12222"/>
                </a:lnTo>
                <a:lnTo>
                  <a:pt x="305592" y="6979"/>
                </a:lnTo>
                <a:lnTo>
                  <a:pt x="326562" y="3505"/>
                </a:lnTo>
                <a:lnTo>
                  <a:pt x="347502" y="0"/>
                </a:lnTo>
                <a:lnTo>
                  <a:pt x="368472" y="0"/>
                </a:lnTo>
                <a:lnTo>
                  <a:pt x="392917" y="3505"/>
                </a:lnTo>
                <a:lnTo>
                  <a:pt x="419099" y="12222"/>
                </a:lnTo>
                <a:lnTo>
                  <a:pt x="447050" y="20970"/>
                </a:lnTo>
                <a:lnTo>
                  <a:pt x="476737" y="36667"/>
                </a:lnTo>
                <a:lnTo>
                  <a:pt x="509899" y="54132"/>
                </a:lnTo>
                <a:lnTo>
                  <a:pt x="548335" y="69860"/>
                </a:lnTo>
                <a:lnTo>
                  <a:pt x="585002" y="83819"/>
                </a:lnTo>
                <a:lnTo>
                  <a:pt x="623407" y="99547"/>
                </a:lnTo>
                <a:lnTo>
                  <a:pt x="665317" y="111770"/>
                </a:lnTo>
                <a:lnTo>
                  <a:pt x="707227" y="125729"/>
                </a:lnTo>
                <a:lnTo>
                  <a:pt x="749137" y="132709"/>
                </a:lnTo>
                <a:lnTo>
                  <a:pt x="787572" y="137952"/>
                </a:lnTo>
                <a:lnTo>
                  <a:pt x="815492" y="141457"/>
                </a:lnTo>
                <a:lnTo>
                  <a:pt x="841705" y="141457"/>
                </a:lnTo>
                <a:lnTo>
                  <a:pt x="862644" y="146700"/>
                </a:lnTo>
                <a:lnTo>
                  <a:pt x="883615" y="146700"/>
                </a:lnTo>
                <a:lnTo>
                  <a:pt x="904554" y="146700"/>
                </a:lnTo>
                <a:lnTo>
                  <a:pt x="925525" y="146700"/>
                </a:lnTo>
                <a:lnTo>
                  <a:pt x="949970" y="146700"/>
                </a:lnTo>
                <a:lnTo>
                  <a:pt x="979657" y="146700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5748621" y="1523531"/>
            <a:ext cx="1131234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32" marR="4483" indent="-44826">
              <a:lnSpc>
                <a:spcPts val="1677"/>
              </a:lnSpc>
            </a:pPr>
            <a:r>
              <a:rPr sz="1632" dirty="0">
                <a:latin typeface="Arial"/>
                <a:cs typeface="Arial"/>
              </a:rPr>
              <a:t>exponen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ial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nonlineari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y</a:t>
            </a:r>
            <a:endParaRPr sz="163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5383" y="1994508"/>
            <a:ext cx="609040" cy="609040"/>
          </a:xfrm>
          <a:custGeom>
            <a:avLst/>
            <a:gdLst/>
            <a:ahLst/>
            <a:cxnLst/>
            <a:rect l="l" t="t" r="r" b="b"/>
            <a:pathLst>
              <a:path w="690245" h="690244">
                <a:moveTo>
                  <a:pt x="0" y="689777"/>
                </a:moveTo>
                <a:lnTo>
                  <a:pt x="689765" y="689777"/>
                </a:lnTo>
                <a:lnTo>
                  <a:pt x="689765" y="0"/>
                </a:lnTo>
                <a:lnTo>
                  <a:pt x="0" y="0"/>
                </a:lnTo>
                <a:lnTo>
                  <a:pt x="0" y="689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7213075" y="2002214"/>
            <a:ext cx="593351" cy="593351"/>
          </a:xfrm>
          <a:custGeom>
            <a:avLst/>
            <a:gdLst/>
            <a:ahLst/>
            <a:cxnLst/>
            <a:rect l="l" t="t" r="r" b="b"/>
            <a:pathLst>
              <a:path w="672465" h="672464">
                <a:moveTo>
                  <a:pt x="0" y="672297"/>
                </a:moveTo>
                <a:lnTo>
                  <a:pt x="672309" y="672297"/>
                </a:lnTo>
                <a:lnTo>
                  <a:pt x="672309" y="0"/>
                </a:lnTo>
                <a:lnTo>
                  <a:pt x="0" y="0"/>
                </a:lnTo>
                <a:lnTo>
                  <a:pt x="0" y="672297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293219" y="2200966"/>
            <a:ext cx="288551" cy="307041"/>
          </a:xfrm>
          <a:custGeom>
            <a:avLst/>
            <a:gdLst/>
            <a:ahLst/>
            <a:cxnLst/>
            <a:rect l="l" t="t" r="r" b="b"/>
            <a:pathLst>
              <a:path w="327025" h="347980">
                <a:moveTo>
                  <a:pt x="0" y="347496"/>
                </a:moveTo>
                <a:lnTo>
                  <a:pt x="326553" y="347496"/>
                </a:lnTo>
                <a:lnTo>
                  <a:pt x="326553" y="0"/>
                </a:lnTo>
                <a:lnTo>
                  <a:pt x="0" y="0"/>
                </a:lnTo>
                <a:lnTo>
                  <a:pt x="0" y="34749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297844" y="2205614"/>
            <a:ext cx="279026" cy="297516"/>
          </a:xfrm>
          <a:custGeom>
            <a:avLst/>
            <a:gdLst/>
            <a:ahLst/>
            <a:cxnLst/>
            <a:rect l="l" t="t" r="r" b="b"/>
            <a:pathLst>
              <a:path w="316229" h="337185">
                <a:moveTo>
                  <a:pt x="0" y="337017"/>
                </a:moveTo>
                <a:lnTo>
                  <a:pt x="316074" y="337017"/>
                </a:lnTo>
                <a:lnTo>
                  <a:pt x="316074" y="0"/>
                </a:lnTo>
                <a:lnTo>
                  <a:pt x="0" y="0"/>
                </a:lnTo>
                <a:lnTo>
                  <a:pt x="0" y="337017"/>
                </a:lnTo>
                <a:close/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418276" y="2332204"/>
            <a:ext cx="28574" cy="29135"/>
          </a:xfrm>
          <a:custGeom>
            <a:avLst/>
            <a:gdLst/>
            <a:ahLst/>
            <a:cxnLst/>
            <a:rect l="l" t="t" r="r" b="b"/>
            <a:pathLst>
              <a:path w="32384" h="33019">
                <a:moveTo>
                  <a:pt x="20848" y="0"/>
                </a:moveTo>
                <a:lnTo>
                  <a:pt x="11521" y="0"/>
                </a:lnTo>
                <a:lnTo>
                  <a:pt x="0" y="11582"/>
                </a:lnTo>
                <a:lnTo>
                  <a:pt x="0" y="21000"/>
                </a:lnTo>
                <a:lnTo>
                  <a:pt x="11521" y="32583"/>
                </a:lnTo>
                <a:lnTo>
                  <a:pt x="20848" y="32583"/>
                </a:lnTo>
                <a:lnTo>
                  <a:pt x="32339" y="21000"/>
                </a:lnTo>
                <a:lnTo>
                  <a:pt x="32339" y="11582"/>
                </a:lnTo>
                <a:lnTo>
                  <a:pt x="20848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7423413" y="2337287"/>
            <a:ext cx="17369" cy="19050"/>
          </a:xfrm>
          <a:custGeom>
            <a:avLst/>
            <a:gdLst/>
            <a:ahLst/>
            <a:cxnLst/>
            <a:rect l="l" t="t" r="r" b="b"/>
            <a:pathLst>
              <a:path w="19684" h="21589">
                <a:moveTo>
                  <a:pt x="15788" y="3749"/>
                </a:moveTo>
                <a:lnTo>
                  <a:pt x="19171" y="7498"/>
                </a:lnTo>
                <a:lnTo>
                  <a:pt x="19171" y="13563"/>
                </a:lnTo>
                <a:lnTo>
                  <a:pt x="15788" y="17312"/>
                </a:lnTo>
                <a:lnTo>
                  <a:pt x="12374" y="21061"/>
                </a:lnTo>
                <a:lnTo>
                  <a:pt x="6827" y="21061"/>
                </a:lnTo>
                <a:lnTo>
                  <a:pt x="3444" y="17312"/>
                </a:lnTo>
                <a:lnTo>
                  <a:pt x="0" y="13563"/>
                </a:lnTo>
                <a:lnTo>
                  <a:pt x="0" y="7498"/>
                </a:lnTo>
                <a:lnTo>
                  <a:pt x="3444" y="3749"/>
                </a:lnTo>
                <a:lnTo>
                  <a:pt x="6827" y="0"/>
                </a:lnTo>
                <a:lnTo>
                  <a:pt x="12374" y="0"/>
                </a:lnTo>
                <a:lnTo>
                  <a:pt x="15788" y="3749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293218" y="2079238"/>
            <a:ext cx="428625" cy="118782"/>
          </a:xfrm>
          <a:custGeom>
            <a:avLst/>
            <a:gdLst/>
            <a:ahLst/>
            <a:cxnLst/>
            <a:rect l="l" t="t" r="r" b="b"/>
            <a:pathLst>
              <a:path w="485775" h="134619">
                <a:moveTo>
                  <a:pt x="485454" y="0"/>
                </a:moveTo>
                <a:lnTo>
                  <a:pt x="158892" y="0"/>
                </a:lnTo>
                <a:lnTo>
                  <a:pt x="0" y="134477"/>
                </a:lnTo>
                <a:lnTo>
                  <a:pt x="326532" y="134477"/>
                </a:lnTo>
                <a:lnTo>
                  <a:pt x="48545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7293218" y="2079238"/>
            <a:ext cx="428625" cy="118782"/>
          </a:xfrm>
          <a:custGeom>
            <a:avLst/>
            <a:gdLst/>
            <a:ahLst/>
            <a:cxnLst/>
            <a:rect l="l" t="t" r="r" b="b"/>
            <a:pathLst>
              <a:path w="485775" h="134619">
                <a:moveTo>
                  <a:pt x="158892" y="0"/>
                </a:moveTo>
                <a:lnTo>
                  <a:pt x="485454" y="0"/>
                </a:lnTo>
                <a:lnTo>
                  <a:pt x="326532" y="134477"/>
                </a:lnTo>
                <a:lnTo>
                  <a:pt x="0" y="134477"/>
                </a:lnTo>
                <a:lnTo>
                  <a:pt x="158892" y="0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7581335" y="2074638"/>
            <a:ext cx="145116" cy="430306"/>
          </a:xfrm>
          <a:custGeom>
            <a:avLst/>
            <a:gdLst/>
            <a:ahLst/>
            <a:cxnLst/>
            <a:rect l="l" t="t" r="r" b="b"/>
            <a:pathLst>
              <a:path w="164465" h="487680">
                <a:moveTo>
                  <a:pt x="164134" y="0"/>
                </a:moveTo>
                <a:lnTo>
                  <a:pt x="0" y="139689"/>
                </a:lnTo>
                <a:lnTo>
                  <a:pt x="0" y="487192"/>
                </a:lnTo>
                <a:lnTo>
                  <a:pt x="164134" y="347502"/>
                </a:lnTo>
                <a:lnTo>
                  <a:pt x="16413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581335" y="2074638"/>
            <a:ext cx="145116" cy="430306"/>
          </a:xfrm>
          <a:custGeom>
            <a:avLst/>
            <a:gdLst/>
            <a:ahLst/>
            <a:cxnLst/>
            <a:rect l="l" t="t" r="r" b="b"/>
            <a:pathLst>
              <a:path w="164465" h="487680">
                <a:moveTo>
                  <a:pt x="0" y="139689"/>
                </a:moveTo>
                <a:lnTo>
                  <a:pt x="164134" y="0"/>
                </a:lnTo>
                <a:lnTo>
                  <a:pt x="164134" y="347502"/>
                </a:lnTo>
                <a:lnTo>
                  <a:pt x="0" y="487192"/>
                </a:lnTo>
                <a:lnTo>
                  <a:pt x="0" y="139689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607530" y="2396642"/>
            <a:ext cx="19050" cy="40341"/>
          </a:xfrm>
          <a:custGeom>
            <a:avLst/>
            <a:gdLst/>
            <a:ahLst/>
            <a:cxnLst/>
            <a:rect l="l" t="t" r="r" b="b"/>
            <a:pathLst>
              <a:path w="21590" h="45719">
                <a:moveTo>
                  <a:pt x="20970" y="0"/>
                </a:moveTo>
                <a:lnTo>
                  <a:pt x="8717" y="0"/>
                </a:lnTo>
                <a:lnTo>
                  <a:pt x="0" y="12252"/>
                </a:lnTo>
                <a:lnTo>
                  <a:pt x="0" y="45415"/>
                </a:lnTo>
                <a:lnTo>
                  <a:pt x="8717" y="41909"/>
                </a:lnTo>
                <a:lnTo>
                  <a:pt x="20970" y="29717"/>
                </a:lnTo>
                <a:lnTo>
                  <a:pt x="20970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607530" y="2396642"/>
            <a:ext cx="19050" cy="40341"/>
          </a:xfrm>
          <a:custGeom>
            <a:avLst/>
            <a:gdLst/>
            <a:ahLst/>
            <a:cxnLst/>
            <a:rect l="l" t="t" r="r" b="b"/>
            <a:pathLst>
              <a:path w="21590" h="45719">
                <a:moveTo>
                  <a:pt x="20970" y="12252"/>
                </a:moveTo>
                <a:lnTo>
                  <a:pt x="20970" y="29717"/>
                </a:lnTo>
                <a:lnTo>
                  <a:pt x="8717" y="41909"/>
                </a:lnTo>
                <a:lnTo>
                  <a:pt x="0" y="45415"/>
                </a:lnTo>
                <a:lnTo>
                  <a:pt x="0" y="33192"/>
                </a:lnTo>
                <a:lnTo>
                  <a:pt x="0" y="12252"/>
                </a:lnTo>
                <a:lnTo>
                  <a:pt x="8717" y="0"/>
                </a:lnTo>
                <a:lnTo>
                  <a:pt x="20970" y="0"/>
                </a:lnTo>
                <a:lnTo>
                  <a:pt x="20970" y="1225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7641444" y="2271853"/>
            <a:ext cx="21851" cy="40341"/>
          </a:xfrm>
          <a:custGeom>
            <a:avLst/>
            <a:gdLst/>
            <a:ahLst/>
            <a:cxnLst/>
            <a:rect l="l" t="t" r="r" b="b"/>
            <a:pathLst>
              <a:path w="24765" h="45719">
                <a:moveTo>
                  <a:pt x="20939" y="0"/>
                </a:moveTo>
                <a:lnTo>
                  <a:pt x="12191" y="0"/>
                </a:lnTo>
                <a:lnTo>
                  <a:pt x="3474" y="15697"/>
                </a:lnTo>
                <a:lnTo>
                  <a:pt x="0" y="33162"/>
                </a:lnTo>
                <a:lnTo>
                  <a:pt x="3474" y="45415"/>
                </a:lnTo>
                <a:lnTo>
                  <a:pt x="12191" y="45415"/>
                </a:lnTo>
                <a:lnTo>
                  <a:pt x="20939" y="27950"/>
                </a:lnTo>
                <a:lnTo>
                  <a:pt x="24444" y="12222"/>
                </a:lnTo>
                <a:lnTo>
                  <a:pt x="20939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7641444" y="2271853"/>
            <a:ext cx="21851" cy="40341"/>
          </a:xfrm>
          <a:custGeom>
            <a:avLst/>
            <a:gdLst/>
            <a:ahLst/>
            <a:cxnLst/>
            <a:rect l="l" t="t" r="r" b="b"/>
            <a:pathLst>
              <a:path w="24765" h="45719">
                <a:moveTo>
                  <a:pt x="24444" y="12222"/>
                </a:moveTo>
                <a:lnTo>
                  <a:pt x="20939" y="27950"/>
                </a:lnTo>
                <a:lnTo>
                  <a:pt x="12191" y="45415"/>
                </a:lnTo>
                <a:lnTo>
                  <a:pt x="3474" y="45415"/>
                </a:lnTo>
                <a:lnTo>
                  <a:pt x="0" y="33162"/>
                </a:lnTo>
                <a:lnTo>
                  <a:pt x="3474" y="15697"/>
                </a:lnTo>
                <a:lnTo>
                  <a:pt x="12191" y="0"/>
                </a:lnTo>
                <a:lnTo>
                  <a:pt x="20939" y="0"/>
                </a:lnTo>
                <a:lnTo>
                  <a:pt x="24444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7673393" y="2156290"/>
            <a:ext cx="23532" cy="42022"/>
          </a:xfrm>
          <a:custGeom>
            <a:avLst/>
            <a:gdLst/>
            <a:ahLst/>
            <a:cxnLst/>
            <a:rect l="l" t="t" r="r" b="b"/>
            <a:pathLst>
              <a:path w="26670" h="47625">
                <a:moveTo>
                  <a:pt x="20970" y="0"/>
                </a:moveTo>
                <a:lnTo>
                  <a:pt x="12252" y="0"/>
                </a:lnTo>
                <a:lnTo>
                  <a:pt x="5242" y="17465"/>
                </a:lnTo>
                <a:lnTo>
                  <a:pt x="0" y="33192"/>
                </a:lnTo>
                <a:lnTo>
                  <a:pt x="5242" y="47152"/>
                </a:lnTo>
                <a:lnTo>
                  <a:pt x="12252" y="47152"/>
                </a:lnTo>
                <a:lnTo>
                  <a:pt x="20970" y="29687"/>
                </a:lnTo>
                <a:lnTo>
                  <a:pt x="26212" y="12222"/>
                </a:lnTo>
                <a:lnTo>
                  <a:pt x="20970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7673393" y="2156290"/>
            <a:ext cx="23532" cy="42022"/>
          </a:xfrm>
          <a:custGeom>
            <a:avLst/>
            <a:gdLst/>
            <a:ahLst/>
            <a:cxnLst/>
            <a:rect l="l" t="t" r="r" b="b"/>
            <a:pathLst>
              <a:path w="26670" h="47625">
                <a:moveTo>
                  <a:pt x="26212" y="12222"/>
                </a:moveTo>
                <a:lnTo>
                  <a:pt x="20970" y="29687"/>
                </a:lnTo>
                <a:lnTo>
                  <a:pt x="12252" y="47152"/>
                </a:lnTo>
                <a:lnTo>
                  <a:pt x="5242" y="47152"/>
                </a:lnTo>
                <a:lnTo>
                  <a:pt x="0" y="33192"/>
                </a:lnTo>
                <a:lnTo>
                  <a:pt x="5242" y="17465"/>
                </a:lnTo>
                <a:lnTo>
                  <a:pt x="12252" y="0"/>
                </a:lnTo>
                <a:lnTo>
                  <a:pt x="20970" y="0"/>
                </a:lnTo>
                <a:lnTo>
                  <a:pt x="26212" y="1222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7441136" y="2100806"/>
            <a:ext cx="40341" cy="19050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41909" y="0"/>
                </a:moveTo>
                <a:lnTo>
                  <a:pt x="29657" y="0"/>
                </a:lnTo>
                <a:lnTo>
                  <a:pt x="17465" y="5242"/>
                </a:lnTo>
                <a:lnTo>
                  <a:pt x="8717" y="8747"/>
                </a:lnTo>
                <a:lnTo>
                  <a:pt x="3474" y="12252"/>
                </a:lnTo>
                <a:lnTo>
                  <a:pt x="0" y="17465"/>
                </a:lnTo>
                <a:lnTo>
                  <a:pt x="3474" y="20970"/>
                </a:lnTo>
                <a:lnTo>
                  <a:pt x="17465" y="20970"/>
                </a:lnTo>
                <a:lnTo>
                  <a:pt x="29657" y="17465"/>
                </a:lnTo>
                <a:lnTo>
                  <a:pt x="38404" y="17465"/>
                </a:lnTo>
                <a:lnTo>
                  <a:pt x="41909" y="12252"/>
                </a:lnTo>
                <a:lnTo>
                  <a:pt x="45384" y="8747"/>
                </a:lnTo>
                <a:lnTo>
                  <a:pt x="45384" y="5242"/>
                </a:lnTo>
                <a:lnTo>
                  <a:pt x="41909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7441136" y="2100806"/>
            <a:ext cx="40341" cy="19050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41909" y="12252"/>
                </a:moveTo>
                <a:lnTo>
                  <a:pt x="38404" y="17465"/>
                </a:lnTo>
                <a:lnTo>
                  <a:pt x="29657" y="17465"/>
                </a:lnTo>
                <a:lnTo>
                  <a:pt x="17465" y="20970"/>
                </a:lnTo>
                <a:lnTo>
                  <a:pt x="8717" y="20970"/>
                </a:lnTo>
                <a:lnTo>
                  <a:pt x="3474" y="20970"/>
                </a:lnTo>
                <a:lnTo>
                  <a:pt x="0" y="17465"/>
                </a:lnTo>
                <a:lnTo>
                  <a:pt x="3474" y="12252"/>
                </a:lnTo>
                <a:lnTo>
                  <a:pt x="8717" y="8747"/>
                </a:lnTo>
                <a:lnTo>
                  <a:pt x="17465" y="5242"/>
                </a:lnTo>
                <a:lnTo>
                  <a:pt x="29657" y="0"/>
                </a:lnTo>
                <a:lnTo>
                  <a:pt x="38404" y="0"/>
                </a:lnTo>
                <a:lnTo>
                  <a:pt x="41909" y="0"/>
                </a:lnTo>
                <a:lnTo>
                  <a:pt x="45384" y="5242"/>
                </a:lnTo>
                <a:lnTo>
                  <a:pt x="45384" y="8747"/>
                </a:lnTo>
                <a:lnTo>
                  <a:pt x="41909" y="12252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544355" y="2145505"/>
            <a:ext cx="44824" cy="19050"/>
          </a:xfrm>
          <a:custGeom>
            <a:avLst/>
            <a:gdLst/>
            <a:ahLst/>
            <a:cxnLst/>
            <a:rect l="l" t="t" r="r" b="b"/>
            <a:pathLst>
              <a:path w="50800" h="21589">
                <a:moveTo>
                  <a:pt x="47152" y="0"/>
                </a:moveTo>
                <a:lnTo>
                  <a:pt x="29687" y="0"/>
                </a:lnTo>
                <a:lnTo>
                  <a:pt x="20970" y="3505"/>
                </a:lnTo>
                <a:lnTo>
                  <a:pt x="12222" y="3505"/>
                </a:lnTo>
                <a:lnTo>
                  <a:pt x="5242" y="8717"/>
                </a:lnTo>
                <a:lnTo>
                  <a:pt x="0" y="12222"/>
                </a:lnTo>
                <a:lnTo>
                  <a:pt x="0" y="17465"/>
                </a:lnTo>
                <a:lnTo>
                  <a:pt x="5242" y="20970"/>
                </a:lnTo>
                <a:lnTo>
                  <a:pt x="20970" y="20970"/>
                </a:lnTo>
                <a:lnTo>
                  <a:pt x="29687" y="17465"/>
                </a:lnTo>
                <a:lnTo>
                  <a:pt x="38404" y="12222"/>
                </a:lnTo>
                <a:lnTo>
                  <a:pt x="47152" y="8717"/>
                </a:lnTo>
                <a:lnTo>
                  <a:pt x="50657" y="3505"/>
                </a:lnTo>
                <a:lnTo>
                  <a:pt x="47152" y="0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544355" y="2145505"/>
            <a:ext cx="44824" cy="19050"/>
          </a:xfrm>
          <a:custGeom>
            <a:avLst/>
            <a:gdLst/>
            <a:ahLst/>
            <a:cxnLst/>
            <a:rect l="l" t="t" r="r" b="b"/>
            <a:pathLst>
              <a:path w="50800" h="21589">
                <a:moveTo>
                  <a:pt x="47152" y="8717"/>
                </a:moveTo>
                <a:lnTo>
                  <a:pt x="38404" y="12222"/>
                </a:lnTo>
                <a:lnTo>
                  <a:pt x="29687" y="17465"/>
                </a:lnTo>
                <a:lnTo>
                  <a:pt x="20970" y="20970"/>
                </a:lnTo>
                <a:lnTo>
                  <a:pt x="12222" y="20970"/>
                </a:lnTo>
                <a:lnTo>
                  <a:pt x="5242" y="20970"/>
                </a:lnTo>
                <a:lnTo>
                  <a:pt x="0" y="17465"/>
                </a:lnTo>
                <a:lnTo>
                  <a:pt x="0" y="12222"/>
                </a:lnTo>
                <a:lnTo>
                  <a:pt x="5242" y="8717"/>
                </a:lnTo>
                <a:lnTo>
                  <a:pt x="12222" y="3505"/>
                </a:lnTo>
                <a:lnTo>
                  <a:pt x="20970" y="3505"/>
                </a:lnTo>
                <a:lnTo>
                  <a:pt x="29687" y="0"/>
                </a:lnTo>
                <a:lnTo>
                  <a:pt x="38404" y="0"/>
                </a:lnTo>
                <a:lnTo>
                  <a:pt x="47152" y="0"/>
                </a:lnTo>
                <a:lnTo>
                  <a:pt x="50657" y="3505"/>
                </a:lnTo>
                <a:lnTo>
                  <a:pt x="47152" y="8717"/>
                </a:lnTo>
              </a:path>
            </a:pathLst>
          </a:custGeom>
          <a:ln w="9822">
            <a:solidFill>
              <a:srgbClr val="FDFEFE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641463" y="2338873"/>
            <a:ext cx="288551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562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5287071" y="2160908"/>
            <a:ext cx="344021" cy="344021"/>
          </a:xfrm>
          <a:custGeom>
            <a:avLst/>
            <a:gdLst/>
            <a:ahLst/>
            <a:cxnLst/>
            <a:rect l="l" t="t" r="r" b="b"/>
            <a:pathLst>
              <a:path w="389889" h="389889">
                <a:moveTo>
                  <a:pt x="387124" y="224506"/>
                </a:moveTo>
                <a:lnTo>
                  <a:pt x="2281" y="224506"/>
                </a:lnTo>
                <a:lnTo>
                  <a:pt x="5133" y="239232"/>
                </a:lnTo>
                <a:lnTo>
                  <a:pt x="9125" y="253745"/>
                </a:lnTo>
                <a:lnTo>
                  <a:pt x="27947" y="295300"/>
                </a:lnTo>
                <a:lnTo>
                  <a:pt x="57035" y="332392"/>
                </a:lnTo>
                <a:lnTo>
                  <a:pt x="94125" y="361480"/>
                </a:lnTo>
                <a:lnTo>
                  <a:pt x="135676" y="380301"/>
                </a:lnTo>
                <a:lnTo>
                  <a:pt x="179777" y="388857"/>
                </a:lnTo>
                <a:lnTo>
                  <a:pt x="194713" y="389427"/>
                </a:lnTo>
                <a:lnTo>
                  <a:pt x="209650" y="388857"/>
                </a:lnTo>
                <a:lnTo>
                  <a:pt x="253751" y="380301"/>
                </a:lnTo>
                <a:lnTo>
                  <a:pt x="295302" y="361480"/>
                </a:lnTo>
                <a:lnTo>
                  <a:pt x="332392" y="332392"/>
                </a:lnTo>
                <a:lnTo>
                  <a:pt x="361468" y="295300"/>
                </a:lnTo>
                <a:lnTo>
                  <a:pt x="380282" y="253745"/>
                </a:lnTo>
                <a:lnTo>
                  <a:pt x="387124" y="224506"/>
                </a:lnTo>
                <a:close/>
              </a:path>
              <a:path w="389889" h="389889">
                <a:moveTo>
                  <a:pt x="194713" y="0"/>
                </a:moveTo>
                <a:lnTo>
                  <a:pt x="150188" y="5133"/>
                </a:lnTo>
                <a:lnTo>
                  <a:pt x="107574" y="20532"/>
                </a:lnTo>
                <a:lnTo>
                  <a:pt x="68785" y="46198"/>
                </a:lnTo>
                <a:lnTo>
                  <a:pt x="36502" y="81164"/>
                </a:lnTo>
                <a:lnTo>
                  <a:pt x="14258" y="121435"/>
                </a:lnTo>
                <a:lnTo>
                  <a:pt x="2281" y="164898"/>
                </a:lnTo>
                <a:lnTo>
                  <a:pt x="0" y="194702"/>
                </a:lnTo>
                <a:lnTo>
                  <a:pt x="570" y="209640"/>
                </a:lnTo>
                <a:lnTo>
                  <a:pt x="388834" y="209640"/>
                </a:lnTo>
                <a:lnTo>
                  <a:pt x="389404" y="194702"/>
                </a:lnTo>
                <a:lnTo>
                  <a:pt x="384273" y="150174"/>
                </a:lnTo>
                <a:lnTo>
                  <a:pt x="368880" y="107562"/>
                </a:lnTo>
                <a:lnTo>
                  <a:pt x="343224" y="68781"/>
                </a:lnTo>
                <a:lnTo>
                  <a:pt x="308255" y="36502"/>
                </a:lnTo>
                <a:lnTo>
                  <a:pt x="267979" y="14258"/>
                </a:lnTo>
                <a:lnTo>
                  <a:pt x="224515" y="2281"/>
                </a:lnTo>
                <a:lnTo>
                  <a:pt x="194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5291698" y="2165534"/>
            <a:ext cx="334496" cy="334496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23430" y="55481"/>
                </a:moveTo>
                <a:lnTo>
                  <a:pt x="351737" y="91575"/>
                </a:lnTo>
                <a:lnTo>
                  <a:pt x="370054" y="132013"/>
                </a:lnTo>
                <a:lnTo>
                  <a:pt x="378379" y="174931"/>
                </a:lnTo>
                <a:lnTo>
                  <a:pt x="378934" y="189467"/>
                </a:lnTo>
                <a:lnTo>
                  <a:pt x="378379" y="204002"/>
                </a:lnTo>
                <a:lnTo>
                  <a:pt x="370054" y="246917"/>
                </a:lnTo>
                <a:lnTo>
                  <a:pt x="351737" y="287347"/>
                </a:lnTo>
                <a:lnTo>
                  <a:pt x="323430" y="323430"/>
                </a:lnTo>
                <a:lnTo>
                  <a:pt x="287347" y="351737"/>
                </a:lnTo>
                <a:lnTo>
                  <a:pt x="246917" y="370054"/>
                </a:lnTo>
                <a:lnTo>
                  <a:pt x="204002" y="378379"/>
                </a:lnTo>
                <a:lnTo>
                  <a:pt x="189467" y="378934"/>
                </a:lnTo>
                <a:lnTo>
                  <a:pt x="174931" y="378379"/>
                </a:lnTo>
                <a:lnTo>
                  <a:pt x="132013" y="370054"/>
                </a:lnTo>
                <a:lnTo>
                  <a:pt x="91575" y="351737"/>
                </a:lnTo>
                <a:lnTo>
                  <a:pt x="55481" y="323430"/>
                </a:lnTo>
                <a:lnTo>
                  <a:pt x="27185" y="287347"/>
                </a:lnTo>
                <a:lnTo>
                  <a:pt x="8876" y="246917"/>
                </a:lnTo>
                <a:lnTo>
                  <a:pt x="554" y="204002"/>
                </a:lnTo>
                <a:lnTo>
                  <a:pt x="0" y="189467"/>
                </a:lnTo>
                <a:lnTo>
                  <a:pt x="554" y="174931"/>
                </a:lnTo>
                <a:lnTo>
                  <a:pt x="8876" y="132013"/>
                </a:lnTo>
                <a:lnTo>
                  <a:pt x="27185" y="91575"/>
                </a:lnTo>
                <a:lnTo>
                  <a:pt x="55481" y="55481"/>
                </a:lnTo>
                <a:lnTo>
                  <a:pt x="91575" y="27185"/>
                </a:lnTo>
                <a:lnTo>
                  <a:pt x="132013" y="8876"/>
                </a:lnTo>
                <a:lnTo>
                  <a:pt x="174931" y="554"/>
                </a:lnTo>
                <a:lnTo>
                  <a:pt x="189467" y="0"/>
                </a:lnTo>
                <a:lnTo>
                  <a:pt x="204002" y="554"/>
                </a:lnTo>
                <a:lnTo>
                  <a:pt x="246917" y="8876"/>
                </a:lnTo>
                <a:lnTo>
                  <a:pt x="287347" y="27185"/>
                </a:lnTo>
                <a:lnTo>
                  <a:pt x="323430" y="55481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5929606" y="1979111"/>
            <a:ext cx="816909" cy="613522"/>
          </a:xfrm>
          <a:custGeom>
            <a:avLst/>
            <a:gdLst/>
            <a:ahLst/>
            <a:cxnLst/>
            <a:rect l="l" t="t" r="r" b="b"/>
            <a:pathLst>
              <a:path w="925829" h="695325">
                <a:moveTo>
                  <a:pt x="0" y="695004"/>
                </a:moveTo>
                <a:lnTo>
                  <a:pt x="925509" y="695004"/>
                </a:lnTo>
                <a:lnTo>
                  <a:pt x="925509" y="0"/>
                </a:lnTo>
                <a:lnTo>
                  <a:pt x="0" y="0"/>
                </a:lnTo>
                <a:lnTo>
                  <a:pt x="0" y="695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5937297" y="1990264"/>
            <a:ext cx="797859" cy="597834"/>
          </a:xfrm>
          <a:custGeom>
            <a:avLst/>
            <a:gdLst/>
            <a:ahLst/>
            <a:cxnLst/>
            <a:rect l="l" t="t" r="r" b="b"/>
            <a:pathLst>
              <a:path w="904239" h="677544">
                <a:moveTo>
                  <a:pt x="0" y="677549"/>
                </a:moveTo>
                <a:lnTo>
                  <a:pt x="903683" y="677549"/>
                </a:lnTo>
                <a:lnTo>
                  <a:pt x="903683" y="0"/>
                </a:lnTo>
                <a:lnTo>
                  <a:pt x="0" y="0"/>
                </a:lnTo>
                <a:lnTo>
                  <a:pt x="0" y="677549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336380" y="2116217"/>
            <a:ext cx="1681" cy="376518"/>
          </a:xfrm>
          <a:custGeom>
            <a:avLst/>
            <a:gdLst/>
            <a:ahLst/>
            <a:cxnLst/>
            <a:rect l="l" t="t" r="r" b="b"/>
            <a:pathLst>
              <a:path w="1904" h="426719">
                <a:moveTo>
                  <a:pt x="0" y="0"/>
                </a:moveTo>
                <a:lnTo>
                  <a:pt x="1737" y="426110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032825" y="2378167"/>
            <a:ext cx="607359" cy="1681"/>
          </a:xfrm>
          <a:custGeom>
            <a:avLst/>
            <a:gdLst/>
            <a:ahLst/>
            <a:cxnLst/>
            <a:rect l="l" t="t" r="r" b="b"/>
            <a:pathLst>
              <a:path w="688339" h="1905">
                <a:moveTo>
                  <a:pt x="688025" y="0"/>
                </a:moveTo>
                <a:lnTo>
                  <a:pt x="0" y="1737"/>
                </a:lnTo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029733" y="2100807"/>
            <a:ext cx="602876" cy="263899"/>
          </a:xfrm>
          <a:custGeom>
            <a:avLst/>
            <a:gdLst/>
            <a:ahLst/>
            <a:cxnLst/>
            <a:rect l="l" t="t" r="r" b="b"/>
            <a:pathLst>
              <a:path w="683260" h="299085">
                <a:moveTo>
                  <a:pt x="0" y="298612"/>
                </a:moveTo>
                <a:lnTo>
                  <a:pt x="171145" y="298612"/>
                </a:lnTo>
                <a:lnTo>
                  <a:pt x="230520" y="293369"/>
                </a:lnTo>
                <a:lnTo>
                  <a:pt x="293369" y="289895"/>
                </a:lnTo>
                <a:lnTo>
                  <a:pt x="351007" y="281177"/>
                </a:lnTo>
                <a:lnTo>
                  <a:pt x="380695" y="277672"/>
                </a:lnTo>
                <a:lnTo>
                  <a:pt x="405140" y="263712"/>
                </a:lnTo>
                <a:lnTo>
                  <a:pt x="434827" y="256702"/>
                </a:lnTo>
                <a:lnTo>
                  <a:pt x="461009" y="239267"/>
                </a:lnTo>
                <a:lnTo>
                  <a:pt x="509930" y="209549"/>
                </a:lnTo>
                <a:lnTo>
                  <a:pt x="557082" y="167639"/>
                </a:lnTo>
                <a:lnTo>
                  <a:pt x="598992" y="125729"/>
                </a:lnTo>
                <a:lnTo>
                  <a:pt x="632155" y="83819"/>
                </a:lnTo>
                <a:lnTo>
                  <a:pt x="661842" y="41909"/>
                </a:lnTo>
                <a:lnTo>
                  <a:pt x="682812" y="0"/>
                </a:lnTo>
              </a:path>
            </a:pathLst>
          </a:custGeom>
          <a:ln w="2946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735434" y="3284148"/>
            <a:ext cx="1317812" cy="1371600"/>
          </a:xfrm>
          <a:custGeom>
            <a:avLst/>
            <a:gdLst/>
            <a:ahLst/>
            <a:cxnLst/>
            <a:rect l="l" t="t" r="r" b="b"/>
            <a:pathLst>
              <a:path w="1493520" h="1554479">
                <a:moveTo>
                  <a:pt x="1493062" y="0"/>
                </a:moveTo>
                <a:lnTo>
                  <a:pt x="1484315" y="141457"/>
                </a:lnTo>
                <a:lnTo>
                  <a:pt x="1472123" y="275935"/>
                </a:lnTo>
                <a:lnTo>
                  <a:pt x="1456425" y="398160"/>
                </a:lnTo>
                <a:lnTo>
                  <a:pt x="1430243" y="515172"/>
                </a:lnTo>
                <a:lnTo>
                  <a:pt x="1400586" y="623437"/>
                </a:lnTo>
                <a:lnTo>
                  <a:pt x="1367454" y="724722"/>
                </a:lnTo>
                <a:lnTo>
                  <a:pt x="1330848" y="817260"/>
                </a:lnTo>
                <a:lnTo>
                  <a:pt x="1288968" y="901080"/>
                </a:lnTo>
                <a:lnTo>
                  <a:pt x="1241877" y="979657"/>
                </a:lnTo>
                <a:lnTo>
                  <a:pt x="1193048" y="1051264"/>
                </a:lnTo>
                <a:lnTo>
                  <a:pt x="1142451" y="1114129"/>
                </a:lnTo>
                <a:lnTo>
                  <a:pt x="1088379" y="1171754"/>
                </a:lnTo>
                <a:lnTo>
                  <a:pt x="1029096" y="1227630"/>
                </a:lnTo>
                <a:lnTo>
                  <a:pt x="969782" y="1273030"/>
                </a:lnTo>
                <a:lnTo>
                  <a:pt x="906993" y="1314940"/>
                </a:lnTo>
                <a:lnTo>
                  <a:pt x="849447" y="1353360"/>
                </a:lnTo>
                <a:lnTo>
                  <a:pt x="786627" y="1386544"/>
                </a:lnTo>
                <a:lnTo>
                  <a:pt x="723839" y="1416225"/>
                </a:lnTo>
                <a:lnTo>
                  <a:pt x="661050" y="1440670"/>
                </a:lnTo>
                <a:lnTo>
                  <a:pt x="598261" y="1461625"/>
                </a:lnTo>
                <a:lnTo>
                  <a:pt x="472683" y="1494806"/>
                </a:lnTo>
                <a:lnTo>
                  <a:pt x="355823" y="1515761"/>
                </a:lnTo>
                <a:lnTo>
                  <a:pt x="301751" y="1524490"/>
                </a:lnTo>
                <a:lnTo>
                  <a:pt x="245943" y="1533229"/>
                </a:lnTo>
                <a:lnTo>
                  <a:pt x="197114" y="1536716"/>
                </a:lnTo>
                <a:lnTo>
                  <a:pt x="149992" y="1541955"/>
                </a:lnTo>
                <a:lnTo>
                  <a:pt x="104637" y="1545445"/>
                </a:lnTo>
                <a:lnTo>
                  <a:pt x="66263" y="1548944"/>
                </a:lnTo>
                <a:lnTo>
                  <a:pt x="29657" y="1554184"/>
                </a:lnTo>
                <a:lnTo>
                  <a:pt x="0" y="1554184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634558" y="5028360"/>
            <a:ext cx="4735046" cy="1629895"/>
          </a:xfrm>
          <a:custGeom>
            <a:avLst/>
            <a:gdLst/>
            <a:ahLst/>
            <a:cxnLst/>
            <a:rect l="l" t="t" r="r" b="b"/>
            <a:pathLst>
              <a:path w="5366384" h="1847215">
                <a:moveTo>
                  <a:pt x="0" y="1846658"/>
                </a:moveTo>
                <a:lnTo>
                  <a:pt x="5366217" y="1846658"/>
                </a:lnTo>
                <a:lnTo>
                  <a:pt x="5366217" y="0"/>
                </a:lnTo>
                <a:lnTo>
                  <a:pt x="0" y="0"/>
                </a:lnTo>
                <a:lnTo>
                  <a:pt x="0" y="1846658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2611846" y="1946930"/>
            <a:ext cx="6052676" cy="4630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 txBox="1"/>
          <p:nvPr/>
        </p:nvSpPr>
        <p:spPr>
          <a:xfrm>
            <a:off x="6981268" y="1512325"/>
            <a:ext cx="112114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23" marR="4483" indent="-201717">
              <a:lnSpc>
                <a:spcPts val="1677"/>
              </a:lnSpc>
            </a:pPr>
            <a:r>
              <a:rPr sz="1632" dirty="0">
                <a:latin typeface="Arial"/>
                <a:cs typeface="Arial"/>
              </a:rPr>
              <a:t>probabilistic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spiking</a:t>
            </a:r>
            <a:endParaRPr sz="1632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391793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8904902" y="5763326"/>
            <a:ext cx="954181" cy="1681"/>
          </a:xfrm>
          <a:custGeom>
            <a:avLst/>
            <a:gdLst/>
            <a:ahLst/>
            <a:cxnLst/>
            <a:rect l="l" t="t" r="r" b="b"/>
            <a:pathLst>
              <a:path w="1081404" h="1904">
                <a:moveTo>
                  <a:pt x="0" y="0"/>
                </a:moveTo>
                <a:lnTo>
                  <a:pt x="1080912" y="1749"/>
                </a:lnTo>
              </a:path>
            </a:pathLst>
          </a:custGeom>
          <a:ln w="19645">
            <a:solidFill>
              <a:srgbClr val="151A1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8978861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9750802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9484228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6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9314741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9237717" y="5390452"/>
            <a:ext cx="1681" cy="3810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0" y="0"/>
                </a:moveTo>
                <a:lnTo>
                  <a:pt x="1737" y="431316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974254" y="2254911"/>
            <a:ext cx="248210" cy="161925"/>
          </a:xfrm>
          <a:custGeom>
            <a:avLst/>
            <a:gdLst/>
            <a:ahLst/>
            <a:cxnLst/>
            <a:rect l="l" t="t" r="r" b="b"/>
            <a:pathLst>
              <a:path w="281304" h="183514">
                <a:moveTo>
                  <a:pt x="20970" y="0"/>
                </a:moveTo>
                <a:lnTo>
                  <a:pt x="17465" y="3474"/>
                </a:lnTo>
                <a:lnTo>
                  <a:pt x="12222" y="17465"/>
                </a:lnTo>
                <a:lnTo>
                  <a:pt x="8747" y="33162"/>
                </a:lnTo>
                <a:lnTo>
                  <a:pt x="5242" y="59375"/>
                </a:lnTo>
                <a:lnTo>
                  <a:pt x="0" y="83819"/>
                </a:lnTo>
                <a:lnTo>
                  <a:pt x="0" y="116982"/>
                </a:lnTo>
                <a:lnTo>
                  <a:pt x="8747" y="150174"/>
                </a:lnTo>
                <a:lnTo>
                  <a:pt x="20970" y="183337"/>
                </a:lnTo>
                <a:lnTo>
                  <a:pt x="47152" y="176357"/>
                </a:lnTo>
                <a:lnTo>
                  <a:pt x="172882" y="129204"/>
                </a:lnTo>
                <a:lnTo>
                  <a:pt x="214792" y="116982"/>
                </a:lnTo>
                <a:lnTo>
                  <a:pt x="247985" y="101285"/>
                </a:lnTo>
                <a:lnTo>
                  <a:pt x="272430" y="92537"/>
                </a:lnTo>
                <a:lnTo>
                  <a:pt x="281147" y="92537"/>
                </a:lnTo>
                <a:lnTo>
                  <a:pt x="2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 txBox="1"/>
          <p:nvPr/>
        </p:nvSpPr>
        <p:spPr>
          <a:xfrm>
            <a:off x="4840943" y="4033650"/>
            <a:ext cx="79785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91" marR="4483" indent="-145684">
              <a:lnSpc>
                <a:spcPts val="1941"/>
              </a:lnSpc>
            </a:pPr>
            <a:r>
              <a:rPr sz="1632" dirty="0">
                <a:latin typeface="Arial"/>
                <a:cs typeface="Arial"/>
              </a:rPr>
              <a:t>coupling</a:t>
            </a:r>
            <a:r>
              <a:rPr sz="1632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ers</a:t>
            </a:r>
            <a:endParaRPr sz="1632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17059" y="3772913"/>
            <a:ext cx="1103219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9" dirty="0">
                <a:latin typeface="Arial"/>
                <a:cs typeface="Arial"/>
              </a:rPr>
              <a:t>s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imulus</a:t>
            </a:r>
            <a:endParaRPr sz="2294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620513" y="2341187"/>
            <a:ext cx="1109382" cy="1681"/>
          </a:xfrm>
          <a:custGeom>
            <a:avLst/>
            <a:gdLst/>
            <a:ahLst/>
            <a:cxnLst/>
            <a:rect l="l" t="t" r="r" b="b"/>
            <a:pathLst>
              <a:path w="1257300" h="1905">
                <a:moveTo>
                  <a:pt x="0" y="0"/>
                </a:moveTo>
                <a:lnTo>
                  <a:pt x="1257299" y="173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2620514" y="2341187"/>
            <a:ext cx="1681" cy="1174376"/>
          </a:xfrm>
          <a:custGeom>
            <a:avLst/>
            <a:gdLst/>
            <a:ahLst/>
            <a:cxnLst/>
            <a:rect l="l" t="t" r="r" b="b"/>
            <a:pathLst>
              <a:path w="1905" h="1330960">
                <a:moveTo>
                  <a:pt x="1749" y="1330634"/>
                </a:moveTo>
                <a:lnTo>
                  <a:pt x="0" y="0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 txBox="1"/>
          <p:nvPr/>
        </p:nvSpPr>
        <p:spPr>
          <a:xfrm>
            <a:off x="3787589" y="3327680"/>
            <a:ext cx="843803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solidFill>
                  <a:srgbClr val="FF2600"/>
                </a:solidFill>
                <a:latin typeface="Arial"/>
                <a:cs typeface="Arial"/>
              </a:rPr>
              <a:t>neuron</a:t>
            </a:r>
            <a:r>
              <a:rPr sz="1632" spc="44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endParaRPr sz="1632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87589" y="6286035"/>
            <a:ext cx="843803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solidFill>
                  <a:srgbClr val="FF2600"/>
                </a:solidFill>
                <a:latin typeface="Arial"/>
                <a:cs typeface="Arial"/>
              </a:rPr>
              <a:t>neuron</a:t>
            </a:r>
            <a:r>
              <a:rPr sz="1632" spc="44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Arial"/>
                <a:cs typeface="Arial"/>
              </a:rPr>
              <a:t>2</a:t>
            </a:r>
            <a:endParaRPr sz="1632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83944" y="2700150"/>
            <a:ext cx="1421466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pos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-spike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ilter</a:t>
            </a:r>
            <a:endParaRPr sz="1632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98796" y="1590766"/>
            <a:ext cx="123656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s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imulus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spc="-4" dirty="0">
                <a:latin typeface="Arial"/>
                <a:cs typeface="Arial"/>
              </a:rPr>
              <a:t>f</a:t>
            </a:r>
            <a:r>
              <a:rPr sz="1632" dirty="0">
                <a:latin typeface="Arial"/>
                <a:cs typeface="Arial"/>
              </a:rPr>
              <a:t>il</a:t>
            </a:r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er</a:t>
            </a:r>
            <a:endParaRPr sz="1632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47472" y="5354831"/>
            <a:ext cx="2454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000" dirty="0">
                <a:latin typeface="Arial"/>
                <a:cs typeface="Arial"/>
              </a:rPr>
              <a:t>+</a:t>
            </a:r>
            <a:endParaRPr sz="3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344383" y="2131456"/>
            <a:ext cx="2454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000" dirty="0">
                <a:latin typeface="Arial"/>
                <a:cs typeface="Arial"/>
              </a:rPr>
              <a:t>+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9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858" y="6442917"/>
            <a:ext cx="2693334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Uzzell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et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al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(J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Neurophys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04)</a:t>
            </a:r>
            <a:endParaRPr sz="163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4235" y="2252374"/>
            <a:ext cx="7003685" cy="3675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3854825" y="1041523"/>
            <a:ext cx="563936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907" indent="-173700">
              <a:lnSpc>
                <a:spcPts val="2532"/>
              </a:lnSpc>
              <a:buFont typeface="Arial"/>
              <a:buChar char="•"/>
              <a:tabLst>
                <a:tab pos="185467" algn="l"/>
              </a:tabLst>
            </a:pPr>
            <a:r>
              <a:rPr sz="2162" dirty="0">
                <a:latin typeface="Arial"/>
                <a:cs typeface="Arial"/>
              </a:rPr>
              <a:t>st</a:t>
            </a:r>
            <a:r>
              <a:rPr sz="2162" spc="9" dirty="0">
                <a:latin typeface="Arial"/>
                <a:cs typeface="Arial"/>
              </a:rPr>
              <a:t>imulus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=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binary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dirty="0">
                <a:latin typeface="Arial"/>
                <a:cs typeface="Arial"/>
              </a:rPr>
              <a:t>f</a:t>
            </a:r>
            <a:r>
              <a:rPr sz="2162" spc="4" dirty="0">
                <a:latin typeface="Arial"/>
                <a:cs typeface="Arial"/>
              </a:rPr>
              <a:t>licker</a:t>
            </a:r>
            <a:endParaRPr sz="2162">
              <a:latin typeface="Arial"/>
              <a:cs typeface="Arial"/>
            </a:endParaRPr>
          </a:p>
          <a:p>
            <a:pPr marL="184907" indent="-173700">
              <a:lnSpc>
                <a:spcPts val="2532"/>
              </a:lnSpc>
              <a:buFont typeface="Arial"/>
              <a:buChar char="•"/>
              <a:tabLst>
                <a:tab pos="185467" algn="l"/>
              </a:tabLst>
            </a:pPr>
            <a:r>
              <a:rPr sz="2162" spc="9" dirty="0">
                <a:latin typeface="Arial"/>
                <a:cs typeface="Arial"/>
              </a:rPr>
              <a:t>parasol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re</a:t>
            </a:r>
            <a:r>
              <a:rPr sz="2162" dirty="0">
                <a:latin typeface="Arial"/>
                <a:cs typeface="Arial"/>
              </a:rPr>
              <a:t>t</a:t>
            </a:r>
            <a:r>
              <a:rPr sz="2162" spc="4" dirty="0">
                <a:latin typeface="Arial"/>
                <a:cs typeface="Arial"/>
              </a:rPr>
              <a:t>inal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ganglion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4" dirty="0">
                <a:latin typeface="Arial"/>
                <a:cs typeface="Arial"/>
              </a:rPr>
              <a:t>cell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spike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responses</a:t>
            </a:r>
            <a:endParaRPr sz="216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1303" y="276527"/>
            <a:ext cx="2734235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Arial"/>
                <a:cs typeface="Arial"/>
              </a:rPr>
              <a:t>Exampl</a:t>
            </a:r>
            <a:r>
              <a:rPr sz="2868" spc="-18" dirty="0">
                <a:latin typeface="Arial"/>
                <a:cs typeface="Arial"/>
              </a:rPr>
              <a:t>e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dataset</a:t>
            </a:r>
            <a:endParaRPr sz="286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7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858" y="6442917"/>
            <a:ext cx="2693334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Uzzell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et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al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(J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Neurophys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04)</a:t>
            </a:r>
            <a:endParaRPr sz="163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825" y="1041523"/>
            <a:ext cx="563936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907" indent="-173700">
              <a:lnSpc>
                <a:spcPts val="2532"/>
              </a:lnSpc>
              <a:buFont typeface="Arial"/>
              <a:buChar char="•"/>
              <a:tabLst>
                <a:tab pos="185467" algn="l"/>
              </a:tabLst>
            </a:pPr>
            <a:r>
              <a:rPr sz="2162" dirty="0">
                <a:latin typeface="Arial"/>
                <a:cs typeface="Arial"/>
              </a:rPr>
              <a:t>st</a:t>
            </a:r>
            <a:r>
              <a:rPr sz="2162" spc="9" dirty="0">
                <a:latin typeface="Arial"/>
                <a:cs typeface="Arial"/>
              </a:rPr>
              <a:t>imulus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=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binary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dirty="0">
                <a:latin typeface="Arial"/>
                <a:cs typeface="Arial"/>
              </a:rPr>
              <a:t>f</a:t>
            </a:r>
            <a:r>
              <a:rPr sz="2162" spc="4" dirty="0">
                <a:latin typeface="Arial"/>
                <a:cs typeface="Arial"/>
              </a:rPr>
              <a:t>licker</a:t>
            </a:r>
            <a:endParaRPr sz="2162">
              <a:latin typeface="Arial"/>
              <a:cs typeface="Arial"/>
            </a:endParaRPr>
          </a:p>
          <a:p>
            <a:pPr marL="184907" indent="-173700">
              <a:lnSpc>
                <a:spcPts val="2532"/>
              </a:lnSpc>
              <a:buFont typeface="Arial"/>
              <a:buChar char="•"/>
              <a:tabLst>
                <a:tab pos="185467" algn="l"/>
              </a:tabLst>
            </a:pPr>
            <a:r>
              <a:rPr sz="2162" spc="9" dirty="0">
                <a:latin typeface="Arial"/>
                <a:cs typeface="Arial"/>
              </a:rPr>
              <a:t>parasol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re</a:t>
            </a:r>
            <a:r>
              <a:rPr sz="2162" dirty="0">
                <a:latin typeface="Arial"/>
                <a:cs typeface="Arial"/>
              </a:rPr>
              <a:t>t</a:t>
            </a:r>
            <a:r>
              <a:rPr sz="2162" spc="4" dirty="0">
                <a:latin typeface="Arial"/>
                <a:cs typeface="Arial"/>
              </a:rPr>
              <a:t>inal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ganglion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4" dirty="0">
                <a:latin typeface="Arial"/>
                <a:cs typeface="Arial"/>
              </a:rPr>
              <a:t>cell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spike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responses</a:t>
            </a:r>
            <a:endParaRPr sz="216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1303" y="276527"/>
            <a:ext cx="2734235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Arial"/>
                <a:cs typeface="Arial"/>
              </a:rPr>
              <a:t>Exampl</a:t>
            </a:r>
            <a:r>
              <a:rPr sz="2868" spc="-18" dirty="0">
                <a:latin typeface="Arial"/>
                <a:cs typeface="Arial"/>
              </a:rPr>
              <a:t>e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dataset</a:t>
            </a:r>
            <a:endParaRPr sz="286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8206" y="2252374"/>
            <a:ext cx="7115726" cy="3675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437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378" y="2353236"/>
            <a:ext cx="2846299" cy="3339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8695774" y="2364451"/>
            <a:ext cx="470647" cy="3148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6175149" y="4023467"/>
            <a:ext cx="979394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563" y="0"/>
                </a:lnTo>
              </a:path>
            </a:pathLst>
          </a:custGeom>
          <a:ln w="98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110822" y="3857046"/>
            <a:ext cx="332815" cy="332815"/>
          </a:xfrm>
          <a:custGeom>
            <a:avLst/>
            <a:gdLst/>
            <a:ahLst/>
            <a:cxnLst/>
            <a:rect l="l" t="t" r="r" b="b"/>
            <a:pathLst>
              <a:path w="377190" h="377189">
                <a:moveTo>
                  <a:pt x="0" y="0"/>
                </a:moveTo>
                <a:lnTo>
                  <a:pt x="0" y="377202"/>
                </a:lnTo>
                <a:lnTo>
                  <a:pt x="377189" y="188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281112" y="3465980"/>
            <a:ext cx="221316" cy="210110"/>
          </a:xfrm>
          <a:custGeom>
            <a:avLst/>
            <a:gdLst/>
            <a:ahLst/>
            <a:cxnLst/>
            <a:rect l="l" t="t" r="r" b="b"/>
            <a:pathLst>
              <a:path w="250825" h="238125">
                <a:moveTo>
                  <a:pt x="121889" y="10789"/>
                </a:moveTo>
                <a:lnTo>
                  <a:pt x="72207" y="10789"/>
                </a:lnTo>
                <a:lnTo>
                  <a:pt x="78546" y="11155"/>
                </a:lnTo>
                <a:lnTo>
                  <a:pt x="82783" y="11490"/>
                </a:lnTo>
                <a:lnTo>
                  <a:pt x="88422" y="12191"/>
                </a:lnTo>
                <a:lnTo>
                  <a:pt x="90556" y="13228"/>
                </a:lnTo>
                <a:lnTo>
                  <a:pt x="90556" y="18440"/>
                </a:lnTo>
                <a:lnTo>
                  <a:pt x="90190" y="19476"/>
                </a:lnTo>
                <a:lnTo>
                  <a:pt x="89038" y="24018"/>
                </a:lnTo>
                <a:lnTo>
                  <a:pt x="41940" y="210586"/>
                </a:lnTo>
                <a:lnTo>
                  <a:pt x="37941" y="221286"/>
                </a:lnTo>
                <a:lnTo>
                  <a:pt x="28167" y="226027"/>
                </a:lnTo>
                <a:lnTo>
                  <a:pt x="6677" y="227333"/>
                </a:lnTo>
                <a:lnTo>
                  <a:pt x="228" y="231323"/>
                </a:lnTo>
                <a:lnTo>
                  <a:pt x="0" y="237743"/>
                </a:lnTo>
                <a:lnTo>
                  <a:pt x="5273" y="237743"/>
                </a:lnTo>
                <a:lnTo>
                  <a:pt x="16646" y="237541"/>
                </a:lnTo>
                <a:lnTo>
                  <a:pt x="44717" y="236769"/>
                </a:lnTo>
                <a:lnTo>
                  <a:pt x="102504" y="236769"/>
                </a:lnTo>
                <a:lnTo>
                  <a:pt x="102504" y="226954"/>
                </a:lnTo>
                <a:lnTo>
                  <a:pt x="69738" y="226954"/>
                </a:lnTo>
                <a:lnTo>
                  <a:pt x="69738" y="218602"/>
                </a:lnTo>
                <a:lnTo>
                  <a:pt x="70439" y="216865"/>
                </a:lnTo>
                <a:lnTo>
                  <a:pt x="70805" y="214762"/>
                </a:lnTo>
                <a:lnTo>
                  <a:pt x="92628" y="127741"/>
                </a:lnTo>
                <a:lnTo>
                  <a:pt x="152552" y="127741"/>
                </a:lnTo>
                <a:lnTo>
                  <a:pt x="167802" y="126643"/>
                </a:lnTo>
                <a:lnTo>
                  <a:pt x="182678" y="123492"/>
                </a:lnTo>
                <a:lnTo>
                  <a:pt x="196255" y="118719"/>
                </a:lnTo>
                <a:lnTo>
                  <a:pt x="94061" y="118719"/>
                </a:lnTo>
                <a:lnTo>
                  <a:pt x="118028" y="23980"/>
                </a:lnTo>
                <a:lnTo>
                  <a:pt x="121188" y="11856"/>
                </a:lnTo>
                <a:lnTo>
                  <a:pt x="121889" y="10789"/>
                </a:lnTo>
                <a:close/>
              </a:path>
              <a:path w="250825" h="238125">
                <a:moveTo>
                  <a:pt x="102504" y="236769"/>
                </a:moveTo>
                <a:lnTo>
                  <a:pt x="44717" y="236769"/>
                </a:lnTo>
                <a:lnTo>
                  <a:pt x="70601" y="237035"/>
                </a:lnTo>
                <a:lnTo>
                  <a:pt x="80314" y="237042"/>
                </a:lnTo>
                <a:lnTo>
                  <a:pt x="88087" y="237743"/>
                </a:lnTo>
                <a:lnTo>
                  <a:pt x="102504" y="237743"/>
                </a:lnTo>
                <a:lnTo>
                  <a:pt x="102504" y="236769"/>
                </a:lnTo>
                <a:close/>
              </a:path>
              <a:path w="250825" h="238125">
                <a:moveTo>
                  <a:pt x="68000" y="0"/>
                </a:moveTo>
                <a:lnTo>
                  <a:pt x="57424" y="0"/>
                </a:lnTo>
                <a:lnTo>
                  <a:pt x="57424" y="10789"/>
                </a:lnTo>
                <a:lnTo>
                  <a:pt x="170840" y="10789"/>
                </a:lnTo>
                <a:lnTo>
                  <a:pt x="188339" y="12175"/>
                </a:lnTo>
                <a:lnTo>
                  <a:pt x="202333" y="16546"/>
                </a:lnTo>
                <a:lnTo>
                  <a:pt x="212327" y="24227"/>
                </a:lnTo>
                <a:lnTo>
                  <a:pt x="217822" y="35541"/>
                </a:lnTo>
                <a:lnTo>
                  <a:pt x="217523" y="48598"/>
                </a:lnTo>
                <a:lnTo>
                  <a:pt x="207186" y="87648"/>
                </a:lnTo>
                <a:lnTo>
                  <a:pt x="175324" y="113301"/>
                </a:lnTo>
                <a:lnTo>
                  <a:pt x="94061" y="118719"/>
                </a:lnTo>
                <a:lnTo>
                  <a:pt x="196255" y="118719"/>
                </a:lnTo>
                <a:lnTo>
                  <a:pt x="232316" y="94629"/>
                </a:lnTo>
                <a:lnTo>
                  <a:pt x="250599" y="61894"/>
                </a:lnTo>
                <a:lnTo>
                  <a:pt x="249645" y="47804"/>
                </a:lnTo>
                <a:lnTo>
                  <a:pt x="219556" y="7498"/>
                </a:lnTo>
                <a:lnTo>
                  <a:pt x="189005" y="197"/>
                </a:lnTo>
                <a:lnTo>
                  <a:pt x="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541919" y="3445406"/>
            <a:ext cx="72278" cy="307601"/>
          </a:xfrm>
          <a:custGeom>
            <a:avLst/>
            <a:gdLst/>
            <a:ahLst/>
            <a:cxnLst/>
            <a:rect l="l" t="t" r="r" b="b"/>
            <a:pathLst>
              <a:path w="81914" h="348614">
                <a:moveTo>
                  <a:pt x="80177" y="0"/>
                </a:moveTo>
                <a:lnTo>
                  <a:pt x="78043" y="0"/>
                </a:lnTo>
                <a:lnTo>
                  <a:pt x="74881" y="1470"/>
                </a:lnTo>
                <a:lnTo>
                  <a:pt x="41102" y="35809"/>
                </a:lnTo>
                <a:lnTo>
                  <a:pt x="17342" y="82360"/>
                </a:lnTo>
                <a:lnTo>
                  <a:pt x="5286" y="122425"/>
                </a:lnTo>
                <a:lnTo>
                  <a:pt x="0" y="165195"/>
                </a:lnTo>
                <a:lnTo>
                  <a:pt x="105" y="176845"/>
                </a:lnTo>
                <a:lnTo>
                  <a:pt x="4877" y="226300"/>
                </a:lnTo>
                <a:lnTo>
                  <a:pt x="15332" y="264597"/>
                </a:lnTo>
                <a:lnTo>
                  <a:pt x="41162" y="311638"/>
                </a:lnTo>
                <a:lnTo>
                  <a:pt x="68364" y="341733"/>
                </a:lnTo>
                <a:lnTo>
                  <a:pt x="80177" y="348081"/>
                </a:lnTo>
                <a:lnTo>
                  <a:pt x="81579" y="347045"/>
                </a:lnTo>
                <a:lnTo>
                  <a:pt x="81579" y="342869"/>
                </a:lnTo>
                <a:lnTo>
                  <a:pt x="75605" y="336956"/>
                </a:lnTo>
                <a:lnTo>
                  <a:pt x="66378" y="326898"/>
                </a:lnTo>
                <a:lnTo>
                  <a:pt x="44608" y="293254"/>
                </a:lnTo>
                <a:lnTo>
                  <a:pt x="30612" y="256149"/>
                </a:lnTo>
                <a:lnTo>
                  <a:pt x="22989" y="217834"/>
                </a:lnTo>
                <a:lnTo>
                  <a:pt x="20340" y="180554"/>
                </a:lnTo>
                <a:lnTo>
                  <a:pt x="20534" y="166481"/>
                </a:lnTo>
                <a:lnTo>
                  <a:pt x="23862" y="125647"/>
                </a:lnTo>
                <a:lnTo>
                  <a:pt x="32036" y="87354"/>
                </a:lnTo>
                <a:lnTo>
                  <a:pt x="52092" y="41283"/>
                </a:lnTo>
                <a:lnTo>
                  <a:pt x="81579" y="5212"/>
                </a:lnTo>
                <a:lnTo>
                  <a:pt x="81579" y="1036"/>
                </a:lnTo>
                <a:lnTo>
                  <a:pt x="80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643053" y="3465980"/>
            <a:ext cx="226359" cy="210110"/>
          </a:xfrm>
          <a:custGeom>
            <a:avLst/>
            <a:gdLst/>
            <a:ahLst/>
            <a:cxnLst/>
            <a:rect l="l" t="t" r="r" b="b"/>
            <a:pathLst>
              <a:path w="256539" h="238125">
                <a:moveTo>
                  <a:pt x="121188" y="226954"/>
                </a:moveTo>
                <a:lnTo>
                  <a:pt x="20086" y="226954"/>
                </a:lnTo>
                <a:lnTo>
                  <a:pt x="20086" y="237743"/>
                </a:lnTo>
                <a:lnTo>
                  <a:pt x="25024" y="237743"/>
                </a:lnTo>
                <a:lnTo>
                  <a:pt x="36436" y="237538"/>
                </a:lnTo>
                <a:lnTo>
                  <a:pt x="64409" y="236764"/>
                </a:lnTo>
                <a:lnTo>
                  <a:pt x="121188" y="236764"/>
                </a:lnTo>
                <a:lnTo>
                  <a:pt x="121188" y="226954"/>
                </a:lnTo>
                <a:close/>
              </a:path>
              <a:path w="256539" h="238125">
                <a:moveTo>
                  <a:pt x="121188" y="236764"/>
                </a:moveTo>
                <a:lnTo>
                  <a:pt x="64409" y="236764"/>
                </a:lnTo>
                <a:lnTo>
                  <a:pt x="77311" y="236897"/>
                </a:lnTo>
                <a:lnTo>
                  <a:pt x="105097" y="237594"/>
                </a:lnTo>
                <a:lnTo>
                  <a:pt x="116982" y="237743"/>
                </a:lnTo>
                <a:lnTo>
                  <a:pt x="121188" y="237743"/>
                </a:lnTo>
                <a:lnTo>
                  <a:pt x="121188" y="236764"/>
                </a:lnTo>
                <a:close/>
              </a:path>
              <a:path w="256539" h="238125">
                <a:moveTo>
                  <a:pt x="66598" y="10789"/>
                </a:moveTo>
                <a:lnTo>
                  <a:pt x="8107" y="10789"/>
                </a:lnTo>
                <a:lnTo>
                  <a:pt x="26575" y="12902"/>
                </a:lnTo>
                <a:lnTo>
                  <a:pt x="32882" y="20121"/>
                </a:lnTo>
                <a:lnTo>
                  <a:pt x="77175" y="137159"/>
                </a:lnTo>
                <a:lnTo>
                  <a:pt x="77510" y="138196"/>
                </a:lnTo>
                <a:lnTo>
                  <a:pt x="78577" y="142036"/>
                </a:lnTo>
                <a:lnTo>
                  <a:pt x="78577" y="143073"/>
                </a:lnTo>
                <a:lnTo>
                  <a:pt x="69436" y="180261"/>
                </a:lnTo>
                <a:lnTo>
                  <a:pt x="58593" y="219665"/>
                </a:lnTo>
                <a:lnTo>
                  <a:pt x="22920" y="226954"/>
                </a:lnTo>
                <a:lnTo>
                  <a:pt x="103936" y="226954"/>
                </a:lnTo>
                <a:lnTo>
                  <a:pt x="97932" y="226253"/>
                </a:lnTo>
                <a:lnTo>
                  <a:pt x="90556" y="225582"/>
                </a:lnTo>
                <a:lnTo>
                  <a:pt x="88452" y="224881"/>
                </a:lnTo>
                <a:lnTo>
                  <a:pt x="88452" y="218267"/>
                </a:lnTo>
                <a:lnTo>
                  <a:pt x="91592" y="206075"/>
                </a:lnTo>
                <a:lnTo>
                  <a:pt x="93360" y="198760"/>
                </a:lnTo>
                <a:lnTo>
                  <a:pt x="105704" y="149687"/>
                </a:lnTo>
                <a:lnTo>
                  <a:pt x="107441" y="143073"/>
                </a:lnTo>
                <a:lnTo>
                  <a:pt x="107807" y="142036"/>
                </a:lnTo>
                <a:lnTo>
                  <a:pt x="110642" y="138897"/>
                </a:lnTo>
                <a:lnTo>
                  <a:pt x="119847" y="128442"/>
                </a:lnTo>
                <a:lnTo>
                  <a:pt x="107441" y="128442"/>
                </a:lnTo>
                <a:lnTo>
                  <a:pt x="68701" y="25054"/>
                </a:lnTo>
                <a:lnTo>
                  <a:pt x="66598" y="20177"/>
                </a:lnTo>
                <a:lnTo>
                  <a:pt x="66598" y="10789"/>
                </a:lnTo>
                <a:close/>
              </a:path>
              <a:path w="256539" h="238125">
                <a:moveTo>
                  <a:pt x="180746" y="0"/>
                </a:moveTo>
                <a:lnTo>
                  <a:pt x="180746" y="10454"/>
                </a:lnTo>
                <a:lnTo>
                  <a:pt x="184251" y="10789"/>
                </a:lnTo>
                <a:lnTo>
                  <a:pt x="188488" y="10789"/>
                </a:lnTo>
                <a:lnTo>
                  <a:pt x="198699" y="11490"/>
                </a:lnTo>
                <a:lnTo>
                  <a:pt x="198699" y="24719"/>
                </a:lnTo>
                <a:lnTo>
                  <a:pt x="190591" y="33771"/>
                </a:lnTo>
                <a:lnTo>
                  <a:pt x="189189" y="35509"/>
                </a:lnTo>
                <a:lnTo>
                  <a:pt x="107441" y="128442"/>
                </a:lnTo>
                <a:lnTo>
                  <a:pt x="119847" y="128442"/>
                </a:lnTo>
                <a:lnTo>
                  <a:pt x="197998" y="39684"/>
                </a:lnTo>
                <a:lnTo>
                  <a:pt x="202935" y="34838"/>
                </a:lnTo>
                <a:lnTo>
                  <a:pt x="247394" y="10932"/>
                </a:lnTo>
                <a:lnTo>
                  <a:pt x="252953" y="10454"/>
                </a:lnTo>
                <a:lnTo>
                  <a:pt x="256123" y="10454"/>
                </a:lnTo>
                <a:lnTo>
                  <a:pt x="256123" y="1402"/>
                </a:lnTo>
                <a:lnTo>
                  <a:pt x="255609" y="994"/>
                </a:lnTo>
                <a:lnTo>
                  <a:pt x="226151" y="994"/>
                </a:lnTo>
                <a:lnTo>
                  <a:pt x="212125" y="762"/>
                </a:lnTo>
                <a:lnTo>
                  <a:pt x="199523" y="282"/>
                </a:lnTo>
                <a:lnTo>
                  <a:pt x="187985" y="0"/>
                </a:lnTo>
                <a:lnTo>
                  <a:pt x="180746" y="0"/>
                </a:lnTo>
                <a:close/>
              </a:path>
              <a:path w="256539" h="238125">
                <a:moveTo>
                  <a:pt x="4571" y="0"/>
                </a:moveTo>
                <a:lnTo>
                  <a:pt x="0" y="0"/>
                </a:lnTo>
                <a:lnTo>
                  <a:pt x="0" y="10789"/>
                </a:lnTo>
                <a:lnTo>
                  <a:pt x="95829" y="10789"/>
                </a:lnTo>
                <a:lnTo>
                  <a:pt x="95829" y="979"/>
                </a:lnTo>
                <a:lnTo>
                  <a:pt x="51171" y="979"/>
                </a:lnTo>
                <a:lnTo>
                  <a:pt x="37869" y="810"/>
                </a:lnTo>
                <a:lnTo>
                  <a:pt x="11238" y="57"/>
                </a:lnTo>
                <a:lnTo>
                  <a:pt x="4571" y="0"/>
                </a:lnTo>
                <a:close/>
              </a:path>
              <a:path w="256539" h="238125">
                <a:moveTo>
                  <a:pt x="254355" y="0"/>
                </a:moveTo>
                <a:lnTo>
                  <a:pt x="251526" y="0"/>
                </a:lnTo>
                <a:lnTo>
                  <a:pt x="239009" y="424"/>
                </a:lnTo>
                <a:lnTo>
                  <a:pt x="226151" y="994"/>
                </a:lnTo>
                <a:lnTo>
                  <a:pt x="255609" y="994"/>
                </a:lnTo>
                <a:lnTo>
                  <a:pt x="254355" y="0"/>
                </a:lnTo>
                <a:close/>
              </a:path>
              <a:path w="256539" h="238125">
                <a:moveTo>
                  <a:pt x="95829" y="0"/>
                </a:moveTo>
                <a:lnTo>
                  <a:pt x="90556" y="0"/>
                </a:lnTo>
                <a:lnTo>
                  <a:pt x="51171" y="979"/>
                </a:lnTo>
                <a:lnTo>
                  <a:pt x="95829" y="979"/>
                </a:lnTo>
                <a:lnTo>
                  <a:pt x="95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924648" y="3445406"/>
            <a:ext cx="0" cy="307601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081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975544" y="3465980"/>
            <a:ext cx="256615" cy="210110"/>
          </a:xfrm>
          <a:custGeom>
            <a:avLst/>
            <a:gdLst/>
            <a:ahLst/>
            <a:cxnLst/>
            <a:rect l="l" t="t" r="r" b="b"/>
            <a:pathLst>
              <a:path w="290829" h="238125">
                <a:moveTo>
                  <a:pt x="66568" y="0"/>
                </a:moveTo>
                <a:lnTo>
                  <a:pt x="62331" y="0"/>
                </a:lnTo>
                <a:lnTo>
                  <a:pt x="62331" y="10789"/>
                </a:lnTo>
                <a:lnTo>
                  <a:pt x="70439" y="10789"/>
                </a:lnTo>
                <a:lnTo>
                  <a:pt x="89074" y="12911"/>
                </a:lnTo>
                <a:lnTo>
                  <a:pt x="95774" y="19497"/>
                </a:lnTo>
                <a:lnTo>
                  <a:pt x="138440" y="119054"/>
                </a:lnTo>
                <a:lnTo>
                  <a:pt x="64099" y="198059"/>
                </a:lnTo>
                <a:lnTo>
                  <a:pt x="59527" y="201899"/>
                </a:lnTo>
                <a:lnTo>
                  <a:pt x="48170" y="212317"/>
                </a:lnTo>
                <a:lnTo>
                  <a:pt x="36888" y="219513"/>
                </a:lnTo>
                <a:lnTo>
                  <a:pt x="25540" y="224024"/>
                </a:lnTo>
                <a:lnTo>
                  <a:pt x="13987" y="226388"/>
                </a:lnTo>
                <a:lnTo>
                  <a:pt x="3139" y="227289"/>
                </a:lnTo>
                <a:lnTo>
                  <a:pt x="0" y="227289"/>
                </a:lnTo>
                <a:lnTo>
                  <a:pt x="0" y="237743"/>
                </a:lnTo>
                <a:lnTo>
                  <a:pt x="4541" y="237743"/>
                </a:lnTo>
                <a:lnTo>
                  <a:pt x="17058" y="237404"/>
                </a:lnTo>
                <a:lnTo>
                  <a:pt x="29912" y="236851"/>
                </a:lnTo>
                <a:lnTo>
                  <a:pt x="83484" y="236851"/>
                </a:lnTo>
                <a:lnTo>
                  <a:pt x="83484" y="227289"/>
                </a:lnTo>
                <a:lnTo>
                  <a:pt x="79949" y="226954"/>
                </a:lnTo>
                <a:lnTo>
                  <a:pt x="79247" y="226954"/>
                </a:lnTo>
                <a:lnTo>
                  <a:pt x="76078" y="226588"/>
                </a:lnTo>
                <a:lnTo>
                  <a:pt x="65135" y="225917"/>
                </a:lnTo>
                <a:lnTo>
                  <a:pt x="65135" y="210586"/>
                </a:lnTo>
                <a:lnTo>
                  <a:pt x="70439" y="205038"/>
                </a:lnTo>
                <a:lnTo>
                  <a:pt x="74645" y="200527"/>
                </a:lnTo>
                <a:lnTo>
                  <a:pt x="110581" y="162915"/>
                </a:lnTo>
                <a:lnTo>
                  <a:pt x="142311" y="128808"/>
                </a:lnTo>
                <a:lnTo>
                  <a:pt x="175682" y="128808"/>
                </a:lnTo>
                <a:lnTo>
                  <a:pt x="171824" y="119576"/>
                </a:lnTo>
                <a:lnTo>
                  <a:pt x="168178" y="110674"/>
                </a:lnTo>
                <a:lnTo>
                  <a:pt x="176310" y="99355"/>
                </a:lnTo>
                <a:lnTo>
                  <a:pt x="179879" y="94701"/>
                </a:lnTo>
                <a:lnTo>
                  <a:pt x="161330" y="94701"/>
                </a:lnTo>
                <a:lnTo>
                  <a:pt x="131734" y="25420"/>
                </a:lnTo>
                <a:lnTo>
                  <a:pt x="130667" y="22646"/>
                </a:lnTo>
                <a:lnTo>
                  <a:pt x="129966" y="21244"/>
                </a:lnTo>
                <a:lnTo>
                  <a:pt x="129966" y="18806"/>
                </a:lnTo>
                <a:lnTo>
                  <a:pt x="135940" y="12191"/>
                </a:lnTo>
                <a:lnTo>
                  <a:pt x="157794" y="10119"/>
                </a:lnTo>
                <a:lnTo>
                  <a:pt x="157794" y="979"/>
                </a:lnTo>
                <a:lnTo>
                  <a:pt x="114446" y="979"/>
                </a:lnTo>
                <a:lnTo>
                  <a:pt x="100738" y="820"/>
                </a:lnTo>
                <a:lnTo>
                  <a:pt x="74118" y="77"/>
                </a:lnTo>
                <a:lnTo>
                  <a:pt x="66568" y="0"/>
                </a:lnTo>
                <a:close/>
              </a:path>
              <a:path w="290829" h="238125">
                <a:moveTo>
                  <a:pt x="83484" y="236851"/>
                </a:moveTo>
                <a:lnTo>
                  <a:pt x="29912" y="236851"/>
                </a:lnTo>
                <a:lnTo>
                  <a:pt x="45267" y="236948"/>
                </a:lnTo>
                <a:lnTo>
                  <a:pt x="69607" y="237644"/>
                </a:lnTo>
                <a:lnTo>
                  <a:pt x="79247" y="237743"/>
                </a:lnTo>
                <a:lnTo>
                  <a:pt x="83484" y="237743"/>
                </a:lnTo>
                <a:lnTo>
                  <a:pt x="83484" y="236851"/>
                </a:lnTo>
                <a:close/>
              </a:path>
              <a:path w="290829" h="238125">
                <a:moveTo>
                  <a:pt x="175682" y="128808"/>
                </a:moveTo>
                <a:lnTo>
                  <a:pt x="142311" y="128808"/>
                </a:lnTo>
                <a:lnTo>
                  <a:pt x="177881" y="211988"/>
                </a:lnTo>
                <a:lnTo>
                  <a:pt x="179283" y="215828"/>
                </a:lnTo>
                <a:lnTo>
                  <a:pt x="179649" y="216164"/>
                </a:lnTo>
                <a:lnTo>
                  <a:pt x="179649" y="219669"/>
                </a:lnTo>
                <a:lnTo>
                  <a:pt x="172943" y="225582"/>
                </a:lnTo>
                <a:lnTo>
                  <a:pt x="159197" y="226954"/>
                </a:lnTo>
                <a:lnTo>
                  <a:pt x="155326" y="227289"/>
                </a:lnTo>
                <a:lnTo>
                  <a:pt x="152156" y="227655"/>
                </a:lnTo>
                <a:lnTo>
                  <a:pt x="152156" y="237743"/>
                </a:lnTo>
                <a:lnTo>
                  <a:pt x="157459" y="237743"/>
                </a:lnTo>
                <a:lnTo>
                  <a:pt x="168853" y="237538"/>
                </a:lnTo>
                <a:lnTo>
                  <a:pt x="196833" y="236764"/>
                </a:lnTo>
                <a:lnTo>
                  <a:pt x="247619" y="236764"/>
                </a:lnTo>
                <a:lnTo>
                  <a:pt x="247619" y="226954"/>
                </a:lnTo>
                <a:lnTo>
                  <a:pt x="241279" y="226954"/>
                </a:lnTo>
                <a:lnTo>
                  <a:pt x="222927" y="225628"/>
                </a:lnTo>
                <a:lnTo>
                  <a:pt x="197849" y="180566"/>
                </a:lnTo>
                <a:lnTo>
                  <a:pt x="181070" y="141546"/>
                </a:lnTo>
                <a:lnTo>
                  <a:pt x="176165" y="129963"/>
                </a:lnTo>
                <a:lnTo>
                  <a:pt x="175682" y="128808"/>
                </a:lnTo>
                <a:close/>
              </a:path>
              <a:path w="290829" h="238125">
                <a:moveTo>
                  <a:pt x="247619" y="236764"/>
                </a:moveTo>
                <a:lnTo>
                  <a:pt x="196833" y="236764"/>
                </a:lnTo>
                <a:lnTo>
                  <a:pt x="210183" y="236936"/>
                </a:lnTo>
                <a:lnTo>
                  <a:pt x="236679" y="237691"/>
                </a:lnTo>
                <a:lnTo>
                  <a:pt x="243382" y="237743"/>
                </a:lnTo>
                <a:lnTo>
                  <a:pt x="247619" y="237743"/>
                </a:lnTo>
                <a:lnTo>
                  <a:pt x="247619" y="236764"/>
                </a:lnTo>
                <a:close/>
              </a:path>
              <a:path w="290829" h="238125">
                <a:moveTo>
                  <a:pt x="211348" y="0"/>
                </a:moveTo>
                <a:lnTo>
                  <a:pt x="206776" y="0"/>
                </a:lnTo>
                <a:lnTo>
                  <a:pt x="206776" y="9418"/>
                </a:lnTo>
                <a:lnTo>
                  <a:pt x="208513" y="10454"/>
                </a:lnTo>
                <a:lnTo>
                  <a:pt x="211041" y="10793"/>
                </a:lnTo>
                <a:lnTo>
                  <a:pt x="214152" y="11155"/>
                </a:lnTo>
                <a:lnTo>
                  <a:pt x="225094" y="11856"/>
                </a:lnTo>
                <a:lnTo>
                  <a:pt x="225094" y="26456"/>
                </a:lnTo>
                <a:lnTo>
                  <a:pt x="221193" y="30998"/>
                </a:lnTo>
                <a:lnTo>
                  <a:pt x="218389" y="34137"/>
                </a:lnTo>
                <a:lnTo>
                  <a:pt x="161330" y="94701"/>
                </a:lnTo>
                <a:lnTo>
                  <a:pt x="179879" y="94701"/>
                </a:lnTo>
                <a:lnTo>
                  <a:pt x="204486" y="64296"/>
                </a:lnTo>
                <a:lnTo>
                  <a:pt x="235640" y="30493"/>
                </a:lnTo>
                <a:lnTo>
                  <a:pt x="282454" y="10793"/>
                </a:lnTo>
                <a:lnTo>
                  <a:pt x="287091" y="10454"/>
                </a:lnTo>
                <a:lnTo>
                  <a:pt x="290261" y="10454"/>
                </a:lnTo>
                <a:lnTo>
                  <a:pt x="290261" y="893"/>
                </a:lnTo>
                <a:lnTo>
                  <a:pt x="260281" y="893"/>
                </a:lnTo>
                <a:lnTo>
                  <a:pt x="244898" y="793"/>
                </a:lnTo>
                <a:lnTo>
                  <a:pt x="220672" y="93"/>
                </a:lnTo>
                <a:lnTo>
                  <a:pt x="211348" y="0"/>
                </a:lnTo>
                <a:close/>
              </a:path>
              <a:path w="290829" h="238125">
                <a:moveTo>
                  <a:pt x="157794" y="0"/>
                </a:moveTo>
                <a:lnTo>
                  <a:pt x="152521" y="0"/>
                </a:lnTo>
                <a:lnTo>
                  <a:pt x="139974" y="205"/>
                </a:lnTo>
                <a:lnTo>
                  <a:pt x="114446" y="979"/>
                </a:lnTo>
                <a:lnTo>
                  <a:pt x="157794" y="979"/>
                </a:lnTo>
                <a:lnTo>
                  <a:pt x="157794" y="0"/>
                </a:lnTo>
                <a:close/>
              </a:path>
              <a:path w="290829" h="238125">
                <a:moveTo>
                  <a:pt x="290261" y="0"/>
                </a:moveTo>
                <a:lnTo>
                  <a:pt x="285658" y="0"/>
                </a:lnTo>
                <a:lnTo>
                  <a:pt x="273144" y="340"/>
                </a:lnTo>
                <a:lnTo>
                  <a:pt x="260281" y="893"/>
                </a:lnTo>
                <a:lnTo>
                  <a:pt x="290261" y="893"/>
                </a:lnTo>
                <a:lnTo>
                  <a:pt x="290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266136" y="3445406"/>
            <a:ext cx="72278" cy="307601"/>
          </a:xfrm>
          <a:custGeom>
            <a:avLst/>
            <a:gdLst/>
            <a:ahLst/>
            <a:cxnLst/>
            <a:rect l="l" t="t" r="r" b="b"/>
            <a:pathLst>
              <a:path w="81914" h="348614">
                <a:moveTo>
                  <a:pt x="1402" y="0"/>
                </a:moveTo>
                <a:lnTo>
                  <a:pt x="0" y="1402"/>
                </a:lnTo>
                <a:lnTo>
                  <a:pt x="0" y="5212"/>
                </a:lnTo>
                <a:lnTo>
                  <a:pt x="6705" y="11490"/>
                </a:lnTo>
                <a:lnTo>
                  <a:pt x="14132" y="19492"/>
                </a:lnTo>
                <a:lnTo>
                  <a:pt x="38818" y="58201"/>
                </a:lnTo>
                <a:lnTo>
                  <a:pt x="54806" y="107221"/>
                </a:lnTo>
                <a:lnTo>
                  <a:pt x="60557" y="150424"/>
                </a:lnTo>
                <a:lnTo>
                  <a:pt x="61212" y="166005"/>
                </a:lnTo>
                <a:lnTo>
                  <a:pt x="61031" y="180069"/>
                </a:lnTo>
                <a:lnTo>
                  <a:pt x="57824" y="220927"/>
                </a:lnTo>
                <a:lnTo>
                  <a:pt x="49868" y="259307"/>
                </a:lnTo>
                <a:lnTo>
                  <a:pt x="30201" y="305566"/>
                </a:lnTo>
                <a:lnTo>
                  <a:pt x="0" y="342869"/>
                </a:lnTo>
                <a:lnTo>
                  <a:pt x="0" y="346679"/>
                </a:lnTo>
                <a:lnTo>
                  <a:pt x="1402" y="348081"/>
                </a:lnTo>
                <a:lnTo>
                  <a:pt x="3535" y="348081"/>
                </a:lnTo>
                <a:lnTo>
                  <a:pt x="40476" y="312300"/>
                </a:lnTo>
                <a:lnTo>
                  <a:pt x="64240" y="265745"/>
                </a:lnTo>
                <a:lnTo>
                  <a:pt x="76305" y="225677"/>
                </a:lnTo>
                <a:lnTo>
                  <a:pt x="81608" y="182910"/>
                </a:lnTo>
                <a:lnTo>
                  <a:pt x="81747" y="174040"/>
                </a:lnTo>
                <a:lnTo>
                  <a:pt x="81577" y="164164"/>
                </a:lnTo>
                <a:lnTo>
                  <a:pt x="75762" y="116115"/>
                </a:lnTo>
                <a:lnTo>
                  <a:pt x="63108" y="75547"/>
                </a:lnTo>
                <a:lnTo>
                  <a:pt x="42327" y="39821"/>
                </a:lnTo>
                <a:lnTo>
                  <a:pt x="15170" y="8145"/>
                </a:lnTo>
                <a:lnTo>
                  <a:pt x="4784" y="395"/>
                </a:lnTo>
                <a:lnTo>
                  <a:pt x="1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8000994" y="1243218"/>
            <a:ext cx="1888191" cy="94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62" spc="9" dirty="0">
                <a:latin typeface="Arial"/>
                <a:cs typeface="Arial"/>
              </a:rPr>
              <a:t>spike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response</a:t>
            </a:r>
            <a:endParaRPr sz="2162">
              <a:latin typeface="Arial"/>
              <a:cs typeface="Arial"/>
            </a:endParaRPr>
          </a:p>
          <a:p>
            <a:pPr marR="123832" algn="ctr">
              <a:lnSpc>
                <a:spcPts val="3618"/>
              </a:lnSpc>
              <a:spcBef>
                <a:spcPts val="1240"/>
              </a:spcBef>
            </a:pPr>
            <a:r>
              <a:rPr sz="3530" i="1" spc="79" dirty="0">
                <a:latin typeface="Trebuchet MS"/>
                <a:cs typeface="Trebuchet MS"/>
              </a:rPr>
              <a:t>Y</a:t>
            </a:r>
            <a:endParaRPr sz="353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7137" y="1243218"/>
            <a:ext cx="1671917" cy="94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62" spc="9" dirty="0">
                <a:latin typeface="Arial"/>
                <a:cs typeface="Arial"/>
              </a:rPr>
              <a:t>design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13" dirty="0">
                <a:latin typeface="Arial"/>
                <a:cs typeface="Arial"/>
              </a:rPr>
              <a:t>ma</a:t>
            </a:r>
            <a:r>
              <a:rPr sz="2162" dirty="0">
                <a:latin typeface="Arial"/>
                <a:cs typeface="Arial"/>
              </a:rPr>
              <a:t>t</a:t>
            </a:r>
            <a:r>
              <a:rPr sz="2162" spc="4" dirty="0">
                <a:latin typeface="Arial"/>
                <a:cs typeface="Arial"/>
              </a:rPr>
              <a:t>rix</a:t>
            </a:r>
            <a:endParaRPr sz="2162">
              <a:latin typeface="Arial"/>
              <a:cs typeface="Arial"/>
            </a:endParaRPr>
          </a:p>
          <a:p>
            <a:pPr marR="13448" algn="ctr">
              <a:lnSpc>
                <a:spcPts val="3675"/>
              </a:lnSpc>
              <a:spcBef>
                <a:spcPts val="1143"/>
              </a:spcBef>
            </a:pPr>
            <a:r>
              <a:rPr sz="3530" i="1" spc="565" dirty="0">
                <a:latin typeface="Arial"/>
                <a:cs typeface="Arial"/>
              </a:rPr>
              <a:t>X</a:t>
            </a:r>
            <a:endParaRPr sz="353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7297" y="3719597"/>
            <a:ext cx="251159" cy="41573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ime</a:t>
            </a:r>
            <a:endParaRPr sz="163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5383" y="5748156"/>
            <a:ext cx="750794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ime</a:t>
            </a:r>
            <a:r>
              <a:rPr sz="1632" spc="44" dirty="0">
                <a:latin typeface="Times New Roman"/>
                <a:cs typeface="Times New Roman"/>
              </a:rPr>
              <a:t> </a:t>
            </a:r>
            <a:r>
              <a:rPr sz="1632" dirty="0">
                <a:latin typeface="Arial"/>
                <a:cs typeface="Arial"/>
              </a:rPr>
              <a:t>lag</a:t>
            </a:r>
            <a:endParaRPr sz="163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3033" y="3092355"/>
            <a:ext cx="58942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model</a:t>
            </a:r>
            <a:endParaRPr sz="163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8873" y="254104"/>
            <a:ext cx="3097305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Arial"/>
                <a:cs typeface="Arial"/>
              </a:rPr>
              <a:t>S</a:t>
            </a:r>
            <a:r>
              <a:rPr sz="2868" spc="-13" dirty="0">
                <a:latin typeface="Arial"/>
                <a:cs typeface="Arial"/>
              </a:rPr>
              <a:t>t</a:t>
            </a:r>
            <a:r>
              <a:rPr sz="2868" dirty="0">
                <a:latin typeface="Arial"/>
                <a:cs typeface="Arial"/>
              </a:rPr>
              <a:t>i</a:t>
            </a:r>
            <a:r>
              <a:rPr sz="2868" spc="-22" dirty="0">
                <a:latin typeface="Arial"/>
                <a:cs typeface="Arial"/>
              </a:rPr>
              <a:t>mu</a:t>
            </a:r>
            <a:r>
              <a:rPr sz="2868" dirty="0">
                <a:latin typeface="Arial"/>
                <a:cs typeface="Arial"/>
              </a:rPr>
              <a:t>l</a:t>
            </a:r>
            <a:r>
              <a:rPr sz="2868" spc="-18" dirty="0">
                <a:latin typeface="Arial"/>
                <a:cs typeface="Arial"/>
              </a:rPr>
              <a:t>us-on</a:t>
            </a:r>
            <a:r>
              <a:rPr sz="2868" dirty="0">
                <a:latin typeface="Arial"/>
                <a:cs typeface="Arial"/>
              </a:rPr>
              <a:t>l</a:t>
            </a:r>
            <a:r>
              <a:rPr sz="2868" spc="-18" dirty="0">
                <a:latin typeface="Arial"/>
                <a:cs typeface="Arial"/>
              </a:rPr>
              <a:t>y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22" dirty="0">
                <a:latin typeface="Arial"/>
                <a:cs typeface="Arial"/>
              </a:rPr>
              <a:t>GLM</a:t>
            </a:r>
            <a:endParaRPr sz="286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1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378" y="2353236"/>
            <a:ext cx="2846299" cy="3339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8695774" y="2364451"/>
            <a:ext cx="470647" cy="3148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1837297" y="3719597"/>
            <a:ext cx="251159" cy="41573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ime</a:t>
            </a:r>
            <a:endParaRPr sz="163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8531" y="4023467"/>
            <a:ext cx="979394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563" y="0"/>
                </a:lnTo>
              </a:path>
            </a:pathLst>
          </a:custGeom>
          <a:ln w="98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8324230" y="3857046"/>
            <a:ext cx="332815" cy="332815"/>
          </a:xfrm>
          <a:custGeom>
            <a:avLst/>
            <a:gdLst/>
            <a:ahLst/>
            <a:cxnLst/>
            <a:rect l="l" t="t" r="r" b="b"/>
            <a:pathLst>
              <a:path w="377190" h="377189">
                <a:moveTo>
                  <a:pt x="0" y="0"/>
                </a:moveTo>
                <a:lnTo>
                  <a:pt x="0" y="377189"/>
                </a:lnTo>
                <a:lnTo>
                  <a:pt x="377189" y="188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491401" y="3465980"/>
            <a:ext cx="223557" cy="210110"/>
          </a:xfrm>
          <a:custGeom>
            <a:avLst/>
            <a:gdLst/>
            <a:ahLst/>
            <a:cxnLst/>
            <a:rect l="l" t="t" r="r" b="b"/>
            <a:pathLst>
              <a:path w="253365" h="238125">
                <a:moveTo>
                  <a:pt x="123169" y="10789"/>
                </a:moveTo>
                <a:lnTo>
                  <a:pt x="72969" y="10789"/>
                </a:lnTo>
                <a:lnTo>
                  <a:pt x="79400" y="11155"/>
                </a:lnTo>
                <a:lnTo>
                  <a:pt x="83667" y="11490"/>
                </a:lnTo>
                <a:lnTo>
                  <a:pt x="89367" y="12191"/>
                </a:lnTo>
                <a:lnTo>
                  <a:pt x="91500" y="13228"/>
                </a:lnTo>
                <a:lnTo>
                  <a:pt x="91500" y="18440"/>
                </a:lnTo>
                <a:lnTo>
                  <a:pt x="91135" y="19476"/>
                </a:lnTo>
                <a:lnTo>
                  <a:pt x="89978" y="24035"/>
                </a:lnTo>
                <a:lnTo>
                  <a:pt x="42367" y="210586"/>
                </a:lnTo>
                <a:lnTo>
                  <a:pt x="38392" y="221225"/>
                </a:lnTo>
                <a:lnTo>
                  <a:pt x="28715" y="225985"/>
                </a:lnTo>
                <a:lnTo>
                  <a:pt x="7037" y="227289"/>
                </a:lnTo>
                <a:lnTo>
                  <a:pt x="298" y="231088"/>
                </a:lnTo>
                <a:lnTo>
                  <a:pt x="0" y="237743"/>
                </a:lnTo>
                <a:lnTo>
                  <a:pt x="5342" y="237743"/>
                </a:lnTo>
                <a:lnTo>
                  <a:pt x="16686" y="237544"/>
                </a:lnTo>
                <a:lnTo>
                  <a:pt x="44820" y="236777"/>
                </a:lnTo>
                <a:lnTo>
                  <a:pt x="103601" y="236777"/>
                </a:lnTo>
                <a:lnTo>
                  <a:pt x="103601" y="226954"/>
                </a:lnTo>
                <a:lnTo>
                  <a:pt x="70500" y="226954"/>
                </a:lnTo>
                <a:lnTo>
                  <a:pt x="70500" y="218602"/>
                </a:lnTo>
                <a:lnTo>
                  <a:pt x="71201" y="216865"/>
                </a:lnTo>
                <a:lnTo>
                  <a:pt x="71536" y="214762"/>
                </a:lnTo>
                <a:lnTo>
                  <a:pt x="93634" y="127741"/>
                </a:lnTo>
                <a:lnTo>
                  <a:pt x="154167" y="127741"/>
                </a:lnTo>
                <a:lnTo>
                  <a:pt x="169472" y="126658"/>
                </a:lnTo>
                <a:lnTo>
                  <a:pt x="184409" y="123548"/>
                </a:lnTo>
                <a:lnTo>
                  <a:pt x="198388" y="118719"/>
                </a:lnTo>
                <a:lnTo>
                  <a:pt x="95067" y="118719"/>
                </a:lnTo>
                <a:lnTo>
                  <a:pt x="119268" y="24018"/>
                </a:lnTo>
                <a:lnTo>
                  <a:pt x="122468" y="11856"/>
                </a:lnTo>
                <a:lnTo>
                  <a:pt x="123169" y="10789"/>
                </a:lnTo>
                <a:close/>
              </a:path>
              <a:path w="253365" h="238125">
                <a:moveTo>
                  <a:pt x="103601" y="236777"/>
                </a:moveTo>
                <a:lnTo>
                  <a:pt x="44820" y="236777"/>
                </a:lnTo>
                <a:lnTo>
                  <a:pt x="70866" y="237031"/>
                </a:lnTo>
                <a:lnTo>
                  <a:pt x="96283" y="237743"/>
                </a:lnTo>
                <a:lnTo>
                  <a:pt x="103601" y="237743"/>
                </a:lnTo>
                <a:lnTo>
                  <a:pt x="103601" y="236777"/>
                </a:lnTo>
                <a:close/>
              </a:path>
              <a:path w="253365" h="238125">
                <a:moveTo>
                  <a:pt x="68701" y="0"/>
                </a:moveTo>
                <a:lnTo>
                  <a:pt x="58033" y="0"/>
                </a:lnTo>
                <a:lnTo>
                  <a:pt x="58033" y="10789"/>
                </a:lnTo>
                <a:lnTo>
                  <a:pt x="172669" y="10789"/>
                </a:lnTo>
                <a:lnTo>
                  <a:pt x="190228" y="12156"/>
                </a:lnTo>
                <a:lnTo>
                  <a:pt x="204306" y="16465"/>
                </a:lnTo>
                <a:lnTo>
                  <a:pt x="214409" y="24035"/>
                </a:lnTo>
                <a:lnTo>
                  <a:pt x="220041" y="35182"/>
                </a:lnTo>
                <a:lnTo>
                  <a:pt x="219785" y="48315"/>
                </a:lnTo>
                <a:lnTo>
                  <a:pt x="209512" y="87352"/>
                </a:lnTo>
                <a:lnTo>
                  <a:pt x="177563" y="113111"/>
                </a:lnTo>
                <a:lnTo>
                  <a:pt x="95067" y="118719"/>
                </a:lnTo>
                <a:lnTo>
                  <a:pt x="198388" y="118719"/>
                </a:lnTo>
                <a:lnTo>
                  <a:pt x="234395" y="95026"/>
                </a:lnTo>
                <a:lnTo>
                  <a:pt x="253122" y="62612"/>
                </a:lnTo>
                <a:lnTo>
                  <a:pt x="252237" y="48436"/>
                </a:lnTo>
                <a:lnTo>
                  <a:pt x="222659" y="7903"/>
                </a:lnTo>
                <a:lnTo>
                  <a:pt x="192539" y="298"/>
                </a:lnTo>
                <a:lnTo>
                  <a:pt x="68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754829" y="3445406"/>
            <a:ext cx="73399" cy="307601"/>
          </a:xfrm>
          <a:custGeom>
            <a:avLst/>
            <a:gdLst/>
            <a:ahLst/>
            <a:cxnLst/>
            <a:rect l="l" t="t" r="r" b="b"/>
            <a:pathLst>
              <a:path w="83184" h="348614">
                <a:moveTo>
                  <a:pt x="81168" y="0"/>
                </a:moveTo>
                <a:lnTo>
                  <a:pt x="79034" y="0"/>
                </a:lnTo>
                <a:lnTo>
                  <a:pt x="75850" y="1457"/>
                </a:lnTo>
                <a:lnTo>
                  <a:pt x="41911" y="35500"/>
                </a:lnTo>
                <a:lnTo>
                  <a:pt x="17862" y="82001"/>
                </a:lnTo>
                <a:lnTo>
                  <a:pt x="5582" y="122095"/>
                </a:lnTo>
                <a:lnTo>
                  <a:pt x="152" y="164812"/>
                </a:lnTo>
                <a:lnTo>
                  <a:pt x="0" y="173864"/>
                </a:lnTo>
                <a:lnTo>
                  <a:pt x="169" y="183774"/>
                </a:lnTo>
                <a:lnTo>
                  <a:pt x="6002" y="231832"/>
                </a:lnTo>
                <a:lnTo>
                  <a:pt x="18731" y="272322"/>
                </a:lnTo>
                <a:lnTo>
                  <a:pt x="39652" y="307984"/>
                </a:lnTo>
                <a:lnTo>
                  <a:pt x="67027" y="339720"/>
                </a:lnTo>
                <a:lnTo>
                  <a:pt x="81168" y="348081"/>
                </a:lnTo>
                <a:lnTo>
                  <a:pt x="82570" y="347045"/>
                </a:lnTo>
                <a:lnTo>
                  <a:pt x="82570" y="342869"/>
                </a:lnTo>
                <a:lnTo>
                  <a:pt x="76535" y="336956"/>
                </a:lnTo>
                <a:lnTo>
                  <a:pt x="67222" y="326910"/>
                </a:lnTo>
                <a:lnTo>
                  <a:pt x="45241" y="293305"/>
                </a:lnTo>
                <a:lnTo>
                  <a:pt x="31099" y="256246"/>
                </a:lnTo>
                <a:lnTo>
                  <a:pt x="23387" y="217972"/>
                </a:lnTo>
                <a:lnTo>
                  <a:pt x="20695" y="180724"/>
                </a:lnTo>
                <a:lnTo>
                  <a:pt x="20889" y="166645"/>
                </a:lnTo>
                <a:lnTo>
                  <a:pt x="24239" y="125813"/>
                </a:lnTo>
                <a:lnTo>
                  <a:pt x="32467" y="87545"/>
                </a:lnTo>
                <a:lnTo>
                  <a:pt x="52647" y="41516"/>
                </a:lnTo>
                <a:lnTo>
                  <a:pt x="82570" y="5212"/>
                </a:lnTo>
                <a:lnTo>
                  <a:pt x="82570" y="1036"/>
                </a:lnTo>
                <a:lnTo>
                  <a:pt x="81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7857161" y="3465980"/>
            <a:ext cx="228599" cy="210110"/>
          </a:xfrm>
          <a:custGeom>
            <a:avLst/>
            <a:gdLst/>
            <a:ahLst/>
            <a:cxnLst/>
            <a:rect l="l" t="t" r="r" b="b"/>
            <a:pathLst>
              <a:path w="259079" h="238125">
                <a:moveTo>
                  <a:pt x="122468" y="226954"/>
                </a:moveTo>
                <a:lnTo>
                  <a:pt x="20299" y="226954"/>
                </a:lnTo>
                <a:lnTo>
                  <a:pt x="20299" y="237743"/>
                </a:lnTo>
                <a:lnTo>
                  <a:pt x="25271" y="237743"/>
                </a:lnTo>
                <a:lnTo>
                  <a:pt x="36659" y="237541"/>
                </a:lnTo>
                <a:lnTo>
                  <a:pt x="64698" y="236771"/>
                </a:lnTo>
                <a:lnTo>
                  <a:pt x="122468" y="236771"/>
                </a:lnTo>
                <a:lnTo>
                  <a:pt x="122468" y="226954"/>
                </a:lnTo>
                <a:close/>
              </a:path>
              <a:path w="259079" h="238125">
                <a:moveTo>
                  <a:pt x="122468" y="236771"/>
                </a:moveTo>
                <a:lnTo>
                  <a:pt x="64698" y="236771"/>
                </a:lnTo>
                <a:lnTo>
                  <a:pt x="77704" y="236895"/>
                </a:lnTo>
                <a:lnTo>
                  <a:pt x="115575" y="237743"/>
                </a:lnTo>
                <a:lnTo>
                  <a:pt x="122468" y="237743"/>
                </a:lnTo>
                <a:lnTo>
                  <a:pt x="122468" y="236771"/>
                </a:lnTo>
                <a:close/>
              </a:path>
              <a:path w="259079" h="238125">
                <a:moveTo>
                  <a:pt x="67299" y="10789"/>
                </a:moveTo>
                <a:lnTo>
                  <a:pt x="8199" y="10789"/>
                </a:lnTo>
                <a:lnTo>
                  <a:pt x="26780" y="12864"/>
                </a:lnTo>
                <a:lnTo>
                  <a:pt x="33167" y="19943"/>
                </a:lnTo>
                <a:lnTo>
                  <a:pt x="77967" y="137159"/>
                </a:lnTo>
                <a:lnTo>
                  <a:pt x="78333" y="138196"/>
                </a:lnTo>
                <a:lnTo>
                  <a:pt x="79400" y="142036"/>
                </a:lnTo>
                <a:lnTo>
                  <a:pt x="79400" y="143073"/>
                </a:lnTo>
                <a:lnTo>
                  <a:pt x="70167" y="180226"/>
                </a:lnTo>
                <a:lnTo>
                  <a:pt x="59256" y="219590"/>
                </a:lnTo>
                <a:lnTo>
                  <a:pt x="23164" y="226954"/>
                </a:lnTo>
                <a:lnTo>
                  <a:pt x="105034" y="226954"/>
                </a:lnTo>
                <a:lnTo>
                  <a:pt x="98968" y="226253"/>
                </a:lnTo>
                <a:lnTo>
                  <a:pt x="91500" y="225582"/>
                </a:lnTo>
                <a:lnTo>
                  <a:pt x="89367" y="224881"/>
                </a:lnTo>
                <a:lnTo>
                  <a:pt x="89367" y="218267"/>
                </a:lnTo>
                <a:lnTo>
                  <a:pt x="92567" y="206075"/>
                </a:lnTo>
                <a:lnTo>
                  <a:pt x="94366" y="198760"/>
                </a:lnTo>
                <a:lnTo>
                  <a:pt x="106801" y="149687"/>
                </a:lnTo>
                <a:lnTo>
                  <a:pt x="108600" y="143073"/>
                </a:lnTo>
                <a:lnTo>
                  <a:pt x="108935" y="142036"/>
                </a:lnTo>
                <a:lnTo>
                  <a:pt x="111800" y="138897"/>
                </a:lnTo>
                <a:lnTo>
                  <a:pt x="121102" y="128442"/>
                </a:lnTo>
                <a:lnTo>
                  <a:pt x="108600" y="128442"/>
                </a:lnTo>
                <a:lnTo>
                  <a:pt x="69433" y="25054"/>
                </a:lnTo>
                <a:lnTo>
                  <a:pt x="67299" y="20177"/>
                </a:lnTo>
                <a:lnTo>
                  <a:pt x="67299" y="10789"/>
                </a:lnTo>
                <a:close/>
              </a:path>
              <a:path w="259079" h="238125">
                <a:moveTo>
                  <a:pt x="182636" y="0"/>
                </a:moveTo>
                <a:lnTo>
                  <a:pt x="182636" y="10454"/>
                </a:lnTo>
                <a:lnTo>
                  <a:pt x="186202" y="10789"/>
                </a:lnTo>
                <a:lnTo>
                  <a:pt x="190469" y="10789"/>
                </a:lnTo>
                <a:lnTo>
                  <a:pt x="200802" y="11490"/>
                </a:lnTo>
                <a:lnTo>
                  <a:pt x="200802" y="24719"/>
                </a:lnTo>
                <a:lnTo>
                  <a:pt x="192603" y="33771"/>
                </a:lnTo>
                <a:lnTo>
                  <a:pt x="191170" y="35509"/>
                </a:lnTo>
                <a:lnTo>
                  <a:pt x="108600" y="128442"/>
                </a:lnTo>
                <a:lnTo>
                  <a:pt x="121102" y="128442"/>
                </a:lnTo>
                <a:lnTo>
                  <a:pt x="200070" y="39684"/>
                </a:lnTo>
                <a:lnTo>
                  <a:pt x="205069" y="34838"/>
                </a:lnTo>
                <a:lnTo>
                  <a:pt x="249427" y="10988"/>
                </a:lnTo>
                <a:lnTo>
                  <a:pt x="255605" y="10454"/>
                </a:lnTo>
                <a:lnTo>
                  <a:pt x="258836" y="10454"/>
                </a:lnTo>
                <a:lnTo>
                  <a:pt x="258836" y="1402"/>
                </a:lnTo>
                <a:lnTo>
                  <a:pt x="258304" y="987"/>
                </a:lnTo>
                <a:lnTo>
                  <a:pt x="228800" y="987"/>
                </a:lnTo>
                <a:lnTo>
                  <a:pt x="214674" y="767"/>
                </a:lnTo>
                <a:lnTo>
                  <a:pt x="202056" y="297"/>
                </a:lnTo>
                <a:lnTo>
                  <a:pt x="190545" y="3"/>
                </a:lnTo>
                <a:lnTo>
                  <a:pt x="182636" y="0"/>
                </a:lnTo>
                <a:close/>
              </a:path>
              <a:path w="259079" h="238125">
                <a:moveTo>
                  <a:pt x="4632" y="0"/>
                </a:moveTo>
                <a:lnTo>
                  <a:pt x="0" y="0"/>
                </a:lnTo>
                <a:lnTo>
                  <a:pt x="0" y="10789"/>
                </a:lnTo>
                <a:lnTo>
                  <a:pt x="96834" y="10789"/>
                </a:lnTo>
                <a:lnTo>
                  <a:pt x="96834" y="972"/>
                </a:lnTo>
                <a:lnTo>
                  <a:pt x="52066" y="972"/>
                </a:lnTo>
                <a:lnTo>
                  <a:pt x="38653" y="814"/>
                </a:lnTo>
                <a:lnTo>
                  <a:pt x="11933" y="70"/>
                </a:lnTo>
                <a:lnTo>
                  <a:pt x="4632" y="0"/>
                </a:lnTo>
                <a:close/>
              </a:path>
              <a:path w="259079" h="238125">
                <a:moveTo>
                  <a:pt x="257037" y="0"/>
                </a:moveTo>
                <a:lnTo>
                  <a:pt x="254203" y="0"/>
                </a:lnTo>
                <a:lnTo>
                  <a:pt x="241663" y="417"/>
                </a:lnTo>
                <a:lnTo>
                  <a:pt x="228800" y="987"/>
                </a:lnTo>
                <a:lnTo>
                  <a:pt x="258304" y="987"/>
                </a:lnTo>
                <a:lnTo>
                  <a:pt x="257037" y="0"/>
                </a:lnTo>
                <a:close/>
              </a:path>
              <a:path w="259079" h="238125">
                <a:moveTo>
                  <a:pt x="96834" y="0"/>
                </a:moveTo>
                <a:lnTo>
                  <a:pt x="91500" y="0"/>
                </a:lnTo>
                <a:lnTo>
                  <a:pt x="52066" y="972"/>
                </a:lnTo>
                <a:lnTo>
                  <a:pt x="96834" y="972"/>
                </a:lnTo>
                <a:lnTo>
                  <a:pt x="9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8141727" y="3445406"/>
            <a:ext cx="0" cy="307601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081"/>
                </a:lnTo>
              </a:path>
            </a:pathLst>
          </a:custGeom>
          <a:ln w="15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193122" y="3465980"/>
            <a:ext cx="258856" cy="210110"/>
          </a:xfrm>
          <a:custGeom>
            <a:avLst/>
            <a:gdLst/>
            <a:ahLst/>
            <a:cxnLst/>
            <a:rect l="l" t="t" r="r" b="b"/>
            <a:pathLst>
              <a:path w="293370" h="238125">
                <a:moveTo>
                  <a:pt x="67299" y="0"/>
                </a:moveTo>
                <a:lnTo>
                  <a:pt x="63032" y="0"/>
                </a:lnTo>
                <a:lnTo>
                  <a:pt x="63032" y="10789"/>
                </a:lnTo>
                <a:lnTo>
                  <a:pt x="71201" y="10789"/>
                </a:lnTo>
                <a:lnTo>
                  <a:pt x="89935" y="12869"/>
                </a:lnTo>
                <a:lnTo>
                  <a:pt x="96738" y="19324"/>
                </a:lnTo>
                <a:lnTo>
                  <a:pt x="139933" y="119054"/>
                </a:lnTo>
                <a:lnTo>
                  <a:pt x="64800" y="198059"/>
                </a:lnTo>
                <a:lnTo>
                  <a:pt x="60167" y="201899"/>
                </a:lnTo>
                <a:lnTo>
                  <a:pt x="48797" y="212246"/>
                </a:lnTo>
                <a:lnTo>
                  <a:pt x="37494" y="219420"/>
                </a:lnTo>
                <a:lnTo>
                  <a:pt x="26125" y="223943"/>
                </a:lnTo>
                <a:lnTo>
                  <a:pt x="14554" y="226339"/>
                </a:lnTo>
                <a:lnTo>
                  <a:pt x="3200" y="227289"/>
                </a:lnTo>
                <a:lnTo>
                  <a:pt x="0" y="227289"/>
                </a:lnTo>
                <a:lnTo>
                  <a:pt x="0" y="237743"/>
                </a:lnTo>
                <a:lnTo>
                  <a:pt x="4632" y="237743"/>
                </a:lnTo>
                <a:lnTo>
                  <a:pt x="17159" y="237409"/>
                </a:lnTo>
                <a:lnTo>
                  <a:pt x="30010" y="236859"/>
                </a:lnTo>
                <a:lnTo>
                  <a:pt x="84368" y="236859"/>
                </a:lnTo>
                <a:lnTo>
                  <a:pt x="84368" y="227289"/>
                </a:lnTo>
                <a:lnTo>
                  <a:pt x="80832" y="226954"/>
                </a:lnTo>
                <a:lnTo>
                  <a:pt x="80101" y="226954"/>
                </a:lnTo>
                <a:lnTo>
                  <a:pt x="76901" y="226588"/>
                </a:lnTo>
                <a:lnTo>
                  <a:pt x="65867" y="225917"/>
                </a:lnTo>
                <a:lnTo>
                  <a:pt x="65867" y="210586"/>
                </a:lnTo>
                <a:lnTo>
                  <a:pt x="71201" y="205038"/>
                </a:lnTo>
                <a:lnTo>
                  <a:pt x="75468" y="200527"/>
                </a:lnTo>
                <a:lnTo>
                  <a:pt x="111800" y="162915"/>
                </a:lnTo>
                <a:lnTo>
                  <a:pt x="143835" y="128808"/>
                </a:lnTo>
                <a:lnTo>
                  <a:pt x="177566" y="128808"/>
                </a:lnTo>
                <a:lnTo>
                  <a:pt x="173763" y="119814"/>
                </a:lnTo>
                <a:lnTo>
                  <a:pt x="170066" y="110896"/>
                </a:lnTo>
                <a:lnTo>
                  <a:pt x="178215" y="99570"/>
                </a:lnTo>
                <a:lnTo>
                  <a:pt x="181963" y="94701"/>
                </a:lnTo>
                <a:lnTo>
                  <a:pt x="163067" y="94701"/>
                </a:lnTo>
                <a:lnTo>
                  <a:pt x="133136" y="25420"/>
                </a:lnTo>
                <a:lnTo>
                  <a:pt x="132069" y="22646"/>
                </a:lnTo>
                <a:lnTo>
                  <a:pt x="131368" y="21244"/>
                </a:lnTo>
                <a:lnTo>
                  <a:pt x="131368" y="18806"/>
                </a:lnTo>
                <a:lnTo>
                  <a:pt x="137434" y="12191"/>
                </a:lnTo>
                <a:lnTo>
                  <a:pt x="159501" y="10119"/>
                </a:lnTo>
                <a:lnTo>
                  <a:pt x="159501" y="972"/>
                </a:lnTo>
                <a:lnTo>
                  <a:pt x="116065" y="972"/>
                </a:lnTo>
                <a:lnTo>
                  <a:pt x="102237" y="823"/>
                </a:lnTo>
                <a:lnTo>
                  <a:pt x="75519" y="91"/>
                </a:lnTo>
                <a:lnTo>
                  <a:pt x="67299" y="0"/>
                </a:lnTo>
                <a:close/>
              </a:path>
              <a:path w="293370" h="238125">
                <a:moveTo>
                  <a:pt x="84368" y="236859"/>
                </a:moveTo>
                <a:lnTo>
                  <a:pt x="30010" y="236859"/>
                </a:lnTo>
                <a:lnTo>
                  <a:pt x="45462" y="236947"/>
                </a:lnTo>
                <a:lnTo>
                  <a:pt x="69870" y="237631"/>
                </a:lnTo>
                <a:lnTo>
                  <a:pt x="80101" y="237743"/>
                </a:lnTo>
                <a:lnTo>
                  <a:pt x="84368" y="237743"/>
                </a:lnTo>
                <a:lnTo>
                  <a:pt x="84368" y="236859"/>
                </a:lnTo>
                <a:close/>
              </a:path>
              <a:path w="293370" h="238125">
                <a:moveTo>
                  <a:pt x="177566" y="128808"/>
                </a:moveTo>
                <a:lnTo>
                  <a:pt x="143835" y="128808"/>
                </a:lnTo>
                <a:lnTo>
                  <a:pt x="179771" y="211988"/>
                </a:lnTo>
                <a:lnTo>
                  <a:pt x="181203" y="215828"/>
                </a:lnTo>
                <a:lnTo>
                  <a:pt x="181569" y="216164"/>
                </a:lnTo>
                <a:lnTo>
                  <a:pt x="181569" y="219669"/>
                </a:lnTo>
                <a:lnTo>
                  <a:pt x="174802" y="225582"/>
                </a:lnTo>
                <a:lnTo>
                  <a:pt x="160934" y="226954"/>
                </a:lnTo>
                <a:lnTo>
                  <a:pt x="157002" y="227289"/>
                </a:lnTo>
                <a:lnTo>
                  <a:pt x="153802" y="227655"/>
                </a:lnTo>
                <a:lnTo>
                  <a:pt x="153802" y="237743"/>
                </a:lnTo>
                <a:lnTo>
                  <a:pt x="159136" y="237743"/>
                </a:lnTo>
                <a:lnTo>
                  <a:pt x="170509" y="237541"/>
                </a:lnTo>
                <a:lnTo>
                  <a:pt x="198555" y="236771"/>
                </a:lnTo>
                <a:lnTo>
                  <a:pt x="250271" y="236771"/>
                </a:lnTo>
                <a:lnTo>
                  <a:pt x="250271" y="226954"/>
                </a:lnTo>
                <a:lnTo>
                  <a:pt x="243839" y="226954"/>
                </a:lnTo>
                <a:lnTo>
                  <a:pt x="225394" y="225653"/>
                </a:lnTo>
                <a:lnTo>
                  <a:pt x="200055" y="180744"/>
                </a:lnTo>
                <a:lnTo>
                  <a:pt x="183113" y="141778"/>
                </a:lnTo>
                <a:lnTo>
                  <a:pt x="178156" y="130203"/>
                </a:lnTo>
                <a:lnTo>
                  <a:pt x="177566" y="128808"/>
                </a:lnTo>
                <a:close/>
              </a:path>
              <a:path w="293370" h="238125">
                <a:moveTo>
                  <a:pt x="250271" y="236771"/>
                </a:moveTo>
                <a:lnTo>
                  <a:pt x="198555" y="236771"/>
                </a:lnTo>
                <a:lnTo>
                  <a:pt x="212018" y="236932"/>
                </a:lnTo>
                <a:lnTo>
                  <a:pt x="238606" y="237679"/>
                </a:lnTo>
                <a:lnTo>
                  <a:pt x="246004" y="237743"/>
                </a:lnTo>
                <a:lnTo>
                  <a:pt x="250271" y="237743"/>
                </a:lnTo>
                <a:lnTo>
                  <a:pt x="250271" y="236771"/>
                </a:lnTo>
                <a:close/>
              </a:path>
              <a:path w="293370" h="238125">
                <a:moveTo>
                  <a:pt x="213603" y="0"/>
                </a:moveTo>
                <a:lnTo>
                  <a:pt x="208970" y="0"/>
                </a:lnTo>
                <a:lnTo>
                  <a:pt x="208970" y="9418"/>
                </a:lnTo>
                <a:lnTo>
                  <a:pt x="210738" y="10454"/>
                </a:lnTo>
                <a:lnTo>
                  <a:pt x="213238" y="10789"/>
                </a:lnTo>
                <a:lnTo>
                  <a:pt x="216468" y="11155"/>
                </a:lnTo>
                <a:lnTo>
                  <a:pt x="227502" y="11856"/>
                </a:lnTo>
                <a:lnTo>
                  <a:pt x="227502" y="26456"/>
                </a:lnTo>
                <a:lnTo>
                  <a:pt x="223570" y="30998"/>
                </a:lnTo>
                <a:lnTo>
                  <a:pt x="220705" y="34137"/>
                </a:lnTo>
                <a:lnTo>
                  <a:pt x="163067" y="94701"/>
                </a:lnTo>
                <a:lnTo>
                  <a:pt x="181963" y="94701"/>
                </a:lnTo>
                <a:lnTo>
                  <a:pt x="206489" y="64570"/>
                </a:lnTo>
                <a:lnTo>
                  <a:pt x="237933" y="30697"/>
                </a:lnTo>
                <a:lnTo>
                  <a:pt x="284555" y="10842"/>
                </a:lnTo>
                <a:lnTo>
                  <a:pt x="290139" y="10454"/>
                </a:lnTo>
                <a:lnTo>
                  <a:pt x="293339" y="10454"/>
                </a:lnTo>
                <a:lnTo>
                  <a:pt x="293339" y="885"/>
                </a:lnTo>
                <a:lnTo>
                  <a:pt x="263322" y="885"/>
                </a:lnTo>
                <a:lnTo>
                  <a:pt x="247833" y="794"/>
                </a:lnTo>
                <a:lnTo>
                  <a:pt x="223556" y="106"/>
                </a:lnTo>
                <a:lnTo>
                  <a:pt x="213603" y="0"/>
                </a:lnTo>
                <a:close/>
              </a:path>
              <a:path w="293370" h="238125">
                <a:moveTo>
                  <a:pt x="159501" y="0"/>
                </a:moveTo>
                <a:lnTo>
                  <a:pt x="154137" y="0"/>
                </a:lnTo>
                <a:lnTo>
                  <a:pt x="141603" y="202"/>
                </a:lnTo>
                <a:lnTo>
                  <a:pt x="116065" y="972"/>
                </a:lnTo>
                <a:lnTo>
                  <a:pt x="159501" y="972"/>
                </a:lnTo>
                <a:lnTo>
                  <a:pt x="159501" y="0"/>
                </a:lnTo>
                <a:close/>
              </a:path>
              <a:path w="293370" h="238125">
                <a:moveTo>
                  <a:pt x="293339" y="0"/>
                </a:moveTo>
                <a:lnTo>
                  <a:pt x="288706" y="0"/>
                </a:lnTo>
                <a:lnTo>
                  <a:pt x="276183" y="334"/>
                </a:lnTo>
                <a:lnTo>
                  <a:pt x="263322" y="885"/>
                </a:lnTo>
                <a:lnTo>
                  <a:pt x="293339" y="885"/>
                </a:lnTo>
                <a:lnTo>
                  <a:pt x="29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486806" y="3445406"/>
            <a:ext cx="73399" cy="307601"/>
          </a:xfrm>
          <a:custGeom>
            <a:avLst/>
            <a:gdLst/>
            <a:ahLst/>
            <a:cxnLst/>
            <a:rect l="l" t="t" r="r" b="b"/>
            <a:pathLst>
              <a:path w="83184" h="348614">
                <a:moveTo>
                  <a:pt x="1432" y="0"/>
                </a:moveTo>
                <a:lnTo>
                  <a:pt x="0" y="1402"/>
                </a:lnTo>
                <a:lnTo>
                  <a:pt x="0" y="5212"/>
                </a:lnTo>
                <a:lnTo>
                  <a:pt x="6766" y="11490"/>
                </a:lnTo>
                <a:lnTo>
                  <a:pt x="14264" y="19483"/>
                </a:lnTo>
                <a:lnTo>
                  <a:pt x="39192" y="58141"/>
                </a:lnTo>
                <a:lnTo>
                  <a:pt x="55349" y="107090"/>
                </a:lnTo>
                <a:lnTo>
                  <a:pt x="61177" y="150226"/>
                </a:lnTo>
                <a:lnTo>
                  <a:pt x="61846" y="165783"/>
                </a:lnTo>
                <a:lnTo>
                  <a:pt x="61666" y="179859"/>
                </a:lnTo>
                <a:lnTo>
                  <a:pt x="58444" y="220726"/>
                </a:lnTo>
                <a:lnTo>
                  <a:pt x="50447" y="259086"/>
                </a:lnTo>
                <a:lnTo>
                  <a:pt x="30672" y="305301"/>
                </a:lnTo>
                <a:lnTo>
                  <a:pt x="0" y="342869"/>
                </a:lnTo>
                <a:lnTo>
                  <a:pt x="0" y="346679"/>
                </a:lnTo>
                <a:lnTo>
                  <a:pt x="1432" y="348081"/>
                </a:lnTo>
                <a:lnTo>
                  <a:pt x="3566" y="348081"/>
                </a:lnTo>
                <a:lnTo>
                  <a:pt x="40683" y="312594"/>
                </a:lnTo>
                <a:lnTo>
                  <a:pt x="64725" y="266086"/>
                </a:lnTo>
                <a:lnTo>
                  <a:pt x="77005" y="225991"/>
                </a:lnTo>
                <a:lnTo>
                  <a:pt x="82447" y="183275"/>
                </a:lnTo>
                <a:lnTo>
                  <a:pt x="82600" y="174040"/>
                </a:lnTo>
                <a:lnTo>
                  <a:pt x="82429" y="164169"/>
                </a:lnTo>
                <a:lnTo>
                  <a:pt x="76563" y="116146"/>
                </a:lnTo>
                <a:lnTo>
                  <a:pt x="63790" y="75597"/>
                </a:lnTo>
                <a:lnTo>
                  <a:pt x="42874" y="39978"/>
                </a:lnTo>
                <a:lnTo>
                  <a:pt x="15490" y="8295"/>
                </a:lnTo>
                <a:lnTo>
                  <a:pt x="4923" y="440"/>
                </a:lnTo>
                <a:lnTo>
                  <a:pt x="1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2229970" y="2375647"/>
            <a:ext cx="4997824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9475" algn="r"/>
            <a:r>
              <a:rPr sz="1632" dirty="0">
                <a:latin typeface="Arial"/>
                <a:cs typeface="Arial"/>
              </a:rPr>
              <a:t>model</a:t>
            </a:r>
            <a:endParaRPr sz="163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9971" y="2375646"/>
            <a:ext cx="4997814" cy="32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7732063" y="3092355"/>
            <a:ext cx="58942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model</a:t>
            </a:r>
            <a:endParaRPr sz="163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9354" y="6011436"/>
            <a:ext cx="88134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26" marR="4483" indent="-33619">
              <a:lnSpc>
                <a:spcPts val="2382"/>
              </a:lnSpc>
            </a:pP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sti</a:t>
            </a:r>
            <a:r>
              <a:rPr sz="2030" spc="-22" dirty="0">
                <a:solidFill>
                  <a:srgbClr val="FF2600"/>
                </a:solidFill>
                <a:latin typeface="Gill Sans MT"/>
                <a:cs typeface="Gill Sans MT"/>
              </a:rPr>
              <a:t>m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u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l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us</a:t>
            </a:r>
            <a:r>
              <a:rPr sz="203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po</a:t>
            </a:r>
            <a:r>
              <a:rPr sz="2030" spc="40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tion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19400" y="5699272"/>
            <a:ext cx="2485465" cy="302559"/>
          </a:xfrm>
          <a:custGeom>
            <a:avLst/>
            <a:gdLst/>
            <a:ahLst/>
            <a:cxnLst/>
            <a:rect l="l" t="t" r="r" b="b"/>
            <a:pathLst>
              <a:path w="2816860" h="342900">
                <a:moveTo>
                  <a:pt x="2816266" y="0"/>
                </a:moveTo>
                <a:lnTo>
                  <a:pt x="2810823" y="43232"/>
                </a:lnTo>
                <a:lnTo>
                  <a:pt x="2795407" y="82419"/>
                </a:lnTo>
                <a:lnTo>
                  <a:pt x="2771383" y="116184"/>
                </a:lnTo>
                <a:lnTo>
                  <a:pt x="2740118" y="143151"/>
                </a:lnTo>
                <a:lnTo>
                  <a:pt x="2702980" y="161942"/>
                </a:lnTo>
                <a:lnTo>
                  <a:pt x="2661334" y="171181"/>
                </a:lnTo>
                <a:lnTo>
                  <a:pt x="1610876" y="171904"/>
                </a:lnTo>
                <a:lnTo>
                  <a:pt x="1596206" y="172530"/>
                </a:lnTo>
                <a:lnTo>
                  <a:pt x="1554466" y="181513"/>
                </a:lnTo>
                <a:lnTo>
                  <a:pt x="1517199" y="200083"/>
                </a:lnTo>
                <a:lnTo>
                  <a:pt x="1485772" y="226863"/>
                </a:lnTo>
                <a:lnTo>
                  <a:pt x="1461553" y="260476"/>
                </a:lnTo>
                <a:lnTo>
                  <a:pt x="1445907" y="299547"/>
                </a:lnTo>
                <a:lnTo>
                  <a:pt x="1440204" y="342698"/>
                </a:lnTo>
                <a:lnTo>
                  <a:pt x="1439578" y="328039"/>
                </a:lnTo>
                <a:lnTo>
                  <a:pt x="1430600" y="286268"/>
                </a:lnTo>
                <a:lnTo>
                  <a:pt x="1412048" y="248908"/>
                </a:lnTo>
                <a:lnTo>
                  <a:pt x="1385302" y="217376"/>
                </a:lnTo>
                <a:lnTo>
                  <a:pt x="1351744" y="193088"/>
                </a:lnTo>
                <a:lnTo>
                  <a:pt x="1312754" y="177458"/>
                </a:lnTo>
                <a:lnTo>
                  <a:pt x="1269712" y="171904"/>
                </a:lnTo>
                <a:lnTo>
                  <a:pt x="170672" y="171904"/>
                </a:lnTo>
                <a:lnTo>
                  <a:pt x="156002" y="171278"/>
                </a:lnTo>
                <a:lnTo>
                  <a:pt x="114265" y="162294"/>
                </a:lnTo>
                <a:lnTo>
                  <a:pt x="77000" y="143723"/>
                </a:lnTo>
                <a:lnTo>
                  <a:pt x="45573" y="116942"/>
                </a:lnTo>
                <a:lnTo>
                  <a:pt x="21353" y="83328"/>
                </a:lnTo>
                <a:lnTo>
                  <a:pt x="5706" y="44257"/>
                </a:lnTo>
                <a:lnTo>
                  <a:pt x="713" y="15858"/>
                </a:lnTo>
                <a:lnTo>
                  <a:pt x="0" y="1106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107997" y="5699272"/>
            <a:ext cx="1976157" cy="300318"/>
          </a:xfrm>
          <a:custGeom>
            <a:avLst/>
            <a:gdLst/>
            <a:ahLst/>
            <a:cxnLst/>
            <a:rect l="l" t="t" r="r" b="b"/>
            <a:pathLst>
              <a:path w="2239645" h="340359">
                <a:moveTo>
                  <a:pt x="2239511" y="0"/>
                </a:moveTo>
                <a:lnTo>
                  <a:pt x="2234241" y="47607"/>
                </a:lnTo>
                <a:lnTo>
                  <a:pt x="2219410" y="90086"/>
                </a:lnTo>
                <a:lnTo>
                  <a:pt x="2196490" y="125573"/>
                </a:lnTo>
                <a:lnTo>
                  <a:pt x="2166949" y="152206"/>
                </a:lnTo>
                <a:lnTo>
                  <a:pt x="2132259" y="168122"/>
                </a:lnTo>
                <a:lnTo>
                  <a:pt x="1280946" y="171904"/>
                </a:lnTo>
                <a:lnTo>
                  <a:pt x="1268059" y="172669"/>
                </a:lnTo>
                <a:lnTo>
                  <a:pt x="1220466" y="189875"/>
                </a:lnTo>
                <a:lnTo>
                  <a:pt x="1190449" y="215703"/>
                </a:lnTo>
                <a:lnTo>
                  <a:pt x="1166933" y="250538"/>
                </a:lnTo>
                <a:lnTo>
                  <a:pt x="1151388" y="292516"/>
                </a:lnTo>
                <a:lnTo>
                  <a:pt x="1145285" y="339776"/>
                </a:lnTo>
                <a:lnTo>
                  <a:pt x="1144658" y="323889"/>
                </a:lnTo>
                <a:lnTo>
                  <a:pt x="1135778" y="278737"/>
                </a:lnTo>
                <a:lnTo>
                  <a:pt x="1117596" y="238964"/>
                </a:lnTo>
                <a:lnTo>
                  <a:pt x="1091647" y="206648"/>
                </a:lnTo>
                <a:lnTo>
                  <a:pt x="1059467" y="183864"/>
                </a:lnTo>
                <a:lnTo>
                  <a:pt x="1022592" y="172690"/>
                </a:lnTo>
                <a:lnTo>
                  <a:pt x="135660" y="171904"/>
                </a:lnTo>
                <a:lnTo>
                  <a:pt x="122773" y="171139"/>
                </a:lnTo>
                <a:lnTo>
                  <a:pt x="75183" y="153931"/>
                </a:lnTo>
                <a:lnTo>
                  <a:pt x="45167" y="128103"/>
                </a:lnTo>
                <a:lnTo>
                  <a:pt x="21651" y="93268"/>
                </a:lnTo>
                <a:lnTo>
                  <a:pt x="6105" y="51290"/>
                </a:lnTo>
                <a:lnTo>
                  <a:pt x="895" y="20256"/>
                </a:lnTo>
                <a:lnTo>
                  <a:pt x="0" y="4031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5423650" y="6011436"/>
            <a:ext cx="137664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808" marR="4483" indent="-280162">
              <a:lnSpc>
                <a:spcPts val="2382"/>
              </a:lnSpc>
            </a:pP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sp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i</a:t>
            </a:r>
            <a:r>
              <a:rPr sz="2030" spc="-62" dirty="0">
                <a:solidFill>
                  <a:srgbClr val="FF2600"/>
                </a:solidFill>
                <a:latin typeface="Gill Sans MT"/>
                <a:cs typeface="Gill Sans MT"/>
              </a:rPr>
              <a:t>k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e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-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h</a:t>
            </a:r>
            <a:r>
              <a:rPr sz="2030" spc="-4" dirty="0">
                <a:solidFill>
                  <a:srgbClr val="FF2600"/>
                </a:solidFill>
                <a:latin typeface="Gill Sans MT"/>
                <a:cs typeface="Gill Sans MT"/>
              </a:rPr>
              <a:t>i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sto</a:t>
            </a:r>
            <a:r>
              <a:rPr sz="2030" spc="57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y</a:t>
            </a:r>
            <a:r>
              <a:rPr sz="203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po</a:t>
            </a:r>
            <a:r>
              <a:rPr sz="2030" spc="40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2030" dirty="0">
                <a:solidFill>
                  <a:srgbClr val="FF2600"/>
                </a:solidFill>
                <a:latin typeface="Gill Sans MT"/>
                <a:cs typeface="Gill Sans MT"/>
              </a:rPr>
              <a:t>tion</a:t>
            </a:r>
            <a:endParaRPr sz="203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8443" y="254115"/>
            <a:ext cx="4766422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Arial"/>
                <a:cs typeface="Arial"/>
              </a:rPr>
              <a:t>S</a:t>
            </a:r>
            <a:r>
              <a:rPr sz="2868" spc="-13" dirty="0">
                <a:latin typeface="Arial"/>
                <a:cs typeface="Arial"/>
              </a:rPr>
              <a:t>t</a:t>
            </a:r>
            <a:r>
              <a:rPr sz="2868" dirty="0">
                <a:latin typeface="Arial"/>
                <a:cs typeface="Arial"/>
              </a:rPr>
              <a:t>i</a:t>
            </a:r>
            <a:r>
              <a:rPr sz="2868" spc="-22" dirty="0">
                <a:latin typeface="Arial"/>
                <a:cs typeface="Arial"/>
              </a:rPr>
              <a:t>mu</a:t>
            </a:r>
            <a:r>
              <a:rPr sz="2868" dirty="0">
                <a:latin typeface="Arial"/>
                <a:cs typeface="Arial"/>
              </a:rPr>
              <a:t>l</a:t>
            </a:r>
            <a:r>
              <a:rPr sz="2868" spc="-18" dirty="0">
                <a:latin typeface="Arial"/>
                <a:cs typeface="Arial"/>
              </a:rPr>
              <a:t>us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+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Sp</a:t>
            </a:r>
            <a:r>
              <a:rPr sz="2868" dirty="0">
                <a:latin typeface="Arial"/>
                <a:cs typeface="Arial"/>
              </a:rPr>
              <a:t>i</a:t>
            </a:r>
            <a:r>
              <a:rPr sz="2868" spc="-18" dirty="0">
                <a:latin typeface="Arial"/>
                <a:cs typeface="Arial"/>
              </a:rPr>
              <a:t>keH</a:t>
            </a:r>
            <a:r>
              <a:rPr sz="2868" dirty="0">
                <a:latin typeface="Arial"/>
                <a:cs typeface="Arial"/>
              </a:rPr>
              <a:t>i</a:t>
            </a:r>
            <a:r>
              <a:rPr sz="2868" spc="-13" dirty="0">
                <a:latin typeface="Arial"/>
                <a:cs typeface="Arial"/>
              </a:rPr>
              <a:t>story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22" dirty="0">
                <a:latin typeface="Arial"/>
                <a:cs typeface="Arial"/>
              </a:rPr>
              <a:t>GLM</a:t>
            </a:r>
            <a:endParaRPr sz="286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1005" y="1243229"/>
            <a:ext cx="1888191" cy="94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62" spc="9" dirty="0">
                <a:latin typeface="Arial"/>
                <a:cs typeface="Arial"/>
              </a:rPr>
              <a:t>spike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response</a:t>
            </a:r>
            <a:endParaRPr sz="2162">
              <a:latin typeface="Arial"/>
              <a:cs typeface="Arial"/>
            </a:endParaRPr>
          </a:p>
          <a:p>
            <a:pPr marR="123271" algn="ctr">
              <a:lnSpc>
                <a:spcPts val="3618"/>
              </a:lnSpc>
              <a:spcBef>
                <a:spcPts val="1240"/>
              </a:spcBef>
            </a:pPr>
            <a:r>
              <a:rPr sz="3530" i="1" spc="79" dirty="0">
                <a:latin typeface="Trebuchet MS"/>
                <a:cs typeface="Trebuchet MS"/>
              </a:rPr>
              <a:t>Y</a:t>
            </a:r>
            <a:endParaRPr sz="353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7148" y="1243229"/>
            <a:ext cx="1671917" cy="94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62" spc="9" dirty="0">
                <a:latin typeface="Arial"/>
                <a:cs typeface="Arial"/>
              </a:rPr>
              <a:t>design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13" dirty="0">
                <a:latin typeface="Arial"/>
                <a:cs typeface="Arial"/>
              </a:rPr>
              <a:t>ma</a:t>
            </a:r>
            <a:r>
              <a:rPr sz="2162" dirty="0">
                <a:latin typeface="Arial"/>
                <a:cs typeface="Arial"/>
              </a:rPr>
              <a:t>t</a:t>
            </a:r>
            <a:r>
              <a:rPr sz="2162" spc="4" dirty="0">
                <a:latin typeface="Arial"/>
                <a:cs typeface="Arial"/>
              </a:rPr>
              <a:t>rix</a:t>
            </a:r>
            <a:endParaRPr sz="2162">
              <a:latin typeface="Arial"/>
              <a:cs typeface="Arial"/>
            </a:endParaRPr>
          </a:p>
          <a:p>
            <a:pPr marR="12887" algn="ctr">
              <a:lnSpc>
                <a:spcPts val="3675"/>
              </a:lnSpc>
              <a:spcBef>
                <a:spcPts val="1143"/>
              </a:spcBef>
            </a:pPr>
            <a:r>
              <a:rPr sz="3530" i="1" spc="565" dirty="0">
                <a:latin typeface="Arial"/>
                <a:cs typeface="Arial"/>
              </a:rPr>
              <a:t>X</a:t>
            </a:r>
            <a:endParaRPr sz="353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6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378" y="2353236"/>
            <a:ext cx="2846299" cy="3339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9648255" y="2364451"/>
            <a:ext cx="470647" cy="3148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1837297" y="3719597"/>
            <a:ext cx="251159" cy="41573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632" spc="-4" dirty="0">
                <a:latin typeface="Arial"/>
                <a:cs typeface="Arial"/>
              </a:rPr>
              <a:t>t</a:t>
            </a:r>
            <a:r>
              <a:rPr sz="1632" dirty="0">
                <a:latin typeface="Arial"/>
                <a:cs typeface="Arial"/>
              </a:rPr>
              <a:t>ime</a:t>
            </a:r>
            <a:endParaRPr sz="163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41900" y="4023467"/>
            <a:ext cx="979394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563" y="0"/>
                </a:lnTo>
              </a:path>
            </a:pathLst>
          </a:custGeom>
          <a:ln w="98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277600" y="3857046"/>
            <a:ext cx="332815" cy="332815"/>
          </a:xfrm>
          <a:custGeom>
            <a:avLst/>
            <a:gdLst/>
            <a:ahLst/>
            <a:cxnLst/>
            <a:rect l="l" t="t" r="r" b="b"/>
            <a:pathLst>
              <a:path w="377190" h="377189">
                <a:moveTo>
                  <a:pt x="0" y="0"/>
                </a:moveTo>
                <a:lnTo>
                  <a:pt x="0" y="377189"/>
                </a:lnTo>
                <a:lnTo>
                  <a:pt x="377189" y="188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8443910" y="3465980"/>
            <a:ext cx="223557" cy="210110"/>
          </a:xfrm>
          <a:custGeom>
            <a:avLst/>
            <a:gdLst/>
            <a:ahLst/>
            <a:cxnLst/>
            <a:rect l="l" t="t" r="r" b="b"/>
            <a:pathLst>
              <a:path w="253365" h="238125">
                <a:moveTo>
                  <a:pt x="123169" y="10789"/>
                </a:moveTo>
                <a:lnTo>
                  <a:pt x="72969" y="10789"/>
                </a:lnTo>
                <a:lnTo>
                  <a:pt x="79369" y="11155"/>
                </a:lnTo>
                <a:lnTo>
                  <a:pt x="83637" y="11490"/>
                </a:lnTo>
                <a:lnTo>
                  <a:pt x="89367" y="12191"/>
                </a:lnTo>
                <a:lnTo>
                  <a:pt x="91500" y="13228"/>
                </a:lnTo>
                <a:lnTo>
                  <a:pt x="91500" y="18440"/>
                </a:lnTo>
                <a:lnTo>
                  <a:pt x="91135" y="19476"/>
                </a:lnTo>
                <a:lnTo>
                  <a:pt x="89981" y="24023"/>
                </a:lnTo>
                <a:lnTo>
                  <a:pt x="42367" y="210586"/>
                </a:lnTo>
                <a:lnTo>
                  <a:pt x="38378" y="221225"/>
                </a:lnTo>
                <a:lnTo>
                  <a:pt x="28709" y="225985"/>
                </a:lnTo>
                <a:lnTo>
                  <a:pt x="7021" y="227290"/>
                </a:lnTo>
                <a:lnTo>
                  <a:pt x="296" y="231090"/>
                </a:lnTo>
                <a:lnTo>
                  <a:pt x="0" y="237743"/>
                </a:lnTo>
                <a:lnTo>
                  <a:pt x="5341" y="237743"/>
                </a:lnTo>
                <a:lnTo>
                  <a:pt x="16681" y="237544"/>
                </a:lnTo>
                <a:lnTo>
                  <a:pt x="44824" y="236776"/>
                </a:lnTo>
                <a:lnTo>
                  <a:pt x="103571" y="236776"/>
                </a:lnTo>
                <a:lnTo>
                  <a:pt x="103571" y="226954"/>
                </a:lnTo>
                <a:lnTo>
                  <a:pt x="70469" y="226954"/>
                </a:lnTo>
                <a:lnTo>
                  <a:pt x="70469" y="218602"/>
                </a:lnTo>
                <a:lnTo>
                  <a:pt x="71201" y="216865"/>
                </a:lnTo>
                <a:lnTo>
                  <a:pt x="71536" y="214762"/>
                </a:lnTo>
                <a:lnTo>
                  <a:pt x="93604" y="127741"/>
                </a:lnTo>
                <a:lnTo>
                  <a:pt x="154137" y="127741"/>
                </a:lnTo>
                <a:lnTo>
                  <a:pt x="169449" y="126658"/>
                </a:lnTo>
                <a:lnTo>
                  <a:pt x="184391" y="123548"/>
                </a:lnTo>
                <a:lnTo>
                  <a:pt x="198371" y="118719"/>
                </a:lnTo>
                <a:lnTo>
                  <a:pt x="95036" y="118719"/>
                </a:lnTo>
                <a:lnTo>
                  <a:pt x="119237" y="24018"/>
                </a:lnTo>
                <a:lnTo>
                  <a:pt x="122468" y="11856"/>
                </a:lnTo>
                <a:lnTo>
                  <a:pt x="123169" y="10789"/>
                </a:lnTo>
                <a:close/>
              </a:path>
              <a:path w="253365" h="238125">
                <a:moveTo>
                  <a:pt x="103571" y="236776"/>
                </a:moveTo>
                <a:lnTo>
                  <a:pt x="44824" y="236776"/>
                </a:lnTo>
                <a:lnTo>
                  <a:pt x="70869" y="237031"/>
                </a:lnTo>
                <a:lnTo>
                  <a:pt x="96285" y="237743"/>
                </a:lnTo>
                <a:lnTo>
                  <a:pt x="103571" y="237743"/>
                </a:lnTo>
                <a:lnTo>
                  <a:pt x="103571" y="236776"/>
                </a:lnTo>
                <a:close/>
              </a:path>
              <a:path w="253365" h="238125">
                <a:moveTo>
                  <a:pt x="68701" y="0"/>
                </a:moveTo>
                <a:lnTo>
                  <a:pt x="58033" y="0"/>
                </a:lnTo>
                <a:lnTo>
                  <a:pt x="58033" y="10789"/>
                </a:lnTo>
                <a:lnTo>
                  <a:pt x="172638" y="10789"/>
                </a:lnTo>
                <a:lnTo>
                  <a:pt x="190206" y="12154"/>
                </a:lnTo>
                <a:lnTo>
                  <a:pt x="204290" y="16460"/>
                </a:lnTo>
                <a:lnTo>
                  <a:pt x="214398" y="24023"/>
                </a:lnTo>
                <a:lnTo>
                  <a:pt x="220036" y="35159"/>
                </a:lnTo>
                <a:lnTo>
                  <a:pt x="219782" y="48299"/>
                </a:lnTo>
                <a:lnTo>
                  <a:pt x="209519" y="87337"/>
                </a:lnTo>
                <a:lnTo>
                  <a:pt x="177572" y="113106"/>
                </a:lnTo>
                <a:lnTo>
                  <a:pt x="95036" y="118719"/>
                </a:lnTo>
                <a:lnTo>
                  <a:pt x="198371" y="118719"/>
                </a:lnTo>
                <a:lnTo>
                  <a:pt x="234374" y="95026"/>
                </a:lnTo>
                <a:lnTo>
                  <a:pt x="253092" y="62612"/>
                </a:lnTo>
                <a:lnTo>
                  <a:pt x="252207" y="48436"/>
                </a:lnTo>
                <a:lnTo>
                  <a:pt x="222628" y="7903"/>
                </a:lnTo>
                <a:lnTo>
                  <a:pt x="192508" y="298"/>
                </a:lnTo>
                <a:lnTo>
                  <a:pt x="68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8707338" y="3445406"/>
            <a:ext cx="73399" cy="307601"/>
          </a:xfrm>
          <a:custGeom>
            <a:avLst/>
            <a:gdLst/>
            <a:ahLst/>
            <a:cxnLst/>
            <a:rect l="l" t="t" r="r" b="b"/>
            <a:pathLst>
              <a:path w="83184" h="348614">
                <a:moveTo>
                  <a:pt x="81137" y="0"/>
                </a:moveTo>
                <a:lnTo>
                  <a:pt x="79004" y="0"/>
                </a:lnTo>
                <a:lnTo>
                  <a:pt x="75830" y="1458"/>
                </a:lnTo>
                <a:lnTo>
                  <a:pt x="41899" y="35515"/>
                </a:lnTo>
                <a:lnTo>
                  <a:pt x="17853" y="82018"/>
                </a:lnTo>
                <a:lnTo>
                  <a:pt x="5578" y="122110"/>
                </a:lnTo>
                <a:lnTo>
                  <a:pt x="151" y="164829"/>
                </a:lnTo>
                <a:lnTo>
                  <a:pt x="0" y="173881"/>
                </a:lnTo>
                <a:lnTo>
                  <a:pt x="170" y="183787"/>
                </a:lnTo>
                <a:lnTo>
                  <a:pt x="6004" y="231843"/>
                </a:lnTo>
                <a:lnTo>
                  <a:pt x="18738" y="272338"/>
                </a:lnTo>
                <a:lnTo>
                  <a:pt x="39648" y="308001"/>
                </a:lnTo>
                <a:lnTo>
                  <a:pt x="67025" y="339733"/>
                </a:lnTo>
                <a:lnTo>
                  <a:pt x="81137" y="348081"/>
                </a:lnTo>
                <a:lnTo>
                  <a:pt x="82570" y="347045"/>
                </a:lnTo>
                <a:lnTo>
                  <a:pt x="82570" y="342869"/>
                </a:lnTo>
                <a:lnTo>
                  <a:pt x="76504" y="336956"/>
                </a:lnTo>
                <a:lnTo>
                  <a:pt x="67197" y="326909"/>
                </a:lnTo>
                <a:lnTo>
                  <a:pt x="45229" y="293303"/>
                </a:lnTo>
                <a:lnTo>
                  <a:pt x="31094" y="256241"/>
                </a:lnTo>
                <a:lnTo>
                  <a:pt x="23385" y="217964"/>
                </a:lnTo>
                <a:lnTo>
                  <a:pt x="20695" y="180715"/>
                </a:lnTo>
                <a:lnTo>
                  <a:pt x="20889" y="166636"/>
                </a:lnTo>
                <a:lnTo>
                  <a:pt x="24239" y="125805"/>
                </a:lnTo>
                <a:lnTo>
                  <a:pt x="32466" y="87535"/>
                </a:lnTo>
                <a:lnTo>
                  <a:pt x="52640" y="41504"/>
                </a:lnTo>
                <a:lnTo>
                  <a:pt x="82570" y="5212"/>
                </a:lnTo>
                <a:lnTo>
                  <a:pt x="82570" y="1036"/>
                </a:lnTo>
                <a:lnTo>
                  <a:pt x="81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8809670" y="3465980"/>
            <a:ext cx="228599" cy="210110"/>
          </a:xfrm>
          <a:custGeom>
            <a:avLst/>
            <a:gdLst/>
            <a:ahLst/>
            <a:cxnLst/>
            <a:rect l="l" t="t" r="r" b="b"/>
            <a:pathLst>
              <a:path w="259079" h="238125">
                <a:moveTo>
                  <a:pt x="122468" y="226954"/>
                </a:moveTo>
                <a:lnTo>
                  <a:pt x="20299" y="226954"/>
                </a:lnTo>
                <a:lnTo>
                  <a:pt x="20299" y="237743"/>
                </a:lnTo>
                <a:lnTo>
                  <a:pt x="25271" y="237743"/>
                </a:lnTo>
                <a:lnTo>
                  <a:pt x="36646" y="237541"/>
                </a:lnTo>
                <a:lnTo>
                  <a:pt x="64697" y="236771"/>
                </a:lnTo>
                <a:lnTo>
                  <a:pt x="122468" y="236771"/>
                </a:lnTo>
                <a:lnTo>
                  <a:pt x="122468" y="226954"/>
                </a:lnTo>
                <a:close/>
              </a:path>
              <a:path w="259079" h="238125">
                <a:moveTo>
                  <a:pt x="122468" y="236771"/>
                </a:moveTo>
                <a:lnTo>
                  <a:pt x="64697" y="236771"/>
                </a:lnTo>
                <a:lnTo>
                  <a:pt x="77703" y="236895"/>
                </a:lnTo>
                <a:lnTo>
                  <a:pt x="115574" y="237743"/>
                </a:lnTo>
                <a:lnTo>
                  <a:pt x="122468" y="237743"/>
                </a:lnTo>
                <a:lnTo>
                  <a:pt x="122468" y="236771"/>
                </a:lnTo>
                <a:close/>
              </a:path>
              <a:path w="259079" h="238125">
                <a:moveTo>
                  <a:pt x="67299" y="10789"/>
                </a:moveTo>
                <a:lnTo>
                  <a:pt x="8199" y="10789"/>
                </a:lnTo>
                <a:lnTo>
                  <a:pt x="26765" y="12868"/>
                </a:lnTo>
                <a:lnTo>
                  <a:pt x="33144" y="19963"/>
                </a:lnTo>
                <a:lnTo>
                  <a:pt x="77967" y="137159"/>
                </a:lnTo>
                <a:lnTo>
                  <a:pt x="78303" y="138196"/>
                </a:lnTo>
                <a:lnTo>
                  <a:pt x="79400" y="142036"/>
                </a:lnTo>
                <a:lnTo>
                  <a:pt x="79400" y="143073"/>
                </a:lnTo>
                <a:lnTo>
                  <a:pt x="70154" y="180226"/>
                </a:lnTo>
                <a:lnTo>
                  <a:pt x="59241" y="219590"/>
                </a:lnTo>
                <a:lnTo>
                  <a:pt x="23134" y="226954"/>
                </a:lnTo>
                <a:lnTo>
                  <a:pt x="105003" y="226954"/>
                </a:lnTo>
                <a:lnTo>
                  <a:pt x="98968" y="226253"/>
                </a:lnTo>
                <a:lnTo>
                  <a:pt x="91500" y="225582"/>
                </a:lnTo>
                <a:lnTo>
                  <a:pt x="89367" y="224881"/>
                </a:lnTo>
                <a:lnTo>
                  <a:pt x="89367" y="218267"/>
                </a:lnTo>
                <a:lnTo>
                  <a:pt x="92567" y="206075"/>
                </a:lnTo>
                <a:lnTo>
                  <a:pt x="94335" y="198760"/>
                </a:lnTo>
                <a:lnTo>
                  <a:pt x="106801" y="149687"/>
                </a:lnTo>
                <a:lnTo>
                  <a:pt x="108569" y="143073"/>
                </a:lnTo>
                <a:lnTo>
                  <a:pt x="108935" y="142036"/>
                </a:lnTo>
                <a:lnTo>
                  <a:pt x="111800" y="138897"/>
                </a:lnTo>
                <a:lnTo>
                  <a:pt x="121102" y="128442"/>
                </a:lnTo>
                <a:lnTo>
                  <a:pt x="108569" y="128442"/>
                </a:lnTo>
                <a:lnTo>
                  <a:pt x="69433" y="25054"/>
                </a:lnTo>
                <a:lnTo>
                  <a:pt x="67299" y="20177"/>
                </a:lnTo>
                <a:lnTo>
                  <a:pt x="67299" y="10789"/>
                </a:lnTo>
                <a:close/>
              </a:path>
              <a:path w="259079" h="238125">
                <a:moveTo>
                  <a:pt x="182636" y="0"/>
                </a:moveTo>
                <a:lnTo>
                  <a:pt x="182636" y="10454"/>
                </a:lnTo>
                <a:lnTo>
                  <a:pt x="186202" y="10789"/>
                </a:lnTo>
                <a:lnTo>
                  <a:pt x="190439" y="10789"/>
                </a:lnTo>
                <a:lnTo>
                  <a:pt x="200771" y="11490"/>
                </a:lnTo>
                <a:lnTo>
                  <a:pt x="200771" y="24719"/>
                </a:lnTo>
                <a:lnTo>
                  <a:pt x="192572" y="33771"/>
                </a:lnTo>
                <a:lnTo>
                  <a:pt x="191170" y="35509"/>
                </a:lnTo>
                <a:lnTo>
                  <a:pt x="108569" y="128442"/>
                </a:lnTo>
                <a:lnTo>
                  <a:pt x="121102" y="128442"/>
                </a:lnTo>
                <a:lnTo>
                  <a:pt x="200070" y="39684"/>
                </a:lnTo>
                <a:lnTo>
                  <a:pt x="205038" y="34838"/>
                </a:lnTo>
                <a:lnTo>
                  <a:pt x="249399" y="10988"/>
                </a:lnTo>
                <a:lnTo>
                  <a:pt x="255605" y="10454"/>
                </a:lnTo>
                <a:lnTo>
                  <a:pt x="258805" y="10454"/>
                </a:lnTo>
                <a:lnTo>
                  <a:pt x="258805" y="1402"/>
                </a:lnTo>
                <a:lnTo>
                  <a:pt x="258284" y="988"/>
                </a:lnTo>
                <a:lnTo>
                  <a:pt x="228774" y="988"/>
                </a:lnTo>
                <a:lnTo>
                  <a:pt x="214636" y="767"/>
                </a:lnTo>
                <a:lnTo>
                  <a:pt x="202017" y="297"/>
                </a:lnTo>
                <a:lnTo>
                  <a:pt x="190520" y="3"/>
                </a:lnTo>
                <a:lnTo>
                  <a:pt x="182636" y="0"/>
                </a:lnTo>
                <a:close/>
              </a:path>
              <a:path w="259079" h="238125">
                <a:moveTo>
                  <a:pt x="4632" y="0"/>
                </a:moveTo>
                <a:lnTo>
                  <a:pt x="0" y="0"/>
                </a:lnTo>
                <a:lnTo>
                  <a:pt x="0" y="10789"/>
                </a:lnTo>
                <a:lnTo>
                  <a:pt x="96834" y="10789"/>
                </a:lnTo>
                <a:lnTo>
                  <a:pt x="96834" y="972"/>
                </a:lnTo>
                <a:lnTo>
                  <a:pt x="52071" y="972"/>
                </a:lnTo>
                <a:lnTo>
                  <a:pt x="38656" y="813"/>
                </a:lnTo>
                <a:lnTo>
                  <a:pt x="11937" y="70"/>
                </a:lnTo>
                <a:lnTo>
                  <a:pt x="4632" y="0"/>
                </a:lnTo>
                <a:close/>
              </a:path>
              <a:path w="259079" h="238125">
                <a:moveTo>
                  <a:pt x="257037" y="0"/>
                </a:moveTo>
                <a:lnTo>
                  <a:pt x="254172" y="0"/>
                </a:lnTo>
                <a:lnTo>
                  <a:pt x="241614" y="419"/>
                </a:lnTo>
                <a:lnTo>
                  <a:pt x="228774" y="988"/>
                </a:lnTo>
                <a:lnTo>
                  <a:pt x="258284" y="988"/>
                </a:lnTo>
                <a:lnTo>
                  <a:pt x="257037" y="0"/>
                </a:lnTo>
                <a:close/>
              </a:path>
              <a:path w="259079" h="238125">
                <a:moveTo>
                  <a:pt x="96834" y="0"/>
                </a:moveTo>
                <a:lnTo>
                  <a:pt x="91500" y="0"/>
                </a:lnTo>
                <a:lnTo>
                  <a:pt x="52071" y="972"/>
                </a:lnTo>
                <a:lnTo>
                  <a:pt x="96834" y="972"/>
                </a:lnTo>
                <a:lnTo>
                  <a:pt x="9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9094223" y="3445406"/>
            <a:ext cx="0" cy="307601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081"/>
                </a:lnTo>
              </a:path>
            </a:pathLst>
          </a:custGeom>
          <a:ln w="155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9145631" y="3465980"/>
            <a:ext cx="258856" cy="210110"/>
          </a:xfrm>
          <a:custGeom>
            <a:avLst/>
            <a:gdLst/>
            <a:ahLst/>
            <a:cxnLst/>
            <a:rect l="l" t="t" r="r" b="b"/>
            <a:pathLst>
              <a:path w="293370" h="238125">
                <a:moveTo>
                  <a:pt x="67299" y="0"/>
                </a:moveTo>
                <a:lnTo>
                  <a:pt x="63002" y="0"/>
                </a:lnTo>
                <a:lnTo>
                  <a:pt x="63002" y="10789"/>
                </a:lnTo>
                <a:lnTo>
                  <a:pt x="71201" y="10789"/>
                </a:lnTo>
                <a:lnTo>
                  <a:pt x="89943" y="12873"/>
                </a:lnTo>
                <a:lnTo>
                  <a:pt x="96726" y="19341"/>
                </a:lnTo>
                <a:lnTo>
                  <a:pt x="139903" y="119054"/>
                </a:lnTo>
                <a:lnTo>
                  <a:pt x="64800" y="198059"/>
                </a:lnTo>
                <a:lnTo>
                  <a:pt x="60167" y="201899"/>
                </a:lnTo>
                <a:lnTo>
                  <a:pt x="48797" y="212246"/>
                </a:lnTo>
                <a:lnTo>
                  <a:pt x="37494" y="219420"/>
                </a:lnTo>
                <a:lnTo>
                  <a:pt x="26125" y="223943"/>
                </a:lnTo>
                <a:lnTo>
                  <a:pt x="14554" y="226339"/>
                </a:lnTo>
                <a:lnTo>
                  <a:pt x="3200" y="227289"/>
                </a:lnTo>
                <a:lnTo>
                  <a:pt x="0" y="227289"/>
                </a:lnTo>
                <a:lnTo>
                  <a:pt x="0" y="237743"/>
                </a:lnTo>
                <a:lnTo>
                  <a:pt x="4632" y="237743"/>
                </a:lnTo>
                <a:lnTo>
                  <a:pt x="17137" y="237409"/>
                </a:lnTo>
                <a:lnTo>
                  <a:pt x="29994" y="236859"/>
                </a:lnTo>
                <a:lnTo>
                  <a:pt x="84368" y="236859"/>
                </a:lnTo>
                <a:lnTo>
                  <a:pt x="84368" y="227289"/>
                </a:lnTo>
                <a:lnTo>
                  <a:pt x="80802" y="226954"/>
                </a:lnTo>
                <a:lnTo>
                  <a:pt x="80101" y="226954"/>
                </a:lnTo>
                <a:lnTo>
                  <a:pt x="76870" y="226588"/>
                </a:lnTo>
                <a:lnTo>
                  <a:pt x="65867" y="225917"/>
                </a:lnTo>
                <a:lnTo>
                  <a:pt x="65867" y="210586"/>
                </a:lnTo>
                <a:lnTo>
                  <a:pt x="71201" y="205038"/>
                </a:lnTo>
                <a:lnTo>
                  <a:pt x="75468" y="200527"/>
                </a:lnTo>
                <a:lnTo>
                  <a:pt x="111770" y="162915"/>
                </a:lnTo>
                <a:lnTo>
                  <a:pt x="143835" y="128808"/>
                </a:lnTo>
                <a:lnTo>
                  <a:pt x="177561" y="128808"/>
                </a:lnTo>
                <a:lnTo>
                  <a:pt x="173760" y="119814"/>
                </a:lnTo>
                <a:lnTo>
                  <a:pt x="170065" y="110896"/>
                </a:lnTo>
                <a:lnTo>
                  <a:pt x="178213" y="99570"/>
                </a:lnTo>
                <a:lnTo>
                  <a:pt x="181960" y="94701"/>
                </a:lnTo>
                <a:lnTo>
                  <a:pt x="163037" y="94701"/>
                </a:lnTo>
                <a:lnTo>
                  <a:pt x="133136" y="25420"/>
                </a:lnTo>
                <a:lnTo>
                  <a:pt x="132069" y="22646"/>
                </a:lnTo>
                <a:lnTo>
                  <a:pt x="131368" y="21244"/>
                </a:lnTo>
                <a:lnTo>
                  <a:pt x="131368" y="18806"/>
                </a:lnTo>
                <a:lnTo>
                  <a:pt x="137403" y="12191"/>
                </a:lnTo>
                <a:lnTo>
                  <a:pt x="159501" y="10119"/>
                </a:lnTo>
                <a:lnTo>
                  <a:pt x="159501" y="972"/>
                </a:lnTo>
                <a:lnTo>
                  <a:pt x="116064" y="972"/>
                </a:lnTo>
                <a:lnTo>
                  <a:pt x="102244" y="823"/>
                </a:lnTo>
                <a:lnTo>
                  <a:pt x="75522" y="91"/>
                </a:lnTo>
                <a:lnTo>
                  <a:pt x="67299" y="0"/>
                </a:lnTo>
                <a:close/>
              </a:path>
              <a:path w="293370" h="238125">
                <a:moveTo>
                  <a:pt x="84368" y="236859"/>
                </a:moveTo>
                <a:lnTo>
                  <a:pt x="29994" y="236859"/>
                </a:lnTo>
                <a:lnTo>
                  <a:pt x="45432" y="236947"/>
                </a:lnTo>
                <a:lnTo>
                  <a:pt x="69844" y="237631"/>
                </a:lnTo>
                <a:lnTo>
                  <a:pt x="80101" y="237743"/>
                </a:lnTo>
                <a:lnTo>
                  <a:pt x="84368" y="237743"/>
                </a:lnTo>
                <a:lnTo>
                  <a:pt x="84368" y="236859"/>
                </a:lnTo>
                <a:close/>
              </a:path>
              <a:path w="293370" h="238125">
                <a:moveTo>
                  <a:pt x="177561" y="128808"/>
                </a:moveTo>
                <a:lnTo>
                  <a:pt x="143835" y="128808"/>
                </a:lnTo>
                <a:lnTo>
                  <a:pt x="179771" y="211988"/>
                </a:lnTo>
                <a:lnTo>
                  <a:pt x="181203" y="215828"/>
                </a:lnTo>
                <a:lnTo>
                  <a:pt x="181538" y="216164"/>
                </a:lnTo>
                <a:lnTo>
                  <a:pt x="181538" y="219669"/>
                </a:lnTo>
                <a:lnTo>
                  <a:pt x="174802" y="225582"/>
                </a:lnTo>
                <a:lnTo>
                  <a:pt x="160903" y="226954"/>
                </a:lnTo>
                <a:lnTo>
                  <a:pt x="157002" y="227289"/>
                </a:lnTo>
                <a:lnTo>
                  <a:pt x="153771" y="227655"/>
                </a:lnTo>
                <a:lnTo>
                  <a:pt x="153771" y="237743"/>
                </a:lnTo>
                <a:lnTo>
                  <a:pt x="159136" y="237743"/>
                </a:lnTo>
                <a:lnTo>
                  <a:pt x="170518" y="237541"/>
                </a:lnTo>
                <a:lnTo>
                  <a:pt x="198560" y="236771"/>
                </a:lnTo>
                <a:lnTo>
                  <a:pt x="250240" y="236771"/>
                </a:lnTo>
                <a:lnTo>
                  <a:pt x="250240" y="226954"/>
                </a:lnTo>
                <a:lnTo>
                  <a:pt x="243839" y="226954"/>
                </a:lnTo>
                <a:lnTo>
                  <a:pt x="225394" y="225653"/>
                </a:lnTo>
                <a:lnTo>
                  <a:pt x="200041" y="180744"/>
                </a:lnTo>
                <a:lnTo>
                  <a:pt x="183105" y="141778"/>
                </a:lnTo>
                <a:lnTo>
                  <a:pt x="178150" y="130203"/>
                </a:lnTo>
                <a:lnTo>
                  <a:pt x="177561" y="128808"/>
                </a:lnTo>
                <a:close/>
              </a:path>
              <a:path w="293370" h="238125">
                <a:moveTo>
                  <a:pt x="250240" y="236771"/>
                </a:moveTo>
                <a:lnTo>
                  <a:pt x="198560" y="236771"/>
                </a:lnTo>
                <a:lnTo>
                  <a:pt x="212031" y="236932"/>
                </a:lnTo>
                <a:lnTo>
                  <a:pt x="238612" y="237679"/>
                </a:lnTo>
                <a:lnTo>
                  <a:pt x="245973" y="237743"/>
                </a:lnTo>
                <a:lnTo>
                  <a:pt x="250240" y="237743"/>
                </a:lnTo>
                <a:lnTo>
                  <a:pt x="250240" y="236771"/>
                </a:lnTo>
                <a:close/>
              </a:path>
              <a:path w="293370" h="238125">
                <a:moveTo>
                  <a:pt x="213603" y="0"/>
                </a:moveTo>
                <a:lnTo>
                  <a:pt x="208970" y="0"/>
                </a:lnTo>
                <a:lnTo>
                  <a:pt x="208970" y="9418"/>
                </a:lnTo>
                <a:lnTo>
                  <a:pt x="210738" y="10454"/>
                </a:lnTo>
                <a:lnTo>
                  <a:pt x="213238" y="10789"/>
                </a:lnTo>
                <a:lnTo>
                  <a:pt x="216438" y="11155"/>
                </a:lnTo>
                <a:lnTo>
                  <a:pt x="227472" y="11856"/>
                </a:lnTo>
                <a:lnTo>
                  <a:pt x="227472" y="26456"/>
                </a:lnTo>
                <a:lnTo>
                  <a:pt x="223570" y="30998"/>
                </a:lnTo>
                <a:lnTo>
                  <a:pt x="220705" y="34137"/>
                </a:lnTo>
                <a:lnTo>
                  <a:pt x="163037" y="94701"/>
                </a:lnTo>
                <a:lnTo>
                  <a:pt x="181960" y="94701"/>
                </a:lnTo>
                <a:lnTo>
                  <a:pt x="206478" y="64570"/>
                </a:lnTo>
                <a:lnTo>
                  <a:pt x="237928" y="30697"/>
                </a:lnTo>
                <a:lnTo>
                  <a:pt x="284549" y="10842"/>
                </a:lnTo>
                <a:lnTo>
                  <a:pt x="290139" y="10454"/>
                </a:lnTo>
                <a:lnTo>
                  <a:pt x="293339" y="10454"/>
                </a:lnTo>
                <a:lnTo>
                  <a:pt x="293339" y="884"/>
                </a:lnTo>
                <a:lnTo>
                  <a:pt x="263332" y="884"/>
                </a:lnTo>
                <a:lnTo>
                  <a:pt x="247835" y="794"/>
                </a:lnTo>
                <a:lnTo>
                  <a:pt x="223552" y="106"/>
                </a:lnTo>
                <a:lnTo>
                  <a:pt x="213603" y="0"/>
                </a:lnTo>
                <a:close/>
              </a:path>
              <a:path w="293370" h="238125">
                <a:moveTo>
                  <a:pt x="159501" y="0"/>
                </a:moveTo>
                <a:lnTo>
                  <a:pt x="154137" y="0"/>
                </a:lnTo>
                <a:lnTo>
                  <a:pt x="141589" y="202"/>
                </a:lnTo>
                <a:lnTo>
                  <a:pt x="116064" y="972"/>
                </a:lnTo>
                <a:lnTo>
                  <a:pt x="159501" y="972"/>
                </a:lnTo>
                <a:lnTo>
                  <a:pt x="159501" y="0"/>
                </a:lnTo>
                <a:close/>
              </a:path>
              <a:path w="293370" h="238125">
                <a:moveTo>
                  <a:pt x="293339" y="0"/>
                </a:moveTo>
                <a:lnTo>
                  <a:pt x="288706" y="0"/>
                </a:lnTo>
                <a:lnTo>
                  <a:pt x="276193" y="334"/>
                </a:lnTo>
                <a:lnTo>
                  <a:pt x="263332" y="884"/>
                </a:lnTo>
                <a:lnTo>
                  <a:pt x="293339" y="884"/>
                </a:lnTo>
                <a:lnTo>
                  <a:pt x="29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9439288" y="3445406"/>
            <a:ext cx="73399" cy="307601"/>
          </a:xfrm>
          <a:custGeom>
            <a:avLst/>
            <a:gdLst/>
            <a:ahLst/>
            <a:cxnLst/>
            <a:rect l="l" t="t" r="r" b="b"/>
            <a:pathLst>
              <a:path w="83184" h="348614">
                <a:moveTo>
                  <a:pt x="1432" y="0"/>
                </a:moveTo>
                <a:lnTo>
                  <a:pt x="0" y="1402"/>
                </a:lnTo>
                <a:lnTo>
                  <a:pt x="0" y="5212"/>
                </a:lnTo>
                <a:lnTo>
                  <a:pt x="6797" y="11490"/>
                </a:lnTo>
                <a:lnTo>
                  <a:pt x="14294" y="19483"/>
                </a:lnTo>
                <a:lnTo>
                  <a:pt x="39222" y="58141"/>
                </a:lnTo>
                <a:lnTo>
                  <a:pt x="55380" y="107090"/>
                </a:lnTo>
                <a:lnTo>
                  <a:pt x="61207" y="150226"/>
                </a:lnTo>
                <a:lnTo>
                  <a:pt x="61877" y="165783"/>
                </a:lnTo>
                <a:lnTo>
                  <a:pt x="61696" y="179859"/>
                </a:lnTo>
                <a:lnTo>
                  <a:pt x="58470" y="220726"/>
                </a:lnTo>
                <a:lnTo>
                  <a:pt x="50466" y="259086"/>
                </a:lnTo>
                <a:lnTo>
                  <a:pt x="30690" y="305301"/>
                </a:lnTo>
                <a:lnTo>
                  <a:pt x="0" y="342869"/>
                </a:lnTo>
                <a:lnTo>
                  <a:pt x="0" y="346679"/>
                </a:lnTo>
                <a:lnTo>
                  <a:pt x="1432" y="348081"/>
                </a:lnTo>
                <a:lnTo>
                  <a:pt x="3566" y="348081"/>
                </a:lnTo>
                <a:lnTo>
                  <a:pt x="40688" y="312609"/>
                </a:lnTo>
                <a:lnTo>
                  <a:pt x="64739" y="266102"/>
                </a:lnTo>
                <a:lnTo>
                  <a:pt x="77015" y="226003"/>
                </a:lnTo>
                <a:lnTo>
                  <a:pt x="82447" y="183287"/>
                </a:lnTo>
                <a:lnTo>
                  <a:pt x="82600" y="174040"/>
                </a:lnTo>
                <a:lnTo>
                  <a:pt x="82430" y="164169"/>
                </a:lnTo>
                <a:lnTo>
                  <a:pt x="76576" y="116146"/>
                </a:lnTo>
                <a:lnTo>
                  <a:pt x="63797" y="75597"/>
                </a:lnTo>
                <a:lnTo>
                  <a:pt x="42896" y="39979"/>
                </a:lnTo>
                <a:lnTo>
                  <a:pt x="15513" y="8297"/>
                </a:lnTo>
                <a:lnTo>
                  <a:pt x="4931" y="441"/>
                </a:lnTo>
                <a:lnTo>
                  <a:pt x="1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2229970" y="2375647"/>
            <a:ext cx="4997824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9475" algn="r"/>
            <a:r>
              <a:rPr sz="1632" dirty="0">
                <a:latin typeface="Arial"/>
                <a:cs typeface="Arial"/>
              </a:rPr>
              <a:t>model</a:t>
            </a:r>
            <a:endParaRPr sz="163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9971" y="2375646"/>
            <a:ext cx="4997814" cy="32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8684564" y="3092355"/>
            <a:ext cx="589429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32" dirty="0">
                <a:latin typeface="Arial"/>
                <a:cs typeface="Arial"/>
              </a:rPr>
              <a:t>model</a:t>
            </a:r>
            <a:endParaRPr sz="163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4586" y="6086619"/>
            <a:ext cx="70933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 marR="4483" indent="-22413">
              <a:lnSpc>
                <a:spcPts val="1941"/>
              </a:lnSpc>
            </a:pP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sti</a:t>
            </a:r>
            <a:r>
              <a:rPr sz="1632" spc="-18" dirty="0">
                <a:solidFill>
                  <a:srgbClr val="FF2600"/>
                </a:solidFill>
                <a:latin typeface="Gill Sans MT"/>
                <a:cs typeface="Gill Sans MT"/>
              </a:rPr>
              <a:t>m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ulus</a:t>
            </a:r>
            <a:r>
              <a:rPr sz="1632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po</a:t>
            </a:r>
            <a:r>
              <a:rPr sz="1632" spc="31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tion</a:t>
            </a:r>
            <a:endParaRPr sz="1632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72062" y="5699272"/>
            <a:ext cx="1239931" cy="301999"/>
          </a:xfrm>
          <a:custGeom>
            <a:avLst/>
            <a:gdLst/>
            <a:ahLst/>
            <a:cxnLst/>
            <a:rect l="l" t="t" r="r" b="b"/>
            <a:pathLst>
              <a:path w="1405255" h="342265">
                <a:moveTo>
                  <a:pt x="1404933" y="0"/>
                </a:moveTo>
                <a:lnTo>
                  <a:pt x="1400650" y="53979"/>
                </a:lnTo>
                <a:lnTo>
                  <a:pt x="1388719" y="100930"/>
                </a:lnTo>
                <a:lnTo>
                  <a:pt x="1370512" y="138081"/>
                </a:lnTo>
                <a:lnTo>
                  <a:pt x="1338850" y="167579"/>
                </a:lnTo>
                <a:lnTo>
                  <a:pt x="803605" y="171904"/>
                </a:lnTo>
                <a:lnTo>
                  <a:pt x="794392" y="172898"/>
                </a:lnTo>
                <a:lnTo>
                  <a:pt x="760897" y="195063"/>
                </a:lnTo>
                <a:lnTo>
                  <a:pt x="740725" y="227906"/>
                </a:lnTo>
                <a:lnTo>
                  <a:pt x="726323" y="271572"/>
                </a:lnTo>
                <a:lnTo>
                  <a:pt x="719065" y="323288"/>
                </a:lnTo>
                <a:lnTo>
                  <a:pt x="718471" y="341836"/>
                </a:lnTo>
                <a:lnTo>
                  <a:pt x="717968" y="323431"/>
                </a:lnTo>
                <a:lnTo>
                  <a:pt x="710856" y="271881"/>
                </a:lnTo>
                <a:lnTo>
                  <a:pt x="696437" y="228122"/>
                </a:lnTo>
                <a:lnTo>
                  <a:pt x="676123" y="195097"/>
                </a:lnTo>
                <a:lnTo>
                  <a:pt x="642311" y="172850"/>
                </a:lnTo>
                <a:lnTo>
                  <a:pt x="85137" y="171904"/>
                </a:lnTo>
                <a:lnTo>
                  <a:pt x="75924" y="170909"/>
                </a:lnTo>
                <a:lnTo>
                  <a:pt x="42429" y="148744"/>
                </a:lnTo>
                <a:lnTo>
                  <a:pt x="22257" y="115902"/>
                </a:lnTo>
                <a:lnTo>
                  <a:pt x="7855" y="72238"/>
                </a:lnTo>
                <a:lnTo>
                  <a:pt x="595" y="20525"/>
                </a:lnTo>
                <a:lnTo>
                  <a:pt x="0" y="1978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753151" y="5690607"/>
            <a:ext cx="1016934" cy="293034"/>
          </a:xfrm>
          <a:custGeom>
            <a:avLst/>
            <a:gdLst/>
            <a:ahLst/>
            <a:cxnLst/>
            <a:rect l="l" t="t" r="r" b="b"/>
            <a:pathLst>
              <a:path w="1152525" h="332104">
                <a:moveTo>
                  <a:pt x="1152351" y="0"/>
                </a:moveTo>
                <a:lnTo>
                  <a:pt x="1148605" y="55700"/>
                </a:lnTo>
                <a:lnTo>
                  <a:pt x="1138198" y="103788"/>
                </a:lnTo>
                <a:lnTo>
                  <a:pt x="1122369" y="141200"/>
                </a:lnTo>
                <a:lnTo>
                  <a:pt x="1094976" y="169177"/>
                </a:lnTo>
                <a:lnTo>
                  <a:pt x="659074" y="171901"/>
                </a:lnTo>
                <a:lnTo>
                  <a:pt x="651263" y="172963"/>
                </a:lnTo>
                <a:lnTo>
                  <a:pt x="616901" y="206752"/>
                </a:lnTo>
                <a:lnTo>
                  <a:pt x="601697" y="245723"/>
                </a:lnTo>
                <a:lnTo>
                  <a:pt x="592078" y="294972"/>
                </a:lnTo>
                <a:lnTo>
                  <a:pt x="589382" y="332004"/>
                </a:lnTo>
                <a:lnTo>
                  <a:pt x="588863" y="313998"/>
                </a:lnTo>
                <a:lnTo>
                  <a:pt x="581939" y="262792"/>
                </a:lnTo>
                <a:lnTo>
                  <a:pt x="568116" y="219222"/>
                </a:lnTo>
                <a:lnTo>
                  <a:pt x="541510" y="180612"/>
                </a:lnTo>
                <a:lnTo>
                  <a:pt x="69680" y="171901"/>
                </a:lnTo>
                <a:lnTo>
                  <a:pt x="61868" y="170838"/>
                </a:lnTo>
                <a:lnTo>
                  <a:pt x="27510" y="137046"/>
                </a:lnTo>
                <a:lnTo>
                  <a:pt x="12311" y="98074"/>
                </a:lnTo>
                <a:lnTo>
                  <a:pt x="2694" y="48824"/>
                </a:lnTo>
                <a:lnTo>
                  <a:pt x="945" y="30653"/>
                </a:lnTo>
                <a:lnTo>
                  <a:pt x="0" y="11794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3877243" y="6086619"/>
            <a:ext cx="81130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1206">
              <a:lnSpc>
                <a:spcPts val="1941"/>
              </a:lnSpc>
            </a:pP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neu</a:t>
            </a:r>
            <a:r>
              <a:rPr sz="1632" spc="-44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on</a:t>
            </a:r>
            <a:r>
              <a:rPr sz="1632" spc="44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1</a:t>
            </a:r>
            <a:r>
              <a:rPr sz="1632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spi</a:t>
            </a:r>
            <a:r>
              <a:rPr sz="1632" spc="-53" dirty="0">
                <a:solidFill>
                  <a:srgbClr val="FF2600"/>
                </a:solidFill>
                <a:latin typeface="Gill Sans MT"/>
                <a:cs typeface="Gill Sans MT"/>
              </a:rPr>
              <a:t>k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e-hist</a:t>
            </a:r>
            <a:endParaRPr sz="1632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9038" y="6086619"/>
            <a:ext cx="81130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1206">
              <a:lnSpc>
                <a:spcPts val="1941"/>
              </a:lnSpc>
            </a:pP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neu</a:t>
            </a:r>
            <a:r>
              <a:rPr sz="1632" spc="-44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on</a:t>
            </a:r>
            <a:r>
              <a:rPr sz="1632" spc="44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2</a:t>
            </a:r>
            <a:r>
              <a:rPr sz="1632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spi</a:t>
            </a:r>
            <a:r>
              <a:rPr sz="1632" spc="-53" dirty="0">
                <a:solidFill>
                  <a:srgbClr val="FF2600"/>
                </a:solidFill>
                <a:latin typeface="Gill Sans MT"/>
                <a:cs typeface="Gill Sans MT"/>
              </a:rPr>
              <a:t>k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e-hist</a:t>
            </a:r>
            <a:endParaRPr sz="1632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4452" y="6086619"/>
            <a:ext cx="81130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1206">
              <a:lnSpc>
                <a:spcPts val="1941"/>
              </a:lnSpc>
            </a:pP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neu</a:t>
            </a:r>
            <a:r>
              <a:rPr sz="1632" spc="-44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on</a:t>
            </a:r>
            <a:r>
              <a:rPr sz="1632" spc="44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3</a:t>
            </a:r>
            <a:r>
              <a:rPr sz="1632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spi</a:t>
            </a:r>
            <a:r>
              <a:rPr sz="1632" spc="-53" dirty="0">
                <a:solidFill>
                  <a:srgbClr val="FF2600"/>
                </a:solidFill>
                <a:latin typeface="Gill Sans MT"/>
                <a:cs typeface="Gill Sans MT"/>
              </a:rPr>
              <a:t>k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e-hist</a:t>
            </a:r>
            <a:endParaRPr sz="1632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3835" y="6086619"/>
            <a:ext cx="81130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1206">
              <a:lnSpc>
                <a:spcPts val="1941"/>
              </a:lnSpc>
            </a:pP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neu</a:t>
            </a:r>
            <a:r>
              <a:rPr sz="1632" spc="-44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on</a:t>
            </a:r>
            <a:r>
              <a:rPr sz="1632" spc="44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4</a:t>
            </a:r>
            <a:r>
              <a:rPr sz="1632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spi</a:t>
            </a:r>
            <a:r>
              <a:rPr sz="1632" spc="-53" dirty="0">
                <a:solidFill>
                  <a:srgbClr val="FF2600"/>
                </a:solidFill>
                <a:latin typeface="Gill Sans MT"/>
                <a:cs typeface="Gill Sans MT"/>
              </a:rPr>
              <a:t>k</a:t>
            </a:r>
            <a:r>
              <a:rPr sz="1632" dirty="0">
                <a:solidFill>
                  <a:srgbClr val="FF2600"/>
                </a:solidFill>
                <a:latin typeface="Gill Sans MT"/>
                <a:cs typeface="Gill Sans MT"/>
              </a:rPr>
              <a:t>e-hist</a:t>
            </a:r>
            <a:endParaRPr sz="1632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82761" y="5690607"/>
            <a:ext cx="1016934" cy="293034"/>
          </a:xfrm>
          <a:custGeom>
            <a:avLst/>
            <a:gdLst/>
            <a:ahLst/>
            <a:cxnLst/>
            <a:rect l="l" t="t" r="r" b="b"/>
            <a:pathLst>
              <a:path w="1152525" h="332104">
                <a:moveTo>
                  <a:pt x="1152348" y="0"/>
                </a:moveTo>
                <a:lnTo>
                  <a:pt x="1148602" y="55700"/>
                </a:lnTo>
                <a:lnTo>
                  <a:pt x="1138195" y="103788"/>
                </a:lnTo>
                <a:lnTo>
                  <a:pt x="1122366" y="141200"/>
                </a:lnTo>
                <a:lnTo>
                  <a:pt x="1094973" y="169177"/>
                </a:lnTo>
                <a:lnTo>
                  <a:pt x="659059" y="171901"/>
                </a:lnTo>
                <a:lnTo>
                  <a:pt x="651252" y="172963"/>
                </a:lnTo>
                <a:lnTo>
                  <a:pt x="616900" y="206756"/>
                </a:lnTo>
                <a:lnTo>
                  <a:pt x="601702" y="245729"/>
                </a:lnTo>
                <a:lnTo>
                  <a:pt x="592085" y="294983"/>
                </a:lnTo>
                <a:lnTo>
                  <a:pt x="589391" y="332017"/>
                </a:lnTo>
                <a:lnTo>
                  <a:pt x="588872" y="314011"/>
                </a:lnTo>
                <a:lnTo>
                  <a:pt x="581948" y="262804"/>
                </a:lnTo>
                <a:lnTo>
                  <a:pt x="568124" y="219233"/>
                </a:lnTo>
                <a:lnTo>
                  <a:pt x="541517" y="180620"/>
                </a:lnTo>
                <a:lnTo>
                  <a:pt x="69668" y="171901"/>
                </a:lnTo>
                <a:lnTo>
                  <a:pt x="61860" y="170838"/>
                </a:lnTo>
                <a:lnTo>
                  <a:pt x="27510" y="137044"/>
                </a:lnTo>
                <a:lnTo>
                  <a:pt x="12312" y="98070"/>
                </a:lnTo>
                <a:lnTo>
                  <a:pt x="2695" y="48818"/>
                </a:lnTo>
                <a:lnTo>
                  <a:pt x="945" y="30647"/>
                </a:lnTo>
                <a:lnTo>
                  <a:pt x="0" y="11787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012367" y="5690607"/>
            <a:ext cx="1016934" cy="293034"/>
          </a:xfrm>
          <a:custGeom>
            <a:avLst/>
            <a:gdLst/>
            <a:ahLst/>
            <a:cxnLst/>
            <a:rect l="l" t="t" r="r" b="b"/>
            <a:pathLst>
              <a:path w="1152525" h="332104">
                <a:moveTo>
                  <a:pt x="1152348" y="0"/>
                </a:moveTo>
                <a:lnTo>
                  <a:pt x="1148599" y="55700"/>
                </a:lnTo>
                <a:lnTo>
                  <a:pt x="1138186" y="103788"/>
                </a:lnTo>
                <a:lnTo>
                  <a:pt x="1122352" y="141200"/>
                </a:lnTo>
                <a:lnTo>
                  <a:pt x="1094965" y="169177"/>
                </a:lnTo>
                <a:lnTo>
                  <a:pt x="659059" y="171901"/>
                </a:lnTo>
                <a:lnTo>
                  <a:pt x="651252" y="172963"/>
                </a:lnTo>
                <a:lnTo>
                  <a:pt x="616891" y="206752"/>
                </a:lnTo>
                <a:lnTo>
                  <a:pt x="601684" y="245721"/>
                </a:lnTo>
                <a:lnTo>
                  <a:pt x="592059" y="294970"/>
                </a:lnTo>
                <a:lnTo>
                  <a:pt x="589361" y="332000"/>
                </a:lnTo>
                <a:lnTo>
                  <a:pt x="588842" y="313995"/>
                </a:lnTo>
                <a:lnTo>
                  <a:pt x="581922" y="262788"/>
                </a:lnTo>
                <a:lnTo>
                  <a:pt x="568104" y="219217"/>
                </a:lnTo>
                <a:lnTo>
                  <a:pt x="541501" y="180609"/>
                </a:lnTo>
                <a:lnTo>
                  <a:pt x="69668" y="171901"/>
                </a:lnTo>
                <a:lnTo>
                  <a:pt x="61860" y="170838"/>
                </a:lnTo>
                <a:lnTo>
                  <a:pt x="27510" y="137044"/>
                </a:lnTo>
                <a:lnTo>
                  <a:pt x="12312" y="98070"/>
                </a:lnTo>
                <a:lnTo>
                  <a:pt x="2695" y="48818"/>
                </a:lnTo>
                <a:lnTo>
                  <a:pt x="945" y="30647"/>
                </a:lnTo>
                <a:lnTo>
                  <a:pt x="0" y="11787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7141974" y="5690607"/>
            <a:ext cx="1016934" cy="293034"/>
          </a:xfrm>
          <a:custGeom>
            <a:avLst/>
            <a:gdLst/>
            <a:ahLst/>
            <a:cxnLst/>
            <a:rect l="l" t="t" r="r" b="b"/>
            <a:pathLst>
              <a:path w="1152525" h="332104">
                <a:moveTo>
                  <a:pt x="1152348" y="0"/>
                </a:moveTo>
                <a:lnTo>
                  <a:pt x="1148599" y="55700"/>
                </a:lnTo>
                <a:lnTo>
                  <a:pt x="1138186" y="103788"/>
                </a:lnTo>
                <a:lnTo>
                  <a:pt x="1122352" y="141200"/>
                </a:lnTo>
                <a:lnTo>
                  <a:pt x="1094965" y="169177"/>
                </a:lnTo>
                <a:lnTo>
                  <a:pt x="659059" y="171901"/>
                </a:lnTo>
                <a:lnTo>
                  <a:pt x="651252" y="172963"/>
                </a:lnTo>
                <a:lnTo>
                  <a:pt x="616891" y="206752"/>
                </a:lnTo>
                <a:lnTo>
                  <a:pt x="601684" y="245721"/>
                </a:lnTo>
                <a:lnTo>
                  <a:pt x="592059" y="294970"/>
                </a:lnTo>
                <a:lnTo>
                  <a:pt x="589361" y="332000"/>
                </a:lnTo>
                <a:lnTo>
                  <a:pt x="588842" y="313995"/>
                </a:lnTo>
                <a:lnTo>
                  <a:pt x="581922" y="262788"/>
                </a:lnTo>
                <a:lnTo>
                  <a:pt x="568104" y="219217"/>
                </a:lnTo>
                <a:lnTo>
                  <a:pt x="541501" y="180609"/>
                </a:lnTo>
                <a:lnTo>
                  <a:pt x="69668" y="171901"/>
                </a:lnTo>
                <a:lnTo>
                  <a:pt x="61860" y="170838"/>
                </a:lnTo>
                <a:lnTo>
                  <a:pt x="27510" y="137044"/>
                </a:lnTo>
                <a:lnTo>
                  <a:pt x="12312" y="98070"/>
                </a:lnTo>
                <a:lnTo>
                  <a:pt x="2695" y="48818"/>
                </a:lnTo>
                <a:lnTo>
                  <a:pt x="945" y="30647"/>
                </a:lnTo>
                <a:lnTo>
                  <a:pt x="0" y="11787"/>
                </a:lnTo>
              </a:path>
            </a:pathLst>
          </a:custGeom>
          <a:ln w="196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084290" y="2375657"/>
            <a:ext cx="6084793" cy="3361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8001005" y="1243229"/>
            <a:ext cx="1888191" cy="94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62" spc="9" dirty="0">
                <a:latin typeface="Arial"/>
                <a:cs typeface="Arial"/>
              </a:rPr>
              <a:t>spike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Arial"/>
                <a:cs typeface="Arial"/>
              </a:rPr>
              <a:t>response</a:t>
            </a:r>
            <a:endParaRPr sz="2162">
              <a:latin typeface="Arial"/>
              <a:cs typeface="Arial"/>
            </a:endParaRPr>
          </a:p>
          <a:p>
            <a:pPr marR="123271" algn="ctr">
              <a:lnSpc>
                <a:spcPts val="3618"/>
              </a:lnSpc>
              <a:spcBef>
                <a:spcPts val="1240"/>
              </a:spcBef>
            </a:pPr>
            <a:r>
              <a:rPr sz="3530" i="1" spc="79" dirty="0">
                <a:latin typeface="Trebuchet MS"/>
                <a:cs typeface="Trebuchet MS"/>
              </a:rPr>
              <a:t>Y</a:t>
            </a:r>
            <a:endParaRPr sz="353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7148" y="1243229"/>
            <a:ext cx="1671917" cy="94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62" spc="9" dirty="0">
                <a:latin typeface="Arial"/>
                <a:cs typeface="Arial"/>
              </a:rPr>
              <a:t>design</a:t>
            </a:r>
            <a:r>
              <a:rPr sz="2162" spc="66" dirty="0">
                <a:latin typeface="Times New Roman"/>
                <a:cs typeface="Times New Roman"/>
              </a:rPr>
              <a:t> </a:t>
            </a:r>
            <a:r>
              <a:rPr sz="2162" spc="13" dirty="0">
                <a:latin typeface="Arial"/>
                <a:cs typeface="Arial"/>
              </a:rPr>
              <a:t>ma</a:t>
            </a:r>
            <a:r>
              <a:rPr sz="2162" dirty="0">
                <a:latin typeface="Arial"/>
                <a:cs typeface="Arial"/>
              </a:rPr>
              <a:t>t</a:t>
            </a:r>
            <a:r>
              <a:rPr sz="2162" spc="4" dirty="0">
                <a:latin typeface="Arial"/>
                <a:cs typeface="Arial"/>
              </a:rPr>
              <a:t>rix</a:t>
            </a:r>
            <a:endParaRPr sz="2162">
              <a:latin typeface="Arial"/>
              <a:cs typeface="Arial"/>
            </a:endParaRPr>
          </a:p>
          <a:p>
            <a:pPr marR="12887" algn="ctr">
              <a:lnSpc>
                <a:spcPts val="3675"/>
              </a:lnSpc>
              <a:spcBef>
                <a:spcPts val="1143"/>
              </a:spcBef>
            </a:pPr>
            <a:r>
              <a:rPr sz="3530" i="1" spc="565" dirty="0">
                <a:latin typeface="Arial"/>
                <a:cs typeface="Arial"/>
              </a:rPr>
              <a:t>X</a:t>
            </a:r>
            <a:endParaRPr sz="353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54088" y="254115"/>
            <a:ext cx="7306235" cy="441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68" spc="-22" dirty="0">
                <a:latin typeface="Arial"/>
                <a:cs typeface="Arial"/>
              </a:rPr>
              <a:t>S</a:t>
            </a:r>
            <a:r>
              <a:rPr sz="2868" spc="-13" dirty="0">
                <a:latin typeface="Arial"/>
                <a:cs typeface="Arial"/>
              </a:rPr>
              <a:t>t</a:t>
            </a:r>
            <a:r>
              <a:rPr sz="2868" dirty="0">
                <a:latin typeface="Arial"/>
                <a:cs typeface="Arial"/>
              </a:rPr>
              <a:t>i</a:t>
            </a:r>
            <a:r>
              <a:rPr sz="2868" spc="-22" dirty="0">
                <a:latin typeface="Arial"/>
                <a:cs typeface="Arial"/>
              </a:rPr>
              <a:t>mu</a:t>
            </a:r>
            <a:r>
              <a:rPr sz="2868" dirty="0">
                <a:latin typeface="Arial"/>
                <a:cs typeface="Arial"/>
              </a:rPr>
              <a:t>l</a:t>
            </a:r>
            <a:r>
              <a:rPr sz="2868" spc="-18" dirty="0">
                <a:latin typeface="Arial"/>
                <a:cs typeface="Arial"/>
              </a:rPr>
              <a:t>us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+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22" dirty="0">
                <a:latin typeface="Arial"/>
                <a:cs typeface="Arial"/>
              </a:rPr>
              <a:t>H</a:t>
            </a:r>
            <a:r>
              <a:rPr sz="2868" dirty="0">
                <a:latin typeface="Arial"/>
                <a:cs typeface="Arial"/>
              </a:rPr>
              <a:t>i</a:t>
            </a:r>
            <a:r>
              <a:rPr sz="2868" spc="-13" dirty="0">
                <a:latin typeface="Arial"/>
                <a:cs typeface="Arial"/>
              </a:rPr>
              <a:t>story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+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3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Neuron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>
                <a:latin typeface="Arial"/>
                <a:cs typeface="Arial"/>
              </a:rPr>
              <a:t>Coup</a:t>
            </a:r>
            <a:r>
              <a:rPr sz="2868" dirty="0">
                <a:latin typeface="Arial"/>
                <a:cs typeface="Arial"/>
              </a:rPr>
              <a:t>li</a:t>
            </a:r>
            <a:r>
              <a:rPr sz="2868" spc="-18" dirty="0">
                <a:latin typeface="Arial"/>
                <a:cs typeface="Arial"/>
              </a:rPr>
              <a:t>ng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22" dirty="0">
                <a:latin typeface="Arial"/>
                <a:cs typeface="Arial"/>
              </a:rPr>
              <a:t>GLM</a:t>
            </a:r>
            <a:endParaRPr sz="286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6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7574" y="4520138"/>
            <a:ext cx="186018" cy="259976"/>
          </a:xfrm>
          <a:custGeom>
            <a:avLst/>
            <a:gdLst/>
            <a:ahLst/>
            <a:cxnLst/>
            <a:rect l="l" t="t" r="r" b="b"/>
            <a:pathLst>
              <a:path w="210820" h="294639">
                <a:moveTo>
                  <a:pt x="39928" y="224999"/>
                </a:moveTo>
                <a:lnTo>
                  <a:pt x="35173" y="224999"/>
                </a:lnTo>
                <a:lnTo>
                  <a:pt x="24207" y="227579"/>
                </a:lnTo>
                <a:lnTo>
                  <a:pt x="14314" y="236320"/>
                </a:lnTo>
                <a:lnTo>
                  <a:pt x="9522" y="252726"/>
                </a:lnTo>
                <a:lnTo>
                  <a:pt x="11814" y="266474"/>
                </a:lnTo>
                <a:lnTo>
                  <a:pt x="18345" y="277939"/>
                </a:lnTo>
                <a:lnTo>
                  <a:pt x="28519" y="286691"/>
                </a:lnTo>
                <a:lnTo>
                  <a:pt x="41739" y="292297"/>
                </a:lnTo>
                <a:lnTo>
                  <a:pt x="57410" y="294327"/>
                </a:lnTo>
                <a:lnTo>
                  <a:pt x="70105" y="293352"/>
                </a:lnTo>
                <a:lnTo>
                  <a:pt x="82634" y="290517"/>
                </a:lnTo>
                <a:lnTo>
                  <a:pt x="94852" y="285958"/>
                </a:lnTo>
                <a:lnTo>
                  <a:pt x="98724" y="283935"/>
                </a:lnTo>
                <a:lnTo>
                  <a:pt x="62839" y="283935"/>
                </a:lnTo>
                <a:lnTo>
                  <a:pt x="51367" y="283395"/>
                </a:lnTo>
                <a:lnTo>
                  <a:pt x="38354" y="279925"/>
                </a:lnTo>
                <a:lnTo>
                  <a:pt x="27056" y="271403"/>
                </a:lnTo>
                <a:lnTo>
                  <a:pt x="30784" y="265242"/>
                </a:lnTo>
                <a:lnTo>
                  <a:pt x="36545" y="265242"/>
                </a:lnTo>
                <a:lnTo>
                  <a:pt x="42976" y="259493"/>
                </a:lnTo>
                <a:lnTo>
                  <a:pt x="47365" y="255433"/>
                </a:lnTo>
                <a:lnTo>
                  <a:pt x="52090" y="249682"/>
                </a:lnTo>
                <a:lnTo>
                  <a:pt x="52090" y="226690"/>
                </a:lnTo>
                <a:lnTo>
                  <a:pt x="39928" y="224999"/>
                </a:lnTo>
                <a:close/>
              </a:path>
              <a:path w="210820" h="294639">
                <a:moveTo>
                  <a:pt x="168256" y="187210"/>
                </a:moveTo>
                <a:lnTo>
                  <a:pt x="135820" y="187210"/>
                </a:lnTo>
                <a:lnTo>
                  <a:pt x="133594" y="198590"/>
                </a:lnTo>
                <a:lnTo>
                  <a:pt x="130756" y="210086"/>
                </a:lnTo>
                <a:lnTo>
                  <a:pt x="115048" y="245652"/>
                </a:lnTo>
                <a:lnTo>
                  <a:pt x="84505" y="276344"/>
                </a:lnTo>
                <a:lnTo>
                  <a:pt x="62839" y="283935"/>
                </a:lnTo>
                <a:lnTo>
                  <a:pt x="98724" y="283935"/>
                </a:lnTo>
                <a:lnTo>
                  <a:pt x="137727" y="253215"/>
                </a:lnTo>
                <a:lnTo>
                  <a:pt x="159536" y="217250"/>
                </a:lnTo>
                <a:lnTo>
                  <a:pt x="164063" y="203816"/>
                </a:lnTo>
                <a:lnTo>
                  <a:pt x="168256" y="187210"/>
                </a:lnTo>
                <a:close/>
              </a:path>
              <a:path w="210820" h="294639">
                <a:moveTo>
                  <a:pt x="85039" y="9246"/>
                </a:moveTo>
                <a:lnTo>
                  <a:pt x="70347" y="9246"/>
                </a:lnTo>
                <a:lnTo>
                  <a:pt x="70347" y="23794"/>
                </a:lnTo>
                <a:lnTo>
                  <a:pt x="68618" y="37002"/>
                </a:lnTo>
                <a:lnTo>
                  <a:pt x="64881" y="49362"/>
                </a:lnTo>
                <a:lnTo>
                  <a:pt x="58031" y="67851"/>
                </a:lnTo>
                <a:lnTo>
                  <a:pt x="52205" y="84091"/>
                </a:lnTo>
                <a:lnTo>
                  <a:pt x="40425" y="121907"/>
                </a:lnTo>
                <a:lnTo>
                  <a:pt x="36256" y="148782"/>
                </a:lnTo>
                <a:lnTo>
                  <a:pt x="38312" y="167365"/>
                </a:lnTo>
                <a:lnTo>
                  <a:pt x="63384" y="199663"/>
                </a:lnTo>
                <a:lnTo>
                  <a:pt x="88313" y="205652"/>
                </a:lnTo>
                <a:lnTo>
                  <a:pt x="102561" y="204412"/>
                </a:lnTo>
                <a:lnTo>
                  <a:pt x="115087" y="200757"/>
                </a:lnTo>
                <a:lnTo>
                  <a:pt x="124301" y="195891"/>
                </a:lnTo>
                <a:lnTo>
                  <a:pt x="95010" y="195891"/>
                </a:lnTo>
                <a:lnTo>
                  <a:pt x="79187" y="192025"/>
                </a:lnTo>
                <a:lnTo>
                  <a:pt x="70072" y="182190"/>
                </a:lnTo>
                <a:lnTo>
                  <a:pt x="66012" y="169080"/>
                </a:lnTo>
                <a:lnTo>
                  <a:pt x="66132" y="157555"/>
                </a:lnTo>
                <a:lnTo>
                  <a:pt x="74277" y="110938"/>
                </a:lnTo>
                <a:lnTo>
                  <a:pt x="94355" y="54035"/>
                </a:lnTo>
                <a:lnTo>
                  <a:pt x="97202" y="43714"/>
                </a:lnTo>
                <a:lnTo>
                  <a:pt x="95500" y="27302"/>
                </a:lnTo>
                <a:lnTo>
                  <a:pt x="89956" y="14297"/>
                </a:lnTo>
                <a:lnTo>
                  <a:pt x="85039" y="9246"/>
                </a:lnTo>
                <a:close/>
              </a:path>
              <a:path w="210820" h="294639">
                <a:moveTo>
                  <a:pt x="203911" y="4174"/>
                </a:moveTo>
                <a:lnTo>
                  <a:pt x="192420" y="4174"/>
                </a:lnTo>
                <a:lnTo>
                  <a:pt x="185318" y="6878"/>
                </a:lnTo>
                <a:lnTo>
                  <a:pt x="181264" y="13986"/>
                </a:lnTo>
                <a:lnTo>
                  <a:pt x="180258" y="16010"/>
                </a:lnTo>
                <a:lnTo>
                  <a:pt x="176540" y="30213"/>
                </a:lnTo>
                <a:lnTo>
                  <a:pt x="174863" y="38333"/>
                </a:lnTo>
                <a:lnTo>
                  <a:pt x="171553" y="50504"/>
                </a:lnTo>
                <a:lnTo>
                  <a:pt x="145084" y="157025"/>
                </a:lnTo>
                <a:lnTo>
                  <a:pt x="111322" y="192138"/>
                </a:lnTo>
                <a:lnTo>
                  <a:pt x="95010" y="195891"/>
                </a:lnTo>
                <a:lnTo>
                  <a:pt x="124301" y="195891"/>
                </a:lnTo>
                <a:lnTo>
                  <a:pt x="126103" y="194939"/>
                </a:lnTo>
                <a:lnTo>
                  <a:pt x="135820" y="187210"/>
                </a:lnTo>
                <a:lnTo>
                  <a:pt x="168256" y="187210"/>
                </a:lnTo>
                <a:lnTo>
                  <a:pt x="208666" y="27178"/>
                </a:lnTo>
                <a:lnTo>
                  <a:pt x="210342" y="20746"/>
                </a:lnTo>
                <a:lnTo>
                  <a:pt x="210342" y="8234"/>
                </a:lnTo>
                <a:lnTo>
                  <a:pt x="203911" y="4174"/>
                </a:lnTo>
                <a:close/>
              </a:path>
              <a:path w="210820" h="294639">
                <a:moveTo>
                  <a:pt x="68972" y="0"/>
                </a:moveTo>
                <a:lnTo>
                  <a:pt x="23496" y="21379"/>
                </a:lnTo>
                <a:lnTo>
                  <a:pt x="2946" y="58224"/>
                </a:lnTo>
                <a:lnTo>
                  <a:pt x="0" y="74184"/>
                </a:lnTo>
                <a:lnTo>
                  <a:pt x="10149" y="74184"/>
                </a:lnTo>
                <a:lnTo>
                  <a:pt x="10485" y="73160"/>
                </a:lnTo>
                <a:lnTo>
                  <a:pt x="12862" y="65716"/>
                </a:lnTo>
                <a:lnTo>
                  <a:pt x="19736" y="45974"/>
                </a:lnTo>
                <a:lnTo>
                  <a:pt x="44242" y="13465"/>
                </a:lnTo>
                <a:lnTo>
                  <a:pt x="62575" y="9246"/>
                </a:lnTo>
                <a:lnTo>
                  <a:pt x="85039" y="9246"/>
                </a:lnTo>
                <a:lnTo>
                  <a:pt x="80977" y="5072"/>
                </a:lnTo>
                <a:lnTo>
                  <a:pt x="68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0888" y="2347087"/>
            <a:ext cx="710453" cy="29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spikes</a:t>
            </a:r>
            <a:endParaRPr sz="189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5219" y="1304939"/>
            <a:ext cx="1182781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478" marR="4483" indent="-123271" defTabSz="806867">
              <a:lnSpc>
                <a:spcPts val="2206"/>
              </a:lnSpc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membrane</a:t>
            </a:r>
            <a:r>
              <a:rPr sz="189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potential</a:t>
            </a:r>
            <a:endParaRPr sz="189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6279" y="1970370"/>
            <a:ext cx="1014132" cy="1014132"/>
          </a:xfrm>
          <a:custGeom>
            <a:avLst/>
            <a:gdLst/>
            <a:ahLst/>
            <a:cxnLst/>
            <a:rect l="l" t="t" r="r" b="b"/>
            <a:pathLst>
              <a:path w="1149350" h="1149350">
                <a:moveTo>
                  <a:pt x="980633" y="168249"/>
                </a:moveTo>
                <a:lnTo>
                  <a:pt x="1012600" y="202910"/>
                </a:lnTo>
                <a:lnTo>
                  <a:pt x="1041202" y="239452"/>
                </a:lnTo>
                <a:lnTo>
                  <a:pt x="1066440" y="277666"/>
                </a:lnTo>
                <a:lnTo>
                  <a:pt x="1088312" y="317345"/>
                </a:lnTo>
                <a:lnTo>
                  <a:pt x="1106820" y="358278"/>
                </a:lnTo>
                <a:lnTo>
                  <a:pt x="1121962" y="400256"/>
                </a:lnTo>
                <a:lnTo>
                  <a:pt x="1133740" y="443070"/>
                </a:lnTo>
                <a:lnTo>
                  <a:pt x="1142152" y="486512"/>
                </a:lnTo>
                <a:lnTo>
                  <a:pt x="1147200" y="530372"/>
                </a:lnTo>
                <a:lnTo>
                  <a:pt x="1148882" y="574441"/>
                </a:lnTo>
                <a:lnTo>
                  <a:pt x="1147200" y="618510"/>
                </a:lnTo>
                <a:lnTo>
                  <a:pt x="1142152" y="662370"/>
                </a:lnTo>
                <a:lnTo>
                  <a:pt x="1133740" y="705811"/>
                </a:lnTo>
                <a:lnTo>
                  <a:pt x="1121962" y="748626"/>
                </a:lnTo>
                <a:lnTo>
                  <a:pt x="1106820" y="790604"/>
                </a:lnTo>
                <a:lnTo>
                  <a:pt x="1088312" y="831537"/>
                </a:lnTo>
                <a:lnTo>
                  <a:pt x="1066440" y="871215"/>
                </a:lnTo>
                <a:lnTo>
                  <a:pt x="1041202" y="909430"/>
                </a:lnTo>
                <a:lnTo>
                  <a:pt x="1012600" y="945972"/>
                </a:lnTo>
                <a:lnTo>
                  <a:pt x="980633" y="980633"/>
                </a:lnTo>
                <a:lnTo>
                  <a:pt x="945972" y="1012600"/>
                </a:lnTo>
                <a:lnTo>
                  <a:pt x="909431" y="1041202"/>
                </a:lnTo>
                <a:lnTo>
                  <a:pt x="871217" y="1066440"/>
                </a:lnTo>
                <a:lnTo>
                  <a:pt x="831540" y="1088312"/>
                </a:lnTo>
                <a:lnTo>
                  <a:pt x="790608" y="1106820"/>
                </a:lnTo>
                <a:lnTo>
                  <a:pt x="748632" y="1121962"/>
                </a:lnTo>
                <a:lnTo>
                  <a:pt x="705819" y="1133740"/>
                </a:lnTo>
                <a:lnTo>
                  <a:pt x="662378" y="1142152"/>
                </a:lnTo>
                <a:lnTo>
                  <a:pt x="618520" y="1147200"/>
                </a:lnTo>
                <a:lnTo>
                  <a:pt x="574452" y="1148882"/>
                </a:lnTo>
                <a:lnTo>
                  <a:pt x="530384" y="1147200"/>
                </a:lnTo>
                <a:lnTo>
                  <a:pt x="486525" y="1142152"/>
                </a:lnTo>
                <a:lnTo>
                  <a:pt x="443084" y="1133740"/>
                </a:lnTo>
                <a:lnTo>
                  <a:pt x="400269" y="1121962"/>
                </a:lnTo>
                <a:lnTo>
                  <a:pt x="358290" y="1106820"/>
                </a:lnTo>
                <a:lnTo>
                  <a:pt x="317357" y="1088312"/>
                </a:lnTo>
                <a:lnTo>
                  <a:pt x="277676" y="1066440"/>
                </a:lnTo>
                <a:lnTo>
                  <a:pt x="239459" y="1041202"/>
                </a:lnTo>
                <a:lnTo>
                  <a:pt x="202914" y="1012600"/>
                </a:lnTo>
                <a:lnTo>
                  <a:pt x="168249" y="980633"/>
                </a:lnTo>
                <a:lnTo>
                  <a:pt x="136282" y="945972"/>
                </a:lnTo>
                <a:lnTo>
                  <a:pt x="107679" y="909430"/>
                </a:lnTo>
                <a:lnTo>
                  <a:pt x="82442" y="871215"/>
                </a:lnTo>
                <a:lnTo>
                  <a:pt x="60569" y="831537"/>
                </a:lnTo>
                <a:lnTo>
                  <a:pt x="42062" y="790604"/>
                </a:lnTo>
                <a:lnTo>
                  <a:pt x="26919" y="748626"/>
                </a:lnTo>
                <a:lnTo>
                  <a:pt x="15142" y="705811"/>
                </a:lnTo>
                <a:lnTo>
                  <a:pt x="6729" y="662370"/>
                </a:lnTo>
                <a:lnTo>
                  <a:pt x="1682" y="618510"/>
                </a:lnTo>
                <a:lnTo>
                  <a:pt x="0" y="574441"/>
                </a:lnTo>
                <a:lnTo>
                  <a:pt x="1682" y="530372"/>
                </a:lnTo>
                <a:lnTo>
                  <a:pt x="6729" y="486512"/>
                </a:lnTo>
                <a:lnTo>
                  <a:pt x="15142" y="443070"/>
                </a:lnTo>
                <a:lnTo>
                  <a:pt x="26919" y="400256"/>
                </a:lnTo>
                <a:lnTo>
                  <a:pt x="42062" y="358278"/>
                </a:lnTo>
                <a:lnTo>
                  <a:pt x="60569" y="317345"/>
                </a:lnTo>
                <a:lnTo>
                  <a:pt x="82442" y="277666"/>
                </a:lnTo>
                <a:lnTo>
                  <a:pt x="107679" y="239452"/>
                </a:lnTo>
                <a:lnTo>
                  <a:pt x="136282" y="202910"/>
                </a:lnTo>
                <a:lnTo>
                  <a:pt x="168249" y="168249"/>
                </a:lnTo>
                <a:lnTo>
                  <a:pt x="202914" y="136282"/>
                </a:lnTo>
                <a:lnTo>
                  <a:pt x="239459" y="107679"/>
                </a:lnTo>
                <a:lnTo>
                  <a:pt x="277676" y="82442"/>
                </a:lnTo>
                <a:lnTo>
                  <a:pt x="317357" y="60569"/>
                </a:lnTo>
                <a:lnTo>
                  <a:pt x="358290" y="42062"/>
                </a:lnTo>
                <a:lnTo>
                  <a:pt x="400269" y="26919"/>
                </a:lnTo>
                <a:lnTo>
                  <a:pt x="443084" y="15142"/>
                </a:lnTo>
                <a:lnTo>
                  <a:pt x="486525" y="6729"/>
                </a:lnTo>
                <a:lnTo>
                  <a:pt x="530384" y="1682"/>
                </a:lnTo>
                <a:lnTo>
                  <a:pt x="574452" y="0"/>
                </a:lnTo>
                <a:lnTo>
                  <a:pt x="618520" y="1682"/>
                </a:lnTo>
                <a:lnTo>
                  <a:pt x="662378" y="6729"/>
                </a:lnTo>
                <a:lnTo>
                  <a:pt x="705819" y="15142"/>
                </a:lnTo>
                <a:lnTo>
                  <a:pt x="748632" y="26919"/>
                </a:lnTo>
                <a:lnTo>
                  <a:pt x="790608" y="42062"/>
                </a:lnTo>
                <a:lnTo>
                  <a:pt x="831540" y="60569"/>
                </a:lnTo>
                <a:lnTo>
                  <a:pt x="871217" y="82442"/>
                </a:lnTo>
                <a:lnTo>
                  <a:pt x="909431" y="107679"/>
                </a:lnTo>
                <a:lnTo>
                  <a:pt x="945972" y="136282"/>
                </a:lnTo>
                <a:lnTo>
                  <a:pt x="980633" y="168249"/>
                </a:lnTo>
              </a:path>
            </a:pathLst>
          </a:custGeom>
          <a:ln w="1964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4378" y="2168930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43076" y="2168930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21975" y="2168930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61725" y="2168930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9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23201" y="23478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12051" y="23478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84677" y="23478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54879" y="2526917"/>
            <a:ext cx="0" cy="108696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6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73501" y="2526917"/>
            <a:ext cx="0" cy="108696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69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82853" y="25267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52400" y="25267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71676" y="25267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44302" y="25267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24427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22602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43702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51801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12051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72275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74127" y="216914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03326" y="2169145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03952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64203" y="2705603"/>
            <a:ext cx="0" cy="114860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2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89746" y="1434572"/>
            <a:ext cx="907947" cy="429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46915" y="1719153"/>
            <a:ext cx="583266" cy="375397"/>
          </a:xfrm>
          <a:custGeom>
            <a:avLst/>
            <a:gdLst/>
            <a:ahLst/>
            <a:cxnLst/>
            <a:rect l="l" t="t" r="r" b="b"/>
            <a:pathLst>
              <a:path w="661034" h="425450">
                <a:moveTo>
                  <a:pt x="0" y="424860"/>
                </a:moveTo>
                <a:lnTo>
                  <a:pt x="644286" y="10607"/>
                </a:lnTo>
                <a:lnTo>
                  <a:pt x="660806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87190" y="1672088"/>
            <a:ext cx="116541" cy="100853"/>
          </a:xfrm>
          <a:custGeom>
            <a:avLst/>
            <a:gdLst/>
            <a:ahLst/>
            <a:cxnLst/>
            <a:rect l="l" t="t" r="r" b="b"/>
            <a:pathLst>
              <a:path w="132079" h="114300">
                <a:moveTo>
                  <a:pt x="131460" y="0"/>
                </a:moveTo>
                <a:lnTo>
                  <a:pt x="0" y="14234"/>
                </a:lnTo>
                <a:lnTo>
                  <a:pt x="63947" y="113720"/>
                </a:lnTo>
                <a:lnTo>
                  <a:pt x="131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45823" y="3115245"/>
            <a:ext cx="795616" cy="829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37555" y="2473802"/>
            <a:ext cx="578784" cy="0"/>
          </a:xfrm>
          <a:custGeom>
            <a:avLst/>
            <a:gdLst/>
            <a:ahLst/>
            <a:cxnLst/>
            <a:rect l="l" t="t" r="r" b="b"/>
            <a:pathLst>
              <a:path w="655954">
                <a:moveTo>
                  <a:pt x="0" y="0"/>
                </a:moveTo>
                <a:lnTo>
                  <a:pt x="655746" y="0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98836" y="242162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0"/>
                </a:moveTo>
                <a:lnTo>
                  <a:pt x="0" y="118262"/>
                </a:lnTo>
                <a:lnTo>
                  <a:pt x="118262" y="59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9692" y="2933341"/>
            <a:ext cx="763681" cy="382121"/>
          </a:xfrm>
          <a:custGeom>
            <a:avLst/>
            <a:gdLst/>
            <a:ahLst/>
            <a:cxnLst/>
            <a:rect l="l" t="t" r="r" b="b"/>
            <a:pathLst>
              <a:path w="865504" h="433070">
                <a:moveTo>
                  <a:pt x="0" y="0"/>
                </a:moveTo>
                <a:lnTo>
                  <a:pt x="847862" y="423885"/>
                </a:lnTo>
                <a:lnTo>
                  <a:pt x="865449" y="432663"/>
                </a:lnTo>
              </a:path>
            </a:pathLst>
          </a:custGeom>
          <a:ln w="3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14488" y="3260697"/>
            <a:ext cx="117101" cy="93569"/>
          </a:xfrm>
          <a:custGeom>
            <a:avLst/>
            <a:gdLst/>
            <a:ahLst/>
            <a:cxnLst/>
            <a:rect l="l" t="t" r="r" b="b"/>
            <a:pathLst>
              <a:path w="132715" h="106045">
                <a:moveTo>
                  <a:pt x="52882" y="0"/>
                </a:moveTo>
                <a:lnTo>
                  <a:pt x="0" y="105765"/>
                </a:lnTo>
                <a:lnTo>
                  <a:pt x="132222" y="105765"/>
                </a:lnTo>
                <a:lnTo>
                  <a:pt x="52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07664" y="1645842"/>
            <a:ext cx="2042272" cy="1939738"/>
          </a:xfrm>
          <a:custGeom>
            <a:avLst/>
            <a:gdLst/>
            <a:ahLst/>
            <a:cxnLst/>
            <a:rect l="l" t="t" r="r" b="b"/>
            <a:pathLst>
              <a:path w="2314575" h="2198370">
                <a:moveTo>
                  <a:pt x="561394" y="2197892"/>
                </a:moveTo>
                <a:lnTo>
                  <a:pt x="549723" y="2143354"/>
                </a:lnTo>
                <a:lnTo>
                  <a:pt x="509373" y="2112095"/>
                </a:lnTo>
                <a:lnTo>
                  <a:pt x="447393" y="2098128"/>
                </a:lnTo>
                <a:lnTo>
                  <a:pt x="370832" y="2095468"/>
                </a:lnTo>
                <a:lnTo>
                  <a:pt x="329287" y="2096508"/>
                </a:lnTo>
                <a:lnTo>
                  <a:pt x="286739" y="2098129"/>
                </a:lnTo>
                <a:lnTo>
                  <a:pt x="244071" y="2099583"/>
                </a:lnTo>
                <a:lnTo>
                  <a:pt x="202163" y="2100123"/>
                </a:lnTo>
                <a:lnTo>
                  <a:pt x="161896" y="2098999"/>
                </a:lnTo>
                <a:lnTo>
                  <a:pt x="89811" y="2088769"/>
                </a:lnTo>
                <a:lnTo>
                  <a:pt x="34865" y="2062906"/>
                </a:lnTo>
                <a:lnTo>
                  <a:pt x="4106" y="2015425"/>
                </a:lnTo>
                <a:lnTo>
                  <a:pt x="0" y="1981707"/>
                </a:lnTo>
                <a:lnTo>
                  <a:pt x="5404" y="1951621"/>
                </a:lnTo>
                <a:lnTo>
                  <a:pt x="44393" y="1899728"/>
                </a:lnTo>
                <a:lnTo>
                  <a:pt x="75462" y="1876564"/>
                </a:lnTo>
                <a:lnTo>
                  <a:pt x="112569" y="1854354"/>
                </a:lnTo>
                <a:lnTo>
                  <a:pt x="154455" y="1832419"/>
                </a:lnTo>
                <a:lnTo>
                  <a:pt x="199861" y="1810081"/>
                </a:lnTo>
                <a:lnTo>
                  <a:pt x="247531" y="1786664"/>
                </a:lnTo>
                <a:lnTo>
                  <a:pt x="296204" y="1761491"/>
                </a:lnTo>
                <a:lnTo>
                  <a:pt x="344623" y="1733883"/>
                </a:lnTo>
                <a:lnTo>
                  <a:pt x="391528" y="1703164"/>
                </a:lnTo>
                <a:lnTo>
                  <a:pt x="435662" y="1668656"/>
                </a:lnTo>
                <a:lnTo>
                  <a:pt x="475766" y="1629681"/>
                </a:lnTo>
                <a:lnTo>
                  <a:pt x="510582" y="1585563"/>
                </a:lnTo>
                <a:lnTo>
                  <a:pt x="538851" y="1535624"/>
                </a:lnTo>
                <a:lnTo>
                  <a:pt x="559314" y="1479187"/>
                </a:lnTo>
                <a:lnTo>
                  <a:pt x="570713" y="1415574"/>
                </a:lnTo>
                <a:lnTo>
                  <a:pt x="571790" y="1344108"/>
                </a:lnTo>
                <a:lnTo>
                  <a:pt x="561286" y="1264111"/>
                </a:lnTo>
                <a:lnTo>
                  <a:pt x="537943" y="1174907"/>
                </a:lnTo>
                <a:lnTo>
                  <a:pt x="519243" y="1137835"/>
                </a:lnTo>
                <a:lnTo>
                  <a:pt x="490922" y="1106088"/>
                </a:lnTo>
                <a:lnTo>
                  <a:pt x="455517" y="1076878"/>
                </a:lnTo>
                <a:lnTo>
                  <a:pt x="415566" y="1047417"/>
                </a:lnTo>
                <a:lnTo>
                  <a:pt x="394679" y="1031721"/>
                </a:lnTo>
                <a:lnTo>
                  <a:pt x="352669" y="996657"/>
                </a:lnTo>
                <a:lnTo>
                  <a:pt x="312458" y="954372"/>
                </a:lnTo>
                <a:lnTo>
                  <a:pt x="276584" y="902079"/>
                </a:lnTo>
                <a:lnTo>
                  <a:pt x="247584" y="836989"/>
                </a:lnTo>
                <a:lnTo>
                  <a:pt x="236456" y="798775"/>
                </a:lnTo>
                <a:lnTo>
                  <a:pt x="227998" y="756316"/>
                </a:lnTo>
                <a:lnTo>
                  <a:pt x="222527" y="709264"/>
                </a:lnTo>
                <a:lnTo>
                  <a:pt x="221496" y="653252"/>
                </a:lnTo>
                <a:lnTo>
                  <a:pt x="227039" y="597582"/>
                </a:lnTo>
                <a:lnTo>
                  <a:pt x="238936" y="542562"/>
                </a:lnTo>
                <a:lnTo>
                  <a:pt x="256963" y="488496"/>
                </a:lnTo>
                <a:lnTo>
                  <a:pt x="280897" y="435691"/>
                </a:lnTo>
                <a:lnTo>
                  <a:pt x="310515" y="384452"/>
                </a:lnTo>
                <a:lnTo>
                  <a:pt x="345595" y="335085"/>
                </a:lnTo>
                <a:lnTo>
                  <a:pt x="385914" y="287895"/>
                </a:lnTo>
                <a:lnTo>
                  <a:pt x="431250" y="243190"/>
                </a:lnTo>
                <a:lnTo>
                  <a:pt x="481379" y="201273"/>
                </a:lnTo>
                <a:lnTo>
                  <a:pt x="536078" y="162452"/>
                </a:lnTo>
                <a:lnTo>
                  <a:pt x="595126" y="127032"/>
                </a:lnTo>
                <a:lnTo>
                  <a:pt x="658298" y="95318"/>
                </a:lnTo>
                <a:lnTo>
                  <a:pt x="725374" y="67617"/>
                </a:lnTo>
                <a:lnTo>
                  <a:pt x="796129" y="44234"/>
                </a:lnTo>
                <a:lnTo>
                  <a:pt x="870340" y="25475"/>
                </a:lnTo>
                <a:lnTo>
                  <a:pt x="947786" y="11646"/>
                </a:lnTo>
                <a:lnTo>
                  <a:pt x="1028244" y="3052"/>
                </a:lnTo>
                <a:lnTo>
                  <a:pt x="1111490" y="0"/>
                </a:lnTo>
                <a:lnTo>
                  <a:pt x="1197302" y="2794"/>
                </a:lnTo>
                <a:lnTo>
                  <a:pt x="1250419" y="7104"/>
                </a:lnTo>
                <a:lnTo>
                  <a:pt x="1309390" y="13598"/>
                </a:lnTo>
                <a:lnTo>
                  <a:pt x="1373288" y="22635"/>
                </a:lnTo>
                <a:lnTo>
                  <a:pt x="1441185" y="34572"/>
                </a:lnTo>
                <a:lnTo>
                  <a:pt x="1512153" y="49768"/>
                </a:lnTo>
                <a:lnTo>
                  <a:pt x="1585265" y="68579"/>
                </a:lnTo>
                <a:lnTo>
                  <a:pt x="1659594" y="91364"/>
                </a:lnTo>
                <a:lnTo>
                  <a:pt x="1734211" y="118480"/>
                </a:lnTo>
                <a:lnTo>
                  <a:pt x="1808189" y="150285"/>
                </a:lnTo>
                <a:lnTo>
                  <a:pt x="1880601" y="187137"/>
                </a:lnTo>
                <a:lnTo>
                  <a:pt x="1950519" y="229393"/>
                </a:lnTo>
                <a:lnTo>
                  <a:pt x="2017015" y="277412"/>
                </a:lnTo>
                <a:lnTo>
                  <a:pt x="2079162" y="331551"/>
                </a:lnTo>
                <a:lnTo>
                  <a:pt x="2136032" y="392167"/>
                </a:lnTo>
                <a:lnTo>
                  <a:pt x="2186698" y="459619"/>
                </a:lnTo>
                <a:lnTo>
                  <a:pt x="2230232" y="534263"/>
                </a:lnTo>
                <a:lnTo>
                  <a:pt x="2265706" y="616459"/>
                </a:lnTo>
                <a:lnTo>
                  <a:pt x="2292193" y="706564"/>
                </a:lnTo>
                <a:lnTo>
                  <a:pt x="2308766" y="804934"/>
                </a:lnTo>
                <a:lnTo>
                  <a:pt x="2314496" y="911929"/>
                </a:lnTo>
                <a:lnTo>
                  <a:pt x="2309551" y="1012063"/>
                </a:lnTo>
                <a:lnTo>
                  <a:pt x="2295397" y="1101978"/>
                </a:lnTo>
                <a:lnTo>
                  <a:pt x="2273058" y="1182722"/>
                </a:lnTo>
                <a:lnTo>
                  <a:pt x="2243557" y="1255343"/>
                </a:lnTo>
                <a:lnTo>
                  <a:pt x="2207917" y="1320889"/>
                </a:lnTo>
                <a:lnTo>
                  <a:pt x="2167161" y="1380406"/>
                </a:lnTo>
                <a:lnTo>
                  <a:pt x="2122313" y="1434943"/>
                </a:lnTo>
                <a:lnTo>
                  <a:pt x="2074395" y="1485547"/>
                </a:lnTo>
                <a:lnTo>
                  <a:pt x="2024431" y="1533265"/>
                </a:lnTo>
                <a:lnTo>
                  <a:pt x="1973443" y="1579146"/>
                </a:lnTo>
                <a:lnTo>
                  <a:pt x="1922456" y="1624237"/>
                </a:lnTo>
                <a:lnTo>
                  <a:pt x="1872491" y="1669585"/>
                </a:lnTo>
                <a:lnTo>
                  <a:pt x="1824573" y="1716239"/>
                </a:lnTo>
                <a:lnTo>
                  <a:pt x="1779725" y="1765245"/>
                </a:lnTo>
                <a:lnTo>
                  <a:pt x="1738969" y="1817652"/>
                </a:lnTo>
                <a:lnTo>
                  <a:pt x="1703329" y="1874506"/>
                </a:lnTo>
                <a:lnTo>
                  <a:pt x="1673828" y="1936856"/>
                </a:lnTo>
                <a:lnTo>
                  <a:pt x="1651489" y="2005750"/>
                </a:lnTo>
                <a:lnTo>
                  <a:pt x="1637335" y="2082234"/>
                </a:lnTo>
                <a:lnTo>
                  <a:pt x="1632390" y="2167356"/>
                </a:lnTo>
              </a:path>
            </a:pathLst>
          </a:custGeom>
          <a:ln w="22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92734" y="2581216"/>
            <a:ext cx="393887" cy="449356"/>
          </a:xfrm>
          <a:custGeom>
            <a:avLst/>
            <a:gdLst/>
            <a:ahLst/>
            <a:cxnLst/>
            <a:rect l="l" t="t" r="r" b="b"/>
            <a:pathLst>
              <a:path w="446404" h="509270">
                <a:moveTo>
                  <a:pt x="223113" y="0"/>
                </a:moveTo>
                <a:lnTo>
                  <a:pt x="169494" y="6754"/>
                </a:lnTo>
                <a:lnTo>
                  <a:pt x="120576" y="26241"/>
                </a:lnTo>
                <a:lnTo>
                  <a:pt x="77910" y="57300"/>
                </a:lnTo>
                <a:lnTo>
                  <a:pt x="43045" y="98768"/>
                </a:lnTo>
                <a:lnTo>
                  <a:pt x="17532" y="149482"/>
                </a:lnTo>
                <a:lnTo>
                  <a:pt x="6483" y="187855"/>
                </a:lnTo>
                <a:lnTo>
                  <a:pt x="739" y="229477"/>
                </a:lnTo>
                <a:lnTo>
                  <a:pt x="0" y="251399"/>
                </a:lnTo>
                <a:lnTo>
                  <a:pt x="739" y="273367"/>
                </a:lnTo>
                <a:lnTo>
                  <a:pt x="6483" y="315307"/>
                </a:lnTo>
                <a:lnTo>
                  <a:pt x="17532" y="354242"/>
                </a:lnTo>
                <a:lnTo>
                  <a:pt x="33425" y="389757"/>
                </a:lnTo>
                <a:lnTo>
                  <a:pt x="65345" y="435711"/>
                </a:lnTo>
                <a:lnTo>
                  <a:pt x="105583" y="471642"/>
                </a:lnTo>
                <a:lnTo>
                  <a:pt x="152589" y="496151"/>
                </a:lnTo>
                <a:lnTo>
                  <a:pt x="204813" y="507843"/>
                </a:lnTo>
                <a:lnTo>
                  <a:pt x="223113" y="508650"/>
                </a:lnTo>
                <a:lnTo>
                  <a:pt x="241413" y="507843"/>
                </a:lnTo>
                <a:lnTo>
                  <a:pt x="293641" y="496151"/>
                </a:lnTo>
                <a:lnTo>
                  <a:pt x="340652" y="471642"/>
                </a:lnTo>
                <a:lnTo>
                  <a:pt x="380897" y="435711"/>
                </a:lnTo>
                <a:lnTo>
                  <a:pt x="412823" y="389757"/>
                </a:lnTo>
                <a:lnTo>
                  <a:pt x="428720" y="354242"/>
                </a:lnTo>
                <a:lnTo>
                  <a:pt x="439772" y="315307"/>
                </a:lnTo>
                <a:lnTo>
                  <a:pt x="445517" y="273367"/>
                </a:lnTo>
                <a:lnTo>
                  <a:pt x="446257" y="251399"/>
                </a:lnTo>
                <a:lnTo>
                  <a:pt x="445517" y="229477"/>
                </a:lnTo>
                <a:lnTo>
                  <a:pt x="439772" y="187855"/>
                </a:lnTo>
                <a:lnTo>
                  <a:pt x="428720" y="149482"/>
                </a:lnTo>
                <a:lnTo>
                  <a:pt x="412823" y="114703"/>
                </a:lnTo>
                <a:lnTo>
                  <a:pt x="380897" y="70023"/>
                </a:lnTo>
                <a:lnTo>
                  <a:pt x="340652" y="35366"/>
                </a:lnTo>
                <a:lnTo>
                  <a:pt x="293641" y="11892"/>
                </a:lnTo>
                <a:lnTo>
                  <a:pt x="241413" y="764"/>
                </a:lnTo>
                <a:lnTo>
                  <a:pt x="223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92736" y="2581211"/>
            <a:ext cx="393887" cy="449356"/>
          </a:xfrm>
          <a:custGeom>
            <a:avLst/>
            <a:gdLst/>
            <a:ahLst/>
            <a:cxnLst/>
            <a:rect l="l" t="t" r="r" b="b"/>
            <a:pathLst>
              <a:path w="446404" h="509270">
                <a:moveTo>
                  <a:pt x="446248" y="251431"/>
                </a:moveTo>
                <a:lnTo>
                  <a:pt x="443327" y="294709"/>
                </a:lnTo>
                <a:lnTo>
                  <a:pt x="434870" y="335192"/>
                </a:lnTo>
                <a:lnTo>
                  <a:pt x="421338" y="372464"/>
                </a:lnTo>
                <a:lnTo>
                  <a:pt x="403190" y="406112"/>
                </a:lnTo>
                <a:lnTo>
                  <a:pt x="368318" y="448881"/>
                </a:lnTo>
                <a:lnTo>
                  <a:pt x="325646" y="481162"/>
                </a:lnTo>
                <a:lnTo>
                  <a:pt x="276725" y="501557"/>
                </a:lnTo>
                <a:lnTo>
                  <a:pt x="223108" y="508667"/>
                </a:lnTo>
                <a:lnTo>
                  <a:pt x="204810" y="507859"/>
                </a:lnTo>
                <a:lnTo>
                  <a:pt x="152589" y="496166"/>
                </a:lnTo>
                <a:lnTo>
                  <a:pt x="105584" y="471654"/>
                </a:lnTo>
                <a:lnTo>
                  <a:pt x="65347" y="435721"/>
                </a:lnTo>
                <a:lnTo>
                  <a:pt x="33426" y="389767"/>
                </a:lnTo>
                <a:lnTo>
                  <a:pt x="17533" y="354255"/>
                </a:lnTo>
                <a:lnTo>
                  <a:pt x="6484" y="315326"/>
                </a:lnTo>
                <a:lnTo>
                  <a:pt x="739" y="273394"/>
                </a:lnTo>
                <a:lnTo>
                  <a:pt x="0" y="251431"/>
                </a:lnTo>
                <a:lnTo>
                  <a:pt x="739" y="229507"/>
                </a:lnTo>
                <a:lnTo>
                  <a:pt x="6484" y="187879"/>
                </a:lnTo>
                <a:lnTo>
                  <a:pt x="17533" y="149501"/>
                </a:lnTo>
                <a:lnTo>
                  <a:pt x="33426" y="114717"/>
                </a:lnTo>
                <a:lnTo>
                  <a:pt x="65347" y="70032"/>
                </a:lnTo>
                <a:lnTo>
                  <a:pt x="105584" y="35370"/>
                </a:lnTo>
                <a:lnTo>
                  <a:pt x="152589" y="11893"/>
                </a:lnTo>
                <a:lnTo>
                  <a:pt x="204810" y="764"/>
                </a:lnTo>
                <a:lnTo>
                  <a:pt x="223108" y="0"/>
                </a:lnTo>
                <a:lnTo>
                  <a:pt x="241407" y="764"/>
                </a:lnTo>
                <a:lnTo>
                  <a:pt x="293631" y="11893"/>
                </a:lnTo>
                <a:lnTo>
                  <a:pt x="340641" y="35370"/>
                </a:lnTo>
                <a:lnTo>
                  <a:pt x="380885" y="70032"/>
                </a:lnTo>
                <a:lnTo>
                  <a:pt x="412812" y="114717"/>
                </a:lnTo>
                <a:lnTo>
                  <a:pt x="428710" y="149501"/>
                </a:lnTo>
                <a:lnTo>
                  <a:pt x="439761" y="187879"/>
                </a:lnTo>
                <a:lnTo>
                  <a:pt x="445508" y="229507"/>
                </a:lnTo>
                <a:lnTo>
                  <a:pt x="446248" y="251431"/>
                </a:lnTo>
                <a:close/>
              </a:path>
            </a:pathLst>
          </a:custGeom>
          <a:ln w="22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13074" y="2785475"/>
            <a:ext cx="748553" cy="398929"/>
          </a:xfrm>
          <a:custGeom>
            <a:avLst/>
            <a:gdLst/>
            <a:ahLst/>
            <a:cxnLst/>
            <a:rect l="l" t="t" r="r" b="b"/>
            <a:pathLst>
              <a:path w="848360" h="452120">
                <a:moveTo>
                  <a:pt x="0" y="0"/>
                </a:moveTo>
                <a:lnTo>
                  <a:pt x="43233" y="1664"/>
                </a:lnTo>
                <a:lnTo>
                  <a:pt x="85428" y="7198"/>
                </a:lnTo>
                <a:lnTo>
                  <a:pt x="125844" y="17411"/>
                </a:lnTo>
                <a:lnTo>
                  <a:pt x="163740" y="33110"/>
                </a:lnTo>
                <a:lnTo>
                  <a:pt x="198373" y="55106"/>
                </a:lnTo>
                <a:lnTo>
                  <a:pt x="229004" y="84208"/>
                </a:lnTo>
                <a:lnTo>
                  <a:pt x="254913" y="121541"/>
                </a:lnTo>
                <a:lnTo>
                  <a:pt x="273008" y="164967"/>
                </a:lnTo>
                <a:lnTo>
                  <a:pt x="285069" y="210978"/>
                </a:lnTo>
                <a:lnTo>
                  <a:pt x="291773" y="242186"/>
                </a:lnTo>
                <a:lnTo>
                  <a:pt x="295178" y="257747"/>
                </a:lnTo>
                <a:lnTo>
                  <a:pt x="307419" y="303448"/>
                </a:lnTo>
                <a:lnTo>
                  <a:pt x="325876" y="346254"/>
                </a:lnTo>
                <a:lnTo>
                  <a:pt x="354631" y="384337"/>
                </a:lnTo>
                <a:lnTo>
                  <a:pt x="398966" y="418662"/>
                </a:lnTo>
                <a:lnTo>
                  <a:pt x="459542" y="446202"/>
                </a:lnTo>
                <a:lnTo>
                  <a:pt x="516398" y="452107"/>
                </a:lnTo>
                <a:lnTo>
                  <a:pt x="543505" y="448060"/>
                </a:lnTo>
                <a:lnTo>
                  <a:pt x="595219" y="428193"/>
                </a:lnTo>
                <a:lnTo>
                  <a:pt x="643799" y="395594"/>
                </a:lnTo>
                <a:lnTo>
                  <a:pt x="689477" y="353827"/>
                </a:lnTo>
                <a:lnTo>
                  <a:pt x="732488" y="306452"/>
                </a:lnTo>
                <a:lnTo>
                  <a:pt x="773066" y="257031"/>
                </a:lnTo>
                <a:lnTo>
                  <a:pt x="792515" y="232665"/>
                </a:lnTo>
                <a:lnTo>
                  <a:pt x="811443" y="209124"/>
                </a:lnTo>
                <a:lnTo>
                  <a:pt x="829880" y="186852"/>
                </a:lnTo>
                <a:lnTo>
                  <a:pt x="847855" y="166294"/>
                </a:lnTo>
              </a:path>
            </a:pathLst>
          </a:custGeom>
          <a:ln w="33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16843" y="2565833"/>
            <a:ext cx="393887" cy="474569"/>
          </a:xfrm>
          <a:custGeom>
            <a:avLst/>
            <a:gdLst/>
            <a:ahLst/>
            <a:cxnLst/>
            <a:rect l="l" t="t" r="r" b="b"/>
            <a:pathLst>
              <a:path w="446404" h="537845">
                <a:moveTo>
                  <a:pt x="223113" y="0"/>
                </a:moveTo>
                <a:lnTo>
                  <a:pt x="169494" y="7813"/>
                </a:lnTo>
                <a:lnTo>
                  <a:pt x="120576" y="30007"/>
                </a:lnTo>
                <a:lnTo>
                  <a:pt x="77910" y="64714"/>
                </a:lnTo>
                <a:lnTo>
                  <a:pt x="43045" y="110065"/>
                </a:lnTo>
                <a:lnTo>
                  <a:pt x="24901" y="145291"/>
                </a:lnTo>
                <a:lnTo>
                  <a:pt x="11373" y="183863"/>
                </a:lnTo>
                <a:lnTo>
                  <a:pt x="2919" y="225228"/>
                </a:lnTo>
                <a:lnTo>
                  <a:pt x="0" y="268833"/>
                </a:lnTo>
                <a:lnTo>
                  <a:pt x="739" y="290885"/>
                </a:lnTo>
                <a:lnTo>
                  <a:pt x="6483" y="333447"/>
                </a:lnTo>
                <a:lnTo>
                  <a:pt x="17532" y="373491"/>
                </a:lnTo>
                <a:lnTo>
                  <a:pt x="33425" y="410463"/>
                </a:lnTo>
                <a:lnTo>
                  <a:pt x="53704" y="443811"/>
                </a:lnTo>
                <a:lnTo>
                  <a:pt x="91341" y="485825"/>
                </a:lnTo>
                <a:lnTo>
                  <a:pt x="136264" y="516570"/>
                </a:lnTo>
                <a:lnTo>
                  <a:pt x="186921" y="534178"/>
                </a:lnTo>
                <a:lnTo>
                  <a:pt x="223113" y="537697"/>
                </a:lnTo>
                <a:lnTo>
                  <a:pt x="241413" y="536806"/>
                </a:lnTo>
                <a:lnTo>
                  <a:pt x="293641" y="523991"/>
                </a:lnTo>
                <a:lnTo>
                  <a:pt x="340652" y="497417"/>
                </a:lnTo>
                <a:lnTo>
                  <a:pt x="380897" y="458952"/>
                </a:lnTo>
                <a:lnTo>
                  <a:pt x="403201" y="427625"/>
                </a:lnTo>
                <a:lnTo>
                  <a:pt x="421349" y="392396"/>
                </a:lnTo>
                <a:lnTo>
                  <a:pt x="434880" y="353818"/>
                </a:lnTo>
                <a:lnTo>
                  <a:pt x="443336" y="312446"/>
                </a:lnTo>
                <a:lnTo>
                  <a:pt x="446257" y="268833"/>
                </a:lnTo>
                <a:lnTo>
                  <a:pt x="445517" y="246785"/>
                </a:lnTo>
                <a:lnTo>
                  <a:pt x="439772" y="204231"/>
                </a:lnTo>
                <a:lnTo>
                  <a:pt x="428720" y="164193"/>
                </a:lnTo>
                <a:lnTo>
                  <a:pt x="412823" y="127225"/>
                </a:lnTo>
                <a:lnTo>
                  <a:pt x="392540" y="93881"/>
                </a:lnTo>
                <a:lnTo>
                  <a:pt x="354895" y="51870"/>
                </a:lnTo>
                <a:lnTo>
                  <a:pt x="309967" y="21126"/>
                </a:lnTo>
                <a:lnTo>
                  <a:pt x="259306" y="3518"/>
                </a:lnTo>
                <a:lnTo>
                  <a:pt x="223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16817" y="2565849"/>
            <a:ext cx="393887" cy="474569"/>
          </a:xfrm>
          <a:custGeom>
            <a:avLst/>
            <a:gdLst/>
            <a:ahLst/>
            <a:cxnLst/>
            <a:rect l="l" t="t" r="r" b="b"/>
            <a:pathLst>
              <a:path w="446404" h="537845">
                <a:moveTo>
                  <a:pt x="446248" y="268842"/>
                </a:moveTo>
                <a:lnTo>
                  <a:pt x="443327" y="312445"/>
                </a:lnTo>
                <a:lnTo>
                  <a:pt x="434873" y="353809"/>
                </a:lnTo>
                <a:lnTo>
                  <a:pt x="421344" y="392382"/>
                </a:lnTo>
                <a:lnTo>
                  <a:pt x="403200" y="427608"/>
                </a:lnTo>
                <a:lnTo>
                  <a:pt x="380900" y="458935"/>
                </a:lnTo>
                <a:lnTo>
                  <a:pt x="340663" y="497401"/>
                </a:lnTo>
                <a:lnTo>
                  <a:pt x="293658" y="523976"/>
                </a:lnTo>
                <a:lnTo>
                  <a:pt x="241437" y="536792"/>
                </a:lnTo>
                <a:lnTo>
                  <a:pt x="223139" y="537684"/>
                </a:lnTo>
                <a:lnTo>
                  <a:pt x="204840" y="536792"/>
                </a:lnTo>
                <a:lnTo>
                  <a:pt x="152616" y="523976"/>
                </a:lnTo>
                <a:lnTo>
                  <a:pt x="105606" y="497401"/>
                </a:lnTo>
                <a:lnTo>
                  <a:pt x="65362" y="458935"/>
                </a:lnTo>
                <a:lnTo>
                  <a:pt x="43057" y="427608"/>
                </a:lnTo>
                <a:lnTo>
                  <a:pt x="24909" y="392382"/>
                </a:lnTo>
                <a:lnTo>
                  <a:pt x="11377" y="353809"/>
                </a:lnTo>
                <a:lnTo>
                  <a:pt x="2920" y="312445"/>
                </a:lnTo>
                <a:lnTo>
                  <a:pt x="0" y="268842"/>
                </a:lnTo>
                <a:lnTo>
                  <a:pt x="739" y="246791"/>
                </a:lnTo>
                <a:lnTo>
                  <a:pt x="6486" y="204232"/>
                </a:lnTo>
                <a:lnTo>
                  <a:pt x="17537" y="164191"/>
                </a:lnTo>
                <a:lnTo>
                  <a:pt x="33435" y="127222"/>
                </a:lnTo>
                <a:lnTo>
                  <a:pt x="53719" y="93877"/>
                </a:lnTo>
                <a:lnTo>
                  <a:pt x="91363" y="51867"/>
                </a:lnTo>
                <a:lnTo>
                  <a:pt x="136290" y="21125"/>
                </a:lnTo>
                <a:lnTo>
                  <a:pt x="186949" y="3518"/>
                </a:lnTo>
                <a:lnTo>
                  <a:pt x="223139" y="0"/>
                </a:lnTo>
                <a:lnTo>
                  <a:pt x="241437" y="891"/>
                </a:lnTo>
                <a:lnTo>
                  <a:pt x="293658" y="13704"/>
                </a:lnTo>
                <a:lnTo>
                  <a:pt x="340663" y="40275"/>
                </a:lnTo>
                <a:lnTo>
                  <a:pt x="380900" y="78737"/>
                </a:lnTo>
                <a:lnTo>
                  <a:pt x="403200" y="110062"/>
                </a:lnTo>
                <a:lnTo>
                  <a:pt x="421344" y="145288"/>
                </a:lnTo>
                <a:lnTo>
                  <a:pt x="434873" y="183862"/>
                </a:lnTo>
                <a:lnTo>
                  <a:pt x="443327" y="225231"/>
                </a:lnTo>
                <a:lnTo>
                  <a:pt x="446248" y="268842"/>
                </a:lnTo>
                <a:close/>
              </a:path>
            </a:pathLst>
          </a:custGeom>
          <a:ln w="22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17047" y="2712142"/>
            <a:ext cx="91328" cy="189379"/>
          </a:xfrm>
          <a:custGeom>
            <a:avLst/>
            <a:gdLst/>
            <a:ahLst/>
            <a:cxnLst/>
            <a:rect l="l" t="t" r="r" b="b"/>
            <a:pathLst>
              <a:path w="103504" h="214629">
                <a:moveTo>
                  <a:pt x="50843" y="0"/>
                </a:moveTo>
                <a:lnTo>
                  <a:pt x="14745" y="33032"/>
                </a:lnTo>
                <a:lnTo>
                  <a:pt x="2497" y="78521"/>
                </a:lnTo>
                <a:lnTo>
                  <a:pt x="0" y="116862"/>
                </a:lnTo>
                <a:lnTo>
                  <a:pt x="1496" y="134656"/>
                </a:lnTo>
                <a:lnTo>
                  <a:pt x="13867" y="180196"/>
                </a:lnTo>
                <a:lnTo>
                  <a:pt x="45060" y="212978"/>
                </a:lnTo>
                <a:lnTo>
                  <a:pt x="54823" y="214462"/>
                </a:lnTo>
                <a:lnTo>
                  <a:pt x="63554" y="211695"/>
                </a:lnTo>
                <a:lnTo>
                  <a:pt x="91761" y="174217"/>
                </a:lnTo>
                <a:lnTo>
                  <a:pt x="102237" y="125880"/>
                </a:lnTo>
                <a:lnTo>
                  <a:pt x="103004" y="107344"/>
                </a:lnTo>
                <a:lnTo>
                  <a:pt x="102881" y="99871"/>
                </a:lnTo>
                <a:lnTo>
                  <a:pt x="94746" y="49178"/>
                </a:lnTo>
                <a:lnTo>
                  <a:pt x="76278" y="13490"/>
                </a:lnTo>
                <a:lnTo>
                  <a:pt x="50843" y="0"/>
                </a:lnTo>
                <a:close/>
              </a:path>
            </a:pathLst>
          </a:custGeom>
          <a:solidFill>
            <a:srgbClr val="32649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36883" y="2754083"/>
            <a:ext cx="48185" cy="111498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5424" y="0"/>
                </a:moveTo>
                <a:lnTo>
                  <a:pt x="3236" y="35352"/>
                </a:lnTo>
                <a:lnTo>
                  <a:pt x="0" y="73576"/>
                </a:lnTo>
                <a:lnTo>
                  <a:pt x="2385" y="90558"/>
                </a:lnTo>
                <a:lnTo>
                  <a:pt x="6806" y="105053"/>
                </a:lnTo>
                <a:lnTo>
                  <a:pt x="13058" y="116288"/>
                </a:lnTo>
                <a:lnTo>
                  <a:pt x="20936" y="123489"/>
                </a:lnTo>
                <a:lnTo>
                  <a:pt x="30237" y="125883"/>
                </a:lnTo>
                <a:lnTo>
                  <a:pt x="37849" y="120948"/>
                </a:lnTo>
                <a:lnTo>
                  <a:pt x="44386" y="111389"/>
                </a:lnTo>
                <a:lnTo>
                  <a:pt x="49494" y="98025"/>
                </a:lnTo>
                <a:lnTo>
                  <a:pt x="52818" y="81677"/>
                </a:lnTo>
                <a:lnTo>
                  <a:pt x="54005" y="63164"/>
                </a:lnTo>
                <a:lnTo>
                  <a:pt x="53739" y="54307"/>
                </a:lnTo>
                <a:lnTo>
                  <a:pt x="41325" y="10231"/>
                </a:lnTo>
                <a:lnTo>
                  <a:pt x="25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84491" y="2715289"/>
            <a:ext cx="91328" cy="189379"/>
          </a:xfrm>
          <a:custGeom>
            <a:avLst/>
            <a:gdLst/>
            <a:ahLst/>
            <a:cxnLst/>
            <a:rect l="l" t="t" r="r" b="b"/>
            <a:pathLst>
              <a:path w="103504" h="214629">
                <a:moveTo>
                  <a:pt x="50877" y="0"/>
                </a:moveTo>
                <a:lnTo>
                  <a:pt x="14768" y="33004"/>
                </a:lnTo>
                <a:lnTo>
                  <a:pt x="2502" y="78483"/>
                </a:lnTo>
                <a:lnTo>
                  <a:pt x="0" y="116813"/>
                </a:lnTo>
                <a:lnTo>
                  <a:pt x="1495" y="134613"/>
                </a:lnTo>
                <a:lnTo>
                  <a:pt x="13870" y="180164"/>
                </a:lnTo>
                <a:lnTo>
                  <a:pt x="45055" y="212950"/>
                </a:lnTo>
                <a:lnTo>
                  <a:pt x="54809" y="214435"/>
                </a:lnTo>
                <a:lnTo>
                  <a:pt x="63550" y="211675"/>
                </a:lnTo>
                <a:lnTo>
                  <a:pt x="91767" y="174219"/>
                </a:lnTo>
                <a:lnTo>
                  <a:pt x="102239" y="125884"/>
                </a:lnTo>
                <a:lnTo>
                  <a:pt x="103006" y="107345"/>
                </a:lnTo>
                <a:lnTo>
                  <a:pt x="102884" y="99892"/>
                </a:lnTo>
                <a:lnTo>
                  <a:pt x="94760" y="49189"/>
                </a:lnTo>
                <a:lnTo>
                  <a:pt x="76306" y="13494"/>
                </a:lnTo>
                <a:lnTo>
                  <a:pt x="50877" y="0"/>
                </a:lnTo>
                <a:close/>
              </a:path>
            </a:pathLst>
          </a:custGeom>
          <a:solidFill>
            <a:srgbClr val="32649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04331" y="2754085"/>
            <a:ext cx="48185" cy="111498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5438" y="0"/>
                </a:moveTo>
                <a:lnTo>
                  <a:pt x="3240" y="35366"/>
                </a:lnTo>
                <a:lnTo>
                  <a:pt x="0" y="73591"/>
                </a:lnTo>
                <a:lnTo>
                  <a:pt x="2391" y="90568"/>
                </a:lnTo>
                <a:lnTo>
                  <a:pt x="6820" y="105058"/>
                </a:lnTo>
                <a:lnTo>
                  <a:pt x="13080" y="116289"/>
                </a:lnTo>
                <a:lnTo>
                  <a:pt x="20964" y="123488"/>
                </a:lnTo>
                <a:lnTo>
                  <a:pt x="30265" y="125881"/>
                </a:lnTo>
                <a:lnTo>
                  <a:pt x="37878" y="120946"/>
                </a:lnTo>
                <a:lnTo>
                  <a:pt x="44415" y="111387"/>
                </a:lnTo>
                <a:lnTo>
                  <a:pt x="49523" y="98024"/>
                </a:lnTo>
                <a:lnTo>
                  <a:pt x="52847" y="81675"/>
                </a:lnTo>
                <a:lnTo>
                  <a:pt x="54034" y="63162"/>
                </a:lnTo>
                <a:lnTo>
                  <a:pt x="53767" y="54295"/>
                </a:lnTo>
                <a:lnTo>
                  <a:pt x="41348" y="10228"/>
                </a:lnTo>
                <a:lnTo>
                  <a:pt x="25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275011" y="1736031"/>
            <a:ext cx="1734859" cy="1253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75082" y="1724909"/>
            <a:ext cx="1735231" cy="1264584"/>
          </a:xfrm>
          <a:custGeom>
            <a:avLst/>
            <a:gdLst/>
            <a:ahLst/>
            <a:cxnLst/>
            <a:rect l="l" t="t" r="r" b="b"/>
            <a:pathLst>
              <a:path w="1966595" h="1433195">
                <a:moveTo>
                  <a:pt x="118622" y="546306"/>
                </a:moveTo>
                <a:lnTo>
                  <a:pt x="106252" y="550455"/>
                </a:lnTo>
                <a:lnTo>
                  <a:pt x="94021" y="551889"/>
                </a:lnTo>
                <a:lnTo>
                  <a:pt x="82045" y="550826"/>
                </a:lnTo>
                <a:lnTo>
                  <a:pt x="38984" y="525955"/>
                </a:lnTo>
                <a:lnTo>
                  <a:pt x="14998" y="491747"/>
                </a:lnTo>
                <a:lnTo>
                  <a:pt x="1584" y="450736"/>
                </a:lnTo>
                <a:lnTo>
                  <a:pt x="0" y="436570"/>
                </a:lnTo>
                <a:lnTo>
                  <a:pt x="50" y="422519"/>
                </a:lnTo>
                <a:lnTo>
                  <a:pt x="11161" y="383228"/>
                </a:lnTo>
                <a:lnTo>
                  <a:pt x="51071" y="344291"/>
                </a:lnTo>
                <a:lnTo>
                  <a:pt x="90322" y="323110"/>
                </a:lnTo>
                <a:lnTo>
                  <a:pt x="137328" y="315311"/>
                </a:lnTo>
                <a:lnTo>
                  <a:pt x="150124" y="316543"/>
                </a:lnTo>
                <a:lnTo>
                  <a:pt x="161605" y="318622"/>
                </a:lnTo>
                <a:lnTo>
                  <a:pt x="171844" y="320908"/>
                </a:lnTo>
                <a:lnTo>
                  <a:pt x="180915" y="322760"/>
                </a:lnTo>
                <a:lnTo>
                  <a:pt x="214895" y="288893"/>
                </a:lnTo>
                <a:lnTo>
                  <a:pt x="220186" y="245093"/>
                </a:lnTo>
                <a:lnTo>
                  <a:pt x="223434" y="176497"/>
                </a:lnTo>
                <a:lnTo>
                  <a:pt x="225462" y="163615"/>
                </a:lnTo>
                <a:lnTo>
                  <a:pt x="248160" y="130077"/>
                </a:lnTo>
                <a:lnTo>
                  <a:pt x="287425" y="121008"/>
                </a:lnTo>
                <a:lnTo>
                  <a:pt x="298772" y="121890"/>
                </a:lnTo>
                <a:lnTo>
                  <a:pt x="346046" y="135319"/>
                </a:lnTo>
                <a:lnTo>
                  <a:pt x="389567" y="160274"/>
                </a:lnTo>
                <a:lnTo>
                  <a:pt x="396106" y="149219"/>
                </a:lnTo>
                <a:lnTo>
                  <a:pt x="417242" y="115911"/>
                </a:lnTo>
                <a:lnTo>
                  <a:pt x="442907" y="86911"/>
                </a:lnTo>
                <a:lnTo>
                  <a:pt x="482369" y="66604"/>
                </a:lnTo>
                <a:lnTo>
                  <a:pt x="534238" y="55093"/>
                </a:lnTo>
                <a:lnTo>
                  <a:pt x="550202" y="53878"/>
                </a:lnTo>
                <a:lnTo>
                  <a:pt x="565400" y="54083"/>
                </a:lnTo>
                <a:lnTo>
                  <a:pt x="605768" y="63887"/>
                </a:lnTo>
                <a:lnTo>
                  <a:pt x="636989" y="88861"/>
                </a:lnTo>
                <a:lnTo>
                  <a:pt x="657378" y="130794"/>
                </a:lnTo>
                <a:lnTo>
                  <a:pt x="664121" y="169053"/>
                </a:lnTo>
                <a:lnTo>
                  <a:pt x="665250" y="191472"/>
                </a:lnTo>
                <a:lnTo>
                  <a:pt x="664801" y="216173"/>
                </a:lnTo>
                <a:lnTo>
                  <a:pt x="662711" y="243221"/>
                </a:lnTo>
                <a:lnTo>
                  <a:pt x="665533" y="226990"/>
                </a:lnTo>
                <a:lnTo>
                  <a:pt x="678175" y="189481"/>
                </a:lnTo>
                <a:lnTo>
                  <a:pt x="699036" y="148374"/>
                </a:lnTo>
                <a:lnTo>
                  <a:pt x="726786" y="107430"/>
                </a:lnTo>
                <a:lnTo>
                  <a:pt x="760094" y="70409"/>
                </a:lnTo>
                <a:lnTo>
                  <a:pt x="797628" y="41071"/>
                </a:lnTo>
                <a:lnTo>
                  <a:pt x="838057" y="23175"/>
                </a:lnTo>
                <a:lnTo>
                  <a:pt x="858941" y="19694"/>
                </a:lnTo>
                <a:lnTo>
                  <a:pt x="880050" y="20483"/>
                </a:lnTo>
                <a:lnTo>
                  <a:pt x="922277" y="36754"/>
                </a:lnTo>
                <a:lnTo>
                  <a:pt x="963405" y="75748"/>
                </a:lnTo>
                <a:lnTo>
                  <a:pt x="983141" y="104941"/>
                </a:lnTo>
                <a:lnTo>
                  <a:pt x="988273" y="84303"/>
                </a:lnTo>
                <a:lnTo>
                  <a:pt x="1010077" y="49223"/>
                </a:lnTo>
                <a:lnTo>
                  <a:pt x="1044113" y="23002"/>
                </a:lnTo>
                <a:lnTo>
                  <a:pt x="1086595" y="6355"/>
                </a:lnTo>
                <a:lnTo>
                  <a:pt x="1133739" y="0"/>
                </a:lnTo>
                <a:lnTo>
                  <a:pt x="1157876" y="905"/>
                </a:lnTo>
                <a:lnTo>
                  <a:pt x="1204913" y="11328"/>
                </a:lnTo>
                <a:lnTo>
                  <a:pt x="1247148" y="33832"/>
                </a:lnTo>
                <a:lnTo>
                  <a:pt x="1280794" y="69134"/>
                </a:lnTo>
                <a:lnTo>
                  <a:pt x="1302066" y="117949"/>
                </a:lnTo>
                <a:lnTo>
                  <a:pt x="1307179" y="180994"/>
                </a:lnTo>
                <a:lnTo>
                  <a:pt x="1314070" y="172664"/>
                </a:lnTo>
                <a:lnTo>
                  <a:pt x="1350591" y="148098"/>
                </a:lnTo>
                <a:lnTo>
                  <a:pt x="1397003" y="138421"/>
                </a:lnTo>
                <a:lnTo>
                  <a:pt x="1409457" y="138466"/>
                </a:lnTo>
                <a:lnTo>
                  <a:pt x="1447385" y="144813"/>
                </a:lnTo>
                <a:lnTo>
                  <a:pt x="1484215" y="160862"/>
                </a:lnTo>
                <a:lnTo>
                  <a:pt x="1511731" y="189377"/>
                </a:lnTo>
                <a:lnTo>
                  <a:pt x="1525205" y="233530"/>
                </a:lnTo>
                <a:lnTo>
                  <a:pt x="1525071" y="244908"/>
                </a:lnTo>
                <a:lnTo>
                  <a:pt x="1513425" y="288375"/>
                </a:lnTo>
                <a:lnTo>
                  <a:pt x="1495727" y="315653"/>
                </a:lnTo>
                <a:lnTo>
                  <a:pt x="1504397" y="308053"/>
                </a:lnTo>
                <a:lnTo>
                  <a:pt x="1549333" y="289035"/>
                </a:lnTo>
                <a:lnTo>
                  <a:pt x="1591304" y="285296"/>
                </a:lnTo>
                <a:lnTo>
                  <a:pt x="1606393" y="285783"/>
                </a:lnTo>
                <a:lnTo>
                  <a:pt x="1653707" y="291724"/>
                </a:lnTo>
                <a:lnTo>
                  <a:pt x="1702216" y="303318"/>
                </a:lnTo>
                <a:lnTo>
                  <a:pt x="1749509" y="319185"/>
                </a:lnTo>
                <a:lnTo>
                  <a:pt x="1798922" y="342146"/>
                </a:lnTo>
                <a:lnTo>
                  <a:pt x="1834475" y="383558"/>
                </a:lnTo>
                <a:lnTo>
                  <a:pt x="1841245" y="417028"/>
                </a:lnTo>
                <a:lnTo>
                  <a:pt x="1840396" y="434943"/>
                </a:lnTo>
                <a:lnTo>
                  <a:pt x="1831636" y="472171"/>
                </a:lnTo>
                <a:lnTo>
                  <a:pt x="1815341" y="509976"/>
                </a:lnTo>
                <a:lnTo>
                  <a:pt x="1793764" y="546818"/>
                </a:lnTo>
                <a:lnTo>
                  <a:pt x="1769158" y="581153"/>
                </a:lnTo>
                <a:lnTo>
                  <a:pt x="1743778" y="611440"/>
                </a:lnTo>
                <a:lnTo>
                  <a:pt x="1709185" y="645907"/>
                </a:lnTo>
                <a:lnTo>
                  <a:pt x="1752196" y="647908"/>
                </a:lnTo>
                <a:lnTo>
                  <a:pt x="1791680" y="656100"/>
                </a:lnTo>
                <a:lnTo>
                  <a:pt x="1827501" y="669773"/>
                </a:lnTo>
                <a:lnTo>
                  <a:pt x="1887617" y="710718"/>
                </a:lnTo>
                <a:lnTo>
                  <a:pt x="1931468" y="765061"/>
                </a:lnTo>
                <a:lnTo>
                  <a:pt x="1957974" y="827118"/>
                </a:lnTo>
                <a:lnTo>
                  <a:pt x="1966058" y="891206"/>
                </a:lnTo>
                <a:lnTo>
                  <a:pt x="1962855" y="922235"/>
                </a:lnTo>
                <a:lnTo>
                  <a:pt x="1941286" y="978714"/>
                </a:lnTo>
                <a:lnTo>
                  <a:pt x="1898601" y="1023017"/>
                </a:lnTo>
                <a:lnTo>
                  <a:pt x="1833721" y="1049460"/>
                </a:lnTo>
                <a:lnTo>
                  <a:pt x="1792622" y="1054208"/>
                </a:lnTo>
                <a:lnTo>
                  <a:pt x="1745569" y="1052360"/>
                </a:lnTo>
                <a:lnTo>
                  <a:pt x="1757898" y="1055248"/>
                </a:lnTo>
                <a:lnTo>
                  <a:pt x="1793597" y="1086337"/>
                </a:lnTo>
                <a:lnTo>
                  <a:pt x="1807338" y="1123558"/>
                </a:lnTo>
                <a:lnTo>
                  <a:pt x="1811261" y="1165615"/>
                </a:lnTo>
                <a:lnTo>
                  <a:pt x="1810597" y="1179607"/>
                </a:lnTo>
                <a:lnTo>
                  <a:pt x="1803325" y="1218198"/>
                </a:lnTo>
                <a:lnTo>
                  <a:pt x="1774002" y="1271885"/>
                </a:lnTo>
                <a:lnTo>
                  <a:pt x="1746092" y="1300297"/>
                </a:lnTo>
                <a:lnTo>
                  <a:pt x="1701065" y="1320074"/>
                </a:lnTo>
                <a:lnTo>
                  <a:pt x="1685612" y="1321495"/>
                </a:lnTo>
                <a:lnTo>
                  <a:pt x="1670104" y="1320712"/>
                </a:lnTo>
                <a:lnTo>
                  <a:pt x="1624253" y="1307444"/>
                </a:lnTo>
                <a:lnTo>
                  <a:pt x="1581508" y="1282620"/>
                </a:lnTo>
                <a:lnTo>
                  <a:pt x="1544572" y="1252445"/>
                </a:lnTo>
                <a:lnTo>
                  <a:pt x="1524509" y="1232419"/>
                </a:lnTo>
                <a:lnTo>
                  <a:pt x="1536389" y="1250741"/>
                </a:lnTo>
                <a:lnTo>
                  <a:pt x="1540436" y="1270815"/>
                </a:lnTo>
                <a:lnTo>
                  <a:pt x="1537444" y="1292027"/>
                </a:lnTo>
                <a:lnTo>
                  <a:pt x="1528206" y="1313764"/>
                </a:lnTo>
                <a:lnTo>
                  <a:pt x="1494173" y="1356361"/>
                </a:lnTo>
                <a:lnTo>
                  <a:pt x="1444688" y="1393700"/>
                </a:lnTo>
                <a:lnTo>
                  <a:pt x="1386106" y="1420875"/>
                </a:lnTo>
                <a:lnTo>
                  <a:pt x="1324778" y="1432979"/>
                </a:lnTo>
                <a:lnTo>
                  <a:pt x="1295070" y="1431847"/>
                </a:lnTo>
                <a:lnTo>
                  <a:pt x="1241535" y="1412147"/>
                </a:lnTo>
                <a:lnTo>
                  <a:pt x="1201137" y="1365111"/>
                </a:lnTo>
                <a:lnTo>
                  <a:pt x="1180229" y="1285833"/>
                </a:lnTo>
                <a:lnTo>
                  <a:pt x="1179068" y="1232571"/>
                </a:lnTo>
                <a:lnTo>
                  <a:pt x="1173349" y="1240103"/>
                </a:lnTo>
                <a:lnTo>
                  <a:pt x="1143259" y="1273021"/>
                </a:lnTo>
                <a:lnTo>
                  <a:pt x="1104667" y="1304660"/>
                </a:lnTo>
                <a:lnTo>
                  <a:pt x="1061618" y="1327356"/>
                </a:lnTo>
                <a:lnTo>
                  <a:pt x="1028840" y="1333901"/>
                </a:lnTo>
                <a:lnTo>
                  <a:pt x="1018158" y="1333448"/>
                </a:lnTo>
                <a:lnTo>
                  <a:pt x="971247" y="1309688"/>
                </a:lnTo>
                <a:lnTo>
                  <a:pt x="942728" y="1262991"/>
                </a:lnTo>
                <a:lnTo>
                  <a:pt x="938030" y="1226477"/>
                </a:lnTo>
                <a:lnTo>
                  <a:pt x="939038" y="1207048"/>
                </a:lnTo>
                <a:lnTo>
                  <a:pt x="946209" y="1166587"/>
                </a:lnTo>
                <a:lnTo>
                  <a:pt x="958172" y="1124972"/>
                </a:lnTo>
                <a:lnTo>
                  <a:pt x="972428" y="1083386"/>
                </a:lnTo>
                <a:lnTo>
                  <a:pt x="979636" y="1062973"/>
                </a:lnTo>
                <a:lnTo>
                  <a:pt x="986481" y="1043011"/>
                </a:lnTo>
                <a:lnTo>
                  <a:pt x="997832" y="1005029"/>
                </a:lnTo>
                <a:lnTo>
                  <a:pt x="1004330" y="955130"/>
                </a:lnTo>
                <a:lnTo>
                  <a:pt x="986465" y="954137"/>
                </a:lnTo>
                <a:lnTo>
                  <a:pt x="968796" y="952769"/>
                </a:lnTo>
                <a:lnTo>
                  <a:pt x="918459" y="945851"/>
                </a:lnTo>
                <a:lnTo>
                  <a:pt x="875248" y="933517"/>
                </a:lnTo>
                <a:lnTo>
                  <a:pt x="835656" y="905997"/>
                </a:lnTo>
                <a:lnTo>
                  <a:pt x="824686" y="875062"/>
                </a:lnTo>
                <a:lnTo>
                  <a:pt x="825388" y="862486"/>
                </a:lnTo>
                <a:lnTo>
                  <a:pt x="828518" y="848684"/>
                </a:lnTo>
                <a:lnTo>
                  <a:pt x="834224" y="833598"/>
                </a:lnTo>
                <a:lnTo>
                  <a:pt x="842655" y="817172"/>
                </a:lnTo>
                <a:lnTo>
                  <a:pt x="853960" y="799349"/>
                </a:lnTo>
                <a:lnTo>
                  <a:pt x="845032" y="811619"/>
                </a:lnTo>
                <a:lnTo>
                  <a:pt x="816701" y="842130"/>
                </a:lnTo>
                <a:lnTo>
                  <a:pt x="773916" y="868247"/>
                </a:lnTo>
                <a:lnTo>
                  <a:pt x="736753" y="877030"/>
                </a:lnTo>
                <a:lnTo>
                  <a:pt x="723199" y="877918"/>
                </a:lnTo>
                <a:lnTo>
                  <a:pt x="704944" y="877206"/>
                </a:lnTo>
                <a:lnTo>
                  <a:pt x="662648" y="865565"/>
                </a:lnTo>
                <a:lnTo>
                  <a:pt x="629537" y="831936"/>
                </a:lnTo>
                <a:lnTo>
                  <a:pt x="613904" y="784006"/>
                </a:lnTo>
                <a:lnTo>
                  <a:pt x="607654" y="742871"/>
                </a:lnTo>
                <a:lnTo>
                  <a:pt x="605783" y="728752"/>
                </a:lnTo>
                <a:lnTo>
                  <a:pt x="603760" y="714611"/>
                </a:lnTo>
                <a:lnTo>
                  <a:pt x="601427" y="700557"/>
                </a:lnTo>
                <a:lnTo>
                  <a:pt x="601577" y="715217"/>
                </a:lnTo>
                <a:lnTo>
                  <a:pt x="601902" y="729945"/>
                </a:lnTo>
                <a:lnTo>
                  <a:pt x="602255" y="744628"/>
                </a:lnTo>
                <a:lnTo>
                  <a:pt x="602487" y="759152"/>
                </a:lnTo>
                <a:lnTo>
                  <a:pt x="600976" y="800623"/>
                </a:lnTo>
                <a:lnTo>
                  <a:pt x="588267" y="846759"/>
                </a:lnTo>
                <a:lnTo>
                  <a:pt x="554633" y="875731"/>
                </a:lnTo>
                <a:lnTo>
                  <a:pt x="509962" y="881802"/>
                </a:lnTo>
                <a:lnTo>
                  <a:pt x="492185" y="879991"/>
                </a:lnTo>
                <a:lnTo>
                  <a:pt x="452724" y="863599"/>
                </a:lnTo>
                <a:lnTo>
                  <a:pt x="426533" y="822752"/>
                </a:lnTo>
                <a:lnTo>
                  <a:pt x="421144" y="784043"/>
                </a:lnTo>
                <a:lnTo>
                  <a:pt x="421214" y="770543"/>
                </a:lnTo>
                <a:lnTo>
                  <a:pt x="421953" y="757037"/>
                </a:lnTo>
                <a:lnTo>
                  <a:pt x="423201" y="743703"/>
                </a:lnTo>
                <a:lnTo>
                  <a:pt x="424800" y="730716"/>
                </a:lnTo>
                <a:lnTo>
                  <a:pt x="426590" y="718254"/>
                </a:lnTo>
                <a:lnTo>
                  <a:pt x="420389" y="744710"/>
                </a:lnTo>
                <a:lnTo>
                  <a:pt x="398215" y="786012"/>
                </a:lnTo>
                <a:lnTo>
                  <a:pt x="366294" y="813212"/>
                </a:lnTo>
                <a:lnTo>
                  <a:pt x="328565" y="827963"/>
                </a:lnTo>
                <a:lnTo>
                  <a:pt x="288964" y="831920"/>
                </a:lnTo>
                <a:lnTo>
                  <a:pt x="269693" y="830368"/>
                </a:lnTo>
                <a:lnTo>
                  <a:pt x="219900" y="814065"/>
                </a:lnTo>
                <a:lnTo>
                  <a:pt x="192477" y="784637"/>
                </a:lnTo>
                <a:lnTo>
                  <a:pt x="190604" y="772876"/>
                </a:lnTo>
                <a:lnTo>
                  <a:pt x="193186" y="760483"/>
                </a:lnTo>
                <a:lnTo>
                  <a:pt x="200714" y="747665"/>
                </a:lnTo>
                <a:lnTo>
                  <a:pt x="213681" y="734630"/>
                </a:lnTo>
                <a:lnTo>
                  <a:pt x="190915" y="750895"/>
                </a:lnTo>
                <a:lnTo>
                  <a:pt x="168780" y="762008"/>
                </a:lnTo>
                <a:lnTo>
                  <a:pt x="147484" y="768376"/>
                </a:lnTo>
                <a:lnTo>
                  <a:pt x="127240" y="770407"/>
                </a:lnTo>
                <a:lnTo>
                  <a:pt x="108259" y="768510"/>
                </a:lnTo>
                <a:lnTo>
                  <a:pt x="61004" y="743334"/>
                </a:lnTo>
                <a:lnTo>
                  <a:pt x="32712" y="697502"/>
                </a:lnTo>
                <a:lnTo>
                  <a:pt x="27201" y="660915"/>
                </a:lnTo>
                <a:lnTo>
                  <a:pt x="29085" y="642037"/>
                </a:lnTo>
                <a:lnTo>
                  <a:pt x="43183" y="605154"/>
                </a:lnTo>
                <a:lnTo>
                  <a:pt x="72466" y="572155"/>
                </a:lnTo>
                <a:lnTo>
                  <a:pt x="93329" y="558133"/>
                </a:lnTo>
                <a:lnTo>
                  <a:pt x="118622" y="546306"/>
                </a:lnTo>
              </a:path>
            </a:pathLst>
          </a:custGeom>
          <a:ln w="22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80953" y="1983085"/>
            <a:ext cx="603437" cy="603437"/>
          </a:xfrm>
          <a:custGeom>
            <a:avLst/>
            <a:gdLst/>
            <a:ahLst/>
            <a:cxnLst/>
            <a:rect l="l" t="t" r="r" b="b"/>
            <a:pathLst>
              <a:path w="683895" h="683894">
                <a:moveTo>
                  <a:pt x="341741" y="0"/>
                </a:moveTo>
                <a:lnTo>
                  <a:pt x="289430" y="4004"/>
                </a:lnTo>
                <a:lnTo>
                  <a:pt x="238113" y="16016"/>
                </a:lnTo>
                <a:lnTo>
                  <a:pt x="188786" y="36037"/>
                </a:lnTo>
                <a:lnTo>
                  <a:pt x="142444" y="64066"/>
                </a:lnTo>
                <a:lnTo>
                  <a:pt x="100081" y="100103"/>
                </a:lnTo>
                <a:lnTo>
                  <a:pt x="64051" y="142466"/>
                </a:lnTo>
                <a:lnTo>
                  <a:pt x="36029" y="188809"/>
                </a:lnTo>
                <a:lnTo>
                  <a:pt x="16012" y="238136"/>
                </a:lnTo>
                <a:lnTo>
                  <a:pt x="4003" y="289453"/>
                </a:lnTo>
                <a:lnTo>
                  <a:pt x="0" y="341764"/>
                </a:lnTo>
                <a:lnTo>
                  <a:pt x="1000" y="367982"/>
                </a:lnTo>
                <a:lnTo>
                  <a:pt x="9007" y="419921"/>
                </a:lnTo>
                <a:lnTo>
                  <a:pt x="25020" y="470367"/>
                </a:lnTo>
                <a:lnTo>
                  <a:pt x="49039" y="518326"/>
                </a:lnTo>
                <a:lnTo>
                  <a:pt x="81065" y="562803"/>
                </a:lnTo>
                <a:lnTo>
                  <a:pt x="120702" y="602440"/>
                </a:lnTo>
                <a:lnTo>
                  <a:pt x="165179" y="634466"/>
                </a:lnTo>
                <a:lnTo>
                  <a:pt x="213139" y="658486"/>
                </a:lnTo>
                <a:lnTo>
                  <a:pt x="263585" y="674499"/>
                </a:lnTo>
                <a:lnTo>
                  <a:pt x="315523" y="682505"/>
                </a:lnTo>
                <a:lnTo>
                  <a:pt x="341741" y="683506"/>
                </a:lnTo>
                <a:lnTo>
                  <a:pt x="367959" y="682505"/>
                </a:lnTo>
                <a:lnTo>
                  <a:pt x="419898" y="674499"/>
                </a:lnTo>
                <a:lnTo>
                  <a:pt x="470344" y="658486"/>
                </a:lnTo>
                <a:lnTo>
                  <a:pt x="518303" y="634466"/>
                </a:lnTo>
                <a:lnTo>
                  <a:pt x="562780" y="602440"/>
                </a:lnTo>
                <a:lnTo>
                  <a:pt x="602422" y="562803"/>
                </a:lnTo>
                <a:lnTo>
                  <a:pt x="634455" y="518326"/>
                </a:lnTo>
                <a:lnTo>
                  <a:pt x="658480" y="470367"/>
                </a:lnTo>
                <a:lnTo>
                  <a:pt x="674497" y="419921"/>
                </a:lnTo>
                <a:lnTo>
                  <a:pt x="682505" y="367982"/>
                </a:lnTo>
                <a:lnTo>
                  <a:pt x="683506" y="341764"/>
                </a:lnTo>
                <a:lnTo>
                  <a:pt x="682505" y="315546"/>
                </a:lnTo>
                <a:lnTo>
                  <a:pt x="674497" y="263608"/>
                </a:lnTo>
                <a:lnTo>
                  <a:pt x="658480" y="213161"/>
                </a:lnTo>
                <a:lnTo>
                  <a:pt x="634455" y="165202"/>
                </a:lnTo>
                <a:lnTo>
                  <a:pt x="602422" y="120725"/>
                </a:lnTo>
                <a:lnTo>
                  <a:pt x="562780" y="81084"/>
                </a:lnTo>
                <a:lnTo>
                  <a:pt x="518303" y="49050"/>
                </a:lnTo>
                <a:lnTo>
                  <a:pt x="470344" y="25025"/>
                </a:lnTo>
                <a:lnTo>
                  <a:pt x="419898" y="9009"/>
                </a:lnTo>
                <a:lnTo>
                  <a:pt x="367959" y="1001"/>
                </a:lnTo>
                <a:lnTo>
                  <a:pt x="341741" y="0"/>
                </a:lnTo>
                <a:close/>
              </a:path>
            </a:pathLst>
          </a:custGeom>
          <a:solidFill>
            <a:srgbClr val="B66A6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80953" y="1983085"/>
            <a:ext cx="603437" cy="603437"/>
          </a:xfrm>
          <a:custGeom>
            <a:avLst/>
            <a:gdLst/>
            <a:ahLst/>
            <a:cxnLst/>
            <a:rect l="l" t="t" r="r" b="b"/>
            <a:pathLst>
              <a:path w="683895" h="683894">
                <a:moveTo>
                  <a:pt x="583402" y="100103"/>
                </a:moveTo>
                <a:lnTo>
                  <a:pt x="619431" y="142466"/>
                </a:lnTo>
                <a:lnTo>
                  <a:pt x="647454" y="188809"/>
                </a:lnTo>
                <a:lnTo>
                  <a:pt x="667470" y="238136"/>
                </a:lnTo>
                <a:lnTo>
                  <a:pt x="679480" y="289453"/>
                </a:lnTo>
                <a:lnTo>
                  <a:pt x="683483" y="341764"/>
                </a:lnTo>
                <a:lnTo>
                  <a:pt x="682482" y="367982"/>
                </a:lnTo>
                <a:lnTo>
                  <a:pt x="674476" y="419921"/>
                </a:lnTo>
                <a:lnTo>
                  <a:pt x="658463" y="470367"/>
                </a:lnTo>
                <a:lnTo>
                  <a:pt x="634443" y="518326"/>
                </a:lnTo>
                <a:lnTo>
                  <a:pt x="602417" y="562803"/>
                </a:lnTo>
                <a:lnTo>
                  <a:pt x="562780" y="602440"/>
                </a:lnTo>
                <a:lnTo>
                  <a:pt x="518303" y="634466"/>
                </a:lnTo>
                <a:lnTo>
                  <a:pt x="470344" y="658486"/>
                </a:lnTo>
                <a:lnTo>
                  <a:pt x="419898" y="674499"/>
                </a:lnTo>
                <a:lnTo>
                  <a:pt x="367959" y="682505"/>
                </a:lnTo>
                <a:lnTo>
                  <a:pt x="341741" y="683506"/>
                </a:lnTo>
                <a:lnTo>
                  <a:pt x="315523" y="682505"/>
                </a:lnTo>
                <a:lnTo>
                  <a:pt x="263585" y="674499"/>
                </a:lnTo>
                <a:lnTo>
                  <a:pt x="213139" y="658486"/>
                </a:lnTo>
                <a:lnTo>
                  <a:pt x="165179" y="634466"/>
                </a:lnTo>
                <a:lnTo>
                  <a:pt x="120702" y="602440"/>
                </a:lnTo>
                <a:lnTo>
                  <a:pt x="81065" y="562803"/>
                </a:lnTo>
                <a:lnTo>
                  <a:pt x="49039" y="518326"/>
                </a:lnTo>
                <a:lnTo>
                  <a:pt x="25020" y="470367"/>
                </a:lnTo>
                <a:lnTo>
                  <a:pt x="9007" y="419921"/>
                </a:lnTo>
                <a:lnTo>
                  <a:pt x="1000" y="367982"/>
                </a:lnTo>
                <a:lnTo>
                  <a:pt x="0" y="341764"/>
                </a:lnTo>
                <a:lnTo>
                  <a:pt x="1000" y="315546"/>
                </a:lnTo>
                <a:lnTo>
                  <a:pt x="9007" y="263608"/>
                </a:lnTo>
                <a:lnTo>
                  <a:pt x="25020" y="213161"/>
                </a:lnTo>
                <a:lnTo>
                  <a:pt x="49039" y="165202"/>
                </a:lnTo>
                <a:lnTo>
                  <a:pt x="81065" y="120725"/>
                </a:lnTo>
                <a:lnTo>
                  <a:pt x="120702" y="81084"/>
                </a:lnTo>
                <a:lnTo>
                  <a:pt x="165179" y="49050"/>
                </a:lnTo>
                <a:lnTo>
                  <a:pt x="213139" y="25025"/>
                </a:lnTo>
                <a:lnTo>
                  <a:pt x="263585" y="9009"/>
                </a:lnTo>
                <a:lnTo>
                  <a:pt x="315523" y="1001"/>
                </a:lnTo>
                <a:lnTo>
                  <a:pt x="341741" y="0"/>
                </a:lnTo>
                <a:lnTo>
                  <a:pt x="367959" y="1001"/>
                </a:lnTo>
                <a:lnTo>
                  <a:pt x="419898" y="9009"/>
                </a:lnTo>
                <a:lnTo>
                  <a:pt x="470344" y="25025"/>
                </a:lnTo>
                <a:lnTo>
                  <a:pt x="518303" y="49050"/>
                </a:lnTo>
                <a:lnTo>
                  <a:pt x="562780" y="81084"/>
                </a:lnTo>
                <a:lnTo>
                  <a:pt x="583402" y="100103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43150" y="3817163"/>
            <a:ext cx="2249021" cy="1438275"/>
          </a:xfrm>
          <a:custGeom>
            <a:avLst/>
            <a:gdLst/>
            <a:ahLst/>
            <a:cxnLst/>
            <a:rect l="l" t="t" r="r" b="b"/>
            <a:pathLst>
              <a:path w="2548890" h="1630045">
                <a:moveTo>
                  <a:pt x="304318" y="0"/>
                </a:moveTo>
                <a:lnTo>
                  <a:pt x="261682" y="99"/>
                </a:lnTo>
                <a:lnTo>
                  <a:pt x="219953" y="968"/>
                </a:lnTo>
                <a:lnTo>
                  <a:pt x="173308" y="4829"/>
                </a:lnTo>
                <a:lnTo>
                  <a:pt x="131074" y="13674"/>
                </a:lnTo>
                <a:lnTo>
                  <a:pt x="85819" y="35179"/>
                </a:lnTo>
                <a:lnTo>
                  <a:pt x="56026" y="60147"/>
                </a:lnTo>
                <a:lnTo>
                  <a:pt x="31963" y="90989"/>
                </a:lnTo>
                <a:lnTo>
                  <a:pt x="14518" y="126882"/>
                </a:lnTo>
                <a:lnTo>
                  <a:pt x="5275" y="167324"/>
                </a:lnTo>
                <a:lnTo>
                  <a:pt x="1120" y="212862"/>
                </a:lnTo>
                <a:lnTo>
                  <a:pt x="119" y="254114"/>
                </a:lnTo>
                <a:lnTo>
                  <a:pt x="0" y="1352058"/>
                </a:lnTo>
                <a:lnTo>
                  <a:pt x="75" y="1367789"/>
                </a:lnTo>
                <a:lnTo>
                  <a:pt x="943" y="1409525"/>
                </a:lnTo>
                <a:lnTo>
                  <a:pt x="4801" y="1456176"/>
                </a:lnTo>
                <a:lnTo>
                  <a:pt x="13641" y="1498406"/>
                </a:lnTo>
                <a:lnTo>
                  <a:pt x="35142" y="1543660"/>
                </a:lnTo>
                <a:lnTo>
                  <a:pt x="60109" y="1573458"/>
                </a:lnTo>
                <a:lnTo>
                  <a:pt x="90948" y="1597525"/>
                </a:lnTo>
                <a:lnTo>
                  <a:pt x="126835" y="1614969"/>
                </a:lnTo>
                <a:lnTo>
                  <a:pt x="167277" y="1624224"/>
                </a:lnTo>
                <a:lnTo>
                  <a:pt x="212807" y="1628384"/>
                </a:lnTo>
                <a:lnTo>
                  <a:pt x="286400" y="1629525"/>
                </a:lnTo>
                <a:lnTo>
                  <a:pt x="2286734" y="1629431"/>
                </a:lnTo>
                <a:lnTo>
                  <a:pt x="2328466" y="1628562"/>
                </a:lnTo>
                <a:lnTo>
                  <a:pt x="2375119" y="1624700"/>
                </a:lnTo>
                <a:lnTo>
                  <a:pt x="2417355" y="1615852"/>
                </a:lnTo>
                <a:lnTo>
                  <a:pt x="2462613" y="1594348"/>
                </a:lnTo>
                <a:lnTo>
                  <a:pt x="2492411" y="1569381"/>
                </a:lnTo>
                <a:lnTo>
                  <a:pt x="2516477" y="1538543"/>
                </a:lnTo>
                <a:lnTo>
                  <a:pt x="2533923" y="1502660"/>
                </a:lnTo>
                <a:lnTo>
                  <a:pt x="2543168" y="1462216"/>
                </a:lnTo>
                <a:lnTo>
                  <a:pt x="2547324" y="1416681"/>
                </a:lnTo>
                <a:lnTo>
                  <a:pt x="2548326" y="1375432"/>
                </a:lnTo>
                <a:lnTo>
                  <a:pt x="2548445" y="277466"/>
                </a:lnTo>
                <a:lnTo>
                  <a:pt x="2548370" y="261738"/>
                </a:lnTo>
                <a:lnTo>
                  <a:pt x="2547502" y="220005"/>
                </a:lnTo>
                <a:lnTo>
                  <a:pt x="2543643" y="173351"/>
                </a:lnTo>
                <a:lnTo>
                  <a:pt x="2534802" y="131116"/>
                </a:lnTo>
                <a:lnTo>
                  <a:pt x="2513299" y="85857"/>
                </a:lnTo>
                <a:lnTo>
                  <a:pt x="2488333" y="56059"/>
                </a:lnTo>
                <a:lnTo>
                  <a:pt x="2457495" y="31993"/>
                </a:lnTo>
                <a:lnTo>
                  <a:pt x="2421611" y="14549"/>
                </a:lnTo>
                <a:lnTo>
                  <a:pt x="2381163" y="5302"/>
                </a:lnTo>
                <a:lnTo>
                  <a:pt x="2335625" y="1145"/>
                </a:lnTo>
                <a:lnTo>
                  <a:pt x="30431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79060" y="3411646"/>
            <a:ext cx="7304554" cy="1830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9621" indent="874105" defTabSz="806867"/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imaging</a:t>
            </a:r>
          </a:p>
          <a:p>
            <a:pPr defTabSz="806867"/>
            <a:endParaRPr sz="185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44301" algn="r" defTabSz="806867">
              <a:spcBef>
                <a:spcPts val="1593"/>
              </a:spcBef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neural</a:t>
            </a:r>
            <a:r>
              <a:rPr sz="1897" spc="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activity</a:t>
            </a:r>
          </a:p>
          <a:p>
            <a:pPr marL="2398187" marR="3074498" algn="ctr" defTabSz="806867">
              <a:lnSpc>
                <a:spcPts val="2647"/>
              </a:lnSpc>
              <a:spcBef>
                <a:spcPts val="679"/>
              </a:spcBef>
            </a:pP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latent</a:t>
            </a:r>
            <a:r>
              <a:rPr sz="2294" spc="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prstClr val="black"/>
                </a:solidFill>
                <a:latin typeface="Gill Sans MT"/>
                <a:cs typeface="Gill Sans MT"/>
              </a:rPr>
              <a:t>encoding</a:t>
            </a:r>
            <a:r>
              <a:rPr sz="2294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94" spc="9" dirty="0" smtClean="0">
                <a:solidFill>
                  <a:prstClr val="black"/>
                </a:solidFill>
                <a:latin typeface="Gill Sans MT"/>
                <a:cs typeface="Gill Sans MT"/>
              </a:rPr>
              <a:t>models</a:t>
            </a:r>
            <a:endParaRPr sz="2294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54825" y="254034"/>
            <a:ext cx="4787713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4236" spc="-4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4236" spc="-18" dirty="0">
                <a:solidFill>
                  <a:prstClr val="black"/>
                </a:solidFill>
                <a:latin typeface="Gill Sans MT"/>
                <a:cs typeface="Gill Sans MT"/>
              </a:rPr>
              <a:t>atent</a:t>
            </a:r>
            <a:r>
              <a:rPr sz="4236" spc="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var</a:t>
            </a:r>
            <a:r>
              <a:rPr sz="4236" spc="-18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ab</a:t>
            </a:r>
            <a:r>
              <a:rPr sz="4236" spc="-18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4236" spc="-22" dirty="0">
                <a:solidFill>
                  <a:prstClr val="black"/>
                </a:solidFill>
                <a:latin typeface="Gill Sans MT"/>
                <a:cs typeface="Gill Sans MT"/>
              </a:rPr>
              <a:t>e</a:t>
            </a:r>
            <a:r>
              <a:rPr sz="4236" spc="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236" spc="-26" dirty="0">
                <a:solidFill>
                  <a:prstClr val="black"/>
                </a:solidFill>
                <a:latin typeface="Gill Sans MT"/>
                <a:cs typeface="Gill Sans MT"/>
              </a:rPr>
              <a:t>mode</a:t>
            </a:r>
            <a:r>
              <a:rPr sz="4236" spc="-18" dirty="0">
                <a:solidFill>
                  <a:prstClr val="black"/>
                </a:solidFill>
                <a:latin typeface="Gill Sans MT"/>
                <a:cs typeface="Gill Sans MT"/>
              </a:rPr>
              <a:t>ls</a:t>
            </a:r>
            <a:endParaRPr sz="4236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60060" y="2137451"/>
            <a:ext cx="1792941" cy="1040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defTabSz="806867"/>
            <a:r>
              <a:rPr sz="2427" dirty="0">
                <a:solidFill>
                  <a:srgbClr val="C2272E"/>
                </a:solidFill>
                <a:latin typeface="Gill Sans MT"/>
                <a:cs typeface="Gill Sans MT"/>
              </a:rPr>
              <a:t>l</a:t>
            </a:r>
            <a:r>
              <a:rPr sz="2427" spc="9" dirty="0">
                <a:solidFill>
                  <a:srgbClr val="C2272E"/>
                </a:solidFill>
                <a:latin typeface="Gill Sans MT"/>
                <a:cs typeface="Gill Sans MT"/>
              </a:rPr>
              <a:t>atent</a:t>
            </a:r>
            <a:r>
              <a:rPr sz="2427" spc="75" dirty="0">
                <a:solidFill>
                  <a:srgbClr val="C2272E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srgbClr val="C2272E"/>
                </a:solidFill>
                <a:latin typeface="Gill Sans MT"/>
                <a:cs typeface="Gill Sans MT"/>
              </a:rPr>
              <a:t>var</a:t>
            </a:r>
            <a:r>
              <a:rPr sz="2427" dirty="0">
                <a:solidFill>
                  <a:srgbClr val="C2272E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srgbClr val="C2272E"/>
                </a:solidFill>
                <a:latin typeface="Gill Sans MT"/>
                <a:cs typeface="Gill Sans MT"/>
              </a:rPr>
              <a:t>ab</a:t>
            </a:r>
            <a:r>
              <a:rPr sz="2427" dirty="0">
                <a:solidFill>
                  <a:srgbClr val="C2272E"/>
                </a:solidFill>
                <a:latin typeface="Gill Sans MT"/>
                <a:cs typeface="Gill Sans MT"/>
              </a:rPr>
              <a:t>l</a:t>
            </a:r>
            <a:r>
              <a:rPr sz="2427" spc="9" dirty="0">
                <a:solidFill>
                  <a:srgbClr val="C2272E"/>
                </a:solidFill>
                <a:latin typeface="Gill Sans MT"/>
                <a:cs typeface="Gill Sans MT"/>
              </a:rPr>
              <a:t>e</a:t>
            </a:r>
            <a:endParaRPr sz="242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369814" marR="119909" indent="-336194" defTabSz="806867">
              <a:lnSpc>
                <a:spcPts val="2118"/>
              </a:lnSpc>
              <a:spcBef>
                <a:spcPts val="997"/>
              </a:spcBef>
            </a:pP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(unobserved</a:t>
            </a:r>
            <a:r>
              <a:rPr sz="1897" spc="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189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97" dirty="0">
                <a:solidFill>
                  <a:prstClr val="black"/>
                </a:solidFill>
                <a:latin typeface="Arial"/>
                <a:cs typeface="Arial"/>
              </a:rPr>
              <a:t>“hidden”)</a:t>
            </a:r>
            <a:endParaRPr sz="189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256548" y="2176146"/>
            <a:ext cx="242607" cy="212351"/>
          </a:xfrm>
          <a:custGeom>
            <a:avLst/>
            <a:gdLst/>
            <a:ahLst/>
            <a:cxnLst/>
            <a:rect l="l" t="t" r="r" b="b"/>
            <a:pathLst>
              <a:path w="274954" h="240664">
                <a:moveTo>
                  <a:pt x="30636" y="174743"/>
                </a:moveTo>
                <a:lnTo>
                  <a:pt x="16662" y="177936"/>
                </a:lnTo>
                <a:lnTo>
                  <a:pt x="5948" y="186510"/>
                </a:lnTo>
                <a:lnTo>
                  <a:pt x="0" y="198931"/>
                </a:lnTo>
                <a:lnTo>
                  <a:pt x="2414" y="214369"/>
                </a:lnTo>
                <a:lnTo>
                  <a:pt x="9619" y="225858"/>
                </a:lnTo>
                <a:lnTo>
                  <a:pt x="20341" y="233789"/>
                </a:lnTo>
                <a:lnTo>
                  <a:pt x="33304" y="238554"/>
                </a:lnTo>
                <a:lnTo>
                  <a:pt x="47235" y="240545"/>
                </a:lnTo>
                <a:lnTo>
                  <a:pt x="66398" y="237726"/>
                </a:lnTo>
                <a:lnTo>
                  <a:pt x="81987" y="230549"/>
                </a:lnTo>
                <a:lnTo>
                  <a:pt x="84623" y="228490"/>
                </a:lnTo>
                <a:lnTo>
                  <a:pt x="47041" y="228490"/>
                </a:lnTo>
                <a:lnTo>
                  <a:pt x="34222" y="226327"/>
                </a:lnTo>
                <a:lnTo>
                  <a:pt x="40509" y="217652"/>
                </a:lnTo>
                <a:lnTo>
                  <a:pt x="47623" y="206088"/>
                </a:lnTo>
                <a:lnTo>
                  <a:pt x="46329" y="186308"/>
                </a:lnTo>
                <a:lnTo>
                  <a:pt x="39367" y="177126"/>
                </a:lnTo>
                <a:lnTo>
                  <a:pt x="30636" y="174743"/>
                </a:lnTo>
                <a:close/>
              </a:path>
              <a:path w="274954" h="240664">
                <a:moveTo>
                  <a:pt x="141800" y="203789"/>
                </a:moveTo>
                <a:lnTo>
                  <a:pt x="108112" y="203789"/>
                </a:lnTo>
                <a:lnTo>
                  <a:pt x="113769" y="212580"/>
                </a:lnTo>
                <a:lnTo>
                  <a:pt x="121588" y="221398"/>
                </a:lnTo>
                <a:lnTo>
                  <a:pt x="131637" y="229418"/>
                </a:lnTo>
                <a:lnTo>
                  <a:pt x="143981" y="235820"/>
                </a:lnTo>
                <a:lnTo>
                  <a:pt x="158687" y="239780"/>
                </a:lnTo>
                <a:lnTo>
                  <a:pt x="177794" y="238176"/>
                </a:lnTo>
                <a:lnTo>
                  <a:pt x="194811" y="233311"/>
                </a:lnTo>
                <a:lnTo>
                  <a:pt x="203573" y="228956"/>
                </a:lnTo>
                <a:lnTo>
                  <a:pt x="171489" y="228956"/>
                </a:lnTo>
                <a:lnTo>
                  <a:pt x="156474" y="225493"/>
                </a:lnTo>
                <a:lnTo>
                  <a:pt x="146711" y="216391"/>
                </a:lnTo>
                <a:lnTo>
                  <a:pt x="141800" y="203789"/>
                </a:lnTo>
                <a:close/>
              </a:path>
              <a:path w="274954" h="240664">
                <a:moveTo>
                  <a:pt x="259457" y="153457"/>
                </a:moveTo>
                <a:lnTo>
                  <a:pt x="247752" y="153457"/>
                </a:lnTo>
                <a:lnTo>
                  <a:pt x="246655" y="155591"/>
                </a:lnTo>
                <a:lnTo>
                  <a:pt x="245527" y="159279"/>
                </a:lnTo>
                <a:lnTo>
                  <a:pt x="237807" y="178601"/>
                </a:lnTo>
                <a:lnTo>
                  <a:pt x="208319" y="215435"/>
                </a:lnTo>
                <a:lnTo>
                  <a:pt x="171489" y="228956"/>
                </a:lnTo>
                <a:lnTo>
                  <a:pt x="203573" y="228956"/>
                </a:lnTo>
                <a:lnTo>
                  <a:pt x="242598" y="195059"/>
                </a:lnTo>
                <a:lnTo>
                  <a:pt x="259391" y="159917"/>
                </a:lnTo>
                <a:lnTo>
                  <a:pt x="259457" y="153457"/>
                </a:lnTo>
                <a:close/>
              </a:path>
              <a:path w="274954" h="240664">
                <a:moveTo>
                  <a:pt x="144359" y="11452"/>
                </a:moveTo>
                <a:lnTo>
                  <a:pt x="104850" y="11452"/>
                </a:lnTo>
                <a:lnTo>
                  <a:pt x="115036" y="12932"/>
                </a:lnTo>
                <a:lnTo>
                  <a:pt x="125668" y="19073"/>
                </a:lnTo>
                <a:lnTo>
                  <a:pt x="133372" y="32423"/>
                </a:lnTo>
                <a:lnTo>
                  <a:pt x="133580" y="40095"/>
                </a:lnTo>
                <a:lnTo>
                  <a:pt x="133577" y="41353"/>
                </a:lnTo>
                <a:lnTo>
                  <a:pt x="126918" y="90335"/>
                </a:lnTo>
                <a:lnTo>
                  <a:pt x="116680" y="131467"/>
                </a:lnTo>
                <a:lnTo>
                  <a:pt x="101661" y="183191"/>
                </a:lnTo>
                <a:lnTo>
                  <a:pt x="78571" y="218858"/>
                </a:lnTo>
                <a:lnTo>
                  <a:pt x="47041" y="228490"/>
                </a:lnTo>
                <a:lnTo>
                  <a:pt x="84623" y="228490"/>
                </a:lnTo>
                <a:lnTo>
                  <a:pt x="94082" y="221105"/>
                </a:lnTo>
                <a:lnTo>
                  <a:pt x="102764" y="211487"/>
                </a:lnTo>
                <a:lnTo>
                  <a:pt x="108112" y="203789"/>
                </a:lnTo>
                <a:lnTo>
                  <a:pt x="141800" y="203789"/>
                </a:lnTo>
                <a:lnTo>
                  <a:pt x="141717" y="203576"/>
                </a:lnTo>
                <a:lnTo>
                  <a:pt x="141714" y="190575"/>
                </a:lnTo>
                <a:lnTo>
                  <a:pt x="142862" y="179030"/>
                </a:lnTo>
                <a:lnTo>
                  <a:pt x="169205" y="74209"/>
                </a:lnTo>
                <a:lnTo>
                  <a:pt x="182116" y="40095"/>
                </a:lnTo>
                <a:lnTo>
                  <a:pt x="166469" y="40095"/>
                </a:lnTo>
                <a:lnTo>
                  <a:pt x="157804" y="24291"/>
                </a:lnTo>
                <a:lnTo>
                  <a:pt x="147139" y="13169"/>
                </a:lnTo>
                <a:lnTo>
                  <a:pt x="144359" y="11452"/>
                </a:lnTo>
                <a:close/>
              </a:path>
              <a:path w="274954" h="240664">
                <a:moveTo>
                  <a:pt x="112849" y="38"/>
                </a:moveTo>
                <a:lnTo>
                  <a:pt x="63472" y="15107"/>
                </a:lnTo>
                <a:lnTo>
                  <a:pt x="31732" y="47307"/>
                </a:lnTo>
                <a:lnTo>
                  <a:pt x="16561" y="86980"/>
                </a:lnTo>
                <a:lnTo>
                  <a:pt x="27717" y="86980"/>
                </a:lnTo>
                <a:lnTo>
                  <a:pt x="29363" y="85913"/>
                </a:lnTo>
                <a:lnTo>
                  <a:pt x="30491" y="81128"/>
                </a:lnTo>
                <a:lnTo>
                  <a:pt x="38313" y="62031"/>
                </a:lnTo>
                <a:lnTo>
                  <a:pt x="67604" y="25300"/>
                </a:lnTo>
                <a:lnTo>
                  <a:pt x="104850" y="11452"/>
                </a:lnTo>
                <a:lnTo>
                  <a:pt x="144359" y="11452"/>
                </a:lnTo>
                <a:lnTo>
                  <a:pt x="135445" y="5944"/>
                </a:lnTo>
                <a:lnTo>
                  <a:pt x="123692" y="1829"/>
                </a:lnTo>
                <a:lnTo>
                  <a:pt x="112849" y="38"/>
                </a:lnTo>
                <a:close/>
              </a:path>
              <a:path w="274954" h="240664">
                <a:moveTo>
                  <a:pt x="261751" y="12023"/>
                </a:moveTo>
                <a:lnTo>
                  <a:pt x="227248" y="12023"/>
                </a:lnTo>
                <a:lnTo>
                  <a:pt x="239862" y="13493"/>
                </a:lnTo>
                <a:lnTo>
                  <a:pt x="251949" y="18203"/>
                </a:lnTo>
                <a:lnTo>
                  <a:pt x="238600" y="23877"/>
                </a:lnTo>
                <a:lnTo>
                  <a:pt x="229307" y="33906"/>
                </a:lnTo>
                <a:lnTo>
                  <a:pt x="225497" y="46028"/>
                </a:lnTo>
                <a:lnTo>
                  <a:pt x="229255" y="58036"/>
                </a:lnTo>
                <a:lnTo>
                  <a:pt x="241536" y="65272"/>
                </a:lnTo>
                <a:lnTo>
                  <a:pt x="255333" y="63404"/>
                </a:lnTo>
                <a:lnTo>
                  <a:pt x="267169" y="56966"/>
                </a:lnTo>
                <a:lnTo>
                  <a:pt x="274895" y="45758"/>
                </a:lnTo>
                <a:lnTo>
                  <a:pt x="272794" y="27845"/>
                </a:lnTo>
                <a:lnTo>
                  <a:pt x="265662" y="15136"/>
                </a:lnTo>
                <a:lnTo>
                  <a:pt x="261751" y="12023"/>
                </a:lnTo>
                <a:close/>
              </a:path>
              <a:path w="274954" h="240664">
                <a:moveTo>
                  <a:pt x="231038" y="0"/>
                </a:moveTo>
                <a:lnTo>
                  <a:pt x="186887" y="15355"/>
                </a:lnTo>
                <a:lnTo>
                  <a:pt x="166469" y="40095"/>
                </a:lnTo>
                <a:lnTo>
                  <a:pt x="182116" y="40095"/>
                </a:lnTo>
                <a:lnTo>
                  <a:pt x="189566" y="28935"/>
                </a:lnTo>
                <a:lnTo>
                  <a:pt x="200578" y="18736"/>
                </a:lnTo>
                <a:lnTo>
                  <a:pt x="214664" y="12526"/>
                </a:lnTo>
                <a:lnTo>
                  <a:pt x="227248" y="12023"/>
                </a:lnTo>
                <a:lnTo>
                  <a:pt x="261751" y="12023"/>
                </a:lnTo>
                <a:lnTo>
                  <a:pt x="255196" y="6807"/>
                </a:lnTo>
                <a:lnTo>
                  <a:pt x="243090" y="2036"/>
                </a:lnTo>
                <a:lnTo>
                  <a:pt x="231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83966" y="4075723"/>
            <a:ext cx="258856" cy="248210"/>
          </a:xfrm>
          <a:custGeom>
            <a:avLst/>
            <a:gdLst/>
            <a:ahLst/>
            <a:cxnLst/>
            <a:rect l="l" t="t" r="r" b="b"/>
            <a:pathLst>
              <a:path w="293370" h="281304">
                <a:moveTo>
                  <a:pt x="119633" y="267946"/>
                </a:moveTo>
                <a:lnTo>
                  <a:pt x="0" y="267946"/>
                </a:lnTo>
                <a:lnTo>
                  <a:pt x="0" y="280687"/>
                </a:lnTo>
                <a:lnTo>
                  <a:pt x="6156" y="280687"/>
                </a:lnTo>
                <a:lnTo>
                  <a:pt x="17185" y="280504"/>
                </a:lnTo>
                <a:lnTo>
                  <a:pt x="57386" y="279461"/>
                </a:lnTo>
                <a:lnTo>
                  <a:pt x="119633" y="279461"/>
                </a:lnTo>
                <a:lnTo>
                  <a:pt x="119633" y="267946"/>
                </a:lnTo>
                <a:close/>
              </a:path>
              <a:path w="293370" h="281304">
                <a:moveTo>
                  <a:pt x="119633" y="279461"/>
                </a:moveTo>
                <a:lnTo>
                  <a:pt x="57386" y="279461"/>
                </a:lnTo>
                <a:lnTo>
                  <a:pt x="96402" y="280200"/>
                </a:lnTo>
                <a:lnTo>
                  <a:pt x="108530" y="280659"/>
                </a:lnTo>
                <a:lnTo>
                  <a:pt x="119633" y="280687"/>
                </a:lnTo>
                <a:lnTo>
                  <a:pt x="119633" y="279461"/>
                </a:lnTo>
                <a:close/>
              </a:path>
              <a:path w="293370" h="281304">
                <a:moveTo>
                  <a:pt x="199369" y="12771"/>
                </a:moveTo>
                <a:lnTo>
                  <a:pt x="84246" y="12771"/>
                </a:lnTo>
                <a:lnTo>
                  <a:pt x="91653" y="13167"/>
                </a:lnTo>
                <a:lnTo>
                  <a:pt x="96591" y="13563"/>
                </a:lnTo>
                <a:lnTo>
                  <a:pt x="103174" y="14386"/>
                </a:lnTo>
                <a:lnTo>
                  <a:pt x="105638" y="15603"/>
                </a:lnTo>
                <a:lnTo>
                  <a:pt x="105643" y="21793"/>
                </a:lnTo>
                <a:lnTo>
                  <a:pt x="105216" y="23012"/>
                </a:lnTo>
                <a:lnTo>
                  <a:pt x="103997" y="27950"/>
                </a:lnTo>
                <a:lnTo>
                  <a:pt x="48920" y="248634"/>
                </a:lnTo>
                <a:lnTo>
                  <a:pt x="4511" y="267946"/>
                </a:lnTo>
                <a:lnTo>
                  <a:pt x="108082" y="267946"/>
                </a:lnTo>
                <a:lnTo>
                  <a:pt x="90271" y="267234"/>
                </a:lnTo>
                <a:lnTo>
                  <a:pt x="81616" y="262248"/>
                </a:lnTo>
                <a:lnTo>
                  <a:pt x="81381" y="258077"/>
                </a:lnTo>
                <a:lnTo>
                  <a:pt x="82204" y="256028"/>
                </a:lnTo>
                <a:lnTo>
                  <a:pt x="82631" y="253550"/>
                </a:lnTo>
                <a:lnTo>
                  <a:pt x="108082" y="150824"/>
                </a:lnTo>
                <a:lnTo>
                  <a:pt x="177972" y="150824"/>
                </a:lnTo>
                <a:lnTo>
                  <a:pt x="193179" y="149875"/>
                </a:lnTo>
                <a:lnTo>
                  <a:pt x="208105" y="147135"/>
                </a:lnTo>
                <a:lnTo>
                  <a:pt x="222529" y="142760"/>
                </a:lnTo>
                <a:lnTo>
                  <a:pt x="228652" y="140143"/>
                </a:lnTo>
                <a:lnTo>
                  <a:pt x="109727" y="140143"/>
                </a:lnTo>
                <a:lnTo>
                  <a:pt x="137708" y="28376"/>
                </a:lnTo>
                <a:lnTo>
                  <a:pt x="143028" y="15603"/>
                </a:lnTo>
                <a:lnTo>
                  <a:pt x="156720" y="12789"/>
                </a:lnTo>
                <a:lnTo>
                  <a:pt x="199369" y="12771"/>
                </a:lnTo>
                <a:close/>
              </a:path>
              <a:path w="293370" h="281304">
                <a:moveTo>
                  <a:pt x="79339" y="0"/>
                </a:moveTo>
                <a:lnTo>
                  <a:pt x="66995" y="0"/>
                </a:lnTo>
                <a:lnTo>
                  <a:pt x="66995" y="12771"/>
                </a:lnTo>
                <a:lnTo>
                  <a:pt x="199369" y="12771"/>
                </a:lnTo>
                <a:lnTo>
                  <a:pt x="217034" y="13955"/>
                </a:lnTo>
                <a:lnTo>
                  <a:pt x="231788" y="17667"/>
                </a:lnTo>
                <a:lnTo>
                  <a:pt x="243265" y="24145"/>
                </a:lnTo>
                <a:lnTo>
                  <a:pt x="251104" y="33629"/>
                </a:lnTo>
                <a:lnTo>
                  <a:pt x="254938" y="46357"/>
                </a:lnTo>
                <a:lnTo>
                  <a:pt x="254392" y="58283"/>
                </a:lnTo>
                <a:lnTo>
                  <a:pt x="244378" y="98058"/>
                </a:lnTo>
                <a:lnTo>
                  <a:pt x="211906" y="129455"/>
                </a:lnTo>
                <a:lnTo>
                  <a:pt x="168255" y="140142"/>
                </a:lnTo>
                <a:lnTo>
                  <a:pt x="109727" y="140143"/>
                </a:lnTo>
                <a:lnTo>
                  <a:pt x="228654" y="140142"/>
                </a:lnTo>
                <a:lnTo>
                  <a:pt x="270764" y="112043"/>
                </a:lnTo>
                <a:lnTo>
                  <a:pt x="290790" y="79521"/>
                </a:lnTo>
                <a:lnTo>
                  <a:pt x="293206" y="67710"/>
                </a:lnTo>
                <a:lnTo>
                  <a:pt x="292125" y="54617"/>
                </a:lnTo>
                <a:lnTo>
                  <a:pt x="264233" y="13075"/>
                </a:lnTo>
                <a:lnTo>
                  <a:pt x="218767" y="141"/>
                </a:lnTo>
                <a:lnTo>
                  <a:pt x="79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488608" y="4051437"/>
            <a:ext cx="84604" cy="363071"/>
          </a:xfrm>
          <a:custGeom>
            <a:avLst/>
            <a:gdLst/>
            <a:ahLst/>
            <a:cxnLst/>
            <a:rect l="l" t="t" r="r" b="b"/>
            <a:pathLst>
              <a:path w="95885" h="411479">
                <a:moveTo>
                  <a:pt x="93682" y="0"/>
                </a:moveTo>
                <a:lnTo>
                  <a:pt x="91243" y="0"/>
                </a:lnTo>
                <a:lnTo>
                  <a:pt x="88323" y="1258"/>
                </a:lnTo>
                <a:lnTo>
                  <a:pt x="57027" y="30762"/>
                </a:lnTo>
                <a:lnTo>
                  <a:pt x="27171" y="77428"/>
                </a:lnTo>
                <a:lnTo>
                  <a:pt x="11839" y="118461"/>
                </a:lnTo>
                <a:lnTo>
                  <a:pt x="3475" y="157027"/>
                </a:lnTo>
                <a:lnTo>
                  <a:pt x="0" y="202359"/>
                </a:lnTo>
                <a:lnTo>
                  <a:pt x="129" y="212725"/>
                </a:lnTo>
                <a:lnTo>
                  <a:pt x="4466" y="260207"/>
                </a:lnTo>
                <a:lnTo>
                  <a:pt x="13665" y="299592"/>
                </a:lnTo>
                <a:lnTo>
                  <a:pt x="33790" y="345382"/>
                </a:lnTo>
                <a:lnTo>
                  <a:pt x="64021" y="387668"/>
                </a:lnTo>
                <a:lnTo>
                  <a:pt x="93682" y="410949"/>
                </a:lnTo>
                <a:lnTo>
                  <a:pt x="95358" y="409709"/>
                </a:lnTo>
                <a:lnTo>
                  <a:pt x="95358" y="404780"/>
                </a:lnTo>
                <a:lnTo>
                  <a:pt x="88348" y="397791"/>
                </a:lnTo>
                <a:lnTo>
                  <a:pt x="79144" y="387773"/>
                </a:lnTo>
                <a:lnTo>
                  <a:pt x="56555" y="354663"/>
                </a:lnTo>
                <a:lnTo>
                  <a:pt x="40723" y="318226"/>
                </a:lnTo>
                <a:lnTo>
                  <a:pt x="30653" y="280082"/>
                </a:lnTo>
                <a:lnTo>
                  <a:pt x="25351" y="241851"/>
                </a:lnTo>
                <a:lnTo>
                  <a:pt x="23974" y="217114"/>
                </a:lnTo>
                <a:lnTo>
                  <a:pt x="24114" y="202600"/>
                </a:lnTo>
                <a:lnTo>
                  <a:pt x="26723" y="160602"/>
                </a:lnTo>
                <a:lnTo>
                  <a:pt x="33102" y="121138"/>
                </a:lnTo>
                <a:lnTo>
                  <a:pt x="43876" y="84486"/>
                </a:lnTo>
                <a:lnTo>
                  <a:pt x="66159" y="40475"/>
                </a:lnTo>
                <a:lnTo>
                  <a:pt x="95358" y="6156"/>
                </a:lnTo>
                <a:lnTo>
                  <a:pt x="95358" y="1249"/>
                </a:lnTo>
                <a:lnTo>
                  <a:pt x="93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604375" y="4163217"/>
            <a:ext cx="167528" cy="234763"/>
          </a:xfrm>
          <a:custGeom>
            <a:avLst/>
            <a:gdLst/>
            <a:ahLst/>
            <a:cxnLst/>
            <a:rect l="l" t="t" r="r" b="b"/>
            <a:pathLst>
              <a:path w="189864" h="266064">
                <a:moveTo>
                  <a:pt x="35783" y="203301"/>
                </a:moveTo>
                <a:lnTo>
                  <a:pt x="31668" y="203301"/>
                </a:lnTo>
                <a:lnTo>
                  <a:pt x="20667" y="206187"/>
                </a:lnTo>
                <a:lnTo>
                  <a:pt x="11444" y="216151"/>
                </a:lnTo>
                <a:lnTo>
                  <a:pt x="11981" y="233470"/>
                </a:lnTo>
                <a:lnTo>
                  <a:pt x="16371" y="246915"/>
                </a:lnTo>
                <a:lnTo>
                  <a:pt x="24084" y="256641"/>
                </a:lnTo>
                <a:lnTo>
                  <a:pt x="34592" y="262807"/>
                </a:lnTo>
                <a:lnTo>
                  <a:pt x="47366" y="265569"/>
                </a:lnTo>
                <a:lnTo>
                  <a:pt x="60887" y="264597"/>
                </a:lnTo>
                <a:lnTo>
                  <a:pt x="73996" y="261674"/>
                </a:lnTo>
                <a:lnTo>
                  <a:pt x="86552" y="256953"/>
                </a:lnTo>
                <a:lnTo>
                  <a:pt x="87430" y="256481"/>
                </a:lnTo>
                <a:lnTo>
                  <a:pt x="56770" y="256481"/>
                </a:lnTo>
                <a:lnTo>
                  <a:pt x="45065" y="255827"/>
                </a:lnTo>
                <a:lnTo>
                  <a:pt x="32182" y="251692"/>
                </a:lnTo>
                <a:lnTo>
                  <a:pt x="21951" y="241485"/>
                </a:lnTo>
                <a:lnTo>
                  <a:pt x="27553" y="239472"/>
                </a:lnTo>
                <a:lnTo>
                  <a:pt x="32887" y="239472"/>
                </a:lnTo>
                <a:lnTo>
                  <a:pt x="38648" y="234531"/>
                </a:lnTo>
                <a:lnTo>
                  <a:pt x="42763" y="230840"/>
                </a:lnTo>
                <a:lnTo>
                  <a:pt x="46878" y="225494"/>
                </a:lnTo>
                <a:lnTo>
                  <a:pt x="46878" y="204956"/>
                </a:lnTo>
                <a:lnTo>
                  <a:pt x="35783" y="203301"/>
                </a:lnTo>
                <a:close/>
              </a:path>
              <a:path w="189864" h="266064">
                <a:moveTo>
                  <a:pt x="151494" y="169323"/>
                </a:moveTo>
                <a:lnTo>
                  <a:pt x="122312" y="169323"/>
                </a:lnTo>
                <a:lnTo>
                  <a:pt x="120073" y="180643"/>
                </a:lnTo>
                <a:lnTo>
                  <a:pt x="117096" y="192129"/>
                </a:lnTo>
                <a:lnTo>
                  <a:pt x="99501" y="228040"/>
                </a:lnTo>
                <a:lnTo>
                  <a:pt x="68926" y="253470"/>
                </a:lnTo>
                <a:lnTo>
                  <a:pt x="56770" y="256481"/>
                </a:lnTo>
                <a:lnTo>
                  <a:pt x="87430" y="256481"/>
                </a:lnTo>
                <a:lnTo>
                  <a:pt x="119495" y="233553"/>
                </a:lnTo>
                <a:lnTo>
                  <a:pt x="142398" y="199548"/>
                </a:lnTo>
                <a:lnTo>
                  <a:pt x="147145" y="186578"/>
                </a:lnTo>
                <a:lnTo>
                  <a:pt x="151494" y="169323"/>
                </a:lnTo>
                <a:close/>
              </a:path>
              <a:path w="189864" h="266064">
                <a:moveTo>
                  <a:pt x="76280" y="8921"/>
                </a:moveTo>
                <a:lnTo>
                  <a:pt x="63306" y="8921"/>
                </a:lnTo>
                <a:lnTo>
                  <a:pt x="63306" y="22076"/>
                </a:lnTo>
                <a:lnTo>
                  <a:pt x="61458" y="35270"/>
                </a:lnTo>
                <a:lnTo>
                  <a:pt x="57594" y="47391"/>
                </a:lnTo>
                <a:lnTo>
                  <a:pt x="50937" y="65313"/>
                </a:lnTo>
                <a:lnTo>
                  <a:pt x="45369" y="80938"/>
                </a:lnTo>
                <a:lnTo>
                  <a:pt x="33251" y="126025"/>
                </a:lnTo>
                <a:lnTo>
                  <a:pt x="32540" y="134423"/>
                </a:lnTo>
                <a:lnTo>
                  <a:pt x="34785" y="152779"/>
                </a:lnTo>
                <a:lnTo>
                  <a:pt x="40966" y="166584"/>
                </a:lnTo>
                <a:lnTo>
                  <a:pt x="50173" y="176320"/>
                </a:lnTo>
                <a:lnTo>
                  <a:pt x="61495" y="182468"/>
                </a:lnTo>
                <a:lnTo>
                  <a:pt x="74023" y="185510"/>
                </a:lnTo>
                <a:lnTo>
                  <a:pt x="89848" y="184665"/>
                </a:lnTo>
                <a:lnTo>
                  <a:pt x="102738" y="181523"/>
                </a:lnTo>
                <a:lnTo>
                  <a:pt x="113354" y="176320"/>
                </a:lnTo>
                <a:lnTo>
                  <a:pt x="114104" y="175734"/>
                </a:lnTo>
                <a:lnTo>
                  <a:pt x="94065" y="175734"/>
                </a:lnTo>
                <a:lnTo>
                  <a:pt x="75171" y="173249"/>
                </a:lnTo>
                <a:lnTo>
                  <a:pt x="64475" y="165353"/>
                </a:lnTo>
                <a:lnTo>
                  <a:pt x="59760" y="154314"/>
                </a:lnTo>
                <a:lnTo>
                  <a:pt x="59803" y="142510"/>
                </a:lnTo>
                <a:lnTo>
                  <a:pt x="68446" y="95331"/>
                </a:lnTo>
                <a:lnTo>
                  <a:pt x="84364" y="50957"/>
                </a:lnTo>
                <a:lnTo>
                  <a:pt x="87349" y="40708"/>
                </a:lnTo>
                <a:lnTo>
                  <a:pt x="85533" y="24237"/>
                </a:lnTo>
                <a:lnTo>
                  <a:pt x="79548" y="11704"/>
                </a:lnTo>
                <a:lnTo>
                  <a:pt x="76280" y="8921"/>
                </a:lnTo>
                <a:close/>
              </a:path>
              <a:path w="189864" h="266064">
                <a:moveTo>
                  <a:pt x="183763" y="4410"/>
                </a:moveTo>
                <a:lnTo>
                  <a:pt x="173492" y="4410"/>
                </a:lnTo>
                <a:lnTo>
                  <a:pt x="166908" y="6873"/>
                </a:lnTo>
                <a:lnTo>
                  <a:pt x="163220" y="13027"/>
                </a:lnTo>
                <a:lnTo>
                  <a:pt x="162397" y="15087"/>
                </a:lnTo>
                <a:lnTo>
                  <a:pt x="159105" y="27828"/>
                </a:lnTo>
                <a:lnTo>
                  <a:pt x="157447" y="35270"/>
                </a:lnTo>
                <a:lnTo>
                  <a:pt x="154236" y="47391"/>
                </a:lnTo>
                <a:lnTo>
                  <a:pt x="151127" y="59878"/>
                </a:lnTo>
                <a:lnTo>
                  <a:pt x="130728" y="142067"/>
                </a:lnTo>
                <a:lnTo>
                  <a:pt x="127421" y="148812"/>
                </a:lnTo>
                <a:lnTo>
                  <a:pt x="119934" y="158814"/>
                </a:lnTo>
                <a:lnTo>
                  <a:pt x="108678" y="168860"/>
                </a:lnTo>
                <a:lnTo>
                  <a:pt x="94065" y="175734"/>
                </a:lnTo>
                <a:lnTo>
                  <a:pt x="114104" y="175734"/>
                </a:lnTo>
                <a:lnTo>
                  <a:pt x="122312" y="169323"/>
                </a:lnTo>
                <a:lnTo>
                  <a:pt x="151494" y="169323"/>
                </a:lnTo>
                <a:lnTo>
                  <a:pt x="187878" y="24945"/>
                </a:lnTo>
                <a:lnTo>
                  <a:pt x="189524" y="19196"/>
                </a:lnTo>
                <a:lnTo>
                  <a:pt x="189524" y="8111"/>
                </a:lnTo>
                <a:lnTo>
                  <a:pt x="183763" y="4410"/>
                </a:lnTo>
                <a:close/>
              </a:path>
              <a:path w="189864" h="266064">
                <a:moveTo>
                  <a:pt x="57133" y="0"/>
                </a:moveTo>
                <a:lnTo>
                  <a:pt x="15941" y="25276"/>
                </a:lnTo>
                <a:lnTo>
                  <a:pt x="537" y="60215"/>
                </a:lnTo>
                <a:lnTo>
                  <a:pt x="0" y="67284"/>
                </a:lnTo>
                <a:lnTo>
                  <a:pt x="9052" y="67284"/>
                </a:lnTo>
                <a:lnTo>
                  <a:pt x="9479" y="66465"/>
                </a:lnTo>
                <a:lnTo>
                  <a:pt x="11521" y="59878"/>
                </a:lnTo>
                <a:lnTo>
                  <a:pt x="18496" y="40334"/>
                </a:lnTo>
                <a:lnTo>
                  <a:pt x="43229" y="10993"/>
                </a:lnTo>
                <a:lnTo>
                  <a:pt x="76280" y="8921"/>
                </a:lnTo>
                <a:lnTo>
                  <a:pt x="69910" y="3497"/>
                </a:lnTo>
                <a:lnTo>
                  <a:pt x="57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34844" y="4051437"/>
            <a:ext cx="0" cy="363071"/>
          </a:xfrm>
          <a:custGeom>
            <a:avLst/>
            <a:gdLst/>
            <a:ahLst/>
            <a:cxnLst/>
            <a:rect l="l" t="t" r="r" b="b"/>
            <a:pathLst>
              <a:path h="411479">
                <a:moveTo>
                  <a:pt x="0" y="0"/>
                </a:moveTo>
                <a:lnTo>
                  <a:pt x="0" y="410949"/>
                </a:lnTo>
              </a:path>
            </a:pathLst>
          </a:custGeom>
          <a:ln w="17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896732" y="4163171"/>
            <a:ext cx="178174" cy="164166"/>
          </a:xfrm>
          <a:custGeom>
            <a:avLst/>
            <a:gdLst/>
            <a:ahLst/>
            <a:cxnLst/>
            <a:rect l="l" t="t" r="r" b="b"/>
            <a:pathLst>
              <a:path w="201929" h="186054">
                <a:moveTo>
                  <a:pt x="27290" y="135143"/>
                </a:moveTo>
                <a:lnTo>
                  <a:pt x="21102" y="135143"/>
                </a:lnTo>
                <a:lnTo>
                  <a:pt x="8205" y="139459"/>
                </a:lnTo>
                <a:lnTo>
                  <a:pt x="0" y="150513"/>
                </a:lnTo>
                <a:lnTo>
                  <a:pt x="2328" y="166881"/>
                </a:lnTo>
                <a:lnTo>
                  <a:pt x="10118" y="177677"/>
                </a:lnTo>
                <a:lnTo>
                  <a:pt x="21416" y="183771"/>
                </a:lnTo>
                <a:lnTo>
                  <a:pt x="34270" y="186033"/>
                </a:lnTo>
                <a:lnTo>
                  <a:pt x="52459" y="182232"/>
                </a:lnTo>
                <a:lnTo>
                  <a:pt x="61389" y="176380"/>
                </a:lnTo>
                <a:lnTo>
                  <a:pt x="32939" y="176380"/>
                </a:lnTo>
                <a:lnTo>
                  <a:pt x="21047" y="173818"/>
                </a:lnTo>
                <a:lnTo>
                  <a:pt x="29947" y="165804"/>
                </a:lnTo>
                <a:lnTo>
                  <a:pt x="35974" y="153367"/>
                </a:lnTo>
                <a:lnTo>
                  <a:pt x="36312" y="138428"/>
                </a:lnTo>
                <a:lnTo>
                  <a:pt x="27290" y="135143"/>
                </a:lnTo>
                <a:close/>
              </a:path>
              <a:path w="201929" h="186054">
                <a:moveTo>
                  <a:pt x="104394" y="156075"/>
                </a:moveTo>
                <a:lnTo>
                  <a:pt x="79663" y="156075"/>
                </a:lnTo>
                <a:lnTo>
                  <a:pt x="85129" y="166031"/>
                </a:lnTo>
                <a:lnTo>
                  <a:pt x="93682" y="175256"/>
                </a:lnTo>
                <a:lnTo>
                  <a:pt x="105375" y="182354"/>
                </a:lnTo>
                <a:lnTo>
                  <a:pt x="120262" y="185924"/>
                </a:lnTo>
                <a:lnTo>
                  <a:pt x="137832" y="183355"/>
                </a:lnTo>
                <a:lnTo>
                  <a:pt x="151529" y="177051"/>
                </a:lnTo>
                <a:lnTo>
                  <a:pt x="125806" y="177051"/>
                </a:lnTo>
                <a:lnTo>
                  <a:pt x="111889" y="172568"/>
                </a:lnTo>
                <a:lnTo>
                  <a:pt x="104580" y="161371"/>
                </a:lnTo>
                <a:lnTo>
                  <a:pt x="104394" y="156075"/>
                </a:lnTo>
                <a:close/>
              </a:path>
              <a:path w="201929" h="186054">
                <a:moveTo>
                  <a:pt x="190480" y="118702"/>
                </a:moveTo>
                <a:lnTo>
                  <a:pt x="181854" y="118702"/>
                </a:lnTo>
                <a:lnTo>
                  <a:pt x="181000" y="120345"/>
                </a:lnTo>
                <a:lnTo>
                  <a:pt x="180208" y="123213"/>
                </a:lnTo>
                <a:lnTo>
                  <a:pt x="172413" y="142356"/>
                </a:lnTo>
                <a:lnTo>
                  <a:pt x="142812" y="172737"/>
                </a:lnTo>
                <a:lnTo>
                  <a:pt x="125806" y="177051"/>
                </a:lnTo>
                <a:lnTo>
                  <a:pt x="151529" y="177051"/>
                </a:lnTo>
                <a:lnTo>
                  <a:pt x="182868" y="143428"/>
                </a:lnTo>
                <a:lnTo>
                  <a:pt x="190221" y="125142"/>
                </a:lnTo>
                <a:lnTo>
                  <a:pt x="190480" y="118702"/>
                </a:lnTo>
                <a:close/>
              </a:path>
              <a:path w="201929" h="186054">
                <a:moveTo>
                  <a:pt x="106199" y="8977"/>
                </a:moveTo>
                <a:lnTo>
                  <a:pt x="76155" y="8977"/>
                </a:lnTo>
                <a:lnTo>
                  <a:pt x="86383" y="11127"/>
                </a:lnTo>
                <a:lnTo>
                  <a:pt x="95714" y="20553"/>
                </a:lnTo>
                <a:lnTo>
                  <a:pt x="96353" y="29749"/>
                </a:lnTo>
                <a:lnTo>
                  <a:pt x="96356" y="31680"/>
                </a:lnTo>
                <a:lnTo>
                  <a:pt x="96314" y="39477"/>
                </a:lnTo>
                <a:lnTo>
                  <a:pt x="89367" y="84064"/>
                </a:lnTo>
                <a:lnTo>
                  <a:pt x="77475" y="131034"/>
                </a:lnTo>
                <a:lnTo>
                  <a:pt x="56149" y="170093"/>
                </a:lnTo>
                <a:lnTo>
                  <a:pt x="32939" y="176380"/>
                </a:lnTo>
                <a:lnTo>
                  <a:pt x="61389" y="176380"/>
                </a:lnTo>
                <a:lnTo>
                  <a:pt x="66007" y="173354"/>
                </a:lnTo>
                <a:lnTo>
                  <a:pt x="75036" y="163325"/>
                </a:lnTo>
                <a:lnTo>
                  <a:pt x="79663" y="156075"/>
                </a:lnTo>
                <a:lnTo>
                  <a:pt x="104394" y="156075"/>
                </a:lnTo>
                <a:lnTo>
                  <a:pt x="123881" y="57480"/>
                </a:lnTo>
                <a:lnTo>
                  <a:pt x="135281" y="28497"/>
                </a:lnTo>
                <a:lnTo>
                  <a:pt x="123313" y="28497"/>
                </a:lnTo>
                <a:lnTo>
                  <a:pt x="113553" y="14428"/>
                </a:lnTo>
                <a:lnTo>
                  <a:pt x="106199" y="8977"/>
                </a:lnTo>
                <a:close/>
              </a:path>
              <a:path w="201929" h="186054">
                <a:moveTo>
                  <a:pt x="79678" y="0"/>
                </a:moveTo>
                <a:lnTo>
                  <a:pt x="35452" y="19984"/>
                </a:lnTo>
                <a:lnTo>
                  <a:pt x="13591" y="53906"/>
                </a:lnTo>
                <a:lnTo>
                  <a:pt x="11257" y="67337"/>
                </a:lnTo>
                <a:lnTo>
                  <a:pt x="19487" y="67337"/>
                </a:lnTo>
                <a:lnTo>
                  <a:pt x="20706" y="66517"/>
                </a:lnTo>
                <a:lnTo>
                  <a:pt x="21529" y="62814"/>
                </a:lnTo>
                <a:lnTo>
                  <a:pt x="29393" y="43875"/>
                </a:lnTo>
                <a:lnTo>
                  <a:pt x="58801" y="13454"/>
                </a:lnTo>
                <a:lnTo>
                  <a:pt x="76155" y="8977"/>
                </a:lnTo>
                <a:lnTo>
                  <a:pt x="106199" y="8977"/>
                </a:lnTo>
                <a:lnTo>
                  <a:pt x="101953" y="5830"/>
                </a:lnTo>
                <a:lnTo>
                  <a:pt x="90124" y="1441"/>
                </a:lnTo>
                <a:lnTo>
                  <a:pt x="79678" y="0"/>
                </a:lnTo>
                <a:close/>
              </a:path>
              <a:path w="201929" h="186054">
                <a:moveTo>
                  <a:pt x="192448" y="10293"/>
                </a:moveTo>
                <a:lnTo>
                  <a:pt x="164990" y="10293"/>
                </a:lnTo>
                <a:lnTo>
                  <a:pt x="176661" y="10872"/>
                </a:lnTo>
                <a:lnTo>
                  <a:pt x="170578" y="20821"/>
                </a:lnTo>
                <a:lnTo>
                  <a:pt x="165598" y="33753"/>
                </a:lnTo>
                <a:lnTo>
                  <a:pt x="165395" y="43096"/>
                </a:lnTo>
                <a:lnTo>
                  <a:pt x="169936" y="50896"/>
                </a:lnTo>
                <a:lnTo>
                  <a:pt x="181000" y="50896"/>
                </a:lnTo>
                <a:lnTo>
                  <a:pt x="192433" y="47421"/>
                </a:lnTo>
                <a:lnTo>
                  <a:pt x="201464" y="36612"/>
                </a:lnTo>
                <a:lnTo>
                  <a:pt x="198868" y="18782"/>
                </a:lnTo>
                <a:lnTo>
                  <a:pt x="192448" y="10293"/>
                </a:lnTo>
                <a:close/>
              </a:path>
              <a:path w="201929" h="186054">
                <a:moveTo>
                  <a:pt x="167736" y="24"/>
                </a:moveTo>
                <a:lnTo>
                  <a:pt x="151375" y="2992"/>
                </a:lnTo>
                <a:lnTo>
                  <a:pt x="138653" y="10360"/>
                </a:lnTo>
                <a:lnTo>
                  <a:pt x="129366" y="19679"/>
                </a:lnTo>
                <a:lnTo>
                  <a:pt x="123313" y="28497"/>
                </a:lnTo>
                <a:lnTo>
                  <a:pt x="135281" y="28497"/>
                </a:lnTo>
                <a:lnTo>
                  <a:pt x="138611" y="22863"/>
                </a:lnTo>
                <a:lnTo>
                  <a:pt x="149681" y="12904"/>
                </a:lnTo>
                <a:lnTo>
                  <a:pt x="164990" y="10293"/>
                </a:lnTo>
                <a:lnTo>
                  <a:pt x="192448" y="10293"/>
                </a:lnTo>
                <a:lnTo>
                  <a:pt x="190516" y="7738"/>
                </a:lnTo>
                <a:lnTo>
                  <a:pt x="179206" y="1984"/>
                </a:lnTo>
                <a:lnTo>
                  <a:pt x="167736" y="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112594" y="4051437"/>
            <a:ext cx="84604" cy="363071"/>
          </a:xfrm>
          <a:custGeom>
            <a:avLst/>
            <a:gdLst/>
            <a:ahLst/>
            <a:cxnLst/>
            <a:rect l="l" t="t" r="r" b="b"/>
            <a:pathLst>
              <a:path w="95885" h="411479">
                <a:moveTo>
                  <a:pt x="1645" y="0"/>
                </a:moveTo>
                <a:lnTo>
                  <a:pt x="0" y="1645"/>
                </a:lnTo>
                <a:lnTo>
                  <a:pt x="0" y="6156"/>
                </a:lnTo>
                <a:lnTo>
                  <a:pt x="7802" y="13563"/>
                </a:lnTo>
                <a:lnTo>
                  <a:pt x="15219" y="21552"/>
                </a:lnTo>
                <a:lnTo>
                  <a:pt x="40567" y="59066"/>
                </a:lnTo>
                <a:lnTo>
                  <a:pt x="58769" y="105456"/>
                </a:lnTo>
                <a:lnTo>
                  <a:pt x="67343" y="145817"/>
                </a:lnTo>
                <a:lnTo>
                  <a:pt x="71272" y="190766"/>
                </a:lnTo>
                <a:lnTo>
                  <a:pt x="71151" y="205471"/>
                </a:lnTo>
                <a:lnTo>
                  <a:pt x="68697" y="247668"/>
                </a:lnTo>
                <a:lnTo>
                  <a:pt x="62595" y="287320"/>
                </a:lnTo>
                <a:lnTo>
                  <a:pt x="52208" y="324102"/>
                </a:lnTo>
                <a:lnTo>
                  <a:pt x="30590" y="368252"/>
                </a:lnTo>
                <a:lnTo>
                  <a:pt x="0" y="404780"/>
                </a:lnTo>
                <a:lnTo>
                  <a:pt x="0" y="409306"/>
                </a:lnTo>
                <a:lnTo>
                  <a:pt x="1645" y="410949"/>
                </a:lnTo>
                <a:lnTo>
                  <a:pt x="4114" y="410949"/>
                </a:lnTo>
                <a:lnTo>
                  <a:pt x="38305" y="380192"/>
                </a:lnTo>
                <a:lnTo>
                  <a:pt x="68180" y="333523"/>
                </a:lnTo>
                <a:lnTo>
                  <a:pt x="83496" y="292481"/>
                </a:lnTo>
                <a:lnTo>
                  <a:pt x="91853" y="253914"/>
                </a:lnTo>
                <a:lnTo>
                  <a:pt x="95327" y="208586"/>
                </a:lnTo>
                <a:lnTo>
                  <a:pt x="95340" y="205396"/>
                </a:lnTo>
                <a:lnTo>
                  <a:pt x="95201" y="195673"/>
                </a:lnTo>
                <a:lnTo>
                  <a:pt x="90616" y="148811"/>
                </a:lnTo>
                <a:lnTo>
                  <a:pt x="80870" y="108820"/>
                </a:lnTo>
                <a:lnTo>
                  <a:pt x="60260" y="62898"/>
                </a:lnTo>
                <a:lnTo>
                  <a:pt x="29952" y="21552"/>
                </a:lnTo>
                <a:lnTo>
                  <a:pt x="4611" y="84"/>
                </a:lnTo>
                <a:lnTo>
                  <a:pt x="1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47601" y="4075723"/>
            <a:ext cx="258856" cy="248210"/>
          </a:xfrm>
          <a:custGeom>
            <a:avLst/>
            <a:gdLst/>
            <a:ahLst/>
            <a:cxnLst/>
            <a:rect l="l" t="t" r="r" b="b"/>
            <a:pathLst>
              <a:path w="293370" h="281304">
                <a:moveTo>
                  <a:pt x="119633" y="267946"/>
                </a:moveTo>
                <a:lnTo>
                  <a:pt x="0" y="267946"/>
                </a:lnTo>
                <a:lnTo>
                  <a:pt x="0" y="280687"/>
                </a:lnTo>
                <a:lnTo>
                  <a:pt x="6156" y="280687"/>
                </a:lnTo>
                <a:lnTo>
                  <a:pt x="17185" y="280504"/>
                </a:lnTo>
                <a:lnTo>
                  <a:pt x="57386" y="279461"/>
                </a:lnTo>
                <a:lnTo>
                  <a:pt x="119633" y="279461"/>
                </a:lnTo>
                <a:lnTo>
                  <a:pt x="119633" y="267946"/>
                </a:lnTo>
                <a:close/>
              </a:path>
              <a:path w="293370" h="281304">
                <a:moveTo>
                  <a:pt x="119633" y="279461"/>
                </a:moveTo>
                <a:lnTo>
                  <a:pt x="57386" y="279461"/>
                </a:lnTo>
                <a:lnTo>
                  <a:pt x="96412" y="280200"/>
                </a:lnTo>
                <a:lnTo>
                  <a:pt x="108538" y="280659"/>
                </a:lnTo>
                <a:lnTo>
                  <a:pt x="119633" y="280687"/>
                </a:lnTo>
                <a:lnTo>
                  <a:pt x="119633" y="279461"/>
                </a:lnTo>
                <a:close/>
              </a:path>
              <a:path w="293370" h="281304">
                <a:moveTo>
                  <a:pt x="199369" y="12771"/>
                </a:moveTo>
                <a:lnTo>
                  <a:pt x="84277" y="12771"/>
                </a:lnTo>
                <a:lnTo>
                  <a:pt x="91653" y="13167"/>
                </a:lnTo>
                <a:lnTo>
                  <a:pt x="96591" y="13563"/>
                </a:lnTo>
                <a:lnTo>
                  <a:pt x="103174" y="14386"/>
                </a:lnTo>
                <a:lnTo>
                  <a:pt x="105638" y="15603"/>
                </a:lnTo>
                <a:lnTo>
                  <a:pt x="105643" y="21793"/>
                </a:lnTo>
                <a:lnTo>
                  <a:pt x="105216" y="23012"/>
                </a:lnTo>
                <a:lnTo>
                  <a:pt x="103997" y="27950"/>
                </a:lnTo>
                <a:lnTo>
                  <a:pt x="48920" y="248634"/>
                </a:lnTo>
                <a:lnTo>
                  <a:pt x="4541" y="267946"/>
                </a:lnTo>
                <a:lnTo>
                  <a:pt x="108112" y="267946"/>
                </a:lnTo>
                <a:lnTo>
                  <a:pt x="90290" y="267236"/>
                </a:lnTo>
                <a:lnTo>
                  <a:pt x="81621" y="262266"/>
                </a:lnTo>
                <a:lnTo>
                  <a:pt x="81381" y="258077"/>
                </a:lnTo>
                <a:lnTo>
                  <a:pt x="82204" y="256028"/>
                </a:lnTo>
                <a:lnTo>
                  <a:pt x="82631" y="253550"/>
                </a:lnTo>
                <a:lnTo>
                  <a:pt x="108112" y="150824"/>
                </a:lnTo>
                <a:lnTo>
                  <a:pt x="177972" y="150824"/>
                </a:lnTo>
                <a:lnTo>
                  <a:pt x="193172" y="149875"/>
                </a:lnTo>
                <a:lnTo>
                  <a:pt x="208094" y="147135"/>
                </a:lnTo>
                <a:lnTo>
                  <a:pt x="222516" y="142760"/>
                </a:lnTo>
                <a:lnTo>
                  <a:pt x="228638" y="140143"/>
                </a:lnTo>
                <a:lnTo>
                  <a:pt x="109758" y="140143"/>
                </a:lnTo>
                <a:lnTo>
                  <a:pt x="137708" y="28376"/>
                </a:lnTo>
                <a:lnTo>
                  <a:pt x="143028" y="15603"/>
                </a:lnTo>
                <a:lnTo>
                  <a:pt x="156720" y="12789"/>
                </a:lnTo>
                <a:lnTo>
                  <a:pt x="199369" y="12771"/>
                </a:lnTo>
                <a:close/>
              </a:path>
              <a:path w="293370" h="281304">
                <a:moveTo>
                  <a:pt x="79308" y="0"/>
                </a:moveTo>
                <a:lnTo>
                  <a:pt x="66995" y="0"/>
                </a:lnTo>
                <a:lnTo>
                  <a:pt x="66995" y="12771"/>
                </a:lnTo>
                <a:lnTo>
                  <a:pt x="199369" y="12771"/>
                </a:lnTo>
                <a:lnTo>
                  <a:pt x="217034" y="13955"/>
                </a:lnTo>
                <a:lnTo>
                  <a:pt x="231788" y="17667"/>
                </a:lnTo>
                <a:lnTo>
                  <a:pt x="243265" y="24145"/>
                </a:lnTo>
                <a:lnTo>
                  <a:pt x="251104" y="33629"/>
                </a:lnTo>
                <a:lnTo>
                  <a:pt x="254938" y="46357"/>
                </a:lnTo>
                <a:lnTo>
                  <a:pt x="254392" y="58283"/>
                </a:lnTo>
                <a:lnTo>
                  <a:pt x="244378" y="98058"/>
                </a:lnTo>
                <a:lnTo>
                  <a:pt x="211892" y="129455"/>
                </a:lnTo>
                <a:lnTo>
                  <a:pt x="168255" y="140142"/>
                </a:lnTo>
                <a:lnTo>
                  <a:pt x="109758" y="140143"/>
                </a:lnTo>
                <a:lnTo>
                  <a:pt x="228641" y="140142"/>
                </a:lnTo>
                <a:lnTo>
                  <a:pt x="270755" y="112043"/>
                </a:lnTo>
                <a:lnTo>
                  <a:pt x="290789" y="79521"/>
                </a:lnTo>
                <a:lnTo>
                  <a:pt x="293206" y="67710"/>
                </a:lnTo>
                <a:lnTo>
                  <a:pt x="292125" y="54617"/>
                </a:lnTo>
                <a:lnTo>
                  <a:pt x="264233" y="13075"/>
                </a:lnTo>
                <a:lnTo>
                  <a:pt x="218767" y="141"/>
                </a:lnTo>
                <a:lnTo>
                  <a:pt x="79308" y="0"/>
                </a:lnTo>
                <a:close/>
              </a:path>
            </a:pathLst>
          </a:custGeom>
          <a:solidFill>
            <a:srgbClr val="B2132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52244" y="4051437"/>
            <a:ext cx="84604" cy="363071"/>
          </a:xfrm>
          <a:custGeom>
            <a:avLst/>
            <a:gdLst/>
            <a:ahLst/>
            <a:cxnLst/>
            <a:rect l="l" t="t" r="r" b="b"/>
            <a:pathLst>
              <a:path w="95885" h="411479">
                <a:moveTo>
                  <a:pt x="93712" y="0"/>
                </a:moveTo>
                <a:lnTo>
                  <a:pt x="91243" y="0"/>
                </a:lnTo>
                <a:lnTo>
                  <a:pt x="88323" y="1258"/>
                </a:lnTo>
                <a:lnTo>
                  <a:pt x="57027" y="30762"/>
                </a:lnTo>
                <a:lnTo>
                  <a:pt x="27171" y="77428"/>
                </a:lnTo>
                <a:lnTo>
                  <a:pt x="11839" y="118461"/>
                </a:lnTo>
                <a:lnTo>
                  <a:pt x="3475" y="157027"/>
                </a:lnTo>
                <a:lnTo>
                  <a:pt x="0" y="202359"/>
                </a:lnTo>
                <a:lnTo>
                  <a:pt x="129" y="212725"/>
                </a:lnTo>
                <a:lnTo>
                  <a:pt x="4466" y="260207"/>
                </a:lnTo>
                <a:lnTo>
                  <a:pt x="13665" y="299592"/>
                </a:lnTo>
                <a:lnTo>
                  <a:pt x="33790" y="345382"/>
                </a:lnTo>
                <a:lnTo>
                  <a:pt x="64021" y="387668"/>
                </a:lnTo>
                <a:lnTo>
                  <a:pt x="93712" y="410949"/>
                </a:lnTo>
                <a:lnTo>
                  <a:pt x="95358" y="409709"/>
                </a:lnTo>
                <a:lnTo>
                  <a:pt x="95358" y="404780"/>
                </a:lnTo>
                <a:lnTo>
                  <a:pt x="88348" y="397791"/>
                </a:lnTo>
                <a:lnTo>
                  <a:pt x="79144" y="387773"/>
                </a:lnTo>
                <a:lnTo>
                  <a:pt x="56555" y="354663"/>
                </a:lnTo>
                <a:lnTo>
                  <a:pt x="40723" y="318226"/>
                </a:lnTo>
                <a:lnTo>
                  <a:pt x="30653" y="280082"/>
                </a:lnTo>
                <a:lnTo>
                  <a:pt x="25351" y="241851"/>
                </a:lnTo>
                <a:lnTo>
                  <a:pt x="23974" y="217114"/>
                </a:lnTo>
                <a:lnTo>
                  <a:pt x="24114" y="202601"/>
                </a:lnTo>
                <a:lnTo>
                  <a:pt x="26723" y="160605"/>
                </a:lnTo>
                <a:lnTo>
                  <a:pt x="33103" y="121141"/>
                </a:lnTo>
                <a:lnTo>
                  <a:pt x="43880" y="84491"/>
                </a:lnTo>
                <a:lnTo>
                  <a:pt x="66172" y="40481"/>
                </a:lnTo>
                <a:lnTo>
                  <a:pt x="95358" y="6156"/>
                </a:lnTo>
                <a:lnTo>
                  <a:pt x="95358" y="1249"/>
                </a:lnTo>
                <a:lnTo>
                  <a:pt x="93712" y="0"/>
                </a:lnTo>
                <a:close/>
              </a:path>
            </a:pathLst>
          </a:custGeom>
          <a:solidFill>
            <a:srgbClr val="B2132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69346" y="4163171"/>
            <a:ext cx="178174" cy="164166"/>
          </a:xfrm>
          <a:custGeom>
            <a:avLst/>
            <a:gdLst/>
            <a:ahLst/>
            <a:cxnLst/>
            <a:rect l="l" t="t" r="r" b="b"/>
            <a:pathLst>
              <a:path w="201929" h="186054">
                <a:moveTo>
                  <a:pt x="27259" y="135143"/>
                </a:moveTo>
                <a:lnTo>
                  <a:pt x="21102" y="135143"/>
                </a:lnTo>
                <a:lnTo>
                  <a:pt x="8205" y="139459"/>
                </a:lnTo>
                <a:lnTo>
                  <a:pt x="0" y="150513"/>
                </a:lnTo>
                <a:lnTo>
                  <a:pt x="2328" y="166881"/>
                </a:lnTo>
                <a:lnTo>
                  <a:pt x="10118" y="177677"/>
                </a:lnTo>
                <a:lnTo>
                  <a:pt x="21416" y="183771"/>
                </a:lnTo>
                <a:lnTo>
                  <a:pt x="34270" y="186033"/>
                </a:lnTo>
                <a:lnTo>
                  <a:pt x="52446" y="182232"/>
                </a:lnTo>
                <a:lnTo>
                  <a:pt x="61378" y="176379"/>
                </a:lnTo>
                <a:lnTo>
                  <a:pt x="32937" y="176379"/>
                </a:lnTo>
                <a:lnTo>
                  <a:pt x="21045" y="173818"/>
                </a:lnTo>
                <a:lnTo>
                  <a:pt x="29935" y="165804"/>
                </a:lnTo>
                <a:lnTo>
                  <a:pt x="35973" y="153367"/>
                </a:lnTo>
                <a:lnTo>
                  <a:pt x="36312" y="138429"/>
                </a:lnTo>
                <a:lnTo>
                  <a:pt x="27259" y="135143"/>
                </a:lnTo>
                <a:close/>
              </a:path>
              <a:path w="201929" h="186054">
                <a:moveTo>
                  <a:pt x="104393" y="156075"/>
                </a:moveTo>
                <a:lnTo>
                  <a:pt x="79662" y="156075"/>
                </a:lnTo>
                <a:lnTo>
                  <a:pt x="85116" y="166031"/>
                </a:lnTo>
                <a:lnTo>
                  <a:pt x="93670" y="175256"/>
                </a:lnTo>
                <a:lnTo>
                  <a:pt x="105369" y="182354"/>
                </a:lnTo>
                <a:lnTo>
                  <a:pt x="120261" y="185924"/>
                </a:lnTo>
                <a:lnTo>
                  <a:pt x="137831" y="183355"/>
                </a:lnTo>
                <a:lnTo>
                  <a:pt x="151528" y="177052"/>
                </a:lnTo>
                <a:lnTo>
                  <a:pt x="125794" y="177052"/>
                </a:lnTo>
                <a:lnTo>
                  <a:pt x="111884" y="172567"/>
                </a:lnTo>
                <a:lnTo>
                  <a:pt x="104578" y="161366"/>
                </a:lnTo>
                <a:lnTo>
                  <a:pt x="104393" y="156075"/>
                </a:lnTo>
                <a:close/>
              </a:path>
              <a:path w="201929" h="186054">
                <a:moveTo>
                  <a:pt x="190480" y="118702"/>
                </a:moveTo>
                <a:lnTo>
                  <a:pt x="181854" y="118702"/>
                </a:lnTo>
                <a:lnTo>
                  <a:pt x="181000" y="120345"/>
                </a:lnTo>
                <a:lnTo>
                  <a:pt x="180177" y="123213"/>
                </a:lnTo>
                <a:lnTo>
                  <a:pt x="172401" y="142361"/>
                </a:lnTo>
                <a:lnTo>
                  <a:pt x="142793" y="172742"/>
                </a:lnTo>
                <a:lnTo>
                  <a:pt x="125794" y="177052"/>
                </a:lnTo>
                <a:lnTo>
                  <a:pt x="151528" y="177052"/>
                </a:lnTo>
                <a:lnTo>
                  <a:pt x="182868" y="143428"/>
                </a:lnTo>
                <a:lnTo>
                  <a:pt x="190220" y="125142"/>
                </a:lnTo>
                <a:lnTo>
                  <a:pt x="190480" y="118702"/>
                </a:lnTo>
                <a:close/>
              </a:path>
              <a:path w="201929" h="186054">
                <a:moveTo>
                  <a:pt x="106204" y="8977"/>
                </a:moveTo>
                <a:lnTo>
                  <a:pt x="76154" y="8977"/>
                </a:lnTo>
                <a:lnTo>
                  <a:pt x="86382" y="11127"/>
                </a:lnTo>
                <a:lnTo>
                  <a:pt x="95714" y="20553"/>
                </a:lnTo>
                <a:lnTo>
                  <a:pt x="96352" y="29749"/>
                </a:lnTo>
                <a:lnTo>
                  <a:pt x="96356" y="31682"/>
                </a:lnTo>
                <a:lnTo>
                  <a:pt x="96314" y="39477"/>
                </a:lnTo>
                <a:lnTo>
                  <a:pt x="89367" y="84064"/>
                </a:lnTo>
                <a:lnTo>
                  <a:pt x="77475" y="131033"/>
                </a:lnTo>
                <a:lnTo>
                  <a:pt x="56151" y="170086"/>
                </a:lnTo>
                <a:lnTo>
                  <a:pt x="32937" y="176379"/>
                </a:lnTo>
                <a:lnTo>
                  <a:pt x="61378" y="176379"/>
                </a:lnTo>
                <a:lnTo>
                  <a:pt x="65995" y="173354"/>
                </a:lnTo>
                <a:lnTo>
                  <a:pt x="75029" y="163325"/>
                </a:lnTo>
                <a:lnTo>
                  <a:pt x="79662" y="156075"/>
                </a:lnTo>
                <a:lnTo>
                  <a:pt x="104393" y="156075"/>
                </a:lnTo>
                <a:lnTo>
                  <a:pt x="123881" y="57480"/>
                </a:lnTo>
                <a:lnTo>
                  <a:pt x="135289" y="28484"/>
                </a:lnTo>
                <a:lnTo>
                  <a:pt x="123314" y="28484"/>
                </a:lnTo>
                <a:lnTo>
                  <a:pt x="113552" y="14421"/>
                </a:lnTo>
                <a:lnTo>
                  <a:pt x="106204" y="8977"/>
                </a:lnTo>
                <a:close/>
              </a:path>
              <a:path w="201929" h="186054">
                <a:moveTo>
                  <a:pt x="79674" y="0"/>
                </a:moveTo>
                <a:lnTo>
                  <a:pt x="35450" y="19985"/>
                </a:lnTo>
                <a:lnTo>
                  <a:pt x="13591" y="53908"/>
                </a:lnTo>
                <a:lnTo>
                  <a:pt x="11257" y="67337"/>
                </a:lnTo>
                <a:lnTo>
                  <a:pt x="19456" y="67337"/>
                </a:lnTo>
                <a:lnTo>
                  <a:pt x="20706" y="66517"/>
                </a:lnTo>
                <a:lnTo>
                  <a:pt x="21529" y="62814"/>
                </a:lnTo>
                <a:lnTo>
                  <a:pt x="29391" y="43876"/>
                </a:lnTo>
                <a:lnTo>
                  <a:pt x="58788" y="13455"/>
                </a:lnTo>
                <a:lnTo>
                  <a:pt x="76154" y="8977"/>
                </a:lnTo>
                <a:lnTo>
                  <a:pt x="106204" y="8977"/>
                </a:lnTo>
                <a:lnTo>
                  <a:pt x="101950" y="5827"/>
                </a:lnTo>
                <a:lnTo>
                  <a:pt x="90120" y="1440"/>
                </a:lnTo>
                <a:lnTo>
                  <a:pt x="79674" y="0"/>
                </a:lnTo>
                <a:close/>
              </a:path>
              <a:path w="201929" h="186054">
                <a:moveTo>
                  <a:pt x="192465" y="10293"/>
                </a:moveTo>
                <a:lnTo>
                  <a:pt x="165004" y="10293"/>
                </a:lnTo>
                <a:lnTo>
                  <a:pt x="176667" y="10873"/>
                </a:lnTo>
                <a:lnTo>
                  <a:pt x="170579" y="20820"/>
                </a:lnTo>
                <a:lnTo>
                  <a:pt x="165598" y="33751"/>
                </a:lnTo>
                <a:lnTo>
                  <a:pt x="165395" y="43096"/>
                </a:lnTo>
                <a:lnTo>
                  <a:pt x="169936" y="50896"/>
                </a:lnTo>
                <a:lnTo>
                  <a:pt x="181000" y="50896"/>
                </a:lnTo>
                <a:lnTo>
                  <a:pt x="192436" y="47426"/>
                </a:lnTo>
                <a:lnTo>
                  <a:pt x="201484" y="36631"/>
                </a:lnTo>
                <a:lnTo>
                  <a:pt x="198896" y="18808"/>
                </a:lnTo>
                <a:lnTo>
                  <a:pt x="192465" y="10293"/>
                </a:lnTo>
                <a:close/>
              </a:path>
              <a:path w="201929" h="186054">
                <a:moveTo>
                  <a:pt x="167763" y="27"/>
                </a:moveTo>
                <a:lnTo>
                  <a:pt x="151390" y="2991"/>
                </a:lnTo>
                <a:lnTo>
                  <a:pt x="138656" y="10353"/>
                </a:lnTo>
                <a:lnTo>
                  <a:pt x="129364" y="19667"/>
                </a:lnTo>
                <a:lnTo>
                  <a:pt x="123314" y="28484"/>
                </a:lnTo>
                <a:lnTo>
                  <a:pt x="135289" y="28484"/>
                </a:lnTo>
                <a:lnTo>
                  <a:pt x="138611" y="22863"/>
                </a:lnTo>
                <a:lnTo>
                  <a:pt x="149681" y="12904"/>
                </a:lnTo>
                <a:lnTo>
                  <a:pt x="165004" y="10293"/>
                </a:lnTo>
                <a:lnTo>
                  <a:pt x="192465" y="10293"/>
                </a:lnTo>
                <a:lnTo>
                  <a:pt x="190553" y="7761"/>
                </a:lnTo>
                <a:lnTo>
                  <a:pt x="179245" y="1998"/>
                </a:lnTo>
                <a:lnTo>
                  <a:pt x="167763" y="27"/>
                </a:lnTo>
                <a:close/>
              </a:path>
            </a:pathLst>
          </a:custGeom>
          <a:solidFill>
            <a:srgbClr val="B2132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885208" y="4051437"/>
            <a:ext cx="84604" cy="363071"/>
          </a:xfrm>
          <a:custGeom>
            <a:avLst/>
            <a:gdLst/>
            <a:ahLst/>
            <a:cxnLst/>
            <a:rect l="l" t="t" r="r" b="b"/>
            <a:pathLst>
              <a:path w="95885" h="411479">
                <a:moveTo>
                  <a:pt x="1615" y="0"/>
                </a:moveTo>
                <a:lnTo>
                  <a:pt x="0" y="1645"/>
                </a:lnTo>
                <a:lnTo>
                  <a:pt x="0" y="6156"/>
                </a:lnTo>
                <a:lnTo>
                  <a:pt x="7802" y="13563"/>
                </a:lnTo>
                <a:lnTo>
                  <a:pt x="15188" y="21521"/>
                </a:lnTo>
                <a:lnTo>
                  <a:pt x="40553" y="59066"/>
                </a:lnTo>
                <a:lnTo>
                  <a:pt x="58760" y="105456"/>
                </a:lnTo>
                <a:lnTo>
                  <a:pt x="67338" y="145817"/>
                </a:lnTo>
                <a:lnTo>
                  <a:pt x="71271" y="190766"/>
                </a:lnTo>
                <a:lnTo>
                  <a:pt x="71150" y="205471"/>
                </a:lnTo>
                <a:lnTo>
                  <a:pt x="68697" y="247668"/>
                </a:lnTo>
                <a:lnTo>
                  <a:pt x="62595" y="287320"/>
                </a:lnTo>
                <a:lnTo>
                  <a:pt x="52208" y="324102"/>
                </a:lnTo>
                <a:lnTo>
                  <a:pt x="30590" y="368251"/>
                </a:lnTo>
                <a:lnTo>
                  <a:pt x="0" y="404780"/>
                </a:lnTo>
                <a:lnTo>
                  <a:pt x="0" y="409306"/>
                </a:lnTo>
                <a:lnTo>
                  <a:pt x="1615" y="410949"/>
                </a:lnTo>
                <a:lnTo>
                  <a:pt x="4084" y="410949"/>
                </a:lnTo>
                <a:lnTo>
                  <a:pt x="38294" y="380203"/>
                </a:lnTo>
                <a:lnTo>
                  <a:pt x="68166" y="333551"/>
                </a:lnTo>
                <a:lnTo>
                  <a:pt x="83489" y="292501"/>
                </a:lnTo>
                <a:lnTo>
                  <a:pt x="91850" y="253933"/>
                </a:lnTo>
                <a:lnTo>
                  <a:pt x="95327" y="208610"/>
                </a:lnTo>
                <a:lnTo>
                  <a:pt x="95340" y="205396"/>
                </a:lnTo>
                <a:lnTo>
                  <a:pt x="95201" y="195673"/>
                </a:lnTo>
                <a:lnTo>
                  <a:pt x="90616" y="148811"/>
                </a:lnTo>
                <a:lnTo>
                  <a:pt x="80870" y="108820"/>
                </a:lnTo>
                <a:lnTo>
                  <a:pt x="60262" y="62902"/>
                </a:lnTo>
                <a:lnTo>
                  <a:pt x="29955" y="21560"/>
                </a:lnTo>
                <a:lnTo>
                  <a:pt x="4587" y="85"/>
                </a:lnTo>
                <a:lnTo>
                  <a:pt x="1615" y="0"/>
                </a:lnTo>
                <a:close/>
              </a:path>
            </a:pathLst>
          </a:custGeom>
          <a:solidFill>
            <a:srgbClr val="B2132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52"/>
          <p:cNvSpPr txBox="1"/>
          <p:nvPr/>
        </p:nvSpPr>
        <p:spPr>
          <a:xfrm>
            <a:off x="2143180" y="5264700"/>
            <a:ext cx="8226735" cy="1351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06867">
              <a:spcBef>
                <a:spcPts val="26"/>
              </a:spcBef>
            </a:pPr>
            <a:endParaRPr sz="247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40486" marR="716654" indent="-829280" algn="ctr" defTabSz="806867">
              <a:lnSpc>
                <a:spcPct val="130300"/>
              </a:lnSpc>
              <a:buFont typeface="Gill Sans MT"/>
              <a:buChar char="•"/>
              <a:tabLst>
                <a:tab pos="208441" algn="l"/>
              </a:tabLst>
            </a:pP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c</a:t>
            </a:r>
            <a:r>
              <a:rPr sz="2427" spc="-18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ptu</a:t>
            </a:r>
            <a:r>
              <a:rPr sz="2427" spc="-44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e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h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-18" dirty="0">
                <a:solidFill>
                  <a:prstClr val="black"/>
                </a:solidFill>
                <a:latin typeface="Gill Sans MT"/>
                <a:cs typeface="Gill Sans MT"/>
              </a:rPr>
              <a:t>d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den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structu</a:t>
            </a:r>
            <a:r>
              <a:rPr sz="2427" spc="-44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e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under</a:t>
            </a:r>
            <a:r>
              <a:rPr sz="2427" spc="-22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ying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neural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act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4" dirty="0">
                <a:solidFill>
                  <a:prstClr val="black"/>
                </a:solidFill>
                <a:latin typeface="Gill Sans MT"/>
                <a:cs typeface="Gill Sans MT"/>
              </a:rPr>
              <a:t>vity</a:t>
            </a:r>
            <a:r>
              <a:rPr sz="2427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(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eg.</a:t>
            </a:r>
            <a:r>
              <a:rPr sz="2427" spc="-1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2427" spc="-13" dirty="0">
                <a:solidFill>
                  <a:prstClr val="black"/>
                </a:solidFill>
                <a:latin typeface="Gill Sans MT"/>
                <a:cs typeface="Gill Sans MT"/>
              </a:rPr>
              <a:t>o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w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-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d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mens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onal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or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d</a:t>
            </a:r>
            <a:r>
              <a:rPr sz="2427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sc</a:t>
            </a:r>
            <a:r>
              <a:rPr sz="2427" spc="-44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ete</a:t>
            </a:r>
            <a:r>
              <a:rPr sz="2427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27" spc="9" dirty="0">
                <a:solidFill>
                  <a:prstClr val="black"/>
                </a:solidFill>
                <a:latin typeface="Gill Sans MT"/>
                <a:cs typeface="Gill Sans MT"/>
              </a:rPr>
              <a:t>states)</a:t>
            </a:r>
            <a:endParaRPr sz="2427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034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8769" y="1724359"/>
            <a:ext cx="7644093" cy="301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indent="-336194">
              <a:buFont typeface="Gill Sans MT"/>
              <a:buAutoNum type="arabicPeriod"/>
              <a:tabLst>
                <a:tab pos="347401" algn="l"/>
              </a:tabLst>
            </a:pPr>
            <a:r>
              <a:rPr lang="en-US" sz="2868" spc="-13" dirty="0" smtClean="0">
                <a:latin typeface="Gill Sans MT"/>
                <a:cs typeface="Gill Sans MT"/>
              </a:rPr>
              <a:t>Simple GLM </a:t>
            </a:r>
            <a:r>
              <a:rPr lang="en-US" sz="2868" spc="-22" dirty="0" smtClean="0">
                <a:latin typeface="Gill Sans MT"/>
                <a:cs typeface="Gill Sans MT"/>
              </a:rPr>
              <a:t>&amp;</a:t>
            </a:r>
            <a:r>
              <a:rPr lang="en-US" sz="2868" spc="79" dirty="0" smtClean="0">
                <a:latin typeface="Times New Roman"/>
                <a:cs typeface="Times New Roman"/>
              </a:rPr>
              <a:t> </a:t>
            </a:r>
            <a:r>
              <a:rPr lang="en-US" sz="2868" spc="-18" dirty="0" smtClean="0">
                <a:latin typeface="Gill Sans MT"/>
                <a:cs typeface="Gill Sans MT"/>
              </a:rPr>
              <a:t>Max</a:t>
            </a:r>
            <a:r>
              <a:rPr lang="en-US" sz="2868" spc="-13" dirty="0" smtClean="0">
                <a:latin typeface="Gill Sans MT"/>
                <a:cs typeface="Gill Sans MT"/>
              </a:rPr>
              <a:t>i</a:t>
            </a:r>
            <a:r>
              <a:rPr lang="en-US" sz="2868" spc="-53" dirty="0" smtClean="0">
                <a:latin typeface="Gill Sans MT"/>
                <a:cs typeface="Gill Sans MT"/>
              </a:rPr>
              <a:t>m</a:t>
            </a:r>
            <a:r>
              <a:rPr lang="en-US" sz="2868" spc="-22" dirty="0" smtClean="0">
                <a:latin typeface="Gill Sans MT"/>
                <a:cs typeface="Gill Sans MT"/>
              </a:rPr>
              <a:t>um</a:t>
            </a:r>
            <a:r>
              <a:rPr lang="en-US" sz="2868" spc="79" dirty="0" smtClean="0">
                <a:latin typeface="Times New Roman"/>
                <a:cs typeface="Times New Roman"/>
              </a:rPr>
              <a:t> </a:t>
            </a:r>
            <a:r>
              <a:rPr lang="en-US" sz="2868" spc="-22" dirty="0" smtClean="0">
                <a:latin typeface="Gill Sans MT"/>
                <a:cs typeface="Gill Sans MT"/>
              </a:rPr>
              <a:t>L</a:t>
            </a:r>
            <a:r>
              <a:rPr lang="en-US" sz="2868" spc="-4" dirty="0" smtClean="0">
                <a:latin typeface="Gill Sans MT"/>
                <a:cs typeface="Gill Sans MT"/>
              </a:rPr>
              <a:t>i</a:t>
            </a:r>
            <a:r>
              <a:rPr lang="en-US" sz="2868" spc="-106" dirty="0" smtClean="0">
                <a:latin typeface="Gill Sans MT"/>
                <a:cs typeface="Gill Sans MT"/>
              </a:rPr>
              <a:t>k</a:t>
            </a:r>
            <a:r>
              <a:rPr lang="en-US" sz="2868" spc="-13" dirty="0" smtClean="0">
                <a:latin typeface="Gill Sans MT"/>
                <a:cs typeface="Gill Sans MT"/>
              </a:rPr>
              <a:t>el</a:t>
            </a:r>
            <a:r>
              <a:rPr lang="en-US" sz="2868" spc="-4" dirty="0" smtClean="0">
                <a:latin typeface="Gill Sans MT"/>
                <a:cs typeface="Gill Sans MT"/>
              </a:rPr>
              <a:t>i</a:t>
            </a:r>
            <a:r>
              <a:rPr lang="en-US" sz="2868" spc="-18" dirty="0" smtClean="0">
                <a:latin typeface="Gill Sans MT"/>
                <a:cs typeface="Gill Sans MT"/>
              </a:rPr>
              <a:t>hood</a:t>
            </a:r>
            <a:r>
              <a:rPr lang="en-US" sz="2868" spc="-13" dirty="0" smtClean="0">
                <a:latin typeface="Gill Sans MT"/>
                <a:cs typeface="Gill Sans MT"/>
              </a:rPr>
              <a:t>:</a:t>
            </a:r>
          </a:p>
          <a:p>
            <a:pPr marL="925607" lvl="1" indent="-457200">
              <a:buFont typeface="Arial" panose="020B0604020202020204" pitchFamily="34" charset="0"/>
              <a:buChar char="•"/>
              <a:tabLst>
                <a:tab pos="347401" algn="l"/>
              </a:tabLst>
            </a:pPr>
            <a:r>
              <a:rPr lang="en-US" sz="2868" spc="-13" dirty="0" smtClean="0">
                <a:latin typeface="Gill Sans MT"/>
                <a:cs typeface="Gill Sans MT"/>
              </a:rPr>
              <a:t>Example: Linear </a:t>
            </a:r>
            <a:r>
              <a:rPr lang="en-US" sz="2868" spc="-13" dirty="0" smtClean="0">
                <a:latin typeface="Gill Sans MT"/>
                <a:cs typeface="Gill Sans MT"/>
              </a:rPr>
              <a:t>Poisson neuron</a:t>
            </a:r>
          </a:p>
          <a:p>
            <a:pPr marL="925607" lvl="1" indent="-457200">
              <a:buFont typeface="Arial" panose="020B0604020202020204" pitchFamily="34" charset="0"/>
              <a:buChar char="•"/>
              <a:tabLst>
                <a:tab pos="347401" algn="l"/>
              </a:tabLst>
            </a:pPr>
            <a:endParaRPr lang="en-US" sz="2868" spc="-13" dirty="0" smtClean="0">
              <a:latin typeface="Gill Sans MT"/>
              <a:cs typeface="Gill Sans MT"/>
            </a:endParaRPr>
          </a:p>
          <a:p>
            <a:pPr marL="347401" indent="-336194">
              <a:spcBef>
                <a:spcPts val="971"/>
              </a:spcBef>
              <a:buFont typeface="Gill Sans MT"/>
              <a:buAutoNum type="arabicPeriod"/>
              <a:tabLst>
                <a:tab pos="347401" algn="l"/>
              </a:tabLst>
            </a:pPr>
            <a:r>
              <a:rPr sz="2868" spc="-26" dirty="0" smtClean="0">
                <a:latin typeface="Gill Sans MT"/>
                <a:cs typeface="Gill Sans MT"/>
              </a:rPr>
              <a:t>G</a:t>
            </a:r>
            <a:r>
              <a:rPr sz="2868" spc="-22" dirty="0" smtClean="0">
                <a:latin typeface="Gill Sans MT"/>
                <a:cs typeface="Gill Sans MT"/>
              </a:rPr>
              <a:t>L</a:t>
            </a:r>
            <a:r>
              <a:rPr sz="2868" spc="-18" dirty="0" smtClean="0">
                <a:latin typeface="Gill Sans MT"/>
                <a:cs typeface="Gill Sans MT"/>
              </a:rPr>
              <a:t>Ms</a:t>
            </a:r>
            <a:r>
              <a:rPr sz="2868" spc="79" dirty="0" smtClean="0">
                <a:latin typeface="Times New Roman"/>
                <a:cs typeface="Times New Roman"/>
              </a:rPr>
              <a:t> </a:t>
            </a:r>
            <a:r>
              <a:rPr sz="2868" spc="-26" dirty="0">
                <a:latin typeface="Gill Sans MT"/>
                <a:cs typeface="Gill Sans MT"/>
              </a:rPr>
              <a:t>w</a:t>
            </a:r>
            <a:r>
              <a:rPr sz="2868" spc="-4" dirty="0">
                <a:latin typeface="Gill Sans MT"/>
                <a:cs typeface="Gill Sans MT"/>
              </a:rPr>
              <a:t>i</a:t>
            </a:r>
            <a:r>
              <a:rPr sz="2868" spc="-13" dirty="0">
                <a:latin typeface="Gill Sans MT"/>
                <a:cs typeface="Gill Sans MT"/>
              </a:rPr>
              <a:t>th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3" dirty="0">
                <a:latin typeface="Gill Sans MT"/>
                <a:cs typeface="Gill Sans MT"/>
              </a:rPr>
              <a:t>spi</a:t>
            </a:r>
            <a:r>
              <a:rPr sz="2868" spc="-106" dirty="0">
                <a:latin typeface="Gill Sans MT"/>
                <a:cs typeface="Gill Sans MT"/>
              </a:rPr>
              <a:t>k</a:t>
            </a:r>
            <a:r>
              <a:rPr sz="2868" spc="-18" dirty="0">
                <a:latin typeface="Gill Sans MT"/>
                <a:cs typeface="Gill Sans MT"/>
              </a:rPr>
              <a:t>e</a:t>
            </a:r>
            <a:r>
              <a:rPr sz="2868" spc="75" dirty="0">
                <a:latin typeface="Times New Roman"/>
                <a:cs typeface="Times New Roman"/>
              </a:rPr>
              <a:t> </a:t>
            </a:r>
            <a:r>
              <a:rPr sz="2868" spc="-18" dirty="0" smtClean="0">
                <a:latin typeface="Gill Sans MT"/>
                <a:cs typeface="Gill Sans MT"/>
              </a:rPr>
              <a:t>h</a:t>
            </a:r>
            <a:r>
              <a:rPr sz="2868" spc="-13" dirty="0" smtClean="0">
                <a:latin typeface="Gill Sans MT"/>
                <a:cs typeface="Gill Sans MT"/>
              </a:rPr>
              <a:t>isto</a:t>
            </a:r>
            <a:r>
              <a:rPr sz="2868" spc="66" dirty="0" smtClean="0">
                <a:latin typeface="Gill Sans MT"/>
                <a:cs typeface="Gill Sans MT"/>
              </a:rPr>
              <a:t>r</a:t>
            </a:r>
            <a:r>
              <a:rPr sz="2868" spc="-13" dirty="0" smtClean="0">
                <a:latin typeface="Gill Sans MT"/>
                <a:cs typeface="Gill Sans MT"/>
              </a:rPr>
              <a:t>y</a:t>
            </a:r>
            <a:endParaRPr lang="en-US" sz="2868" spc="-13" dirty="0" smtClean="0">
              <a:latin typeface="Gill Sans MT"/>
              <a:cs typeface="Gill Sans MT"/>
            </a:endParaRPr>
          </a:p>
          <a:p>
            <a:pPr marL="347401" indent="-336194">
              <a:spcBef>
                <a:spcPts val="971"/>
              </a:spcBef>
              <a:buFont typeface="Gill Sans MT"/>
              <a:buAutoNum type="arabicPeriod"/>
              <a:tabLst>
                <a:tab pos="347401" algn="l"/>
              </a:tabLst>
            </a:pPr>
            <a:endParaRPr sz="2868" dirty="0">
              <a:latin typeface="Gill Sans MT"/>
              <a:cs typeface="Gill Sans MT"/>
            </a:endParaRPr>
          </a:p>
          <a:p>
            <a:pPr marL="347401" indent="-336194">
              <a:spcBef>
                <a:spcPts val="882"/>
              </a:spcBef>
              <a:buFont typeface="Gill Sans MT"/>
              <a:buAutoNum type="arabicPeriod"/>
              <a:tabLst>
                <a:tab pos="347401" algn="l"/>
              </a:tabLst>
            </a:pPr>
            <a:r>
              <a:rPr sz="2868" spc="-26" dirty="0" smtClean="0">
                <a:latin typeface="Gill Sans MT"/>
                <a:cs typeface="Gill Sans MT"/>
              </a:rPr>
              <a:t>G</a:t>
            </a:r>
            <a:r>
              <a:rPr sz="2868" spc="-22" dirty="0" smtClean="0">
                <a:latin typeface="Gill Sans MT"/>
                <a:cs typeface="Gill Sans MT"/>
              </a:rPr>
              <a:t>L</a:t>
            </a:r>
            <a:r>
              <a:rPr sz="2868" spc="-18" dirty="0" smtClean="0">
                <a:latin typeface="Gill Sans MT"/>
                <a:cs typeface="Gill Sans MT"/>
              </a:rPr>
              <a:t>Ms</a:t>
            </a:r>
            <a:r>
              <a:rPr sz="2868" spc="79" dirty="0" smtClean="0">
                <a:latin typeface="Times New Roman"/>
                <a:cs typeface="Times New Roman"/>
              </a:rPr>
              <a:t> </a:t>
            </a:r>
            <a:r>
              <a:rPr sz="2868" spc="-26" dirty="0">
                <a:latin typeface="Gill Sans MT"/>
                <a:cs typeface="Gill Sans MT"/>
              </a:rPr>
              <a:t>w</a:t>
            </a:r>
            <a:r>
              <a:rPr sz="2868" spc="-4" dirty="0">
                <a:latin typeface="Gill Sans MT"/>
                <a:cs typeface="Gill Sans MT"/>
              </a:rPr>
              <a:t>i</a:t>
            </a:r>
            <a:r>
              <a:rPr sz="2868" spc="-13" dirty="0">
                <a:latin typeface="Gill Sans MT"/>
                <a:cs typeface="Gill Sans MT"/>
              </a:rPr>
              <a:t>th</a:t>
            </a:r>
            <a:r>
              <a:rPr sz="2868" spc="79" dirty="0">
                <a:latin typeface="Times New Roman"/>
                <a:cs typeface="Times New Roman"/>
              </a:rPr>
              <a:t> </a:t>
            </a:r>
            <a:r>
              <a:rPr sz="2868" spc="-18" dirty="0" smtClean="0">
                <a:latin typeface="Gill Sans MT"/>
                <a:cs typeface="Gill Sans MT"/>
              </a:rPr>
              <a:t>coup</a:t>
            </a:r>
            <a:r>
              <a:rPr sz="2868" spc="-13" dirty="0" smtClean="0">
                <a:latin typeface="Gill Sans MT"/>
                <a:cs typeface="Gill Sans MT"/>
              </a:rPr>
              <a:t>l</a:t>
            </a:r>
            <a:r>
              <a:rPr sz="2868" spc="-4" dirty="0" smtClean="0">
                <a:latin typeface="Gill Sans MT"/>
                <a:cs typeface="Gill Sans MT"/>
              </a:rPr>
              <a:t>i</a:t>
            </a:r>
            <a:r>
              <a:rPr sz="2868" spc="-13" dirty="0" smtClean="0">
                <a:latin typeface="Gill Sans MT"/>
                <a:cs typeface="Gill Sans MT"/>
              </a:rPr>
              <a:t>ng</a:t>
            </a:r>
            <a:r>
              <a:rPr lang="en-US" sz="2868" dirty="0">
                <a:latin typeface="Gill Sans MT"/>
                <a:cs typeface="Gill Sans MT"/>
              </a:rPr>
              <a:t> </a:t>
            </a:r>
            <a:r>
              <a:rPr lang="en-US" sz="2868" dirty="0" smtClean="0">
                <a:latin typeface="Gill Sans MT"/>
                <a:cs typeface="Gill Sans MT"/>
              </a:rPr>
              <a:t>between neurons</a:t>
            </a:r>
            <a:endParaRPr sz="2868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83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923"/>
            <a:r>
              <a:rPr sz="3794" spc="-4" dirty="0"/>
              <a:t>O</a:t>
            </a:r>
            <a:r>
              <a:rPr sz="3794" dirty="0"/>
              <a:t>ut</a:t>
            </a:r>
            <a:r>
              <a:rPr sz="3794" spc="-4" dirty="0"/>
              <a:t>li</a:t>
            </a:r>
            <a:r>
              <a:rPr sz="3794" dirty="0"/>
              <a:t>ne</a:t>
            </a:r>
            <a:endParaRPr sz="3794"/>
          </a:p>
        </p:txBody>
      </p:sp>
    </p:spTree>
    <p:extLst>
      <p:ext uri="{BB962C8B-B14F-4D97-AF65-F5344CB8AC3E}">
        <p14:creationId xmlns:p14="http://schemas.microsoft.com/office/powerpoint/2010/main" val="30596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9237717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4"/>
          <p:cNvSpPr/>
          <p:nvPr/>
        </p:nvSpPr>
        <p:spPr>
          <a:xfrm>
            <a:off x="8904902" y="2593884"/>
            <a:ext cx="954181" cy="1681"/>
          </a:xfrm>
          <a:custGeom>
            <a:avLst/>
            <a:gdLst/>
            <a:ahLst/>
            <a:cxnLst/>
            <a:rect l="l" t="t" r="r" b="b"/>
            <a:pathLst>
              <a:path w="1081404" h="1905">
                <a:moveTo>
                  <a:pt x="0" y="0"/>
                </a:moveTo>
                <a:lnTo>
                  <a:pt x="1080912" y="1737"/>
                </a:lnTo>
              </a:path>
            </a:pathLst>
          </a:custGeom>
          <a:ln w="19645">
            <a:solidFill>
              <a:srgbClr val="151A1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5"/>
          <p:cNvSpPr/>
          <p:nvPr/>
        </p:nvSpPr>
        <p:spPr>
          <a:xfrm>
            <a:off x="8978861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6"/>
          <p:cNvSpPr/>
          <p:nvPr/>
        </p:nvSpPr>
        <p:spPr>
          <a:xfrm>
            <a:off x="9750802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3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7"/>
          <p:cNvSpPr/>
          <p:nvPr/>
        </p:nvSpPr>
        <p:spPr>
          <a:xfrm>
            <a:off x="9623486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8"/>
          <p:cNvSpPr/>
          <p:nvPr/>
        </p:nvSpPr>
        <p:spPr>
          <a:xfrm>
            <a:off x="9077455" y="2217932"/>
            <a:ext cx="1681" cy="383801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767" y="434797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38"/>
          <p:cNvSpPr txBox="1"/>
          <p:nvPr/>
        </p:nvSpPr>
        <p:spPr>
          <a:xfrm>
            <a:off x="2017059" y="1967456"/>
            <a:ext cx="1431535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83" algn="r">
              <a:lnSpc>
                <a:spcPts val="1999"/>
              </a:lnSpc>
            </a:pPr>
            <a:endParaRPr sz="1897" dirty="0">
              <a:latin typeface="Symbol"/>
              <a:cs typeface="Symbol"/>
            </a:endParaRPr>
          </a:p>
          <a:p>
            <a:pPr marL="11206">
              <a:lnSpc>
                <a:spcPts val="2475"/>
              </a:lnSpc>
            </a:pPr>
            <a:r>
              <a:rPr sz="2294" spc="9" dirty="0">
                <a:latin typeface="Arial"/>
                <a:cs typeface="Arial"/>
              </a:rPr>
              <a:t>s</a:t>
            </a:r>
            <a:r>
              <a:rPr sz="2294" dirty="0">
                <a:latin typeface="Arial"/>
                <a:cs typeface="Arial"/>
              </a:rPr>
              <a:t>t</a:t>
            </a:r>
            <a:r>
              <a:rPr sz="2294" spc="9" dirty="0">
                <a:latin typeface="Arial"/>
                <a:cs typeface="Arial"/>
              </a:rPr>
              <a:t>imulus</a:t>
            </a:r>
            <a:endParaRPr sz="2294" dirty="0">
              <a:latin typeface="Arial"/>
              <a:cs typeface="Arial"/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2252381" y="2588550"/>
            <a:ext cx="515471" cy="324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1"/>
          <p:cNvSpPr/>
          <p:nvPr/>
        </p:nvSpPr>
        <p:spPr>
          <a:xfrm>
            <a:off x="9132803" y="2666990"/>
            <a:ext cx="437029" cy="280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8"/>
          <p:cNvSpPr/>
          <p:nvPr/>
        </p:nvSpPr>
        <p:spPr>
          <a:xfrm>
            <a:off x="3634558" y="1526306"/>
            <a:ext cx="4735046" cy="1773331"/>
          </a:xfrm>
          <a:custGeom>
            <a:avLst/>
            <a:gdLst/>
            <a:ahLst/>
            <a:cxnLst/>
            <a:rect l="l" t="t" r="r" b="b"/>
            <a:pathLst>
              <a:path w="5366384" h="2009775">
                <a:moveTo>
                  <a:pt x="0" y="2009656"/>
                </a:moveTo>
                <a:lnTo>
                  <a:pt x="5366217" y="2009656"/>
                </a:lnTo>
                <a:lnTo>
                  <a:pt x="5366217" y="0"/>
                </a:lnTo>
                <a:lnTo>
                  <a:pt x="0" y="0"/>
                </a:lnTo>
                <a:lnTo>
                  <a:pt x="0" y="2009656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77" name="TextBox 76"/>
          <p:cNvSpPr txBox="1"/>
          <p:nvPr/>
        </p:nvSpPr>
        <p:spPr>
          <a:xfrm>
            <a:off x="8693342" y="311497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Spike times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98151" y="1895965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187337" y="2409832"/>
            <a:ext cx="4472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369604" y="2493271"/>
            <a:ext cx="4472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818739" y="3669296"/>
            <a:ext cx="2366682" cy="1232647"/>
            <a:chOff x="4788473" y="3874027"/>
            <a:chExt cx="2366682" cy="1232647"/>
          </a:xfrm>
        </p:grpSpPr>
        <p:sp>
          <p:nvSpPr>
            <p:cNvPr id="83" name="object 52"/>
            <p:cNvSpPr/>
            <p:nvPr/>
          </p:nvSpPr>
          <p:spPr>
            <a:xfrm>
              <a:off x="4788473" y="3874027"/>
              <a:ext cx="2366682" cy="1232647"/>
            </a:xfrm>
            <a:custGeom>
              <a:avLst/>
              <a:gdLst/>
              <a:ahLst/>
              <a:cxnLst/>
              <a:rect l="l" t="t" r="r" b="b"/>
              <a:pathLst>
                <a:path w="2682240" h="1397000">
                  <a:moveTo>
                    <a:pt x="320326" y="0"/>
                  </a:moveTo>
                  <a:lnTo>
                    <a:pt x="250437" y="462"/>
                  </a:lnTo>
                  <a:lnTo>
                    <a:pt x="200775" y="3071"/>
                  </a:lnTo>
                  <a:lnTo>
                    <a:pt x="157236" y="9715"/>
                  </a:lnTo>
                  <a:lnTo>
                    <a:pt x="113592" y="23650"/>
                  </a:lnTo>
                  <a:lnTo>
                    <a:pt x="71775" y="51584"/>
                  </a:lnTo>
                  <a:lnTo>
                    <a:pt x="45506" y="79963"/>
                  </a:lnTo>
                  <a:lnTo>
                    <a:pt x="24239" y="114496"/>
                  </a:lnTo>
                  <a:lnTo>
                    <a:pt x="10502" y="150824"/>
                  </a:lnTo>
                  <a:lnTo>
                    <a:pt x="3472" y="192473"/>
                  </a:lnTo>
                  <a:lnTo>
                    <a:pt x="580" y="241109"/>
                  </a:lnTo>
                  <a:lnTo>
                    <a:pt x="19" y="285561"/>
                  </a:lnTo>
                  <a:lnTo>
                    <a:pt x="0" y="1101821"/>
                  </a:lnTo>
                  <a:lnTo>
                    <a:pt x="63" y="1117632"/>
                  </a:lnTo>
                  <a:lnTo>
                    <a:pt x="822" y="1159873"/>
                  </a:lnTo>
                  <a:lnTo>
                    <a:pt x="4265" y="1207458"/>
                  </a:lnTo>
                  <a:lnTo>
                    <a:pt x="12213" y="1250368"/>
                  </a:lnTo>
                  <a:lnTo>
                    <a:pt x="29538" y="1294512"/>
                  </a:lnTo>
                  <a:lnTo>
                    <a:pt x="60338" y="1334475"/>
                  </a:lnTo>
                  <a:lnTo>
                    <a:pt x="90795" y="1359139"/>
                  </a:lnTo>
                  <a:lnTo>
                    <a:pt x="127348" y="1378614"/>
                  </a:lnTo>
                  <a:lnTo>
                    <a:pt x="171139" y="1390618"/>
                  </a:lnTo>
                  <a:lnTo>
                    <a:pt x="215577" y="1395347"/>
                  </a:lnTo>
                  <a:lnTo>
                    <a:pt x="255032" y="1396683"/>
                  </a:lnTo>
                  <a:lnTo>
                    <a:pt x="302379" y="1396985"/>
                  </a:lnTo>
                  <a:lnTo>
                    <a:pt x="2417743" y="1396769"/>
                  </a:lnTo>
                  <a:lnTo>
                    <a:pt x="2457749" y="1395607"/>
                  </a:lnTo>
                  <a:lnTo>
                    <a:pt x="2503618" y="1391216"/>
                  </a:lnTo>
                  <a:lnTo>
                    <a:pt x="2546266" y="1381846"/>
                  </a:lnTo>
                  <a:lnTo>
                    <a:pt x="2590431" y="1360801"/>
                  </a:lnTo>
                  <a:lnTo>
                    <a:pt x="2628474" y="1327164"/>
                  </a:lnTo>
                  <a:lnTo>
                    <a:pt x="2651469" y="1294658"/>
                  </a:lnTo>
                  <a:lnTo>
                    <a:pt x="2669083" y="1256124"/>
                  </a:lnTo>
                  <a:lnTo>
                    <a:pt x="2677433" y="1215343"/>
                  </a:lnTo>
                  <a:lnTo>
                    <a:pt x="2681187" y="1168981"/>
                  </a:lnTo>
                  <a:lnTo>
                    <a:pt x="2682092" y="1127158"/>
                  </a:lnTo>
                  <a:lnTo>
                    <a:pt x="2682203" y="295167"/>
                  </a:lnTo>
                  <a:lnTo>
                    <a:pt x="2682139" y="279354"/>
                  </a:lnTo>
                  <a:lnTo>
                    <a:pt x="2681380" y="237109"/>
                  </a:lnTo>
                  <a:lnTo>
                    <a:pt x="2677939" y="189523"/>
                  </a:lnTo>
                  <a:lnTo>
                    <a:pt x="2669992" y="146617"/>
                  </a:lnTo>
                  <a:lnTo>
                    <a:pt x="2652669" y="102475"/>
                  </a:lnTo>
                  <a:lnTo>
                    <a:pt x="2621869" y="62512"/>
                  </a:lnTo>
                  <a:lnTo>
                    <a:pt x="2591411" y="37850"/>
                  </a:lnTo>
                  <a:lnTo>
                    <a:pt x="2554855" y="18378"/>
                  </a:lnTo>
                  <a:lnTo>
                    <a:pt x="2511068" y="6373"/>
                  </a:lnTo>
                  <a:lnTo>
                    <a:pt x="2466637" y="1642"/>
                  </a:lnTo>
                  <a:lnTo>
                    <a:pt x="2412394" y="129"/>
                  </a:lnTo>
                  <a:lnTo>
                    <a:pt x="32032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16871" y="4100197"/>
              <a:ext cx="1239710" cy="446554"/>
              <a:chOff x="5389169" y="4014916"/>
              <a:chExt cx="1239710" cy="446554"/>
            </a:xfrm>
          </p:grpSpPr>
          <p:sp>
            <p:nvSpPr>
              <p:cNvPr id="86" name="object 53"/>
              <p:cNvSpPr/>
              <p:nvPr/>
            </p:nvSpPr>
            <p:spPr>
              <a:xfrm>
                <a:off x="5389169" y="4044982"/>
                <a:ext cx="318807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61314" h="345439">
                    <a:moveTo>
                      <a:pt x="245638" y="15758"/>
                    </a:moveTo>
                    <a:lnTo>
                      <a:pt x="103906" y="15758"/>
                    </a:lnTo>
                    <a:lnTo>
                      <a:pt x="112897" y="16123"/>
                    </a:lnTo>
                    <a:lnTo>
                      <a:pt x="118902" y="16489"/>
                    </a:lnTo>
                    <a:lnTo>
                      <a:pt x="127132" y="17617"/>
                    </a:lnTo>
                    <a:lnTo>
                      <a:pt x="130149" y="19110"/>
                    </a:lnTo>
                    <a:lnTo>
                      <a:pt x="130149" y="26609"/>
                    </a:lnTo>
                    <a:lnTo>
                      <a:pt x="129753" y="28133"/>
                    </a:lnTo>
                    <a:lnTo>
                      <a:pt x="60380" y="305784"/>
                    </a:lnTo>
                    <a:lnTo>
                      <a:pt x="16562" y="329389"/>
                    </a:lnTo>
                    <a:lnTo>
                      <a:pt x="0" y="329394"/>
                    </a:lnTo>
                    <a:lnTo>
                      <a:pt x="0" y="345134"/>
                    </a:lnTo>
                    <a:lnTo>
                      <a:pt x="7894" y="345134"/>
                    </a:lnTo>
                    <a:lnTo>
                      <a:pt x="18393" y="344981"/>
                    </a:lnTo>
                    <a:lnTo>
                      <a:pt x="60692" y="343802"/>
                    </a:lnTo>
                    <a:lnTo>
                      <a:pt x="71585" y="343635"/>
                    </a:lnTo>
                    <a:lnTo>
                      <a:pt x="147401" y="343635"/>
                    </a:lnTo>
                    <a:lnTo>
                      <a:pt x="147401" y="329394"/>
                    </a:lnTo>
                    <a:lnTo>
                      <a:pt x="133136" y="329394"/>
                    </a:lnTo>
                    <a:lnTo>
                      <a:pt x="114609" y="328933"/>
                    </a:lnTo>
                    <a:lnTo>
                      <a:pt x="102811" y="325706"/>
                    </a:lnTo>
                    <a:lnTo>
                      <a:pt x="100157" y="317406"/>
                    </a:lnTo>
                    <a:lnTo>
                      <a:pt x="101254" y="314785"/>
                    </a:lnTo>
                    <a:lnTo>
                      <a:pt x="101650" y="311786"/>
                    </a:lnTo>
                    <a:lnTo>
                      <a:pt x="133136" y="185495"/>
                    </a:lnTo>
                    <a:lnTo>
                      <a:pt x="219029" y="185495"/>
                    </a:lnTo>
                    <a:lnTo>
                      <a:pt x="234271" y="184718"/>
                    </a:lnTo>
                    <a:lnTo>
                      <a:pt x="249310" y="182456"/>
                    </a:lnTo>
                    <a:lnTo>
                      <a:pt x="264002" y="178814"/>
                    </a:lnTo>
                    <a:lnTo>
                      <a:pt x="278202" y="173896"/>
                    </a:lnTo>
                    <a:lnTo>
                      <a:pt x="281560" y="172388"/>
                    </a:lnTo>
                    <a:lnTo>
                      <a:pt x="135026" y="172388"/>
                    </a:lnTo>
                    <a:lnTo>
                      <a:pt x="169529" y="34869"/>
                    </a:lnTo>
                    <a:lnTo>
                      <a:pt x="174508" y="20957"/>
                    </a:lnTo>
                    <a:lnTo>
                      <a:pt x="184500" y="16214"/>
                    </a:lnTo>
                    <a:lnTo>
                      <a:pt x="245638" y="15758"/>
                    </a:lnTo>
                    <a:close/>
                  </a:path>
                  <a:path w="361314" h="345439">
                    <a:moveTo>
                      <a:pt x="147401" y="343635"/>
                    </a:moveTo>
                    <a:lnTo>
                      <a:pt x="71585" y="343635"/>
                    </a:lnTo>
                    <a:lnTo>
                      <a:pt x="112649" y="344256"/>
                    </a:lnTo>
                    <a:lnTo>
                      <a:pt x="125083" y="344786"/>
                    </a:lnTo>
                    <a:lnTo>
                      <a:pt x="135655" y="345125"/>
                    </a:lnTo>
                    <a:lnTo>
                      <a:pt x="147401" y="345134"/>
                    </a:lnTo>
                    <a:lnTo>
                      <a:pt x="147401" y="343635"/>
                    </a:lnTo>
                    <a:close/>
                  </a:path>
                  <a:path w="361314" h="345439">
                    <a:moveTo>
                      <a:pt x="97901" y="0"/>
                    </a:moveTo>
                    <a:lnTo>
                      <a:pt x="82509" y="0"/>
                    </a:lnTo>
                    <a:lnTo>
                      <a:pt x="82509" y="15758"/>
                    </a:lnTo>
                    <a:lnTo>
                      <a:pt x="245638" y="15758"/>
                    </a:lnTo>
                    <a:lnTo>
                      <a:pt x="263485" y="16710"/>
                    </a:lnTo>
                    <a:lnTo>
                      <a:pt x="302406" y="32311"/>
                    </a:lnTo>
                    <a:lnTo>
                      <a:pt x="313597" y="54978"/>
                    </a:lnTo>
                    <a:lnTo>
                      <a:pt x="313297" y="67208"/>
                    </a:lnTo>
                    <a:lnTo>
                      <a:pt x="305657" y="107492"/>
                    </a:lnTo>
                    <a:lnTo>
                      <a:pt x="275485" y="151691"/>
                    </a:lnTo>
                    <a:lnTo>
                      <a:pt x="238017" y="168861"/>
                    </a:lnTo>
                    <a:lnTo>
                      <a:pt x="135026" y="172388"/>
                    </a:lnTo>
                    <a:lnTo>
                      <a:pt x="281560" y="172388"/>
                    </a:lnTo>
                    <a:lnTo>
                      <a:pt x="316389" y="152533"/>
                    </a:lnTo>
                    <a:lnTo>
                      <a:pt x="344908" y="123450"/>
                    </a:lnTo>
                    <a:lnTo>
                      <a:pt x="361111" y="77538"/>
                    </a:lnTo>
                    <a:lnTo>
                      <a:pt x="360100" y="65546"/>
                    </a:lnTo>
                    <a:lnTo>
                      <a:pt x="335812" y="23426"/>
                    </a:lnTo>
                    <a:lnTo>
                      <a:pt x="296475" y="3976"/>
                    </a:lnTo>
                    <a:lnTo>
                      <a:pt x="279365" y="949"/>
                    </a:lnTo>
                    <a:lnTo>
                      <a:pt x="9790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7" name="object 54"/>
              <p:cNvSpPr/>
              <p:nvPr/>
            </p:nvSpPr>
            <p:spPr>
              <a:xfrm>
                <a:off x="5763769" y="4014916"/>
                <a:ext cx="103654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w="117475" h="506095">
                    <a:moveTo>
                      <a:pt x="115101" y="0"/>
                    </a:moveTo>
                    <a:lnTo>
                      <a:pt x="112083" y="0"/>
                    </a:lnTo>
                    <a:lnTo>
                      <a:pt x="109365" y="1027"/>
                    </a:lnTo>
                    <a:lnTo>
                      <a:pt x="71409" y="36128"/>
                    </a:lnTo>
                    <a:lnTo>
                      <a:pt x="41194" y="80106"/>
                    </a:lnTo>
                    <a:lnTo>
                      <a:pt x="20867" y="125376"/>
                    </a:lnTo>
                    <a:lnTo>
                      <a:pt x="9375" y="165073"/>
                    </a:lnTo>
                    <a:lnTo>
                      <a:pt x="2889" y="202894"/>
                    </a:lnTo>
                    <a:lnTo>
                      <a:pt x="0" y="248512"/>
                    </a:lnTo>
                    <a:lnTo>
                      <a:pt x="95" y="258877"/>
                    </a:lnTo>
                    <a:lnTo>
                      <a:pt x="3291" y="305310"/>
                    </a:lnTo>
                    <a:lnTo>
                      <a:pt x="9977" y="343761"/>
                    </a:lnTo>
                    <a:lnTo>
                      <a:pt x="21771" y="383608"/>
                    </a:lnTo>
                    <a:lnTo>
                      <a:pt x="42779" y="428446"/>
                    </a:lnTo>
                    <a:lnTo>
                      <a:pt x="73479" y="471851"/>
                    </a:lnTo>
                    <a:lnTo>
                      <a:pt x="105880" y="502336"/>
                    </a:lnTo>
                    <a:lnTo>
                      <a:pt x="115101" y="505489"/>
                    </a:lnTo>
                    <a:lnTo>
                      <a:pt x="116960" y="504002"/>
                    </a:lnTo>
                    <a:lnTo>
                      <a:pt x="116960" y="498000"/>
                    </a:lnTo>
                    <a:lnTo>
                      <a:pt x="108334" y="489380"/>
                    </a:lnTo>
                    <a:lnTo>
                      <a:pt x="99068" y="479406"/>
                    </a:lnTo>
                    <a:lnTo>
                      <a:pt x="75405" y="446906"/>
                    </a:lnTo>
                    <a:lnTo>
                      <a:pt x="57430" y="411375"/>
                    </a:lnTo>
                    <a:lnTo>
                      <a:pt x="44487" y="373889"/>
                    </a:lnTo>
                    <a:lnTo>
                      <a:pt x="35916" y="335523"/>
                    </a:lnTo>
                    <a:lnTo>
                      <a:pt x="31060" y="297352"/>
                    </a:lnTo>
                    <a:lnTo>
                      <a:pt x="29260" y="260451"/>
                    </a:lnTo>
                    <a:lnTo>
                      <a:pt x="29399" y="246172"/>
                    </a:lnTo>
                    <a:lnTo>
                      <a:pt x="31723" y="204144"/>
                    </a:lnTo>
                    <a:lnTo>
                      <a:pt x="37284" y="163607"/>
                    </a:lnTo>
                    <a:lnTo>
                      <a:pt x="46566" y="124918"/>
                    </a:lnTo>
                    <a:lnTo>
                      <a:pt x="60052" y="88432"/>
                    </a:lnTo>
                    <a:lnTo>
                      <a:pt x="78226" y="54506"/>
                    </a:lnTo>
                    <a:lnTo>
                      <a:pt x="101574" y="23495"/>
                    </a:lnTo>
                    <a:lnTo>
                      <a:pt x="116960" y="7863"/>
                    </a:lnTo>
                    <a:lnTo>
                      <a:pt x="116960" y="1493"/>
                    </a:lnTo>
                    <a:lnTo>
                      <a:pt x="11510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8" name="object 55"/>
              <p:cNvSpPr/>
              <p:nvPr/>
            </p:nvSpPr>
            <p:spPr>
              <a:xfrm>
                <a:off x="5905025" y="4152452"/>
                <a:ext cx="206187" cy="287431"/>
              </a:xfrm>
              <a:custGeom>
                <a:avLst/>
                <a:gdLst/>
                <a:ahLst/>
                <a:cxnLst/>
                <a:rect l="l" t="t" r="r" b="b"/>
                <a:pathLst>
                  <a:path w="233679" h="325754">
                    <a:moveTo>
                      <a:pt x="39349" y="249951"/>
                    </a:moveTo>
                    <a:lnTo>
                      <a:pt x="28228" y="252225"/>
                    </a:lnTo>
                    <a:lnTo>
                      <a:pt x="17817" y="259859"/>
                    </a:lnTo>
                    <a:lnTo>
                      <a:pt x="11299" y="274055"/>
                    </a:lnTo>
                    <a:lnTo>
                      <a:pt x="12787" y="289962"/>
                    </a:lnTo>
                    <a:lnTo>
                      <a:pt x="17791" y="303109"/>
                    </a:lnTo>
                    <a:lnTo>
                      <a:pt x="25895" y="313429"/>
                    </a:lnTo>
                    <a:lnTo>
                      <a:pt x="36683" y="320854"/>
                    </a:lnTo>
                    <a:lnTo>
                      <a:pt x="49738" y="325317"/>
                    </a:lnTo>
                    <a:lnTo>
                      <a:pt x="64475" y="324858"/>
                    </a:lnTo>
                    <a:lnTo>
                      <a:pt x="78664" y="322892"/>
                    </a:lnTo>
                    <a:lnTo>
                      <a:pt x="92247" y="319511"/>
                    </a:lnTo>
                    <a:lnTo>
                      <a:pt x="103115" y="315551"/>
                    </a:lnTo>
                    <a:lnTo>
                      <a:pt x="70280" y="315551"/>
                    </a:lnTo>
                    <a:lnTo>
                      <a:pt x="58763" y="315171"/>
                    </a:lnTo>
                    <a:lnTo>
                      <a:pt x="45769" y="312379"/>
                    </a:lnTo>
                    <a:lnTo>
                      <a:pt x="33757" y="305494"/>
                    </a:lnTo>
                    <a:lnTo>
                      <a:pt x="34137" y="294537"/>
                    </a:lnTo>
                    <a:lnTo>
                      <a:pt x="40507" y="294537"/>
                    </a:lnTo>
                    <a:lnTo>
                      <a:pt x="47640" y="288535"/>
                    </a:lnTo>
                    <a:lnTo>
                      <a:pt x="52486" y="284045"/>
                    </a:lnTo>
                    <a:lnTo>
                      <a:pt x="57759" y="277297"/>
                    </a:lnTo>
                    <a:lnTo>
                      <a:pt x="57759" y="267924"/>
                    </a:lnTo>
                    <a:lnTo>
                      <a:pt x="50484" y="253203"/>
                    </a:lnTo>
                    <a:lnTo>
                      <a:pt x="39349" y="249951"/>
                    </a:lnTo>
                    <a:close/>
                  </a:path>
                  <a:path w="233679" h="325754">
                    <a:moveTo>
                      <a:pt x="186367" y="208749"/>
                    </a:moveTo>
                    <a:lnTo>
                      <a:pt x="149916" y="208749"/>
                    </a:lnTo>
                    <a:lnTo>
                      <a:pt x="147971" y="219926"/>
                    </a:lnTo>
                    <a:lnTo>
                      <a:pt x="145407" y="231300"/>
                    </a:lnTo>
                    <a:lnTo>
                      <a:pt x="131253" y="266846"/>
                    </a:lnTo>
                    <a:lnTo>
                      <a:pt x="104136" y="300022"/>
                    </a:lnTo>
                    <a:lnTo>
                      <a:pt x="70280" y="315551"/>
                    </a:lnTo>
                    <a:lnTo>
                      <a:pt x="103115" y="315551"/>
                    </a:lnTo>
                    <a:lnTo>
                      <a:pt x="139317" y="293636"/>
                    </a:lnTo>
                    <a:lnTo>
                      <a:pt x="165324" y="263791"/>
                    </a:lnTo>
                    <a:lnTo>
                      <a:pt x="181573" y="227709"/>
                    </a:lnTo>
                    <a:lnTo>
                      <a:pt x="186367" y="208749"/>
                    </a:lnTo>
                    <a:close/>
                  </a:path>
                  <a:path w="233679" h="325754">
                    <a:moveTo>
                      <a:pt x="94505" y="10881"/>
                    </a:moveTo>
                    <a:lnTo>
                      <a:pt x="77998" y="10881"/>
                    </a:lnTo>
                    <a:lnTo>
                      <a:pt x="77998" y="27349"/>
                    </a:lnTo>
                    <a:lnTo>
                      <a:pt x="76374" y="40441"/>
                    </a:lnTo>
                    <a:lnTo>
                      <a:pt x="72724" y="53022"/>
                    </a:lnTo>
                    <a:lnTo>
                      <a:pt x="65723" y="71937"/>
                    </a:lnTo>
                    <a:lnTo>
                      <a:pt x="59663" y="88757"/>
                    </a:lnTo>
                    <a:lnTo>
                      <a:pt x="46721" y="128710"/>
                    </a:lnTo>
                    <a:lnTo>
                      <a:pt x="40205" y="165161"/>
                    </a:lnTo>
                    <a:lnTo>
                      <a:pt x="42043" y="183995"/>
                    </a:lnTo>
                    <a:lnTo>
                      <a:pt x="65117" y="219180"/>
                    </a:lnTo>
                    <a:lnTo>
                      <a:pt x="89109" y="227999"/>
                    </a:lnTo>
                    <a:lnTo>
                      <a:pt x="105786" y="227555"/>
                    </a:lnTo>
                    <a:lnTo>
                      <a:pt x="119743" y="225252"/>
                    </a:lnTo>
                    <a:lnTo>
                      <a:pt x="131441" y="221247"/>
                    </a:lnTo>
                    <a:lnTo>
                      <a:pt x="139919" y="216493"/>
                    </a:lnTo>
                    <a:lnTo>
                      <a:pt x="114584" y="216493"/>
                    </a:lnTo>
                    <a:lnTo>
                      <a:pt x="95170" y="214357"/>
                    </a:lnTo>
                    <a:lnTo>
                      <a:pt x="82715" y="207414"/>
                    </a:lnTo>
                    <a:lnTo>
                      <a:pt x="75751" y="197216"/>
                    </a:lnTo>
                    <a:lnTo>
                      <a:pt x="72810" y="185311"/>
                    </a:lnTo>
                    <a:lnTo>
                      <a:pt x="73015" y="174384"/>
                    </a:lnTo>
                    <a:lnTo>
                      <a:pt x="80948" y="128478"/>
                    </a:lnTo>
                    <a:lnTo>
                      <a:pt x="94241" y="88446"/>
                    </a:lnTo>
                    <a:lnTo>
                      <a:pt x="101638" y="68743"/>
                    </a:lnTo>
                    <a:lnTo>
                      <a:pt x="105955" y="56224"/>
                    </a:lnTo>
                    <a:lnTo>
                      <a:pt x="107951" y="47775"/>
                    </a:lnTo>
                    <a:lnTo>
                      <a:pt x="106291" y="31693"/>
                    </a:lnTo>
                    <a:lnTo>
                      <a:pt x="101019" y="18473"/>
                    </a:lnTo>
                    <a:lnTo>
                      <a:pt x="94505" y="10881"/>
                    </a:lnTo>
                    <a:close/>
                  </a:path>
                  <a:path w="233679" h="325754">
                    <a:moveTo>
                      <a:pt x="226131" y="5607"/>
                    </a:moveTo>
                    <a:lnTo>
                      <a:pt x="213390" y="5607"/>
                    </a:lnTo>
                    <a:lnTo>
                      <a:pt x="205496" y="8625"/>
                    </a:lnTo>
                    <a:lnTo>
                      <a:pt x="200985" y="16123"/>
                    </a:lnTo>
                    <a:lnTo>
                      <a:pt x="198142" y="25797"/>
                    </a:lnTo>
                    <a:lnTo>
                      <a:pt x="194511" y="40557"/>
                    </a:lnTo>
                    <a:lnTo>
                      <a:pt x="190985" y="53751"/>
                    </a:lnTo>
                    <a:lnTo>
                      <a:pt x="187901" y="65953"/>
                    </a:lnTo>
                    <a:lnTo>
                      <a:pt x="185113" y="77815"/>
                    </a:lnTo>
                    <a:lnTo>
                      <a:pt x="160873" y="174616"/>
                    </a:lnTo>
                    <a:lnTo>
                      <a:pt x="129711" y="210396"/>
                    </a:lnTo>
                    <a:lnTo>
                      <a:pt x="114584" y="216493"/>
                    </a:lnTo>
                    <a:lnTo>
                      <a:pt x="139919" y="216493"/>
                    </a:lnTo>
                    <a:lnTo>
                      <a:pt x="141345" y="215694"/>
                    </a:lnTo>
                    <a:lnTo>
                      <a:pt x="149916" y="208749"/>
                    </a:lnTo>
                    <a:lnTo>
                      <a:pt x="186367" y="208749"/>
                    </a:lnTo>
                    <a:lnTo>
                      <a:pt x="231373" y="30729"/>
                    </a:lnTo>
                    <a:lnTo>
                      <a:pt x="233263" y="23609"/>
                    </a:lnTo>
                    <a:lnTo>
                      <a:pt x="233263" y="10119"/>
                    </a:lnTo>
                    <a:lnTo>
                      <a:pt x="226131" y="5607"/>
                    </a:lnTo>
                    <a:close/>
                  </a:path>
                  <a:path w="233679" h="325754">
                    <a:moveTo>
                      <a:pt x="66943" y="0"/>
                    </a:moveTo>
                    <a:lnTo>
                      <a:pt x="24927" y="22940"/>
                    </a:lnTo>
                    <a:lnTo>
                      <a:pt x="3937" y="62945"/>
                    </a:lnTo>
                    <a:lnTo>
                      <a:pt x="0" y="82807"/>
                    </a:lnTo>
                    <a:lnTo>
                      <a:pt x="11247" y="82807"/>
                    </a:lnTo>
                    <a:lnTo>
                      <a:pt x="11612" y="81689"/>
                    </a:lnTo>
                    <a:lnTo>
                      <a:pt x="14234" y="73819"/>
                    </a:lnTo>
                    <a:lnTo>
                      <a:pt x="28626" y="38046"/>
                    </a:lnTo>
                    <a:lnTo>
                      <a:pt x="62147" y="11047"/>
                    </a:lnTo>
                    <a:lnTo>
                      <a:pt x="69372" y="10881"/>
                    </a:lnTo>
                    <a:lnTo>
                      <a:pt x="94505" y="10881"/>
                    </a:lnTo>
                    <a:lnTo>
                      <a:pt x="92476" y="8515"/>
                    </a:lnTo>
                    <a:lnTo>
                      <a:pt x="81003" y="2224"/>
                    </a:lnTo>
                    <a:lnTo>
                      <a:pt x="6694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object 56"/>
              <p:cNvSpPr/>
              <p:nvPr/>
            </p:nvSpPr>
            <p:spPr>
              <a:xfrm>
                <a:off x="6188932" y="4014916"/>
                <a:ext cx="0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h="506095">
                    <a:moveTo>
                      <a:pt x="0" y="0"/>
                    </a:moveTo>
                    <a:lnTo>
                      <a:pt x="0" y="505489"/>
                    </a:lnTo>
                  </a:path>
                </a:pathLst>
              </a:custGeom>
              <a:ln w="215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object 57"/>
              <p:cNvSpPr/>
              <p:nvPr/>
            </p:nvSpPr>
            <p:spPr>
              <a:xfrm>
                <a:off x="6265096" y="4152481"/>
                <a:ext cx="219635" cy="202266"/>
              </a:xfrm>
              <a:custGeom>
                <a:avLst/>
                <a:gdLst/>
                <a:ahLst/>
                <a:cxnLst/>
                <a:rect l="l" t="t" r="r" b="b"/>
                <a:pathLst>
                  <a:path w="248920" h="229235">
                    <a:moveTo>
                      <a:pt x="33758" y="167616"/>
                    </a:moveTo>
                    <a:lnTo>
                      <a:pt x="17708" y="169573"/>
                    </a:lnTo>
                    <a:lnTo>
                      <a:pt x="6322" y="176598"/>
                    </a:lnTo>
                    <a:lnTo>
                      <a:pt x="0" y="187285"/>
                    </a:lnTo>
                    <a:lnTo>
                      <a:pt x="2190" y="203569"/>
                    </a:lnTo>
                    <a:lnTo>
                      <a:pt x="9257" y="215350"/>
                    </a:lnTo>
                    <a:lnTo>
                      <a:pt x="19802" y="223153"/>
                    </a:lnTo>
                    <a:lnTo>
                      <a:pt x="32425" y="227501"/>
                    </a:lnTo>
                    <a:lnTo>
                      <a:pt x="45728" y="228920"/>
                    </a:lnTo>
                    <a:lnTo>
                      <a:pt x="63559" y="225484"/>
                    </a:lnTo>
                    <a:lnTo>
                      <a:pt x="77745" y="217172"/>
                    </a:lnTo>
                    <a:lnTo>
                      <a:pt x="41558" y="217172"/>
                    </a:lnTo>
                    <a:lnTo>
                      <a:pt x="28895" y="214665"/>
                    </a:lnTo>
                    <a:lnTo>
                      <a:pt x="36365" y="206408"/>
                    </a:lnTo>
                    <a:lnTo>
                      <a:pt x="43487" y="194806"/>
                    </a:lnTo>
                    <a:lnTo>
                      <a:pt x="41436" y="175483"/>
                    </a:lnTo>
                    <a:lnTo>
                      <a:pt x="33758" y="167616"/>
                    </a:lnTo>
                    <a:close/>
                  </a:path>
                  <a:path w="248920" h="229235">
                    <a:moveTo>
                      <a:pt x="128126" y="190877"/>
                    </a:moveTo>
                    <a:lnTo>
                      <a:pt x="99372" y="190877"/>
                    </a:lnTo>
                    <a:lnTo>
                      <a:pt x="104257" y="201266"/>
                    </a:lnTo>
                    <a:lnTo>
                      <a:pt x="111752" y="211132"/>
                    </a:lnTo>
                    <a:lnTo>
                      <a:pt x="121853" y="219593"/>
                    </a:lnTo>
                    <a:lnTo>
                      <a:pt x="134557" y="225767"/>
                    </a:lnTo>
                    <a:lnTo>
                      <a:pt x="149860" y="228771"/>
                    </a:lnTo>
                    <a:lnTo>
                      <a:pt x="167432" y="226610"/>
                    </a:lnTo>
                    <a:lnTo>
                      <a:pt x="183003" y="220651"/>
                    </a:lnTo>
                    <a:lnTo>
                      <a:pt x="187778" y="217546"/>
                    </a:lnTo>
                    <a:lnTo>
                      <a:pt x="158290" y="217546"/>
                    </a:lnTo>
                    <a:lnTo>
                      <a:pt x="142593" y="214198"/>
                    </a:lnTo>
                    <a:lnTo>
                      <a:pt x="132797" y="205236"/>
                    </a:lnTo>
                    <a:lnTo>
                      <a:pt x="128110" y="192630"/>
                    </a:lnTo>
                    <a:lnTo>
                      <a:pt x="128126" y="190877"/>
                    </a:lnTo>
                    <a:close/>
                  </a:path>
                  <a:path w="248920" h="229235">
                    <a:moveTo>
                      <a:pt x="235046" y="146103"/>
                    </a:moveTo>
                    <a:lnTo>
                      <a:pt x="224531" y="146103"/>
                    </a:lnTo>
                    <a:lnTo>
                      <a:pt x="223433" y="147984"/>
                    </a:lnTo>
                    <a:lnTo>
                      <a:pt x="222671" y="151355"/>
                    </a:lnTo>
                    <a:lnTo>
                      <a:pt x="215009" y="171015"/>
                    </a:lnTo>
                    <a:lnTo>
                      <a:pt x="185821" y="206947"/>
                    </a:lnTo>
                    <a:lnTo>
                      <a:pt x="158290" y="217546"/>
                    </a:lnTo>
                    <a:lnTo>
                      <a:pt x="187778" y="217546"/>
                    </a:lnTo>
                    <a:lnTo>
                      <a:pt x="217600" y="189374"/>
                    </a:lnTo>
                    <a:lnTo>
                      <a:pt x="235036" y="151422"/>
                    </a:lnTo>
                    <a:lnTo>
                      <a:pt x="235046" y="146103"/>
                    </a:lnTo>
                    <a:close/>
                  </a:path>
                  <a:path w="248920" h="229235">
                    <a:moveTo>
                      <a:pt x="132007" y="11007"/>
                    </a:moveTo>
                    <a:lnTo>
                      <a:pt x="91722" y="11007"/>
                    </a:lnTo>
                    <a:lnTo>
                      <a:pt x="103027" y="12423"/>
                    </a:lnTo>
                    <a:lnTo>
                      <a:pt x="113771" y="18556"/>
                    </a:lnTo>
                    <a:lnTo>
                      <a:pt x="121048" y="31844"/>
                    </a:lnTo>
                    <a:lnTo>
                      <a:pt x="121203" y="40046"/>
                    </a:lnTo>
                    <a:lnTo>
                      <a:pt x="120832" y="48659"/>
                    </a:lnTo>
                    <a:lnTo>
                      <a:pt x="114088" y="90321"/>
                    </a:lnTo>
                    <a:lnTo>
                      <a:pt x="103508" y="133505"/>
                    </a:lnTo>
                    <a:lnTo>
                      <a:pt x="86591" y="185641"/>
                    </a:lnTo>
                    <a:lnTo>
                      <a:pt x="53498" y="217086"/>
                    </a:lnTo>
                    <a:lnTo>
                      <a:pt x="41558" y="217172"/>
                    </a:lnTo>
                    <a:lnTo>
                      <a:pt x="77745" y="217172"/>
                    </a:lnTo>
                    <a:lnTo>
                      <a:pt x="77891" y="217086"/>
                    </a:lnTo>
                    <a:lnTo>
                      <a:pt x="88669" y="206605"/>
                    </a:lnTo>
                    <a:lnTo>
                      <a:pt x="95847" y="196911"/>
                    </a:lnTo>
                    <a:lnTo>
                      <a:pt x="99372" y="190877"/>
                    </a:lnTo>
                    <a:lnTo>
                      <a:pt x="128126" y="190877"/>
                    </a:lnTo>
                    <a:lnTo>
                      <a:pt x="135154" y="143291"/>
                    </a:lnTo>
                    <a:lnTo>
                      <a:pt x="153299" y="70784"/>
                    </a:lnTo>
                    <a:lnTo>
                      <a:pt x="166202" y="35971"/>
                    </a:lnTo>
                    <a:lnTo>
                      <a:pt x="151868" y="35971"/>
                    </a:lnTo>
                    <a:lnTo>
                      <a:pt x="142626" y="20869"/>
                    </a:lnTo>
                    <a:lnTo>
                      <a:pt x="132007" y="11007"/>
                    </a:lnTo>
                    <a:close/>
                  </a:path>
                  <a:path w="248920" h="229235">
                    <a:moveTo>
                      <a:pt x="98040" y="0"/>
                    </a:moveTo>
                    <a:lnTo>
                      <a:pt x="52098" y="17370"/>
                    </a:lnTo>
                    <a:lnTo>
                      <a:pt x="24038" y="52079"/>
                    </a:lnTo>
                    <a:lnTo>
                      <a:pt x="14554" y="82775"/>
                    </a:lnTo>
                    <a:lnTo>
                      <a:pt x="24673" y="82775"/>
                    </a:lnTo>
                    <a:lnTo>
                      <a:pt x="26167" y="81656"/>
                    </a:lnTo>
                    <a:lnTo>
                      <a:pt x="27295" y="77154"/>
                    </a:lnTo>
                    <a:lnTo>
                      <a:pt x="35011" y="57770"/>
                    </a:lnTo>
                    <a:lnTo>
                      <a:pt x="63918" y="21913"/>
                    </a:lnTo>
                    <a:lnTo>
                      <a:pt x="91722" y="11007"/>
                    </a:lnTo>
                    <a:lnTo>
                      <a:pt x="132007" y="11007"/>
                    </a:lnTo>
                    <a:lnTo>
                      <a:pt x="131581" y="10612"/>
                    </a:lnTo>
                    <a:lnTo>
                      <a:pt x="119774" y="4309"/>
                    </a:lnTo>
                    <a:lnTo>
                      <a:pt x="108247" y="1069"/>
                    </a:lnTo>
                    <a:lnTo>
                      <a:pt x="98040" y="0"/>
                    </a:lnTo>
                    <a:close/>
                  </a:path>
                  <a:path w="248920" h="229235">
                    <a:moveTo>
                      <a:pt x="236111" y="10919"/>
                    </a:moveTo>
                    <a:lnTo>
                      <a:pt x="200803" y="10919"/>
                    </a:lnTo>
                    <a:lnTo>
                      <a:pt x="210842" y="11445"/>
                    </a:lnTo>
                    <a:lnTo>
                      <a:pt x="224898" y="15521"/>
                    </a:lnTo>
                    <a:lnTo>
                      <a:pt x="214342" y="23122"/>
                    </a:lnTo>
                    <a:lnTo>
                      <a:pt x="206649" y="34429"/>
                    </a:lnTo>
                    <a:lnTo>
                      <a:pt x="207194" y="50824"/>
                    </a:lnTo>
                    <a:lnTo>
                      <a:pt x="213879" y="60241"/>
                    </a:lnTo>
                    <a:lnTo>
                      <a:pt x="229036" y="59732"/>
                    </a:lnTo>
                    <a:lnTo>
                      <a:pt x="241044" y="54593"/>
                    </a:lnTo>
                    <a:lnTo>
                      <a:pt x="248675" y="44828"/>
                    </a:lnTo>
                    <a:lnTo>
                      <a:pt x="246723" y="26382"/>
                    </a:lnTo>
                    <a:lnTo>
                      <a:pt x="239659" y="13661"/>
                    </a:lnTo>
                    <a:lnTo>
                      <a:pt x="236111" y="10919"/>
                    </a:lnTo>
                    <a:close/>
                  </a:path>
                  <a:path w="248920" h="229235">
                    <a:moveTo>
                      <a:pt x="206285" y="11"/>
                    </a:moveTo>
                    <a:lnTo>
                      <a:pt x="165360" y="17917"/>
                    </a:lnTo>
                    <a:lnTo>
                      <a:pt x="151868" y="35971"/>
                    </a:lnTo>
                    <a:lnTo>
                      <a:pt x="166202" y="35971"/>
                    </a:lnTo>
                    <a:lnTo>
                      <a:pt x="174280" y="24497"/>
                    </a:lnTo>
                    <a:lnTo>
                      <a:pt x="185881" y="15171"/>
                    </a:lnTo>
                    <a:lnTo>
                      <a:pt x="200803" y="10919"/>
                    </a:lnTo>
                    <a:lnTo>
                      <a:pt x="236111" y="10919"/>
                    </a:lnTo>
                    <a:lnTo>
                      <a:pt x="229332" y="5681"/>
                    </a:lnTo>
                    <a:lnTo>
                      <a:pt x="217591" y="1459"/>
                    </a:lnTo>
                    <a:lnTo>
                      <a:pt x="206285" y="1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1" name="object 61"/>
              <p:cNvSpPr/>
              <p:nvPr/>
            </p:nvSpPr>
            <p:spPr>
              <a:xfrm>
                <a:off x="6531389" y="4014916"/>
                <a:ext cx="97490" cy="446554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506095">
                    <a:moveTo>
                      <a:pt x="2255" y="0"/>
                    </a:moveTo>
                    <a:lnTo>
                      <a:pt x="0" y="2225"/>
                    </a:lnTo>
                    <a:lnTo>
                      <a:pt x="0" y="7863"/>
                    </a:lnTo>
                    <a:lnTo>
                      <a:pt x="9753" y="16855"/>
                    </a:lnTo>
                    <a:lnTo>
                      <a:pt x="17173" y="24728"/>
                    </a:lnTo>
                    <a:lnTo>
                      <a:pt x="43492" y="60936"/>
                    </a:lnTo>
                    <a:lnTo>
                      <a:pt x="64121" y="104475"/>
                    </a:lnTo>
                    <a:lnTo>
                      <a:pt x="75606" y="141768"/>
                    </a:lnTo>
                    <a:lnTo>
                      <a:pt x="83476" y="182902"/>
                    </a:lnTo>
                    <a:lnTo>
                      <a:pt x="87554" y="227757"/>
                    </a:lnTo>
                    <a:lnTo>
                      <a:pt x="88040" y="243514"/>
                    </a:lnTo>
                    <a:lnTo>
                      <a:pt x="87907" y="257803"/>
                    </a:lnTo>
                    <a:lnTo>
                      <a:pt x="85627" y="299951"/>
                    </a:lnTo>
                    <a:lnTo>
                      <a:pt x="80129" y="340718"/>
                    </a:lnTo>
                    <a:lnTo>
                      <a:pt x="70905" y="379719"/>
                    </a:lnTo>
                    <a:lnTo>
                      <a:pt x="57449" y="416566"/>
                    </a:lnTo>
                    <a:lnTo>
                      <a:pt x="39251" y="450874"/>
                    </a:lnTo>
                    <a:lnTo>
                      <a:pt x="15805" y="482255"/>
                    </a:lnTo>
                    <a:lnTo>
                      <a:pt x="0" y="498000"/>
                    </a:lnTo>
                    <a:lnTo>
                      <a:pt x="0" y="503621"/>
                    </a:lnTo>
                    <a:lnTo>
                      <a:pt x="2255" y="505489"/>
                    </a:lnTo>
                    <a:lnTo>
                      <a:pt x="5242" y="505489"/>
                    </a:lnTo>
                    <a:lnTo>
                      <a:pt x="36054" y="480282"/>
                    </a:lnTo>
                    <a:lnTo>
                      <a:pt x="66182" y="441888"/>
                    </a:lnTo>
                    <a:lnTo>
                      <a:pt x="85432" y="407080"/>
                    </a:lnTo>
                    <a:lnTo>
                      <a:pt x="100956" y="366811"/>
                    </a:lnTo>
                    <a:lnTo>
                      <a:pt x="110240" y="329566"/>
                    </a:lnTo>
                    <a:lnTo>
                      <a:pt x="110240" y="176374"/>
                    </a:lnTo>
                    <a:lnTo>
                      <a:pt x="98840" y="131811"/>
                    </a:lnTo>
                    <a:lnTo>
                      <a:pt x="78263" y="85197"/>
                    </a:lnTo>
                    <a:lnTo>
                      <a:pt x="57599" y="52609"/>
                    </a:lnTo>
                    <a:lnTo>
                      <a:pt x="29154" y="18706"/>
                    </a:lnTo>
                    <a:lnTo>
                      <a:pt x="6240" y="241"/>
                    </a:lnTo>
                    <a:lnTo>
                      <a:pt x="225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defTabSz="806867"/>
                <a:endParaRPr sz="1588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970116" y="4579885"/>
              <a:ext cx="2018501" cy="384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97" kern="0" dirty="0">
                  <a:solidFill>
                    <a:prstClr val="black"/>
                  </a:solidFill>
                  <a:latin typeface="Arial"/>
                  <a:cs typeface="Arial"/>
                </a:rPr>
                <a:t>e</a:t>
              </a:r>
              <a:r>
                <a:rPr lang="en-US" sz="1897" kern="0" dirty="0" smtClean="0">
                  <a:solidFill>
                    <a:prstClr val="black"/>
                  </a:solidFill>
                  <a:latin typeface="Arial"/>
                  <a:cs typeface="Arial"/>
                </a:rPr>
                <a:t>ncoding models</a:t>
              </a:r>
              <a:endParaRPr lang="en-US" dirty="0"/>
            </a:p>
          </p:txBody>
        </p:sp>
      </p:grpSp>
      <p:sp>
        <p:nvSpPr>
          <p:cNvPr id="92" name="object 17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83884"/>
          </a:xfrm>
          <a:prstGeom prst="rect">
            <a:avLst/>
          </a:prstGeom>
        </p:spPr>
        <p:txBody>
          <a:bodyPr vert="horz" wrap="square" lIns="0" tIns="60521" rIns="0" bIns="0" rtlCol="0">
            <a:spAutoFit/>
          </a:bodyPr>
          <a:lstStyle/>
          <a:p>
            <a:pPr marL="191631"/>
            <a:r>
              <a:rPr sz="3397" spc="13" dirty="0">
                <a:latin typeface="Arial"/>
                <a:cs typeface="Arial"/>
              </a:rPr>
              <a:t>simple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example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#1: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-31" dirty="0">
                <a:latin typeface="Arial"/>
                <a:cs typeface="Arial"/>
              </a:rPr>
              <a:t>linear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Poisson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-22" dirty="0">
                <a:latin typeface="Arial"/>
                <a:cs typeface="Arial"/>
              </a:rPr>
              <a:t>neu</a:t>
            </a:r>
            <a:r>
              <a:rPr sz="3397" spc="-75" dirty="0">
                <a:latin typeface="Arial"/>
                <a:cs typeface="Arial"/>
              </a:rPr>
              <a:t>r</a:t>
            </a:r>
            <a:r>
              <a:rPr sz="3397" spc="35" dirty="0">
                <a:latin typeface="Arial"/>
                <a:cs typeface="Arial"/>
              </a:rPr>
              <a:t>on</a:t>
            </a:r>
            <a:endParaRPr sz="339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7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1789193" y="1826626"/>
            <a:ext cx="5703151" cy="4330902"/>
            <a:chOff x="1798922" y="1466703"/>
            <a:chExt cx="5703151" cy="4330902"/>
          </a:xfrm>
        </p:grpSpPr>
        <p:sp>
          <p:nvSpPr>
            <p:cNvPr id="3" name="object 3"/>
            <p:cNvSpPr/>
            <p:nvPr/>
          </p:nvSpPr>
          <p:spPr>
            <a:xfrm>
              <a:off x="2578543" y="1566543"/>
              <a:ext cx="4807324" cy="3616138"/>
            </a:xfrm>
            <a:custGeom>
              <a:avLst/>
              <a:gdLst/>
              <a:ahLst/>
              <a:cxnLst/>
              <a:rect l="l" t="t" r="r" b="b"/>
              <a:pathLst>
                <a:path w="5448300" h="4098290">
                  <a:moveTo>
                    <a:pt x="0" y="4097871"/>
                  </a:moveTo>
                  <a:lnTo>
                    <a:pt x="0" y="0"/>
                  </a:lnTo>
                  <a:lnTo>
                    <a:pt x="5448312" y="0"/>
                  </a:lnTo>
                  <a:lnTo>
                    <a:pt x="5448312" y="4097871"/>
                  </a:lnTo>
                  <a:lnTo>
                    <a:pt x="0" y="4097871"/>
                  </a:lnTo>
                </a:path>
              </a:pathLst>
            </a:custGeom>
            <a:ln w="69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2578543" y="5182312"/>
              <a:ext cx="4807324" cy="0"/>
            </a:xfrm>
            <a:custGeom>
              <a:avLst/>
              <a:gdLst/>
              <a:ahLst/>
              <a:cxnLst/>
              <a:rect l="l" t="t" r="r" b="b"/>
              <a:pathLst>
                <a:path w="5448300">
                  <a:moveTo>
                    <a:pt x="0" y="0"/>
                  </a:moveTo>
                  <a:lnTo>
                    <a:pt x="5448312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578543" y="1566543"/>
              <a:ext cx="4807324" cy="0"/>
            </a:xfrm>
            <a:custGeom>
              <a:avLst/>
              <a:gdLst/>
              <a:ahLst/>
              <a:cxnLst/>
              <a:rect l="l" t="t" r="r" b="b"/>
              <a:pathLst>
                <a:path w="5448300">
                  <a:moveTo>
                    <a:pt x="0" y="0"/>
                  </a:moveTo>
                  <a:lnTo>
                    <a:pt x="5448312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578543" y="1566543"/>
              <a:ext cx="0" cy="3616138"/>
            </a:xfrm>
            <a:custGeom>
              <a:avLst/>
              <a:gdLst/>
              <a:ahLst/>
              <a:cxnLst/>
              <a:rect l="l" t="t" r="r" b="b"/>
              <a:pathLst>
                <a:path h="4098290">
                  <a:moveTo>
                    <a:pt x="0" y="4097871"/>
                  </a:moveTo>
                  <a:lnTo>
                    <a:pt x="0" y="0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7385877" y="1566543"/>
              <a:ext cx="0" cy="3616138"/>
            </a:xfrm>
            <a:custGeom>
              <a:avLst/>
              <a:gdLst/>
              <a:ahLst/>
              <a:cxnLst/>
              <a:rect l="l" t="t" r="r" b="b"/>
              <a:pathLst>
                <a:path h="4098290">
                  <a:moveTo>
                    <a:pt x="0" y="4097871"/>
                  </a:moveTo>
                  <a:lnTo>
                    <a:pt x="0" y="0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496572" y="5235434"/>
              <a:ext cx="145676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9" dirty="0">
                  <a:latin typeface="Arial"/>
                  <a:cs typeface="Arial"/>
                </a:rPr>
                <a:t>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981689" y="5134050"/>
              <a:ext cx="0" cy="48745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54697"/>
                  </a:moveTo>
                  <a:lnTo>
                    <a:pt x="0" y="0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1689" y="1566543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517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828954" y="5235434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20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233132" y="5235434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40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28358" y="5045517"/>
              <a:ext cx="145676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9" dirty="0">
                  <a:latin typeface="Arial"/>
                  <a:cs typeface="Arial"/>
                </a:rPr>
                <a:t>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78544" y="39770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470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7679" y="3977068"/>
              <a:ext cx="48745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54625" y="0"/>
                  </a:moveTo>
                  <a:lnTo>
                    <a:pt x="0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259642" y="3877212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20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578544" y="277179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470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7679" y="2771792"/>
              <a:ext cx="48745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54625" y="0"/>
                  </a:moveTo>
                  <a:lnTo>
                    <a:pt x="0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259642" y="2671952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40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259642" y="1466703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60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141772" y="5086326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71" y="0"/>
                  </a:moveTo>
                  <a:lnTo>
                    <a:pt x="17805" y="5956"/>
                  </a:lnTo>
                  <a:lnTo>
                    <a:pt x="8352" y="15601"/>
                  </a:lnTo>
                  <a:lnTo>
                    <a:pt x="2166" y="28375"/>
                  </a:lnTo>
                  <a:lnTo>
                    <a:pt x="0" y="43720"/>
                  </a:lnTo>
                  <a:lnTo>
                    <a:pt x="3065" y="55924"/>
                  </a:lnTo>
                  <a:lnTo>
                    <a:pt x="9919" y="66381"/>
                  </a:lnTo>
                  <a:lnTo>
                    <a:pt x="20365" y="74456"/>
                  </a:lnTo>
                  <a:lnTo>
                    <a:pt x="34204" y="79517"/>
                  </a:lnTo>
                  <a:lnTo>
                    <a:pt x="51240" y="80930"/>
                  </a:lnTo>
                  <a:lnTo>
                    <a:pt x="64099" y="75522"/>
                  </a:lnTo>
                  <a:lnTo>
                    <a:pt x="74337" y="66352"/>
                  </a:lnTo>
                  <a:lnTo>
                    <a:pt x="81104" y="54273"/>
                  </a:lnTo>
                  <a:lnTo>
                    <a:pt x="83548" y="40138"/>
                  </a:lnTo>
                  <a:lnTo>
                    <a:pt x="83162" y="34474"/>
                  </a:lnTo>
                  <a:lnTo>
                    <a:pt x="47388" y="1007"/>
                  </a:lnTo>
                  <a:lnTo>
                    <a:pt x="29771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41774" y="50863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9"/>
                  </a:moveTo>
                  <a:lnTo>
                    <a:pt x="81104" y="54273"/>
                  </a:lnTo>
                  <a:lnTo>
                    <a:pt x="74337" y="66351"/>
                  </a:lnTo>
                  <a:lnTo>
                    <a:pt x="64099" y="75522"/>
                  </a:lnTo>
                  <a:lnTo>
                    <a:pt x="51241" y="80931"/>
                  </a:lnTo>
                  <a:lnTo>
                    <a:pt x="34204" y="79518"/>
                  </a:lnTo>
                  <a:lnTo>
                    <a:pt x="20364" y="74457"/>
                  </a:lnTo>
                  <a:lnTo>
                    <a:pt x="9919" y="66381"/>
                  </a:lnTo>
                  <a:lnTo>
                    <a:pt x="3065" y="55925"/>
                  </a:lnTo>
                  <a:lnTo>
                    <a:pt x="0" y="43722"/>
                  </a:lnTo>
                  <a:lnTo>
                    <a:pt x="2166" y="28377"/>
                  </a:lnTo>
                  <a:lnTo>
                    <a:pt x="8351" y="15602"/>
                  </a:lnTo>
                  <a:lnTo>
                    <a:pt x="17803" y="5957"/>
                  </a:lnTo>
                  <a:lnTo>
                    <a:pt x="29769" y="0"/>
                  </a:lnTo>
                  <a:lnTo>
                    <a:pt x="47385" y="1007"/>
                  </a:lnTo>
                  <a:lnTo>
                    <a:pt x="61624" y="5555"/>
                  </a:lnTo>
                  <a:lnTo>
                    <a:pt x="72393" y="13046"/>
                  </a:lnTo>
                  <a:lnTo>
                    <a:pt x="79603" y="22884"/>
                  </a:lnTo>
                  <a:lnTo>
                    <a:pt x="83162" y="34472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141772" y="49056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141774" y="490563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40"/>
                  </a:moveTo>
                  <a:lnTo>
                    <a:pt x="81104" y="54274"/>
                  </a:lnTo>
                  <a:lnTo>
                    <a:pt x="74337" y="66352"/>
                  </a:lnTo>
                  <a:lnTo>
                    <a:pt x="64098" y="75521"/>
                  </a:lnTo>
                  <a:lnTo>
                    <a:pt x="51239" y="80929"/>
                  </a:lnTo>
                  <a:lnTo>
                    <a:pt x="34202" y="79516"/>
                  </a:lnTo>
                  <a:lnTo>
                    <a:pt x="20363" y="74455"/>
                  </a:lnTo>
                  <a:lnTo>
                    <a:pt x="9917" y="66380"/>
                  </a:lnTo>
                  <a:lnTo>
                    <a:pt x="3064" y="55923"/>
                  </a:lnTo>
                  <a:lnTo>
                    <a:pt x="0" y="43719"/>
                  </a:lnTo>
                  <a:lnTo>
                    <a:pt x="2166" y="28374"/>
                  </a:lnTo>
                  <a:lnTo>
                    <a:pt x="8352" y="15600"/>
                  </a:lnTo>
                  <a:lnTo>
                    <a:pt x="17805" y="5956"/>
                  </a:lnTo>
                  <a:lnTo>
                    <a:pt x="29772" y="0"/>
                  </a:lnTo>
                  <a:lnTo>
                    <a:pt x="47388" y="1007"/>
                  </a:lnTo>
                  <a:lnTo>
                    <a:pt x="61626" y="5555"/>
                  </a:lnTo>
                  <a:lnTo>
                    <a:pt x="72394" y="13046"/>
                  </a:lnTo>
                  <a:lnTo>
                    <a:pt x="79604" y="22885"/>
                  </a:lnTo>
                  <a:lnTo>
                    <a:pt x="83163" y="34475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141772" y="5025752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71" y="0"/>
                  </a:moveTo>
                  <a:lnTo>
                    <a:pt x="17805" y="5956"/>
                  </a:lnTo>
                  <a:lnTo>
                    <a:pt x="8352" y="15601"/>
                  </a:lnTo>
                  <a:lnTo>
                    <a:pt x="2166" y="28375"/>
                  </a:lnTo>
                  <a:lnTo>
                    <a:pt x="0" y="43720"/>
                  </a:lnTo>
                  <a:lnTo>
                    <a:pt x="3065" y="55924"/>
                  </a:lnTo>
                  <a:lnTo>
                    <a:pt x="9919" y="66381"/>
                  </a:lnTo>
                  <a:lnTo>
                    <a:pt x="20365" y="74456"/>
                  </a:lnTo>
                  <a:lnTo>
                    <a:pt x="34204" y="79517"/>
                  </a:lnTo>
                  <a:lnTo>
                    <a:pt x="51240" y="80930"/>
                  </a:lnTo>
                  <a:lnTo>
                    <a:pt x="64099" y="75522"/>
                  </a:lnTo>
                  <a:lnTo>
                    <a:pt x="74337" y="66352"/>
                  </a:lnTo>
                  <a:lnTo>
                    <a:pt x="81104" y="54273"/>
                  </a:lnTo>
                  <a:lnTo>
                    <a:pt x="83548" y="40138"/>
                  </a:lnTo>
                  <a:lnTo>
                    <a:pt x="83162" y="34474"/>
                  </a:lnTo>
                  <a:lnTo>
                    <a:pt x="47388" y="1007"/>
                  </a:lnTo>
                  <a:lnTo>
                    <a:pt x="29771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1774" y="5025756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9"/>
                  </a:moveTo>
                  <a:lnTo>
                    <a:pt x="81104" y="54273"/>
                  </a:lnTo>
                  <a:lnTo>
                    <a:pt x="74337" y="66351"/>
                  </a:lnTo>
                  <a:lnTo>
                    <a:pt x="64099" y="75522"/>
                  </a:lnTo>
                  <a:lnTo>
                    <a:pt x="51241" y="80931"/>
                  </a:lnTo>
                  <a:lnTo>
                    <a:pt x="34204" y="79518"/>
                  </a:lnTo>
                  <a:lnTo>
                    <a:pt x="20364" y="74457"/>
                  </a:lnTo>
                  <a:lnTo>
                    <a:pt x="9919" y="66381"/>
                  </a:lnTo>
                  <a:lnTo>
                    <a:pt x="3065" y="55925"/>
                  </a:lnTo>
                  <a:lnTo>
                    <a:pt x="0" y="43722"/>
                  </a:lnTo>
                  <a:lnTo>
                    <a:pt x="2166" y="28377"/>
                  </a:lnTo>
                  <a:lnTo>
                    <a:pt x="8351" y="15602"/>
                  </a:lnTo>
                  <a:lnTo>
                    <a:pt x="17803" y="5957"/>
                  </a:lnTo>
                  <a:lnTo>
                    <a:pt x="29769" y="0"/>
                  </a:lnTo>
                  <a:lnTo>
                    <a:pt x="47385" y="1007"/>
                  </a:lnTo>
                  <a:lnTo>
                    <a:pt x="61624" y="5555"/>
                  </a:lnTo>
                  <a:lnTo>
                    <a:pt x="72393" y="13046"/>
                  </a:lnTo>
                  <a:lnTo>
                    <a:pt x="79603" y="22884"/>
                  </a:lnTo>
                  <a:lnTo>
                    <a:pt x="83162" y="34472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1772" y="49056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1774" y="490563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40"/>
                  </a:moveTo>
                  <a:lnTo>
                    <a:pt x="81104" y="54274"/>
                  </a:lnTo>
                  <a:lnTo>
                    <a:pt x="74337" y="66352"/>
                  </a:lnTo>
                  <a:lnTo>
                    <a:pt x="64098" y="75521"/>
                  </a:lnTo>
                  <a:lnTo>
                    <a:pt x="51239" y="80929"/>
                  </a:lnTo>
                  <a:lnTo>
                    <a:pt x="34202" y="79516"/>
                  </a:lnTo>
                  <a:lnTo>
                    <a:pt x="20363" y="74455"/>
                  </a:lnTo>
                  <a:lnTo>
                    <a:pt x="9917" y="66380"/>
                  </a:lnTo>
                  <a:lnTo>
                    <a:pt x="3064" y="55923"/>
                  </a:lnTo>
                  <a:lnTo>
                    <a:pt x="0" y="43719"/>
                  </a:lnTo>
                  <a:lnTo>
                    <a:pt x="2166" y="28374"/>
                  </a:lnTo>
                  <a:lnTo>
                    <a:pt x="8352" y="15600"/>
                  </a:lnTo>
                  <a:lnTo>
                    <a:pt x="17805" y="5956"/>
                  </a:lnTo>
                  <a:lnTo>
                    <a:pt x="29772" y="0"/>
                  </a:lnTo>
                  <a:lnTo>
                    <a:pt x="47388" y="1007"/>
                  </a:lnTo>
                  <a:lnTo>
                    <a:pt x="61626" y="5555"/>
                  </a:lnTo>
                  <a:lnTo>
                    <a:pt x="72394" y="13046"/>
                  </a:lnTo>
                  <a:lnTo>
                    <a:pt x="79604" y="22885"/>
                  </a:lnTo>
                  <a:lnTo>
                    <a:pt x="83163" y="34475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1772" y="496517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70" y="0"/>
                  </a:moveTo>
                  <a:lnTo>
                    <a:pt x="17804" y="5959"/>
                  </a:lnTo>
                  <a:lnTo>
                    <a:pt x="8352" y="15606"/>
                  </a:lnTo>
                  <a:lnTo>
                    <a:pt x="2166" y="28380"/>
                  </a:lnTo>
                  <a:lnTo>
                    <a:pt x="0" y="43721"/>
                  </a:lnTo>
                  <a:lnTo>
                    <a:pt x="3065" y="55928"/>
                  </a:lnTo>
                  <a:lnTo>
                    <a:pt x="9919" y="66384"/>
                  </a:lnTo>
                  <a:lnTo>
                    <a:pt x="20365" y="74458"/>
                  </a:lnTo>
                  <a:lnTo>
                    <a:pt x="34204" y="79517"/>
                  </a:lnTo>
                  <a:lnTo>
                    <a:pt x="51240" y="80929"/>
                  </a:lnTo>
                  <a:lnTo>
                    <a:pt x="64099" y="75523"/>
                  </a:lnTo>
                  <a:lnTo>
                    <a:pt x="74337" y="66356"/>
                  </a:lnTo>
                  <a:lnTo>
                    <a:pt x="81104" y="54277"/>
                  </a:lnTo>
                  <a:lnTo>
                    <a:pt x="83548" y="40137"/>
                  </a:lnTo>
                  <a:lnTo>
                    <a:pt x="83162" y="34474"/>
                  </a:lnTo>
                  <a:lnTo>
                    <a:pt x="47388" y="1008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1774" y="4965183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8"/>
                  </a:moveTo>
                  <a:lnTo>
                    <a:pt x="81104" y="54276"/>
                  </a:lnTo>
                  <a:lnTo>
                    <a:pt x="74337" y="66355"/>
                  </a:lnTo>
                  <a:lnTo>
                    <a:pt x="64099" y="75524"/>
                  </a:lnTo>
                  <a:lnTo>
                    <a:pt x="51241" y="80930"/>
                  </a:lnTo>
                  <a:lnTo>
                    <a:pt x="34204" y="79518"/>
                  </a:lnTo>
                  <a:lnTo>
                    <a:pt x="20364" y="74459"/>
                  </a:lnTo>
                  <a:lnTo>
                    <a:pt x="9919" y="66385"/>
                  </a:lnTo>
                  <a:lnTo>
                    <a:pt x="3065" y="55929"/>
                  </a:lnTo>
                  <a:lnTo>
                    <a:pt x="0" y="43722"/>
                  </a:lnTo>
                  <a:lnTo>
                    <a:pt x="2166" y="28382"/>
                  </a:lnTo>
                  <a:lnTo>
                    <a:pt x="8351" y="15607"/>
                  </a:lnTo>
                  <a:lnTo>
                    <a:pt x="17802" y="5959"/>
                  </a:lnTo>
                  <a:lnTo>
                    <a:pt x="29768" y="0"/>
                  </a:lnTo>
                  <a:lnTo>
                    <a:pt x="47385" y="1007"/>
                  </a:lnTo>
                  <a:lnTo>
                    <a:pt x="61623" y="5557"/>
                  </a:lnTo>
                  <a:lnTo>
                    <a:pt x="72392" y="13049"/>
                  </a:lnTo>
                  <a:lnTo>
                    <a:pt x="79602" y="22887"/>
                  </a:lnTo>
                  <a:lnTo>
                    <a:pt x="83162" y="34472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141772" y="4784491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1774" y="4784499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6"/>
                  </a:moveTo>
                  <a:lnTo>
                    <a:pt x="81104" y="54272"/>
                  </a:lnTo>
                  <a:lnTo>
                    <a:pt x="74337" y="66350"/>
                  </a:lnTo>
                  <a:lnTo>
                    <a:pt x="64099" y="75520"/>
                  </a:lnTo>
                  <a:lnTo>
                    <a:pt x="51241" y="80928"/>
                  </a:lnTo>
                  <a:lnTo>
                    <a:pt x="34204" y="79516"/>
                  </a:lnTo>
                  <a:lnTo>
                    <a:pt x="20364" y="74455"/>
                  </a:lnTo>
                  <a:lnTo>
                    <a:pt x="9919" y="66380"/>
                  </a:lnTo>
                  <a:lnTo>
                    <a:pt x="3065" y="55924"/>
                  </a:lnTo>
                  <a:lnTo>
                    <a:pt x="0" y="43720"/>
                  </a:lnTo>
                  <a:lnTo>
                    <a:pt x="2166" y="28375"/>
                  </a:lnTo>
                  <a:lnTo>
                    <a:pt x="8352" y="15601"/>
                  </a:lnTo>
                  <a:lnTo>
                    <a:pt x="17804" y="5956"/>
                  </a:lnTo>
                  <a:lnTo>
                    <a:pt x="29771" y="0"/>
                  </a:lnTo>
                  <a:lnTo>
                    <a:pt x="47387" y="1007"/>
                  </a:lnTo>
                  <a:lnTo>
                    <a:pt x="61625" y="5555"/>
                  </a:lnTo>
                  <a:lnTo>
                    <a:pt x="72394" y="13046"/>
                  </a:lnTo>
                  <a:lnTo>
                    <a:pt x="79604" y="22884"/>
                  </a:lnTo>
                  <a:lnTo>
                    <a:pt x="83163" y="34473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41772" y="49056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141774" y="490563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40"/>
                  </a:moveTo>
                  <a:lnTo>
                    <a:pt x="81104" y="54274"/>
                  </a:lnTo>
                  <a:lnTo>
                    <a:pt x="74337" y="66352"/>
                  </a:lnTo>
                  <a:lnTo>
                    <a:pt x="64098" y="75521"/>
                  </a:lnTo>
                  <a:lnTo>
                    <a:pt x="51239" y="80929"/>
                  </a:lnTo>
                  <a:lnTo>
                    <a:pt x="34202" y="79516"/>
                  </a:lnTo>
                  <a:lnTo>
                    <a:pt x="20363" y="74455"/>
                  </a:lnTo>
                  <a:lnTo>
                    <a:pt x="9917" y="66380"/>
                  </a:lnTo>
                  <a:lnTo>
                    <a:pt x="3064" y="55923"/>
                  </a:lnTo>
                  <a:lnTo>
                    <a:pt x="0" y="43719"/>
                  </a:lnTo>
                  <a:lnTo>
                    <a:pt x="2166" y="28374"/>
                  </a:lnTo>
                  <a:lnTo>
                    <a:pt x="8352" y="15600"/>
                  </a:lnTo>
                  <a:lnTo>
                    <a:pt x="17805" y="5956"/>
                  </a:lnTo>
                  <a:lnTo>
                    <a:pt x="29772" y="0"/>
                  </a:lnTo>
                  <a:lnTo>
                    <a:pt x="47388" y="1007"/>
                  </a:lnTo>
                  <a:lnTo>
                    <a:pt x="61626" y="5555"/>
                  </a:lnTo>
                  <a:lnTo>
                    <a:pt x="72394" y="13046"/>
                  </a:lnTo>
                  <a:lnTo>
                    <a:pt x="79604" y="22885"/>
                  </a:lnTo>
                  <a:lnTo>
                    <a:pt x="83163" y="34475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1772" y="49056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141774" y="490563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40"/>
                  </a:moveTo>
                  <a:lnTo>
                    <a:pt x="81104" y="54274"/>
                  </a:lnTo>
                  <a:lnTo>
                    <a:pt x="74337" y="66352"/>
                  </a:lnTo>
                  <a:lnTo>
                    <a:pt x="64098" y="75521"/>
                  </a:lnTo>
                  <a:lnTo>
                    <a:pt x="51239" y="80929"/>
                  </a:lnTo>
                  <a:lnTo>
                    <a:pt x="34202" y="79516"/>
                  </a:lnTo>
                  <a:lnTo>
                    <a:pt x="20363" y="74455"/>
                  </a:lnTo>
                  <a:lnTo>
                    <a:pt x="9917" y="66380"/>
                  </a:lnTo>
                  <a:lnTo>
                    <a:pt x="3064" y="55923"/>
                  </a:lnTo>
                  <a:lnTo>
                    <a:pt x="0" y="43719"/>
                  </a:lnTo>
                  <a:lnTo>
                    <a:pt x="2166" y="28374"/>
                  </a:lnTo>
                  <a:lnTo>
                    <a:pt x="8352" y="15600"/>
                  </a:lnTo>
                  <a:lnTo>
                    <a:pt x="17805" y="5956"/>
                  </a:lnTo>
                  <a:lnTo>
                    <a:pt x="29772" y="0"/>
                  </a:lnTo>
                  <a:lnTo>
                    <a:pt x="47388" y="1007"/>
                  </a:lnTo>
                  <a:lnTo>
                    <a:pt x="61626" y="5555"/>
                  </a:lnTo>
                  <a:lnTo>
                    <a:pt x="72394" y="13046"/>
                  </a:lnTo>
                  <a:lnTo>
                    <a:pt x="79604" y="22885"/>
                  </a:lnTo>
                  <a:lnTo>
                    <a:pt x="83163" y="34475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141772" y="4664382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70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2"/>
                  </a:lnTo>
                  <a:lnTo>
                    <a:pt x="3065" y="55925"/>
                  </a:lnTo>
                  <a:lnTo>
                    <a:pt x="9919" y="66382"/>
                  </a:lnTo>
                  <a:lnTo>
                    <a:pt x="20365" y="74457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3"/>
                  </a:lnTo>
                  <a:lnTo>
                    <a:pt x="74337" y="66353"/>
                  </a:lnTo>
                  <a:lnTo>
                    <a:pt x="81104" y="54274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1774" y="4664388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9"/>
                  </a:moveTo>
                  <a:lnTo>
                    <a:pt x="81104" y="54273"/>
                  </a:lnTo>
                  <a:lnTo>
                    <a:pt x="74337" y="66351"/>
                  </a:lnTo>
                  <a:lnTo>
                    <a:pt x="64099" y="75522"/>
                  </a:lnTo>
                  <a:lnTo>
                    <a:pt x="51241" y="80931"/>
                  </a:lnTo>
                  <a:lnTo>
                    <a:pt x="34204" y="79518"/>
                  </a:lnTo>
                  <a:lnTo>
                    <a:pt x="20364" y="74457"/>
                  </a:lnTo>
                  <a:lnTo>
                    <a:pt x="9919" y="66381"/>
                  </a:lnTo>
                  <a:lnTo>
                    <a:pt x="3065" y="55925"/>
                  </a:lnTo>
                  <a:lnTo>
                    <a:pt x="0" y="43722"/>
                  </a:lnTo>
                  <a:lnTo>
                    <a:pt x="2166" y="28377"/>
                  </a:lnTo>
                  <a:lnTo>
                    <a:pt x="8351" y="15602"/>
                  </a:lnTo>
                  <a:lnTo>
                    <a:pt x="17803" y="5957"/>
                  </a:lnTo>
                  <a:lnTo>
                    <a:pt x="29769" y="0"/>
                  </a:lnTo>
                  <a:lnTo>
                    <a:pt x="47385" y="1007"/>
                  </a:lnTo>
                  <a:lnTo>
                    <a:pt x="61624" y="5555"/>
                  </a:lnTo>
                  <a:lnTo>
                    <a:pt x="72393" y="13046"/>
                  </a:lnTo>
                  <a:lnTo>
                    <a:pt x="79603" y="22884"/>
                  </a:lnTo>
                  <a:lnTo>
                    <a:pt x="83162" y="34472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1772" y="4784491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1774" y="4784499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6"/>
                  </a:moveTo>
                  <a:lnTo>
                    <a:pt x="81104" y="54272"/>
                  </a:lnTo>
                  <a:lnTo>
                    <a:pt x="74337" y="66350"/>
                  </a:lnTo>
                  <a:lnTo>
                    <a:pt x="64099" y="75520"/>
                  </a:lnTo>
                  <a:lnTo>
                    <a:pt x="51241" y="80928"/>
                  </a:lnTo>
                  <a:lnTo>
                    <a:pt x="34204" y="79516"/>
                  </a:lnTo>
                  <a:lnTo>
                    <a:pt x="20364" y="74455"/>
                  </a:lnTo>
                  <a:lnTo>
                    <a:pt x="9919" y="66380"/>
                  </a:lnTo>
                  <a:lnTo>
                    <a:pt x="3065" y="55924"/>
                  </a:lnTo>
                  <a:lnTo>
                    <a:pt x="0" y="43720"/>
                  </a:lnTo>
                  <a:lnTo>
                    <a:pt x="2166" y="28375"/>
                  </a:lnTo>
                  <a:lnTo>
                    <a:pt x="8352" y="15601"/>
                  </a:lnTo>
                  <a:lnTo>
                    <a:pt x="17804" y="5956"/>
                  </a:lnTo>
                  <a:lnTo>
                    <a:pt x="29771" y="0"/>
                  </a:lnTo>
                  <a:lnTo>
                    <a:pt x="47387" y="1007"/>
                  </a:lnTo>
                  <a:lnTo>
                    <a:pt x="61625" y="5555"/>
                  </a:lnTo>
                  <a:lnTo>
                    <a:pt x="72394" y="13046"/>
                  </a:lnTo>
                  <a:lnTo>
                    <a:pt x="79604" y="22884"/>
                  </a:lnTo>
                  <a:lnTo>
                    <a:pt x="83163" y="34473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4894856" y="5562351"/>
              <a:ext cx="190500" cy="181535"/>
            </a:xfrm>
            <a:custGeom>
              <a:avLst/>
              <a:gdLst/>
              <a:ahLst/>
              <a:cxnLst/>
              <a:rect l="l" t="t" r="r" b="b"/>
              <a:pathLst>
                <a:path w="215900" h="205740">
                  <a:moveTo>
                    <a:pt x="111312" y="172722"/>
                  </a:moveTo>
                  <a:lnTo>
                    <a:pt x="85218" y="172722"/>
                  </a:lnTo>
                  <a:lnTo>
                    <a:pt x="90429" y="183011"/>
                  </a:lnTo>
                  <a:lnTo>
                    <a:pt x="98424" y="192715"/>
                  </a:lnTo>
                  <a:lnTo>
                    <a:pt x="109239" y="200663"/>
                  </a:lnTo>
                  <a:lnTo>
                    <a:pt x="122911" y="205684"/>
                  </a:lnTo>
                  <a:lnTo>
                    <a:pt x="141570" y="203824"/>
                  </a:lnTo>
                  <a:lnTo>
                    <a:pt x="157730" y="198122"/>
                  </a:lnTo>
                  <a:lnTo>
                    <a:pt x="160400" y="196459"/>
                  </a:lnTo>
                  <a:lnTo>
                    <a:pt x="140064" y="196459"/>
                  </a:lnTo>
                  <a:lnTo>
                    <a:pt x="123931" y="193127"/>
                  </a:lnTo>
                  <a:lnTo>
                    <a:pt x="114634" y="183990"/>
                  </a:lnTo>
                  <a:lnTo>
                    <a:pt x="111312" y="172722"/>
                  </a:lnTo>
                  <a:close/>
                </a:path>
                <a:path w="215900" h="205740">
                  <a:moveTo>
                    <a:pt x="23237" y="149818"/>
                  </a:moveTo>
                  <a:lnTo>
                    <a:pt x="9350" y="153429"/>
                  </a:lnTo>
                  <a:lnTo>
                    <a:pt x="0" y="163125"/>
                  </a:lnTo>
                  <a:lnTo>
                    <a:pt x="887" y="181020"/>
                  </a:lnTo>
                  <a:lnTo>
                    <a:pt x="6641" y="193550"/>
                  </a:lnTo>
                  <a:lnTo>
                    <a:pt x="15873" y="201503"/>
                  </a:lnTo>
                  <a:lnTo>
                    <a:pt x="27196" y="205666"/>
                  </a:lnTo>
                  <a:lnTo>
                    <a:pt x="47433" y="203283"/>
                  </a:lnTo>
                  <a:lnTo>
                    <a:pt x="62975" y="196431"/>
                  </a:lnTo>
                  <a:lnTo>
                    <a:pt x="63275" y="196192"/>
                  </a:lnTo>
                  <a:lnTo>
                    <a:pt x="45507" y="196192"/>
                  </a:lnTo>
                  <a:lnTo>
                    <a:pt x="33554" y="196125"/>
                  </a:lnTo>
                  <a:lnTo>
                    <a:pt x="21019" y="192222"/>
                  </a:lnTo>
                  <a:lnTo>
                    <a:pt x="29832" y="184234"/>
                  </a:lnTo>
                  <a:lnTo>
                    <a:pt x="36410" y="172271"/>
                  </a:lnTo>
                  <a:lnTo>
                    <a:pt x="32535" y="154988"/>
                  </a:lnTo>
                  <a:lnTo>
                    <a:pt x="23237" y="149818"/>
                  </a:lnTo>
                  <a:close/>
                </a:path>
                <a:path w="215900" h="205740">
                  <a:moveTo>
                    <a:pt x="205950" y="131423"/>
                  </a:moveTo>
                  <a:lnTo>
                    <a:pt x="196593" y="131423"/>
                  </a:lnTo>
                  <a:lnTo>
                    <a:pt x="195678" y="133258"/>
                  </a:lnTo>
                  <a:lnTo>
                    <a:pt x="194795" y="136495"/>
                  </a:lnTo>
                  <a:lnTo>
                    <a:pt x="187212" y="156169"/>
                  </a:lnTo>
                  <a:lnTo>
                    <a:pt x="158201" y="189760"/>
                  </a:lnTo>
                  <a:lnTo>
                    <a:pt x="140064" y="196459"/>
                  </a:lnTo>
                  <a:lnTo>
                    <a:pt x="160400" y="196459"/>
                  </a:lnTo>
                  <a:lnTo>
                    <a:pt x="191808" y="167988"/>
                  </a:lnTo>
                  <a:lnTo>
                    <a:pt x="205512" y="139384"/>
                  </a:lnTo>
                  <a:lnTo>
                    <a:pt x="205950" y="131423"/>
                  </a:lnTo>
                  <a:close/>
                </a:path>
                <a:path w="215900" h="205740">
                  <a:moveTo>
                    <a:pt x="114972" y="10015"/>
                  </a:moveTo>
                  <a:lnTo>
                    <a:pt x="77051" y="10015"/>
                  </a:lnTo>
                  <a:lnTo>
                    <a:pt x="89220" y="11360"/>
                  </a:lnTo>
                  <a:lnTo>
                    <a:pt x="99706" y="17966"/>
                  </a:lnTo>
                  <a:lnTo>
                    <a:pt x="105648" y="32652"/>
                  </a:lnTo>
                  <a:lnTo>
                    <a:pt x="105651" y="33690"/>
                  </a:lnTo>
                  <a:lnTo>
                    <a:pt x="105548" y="40005"/>
                  </a:lnTo>
                  <a:lnTo>
                    <a:pt x="99428" y="78843"/>
                  </a:lnTo>
                  <a:lnTo>
                    <a:pt x="88736" y="123070"/>
                  </a:lnTo>
                  <a:lnTo>
                    <a:pt x="71763" y="173737"/>
                  </a:lnTo>
                  <a:lnTo>
                    <a:pt x="45507" y="196192"/>
                  </a:lnTo>
                  <a:lnTo>
                    <a:pt x="63275" y="196192"/>
                  </a:lnTo>
                  <a:lnTo>
                    <a:pt x="74200" y="187476"/>
                  </a:lnTo>
                  <a:lnTo>
                    <a:pt x="81488" y="178784"/>
                  </a:lnTo>
                  <a:lnTo>
                    <a:pt x="85218" y="172722"/>
                  </a:lnTo>
                  <a:lnTo>
                    <a:pt x="111312" y="172722"/>
                  </a:lnTo>
                  <a:lnTo>
                    <a:pt x="133469" y="63654"/>
                  </a:lnTo>
                  <a:lnTo>
                    <a:pt x="144939" y="32652"/>
                  </a:lnTo>
                  <a:lnTo>
                    <a:pt x="132801" y="32652"/>
                  </a:lnTo>
                  <a:lnTo>
                    <a:pt x="123581" y="17518"/>
                  </a:lnTo>
                  <a:lnTo>
                    <a:pt x="114972" y="10015"/>
                  </a:lnTo>
                  <a:close/>
                </a:path>
                <a:path w="215900" h="205740">
                  <a:moveTo>
                    <a:pt x="89667" y="0"/>
                  </a:moveTo>
                  <a:lnTo>
                    <a:pt x="42861" y="17671"/>
                  </a:lnTo>
                  <a:lnTo>
                    <a:pt x="16939" y="51526"/>
                  </a:lnTo>
                  <a:lnTo>
                    <a:pt x="10878" y="74453"/>
                  </a:lnTo>
                  <a:lnTo>
                    <a:pt x="19809" y="74453"/>
                  </a:lnTo>
                  <a:lnTo>
                    <a:pt x="21150" y="73536"/>
                  </a:lnTo>
                  <a:lnTo>
                    <a:pt x="22064" y="69439"/>
                  </a:lnTo>
                  <a:lnTo>
                    <a:pt x="29778" y="50080"/>
                  </a:lnTo>
                  <a:lnTo>
                    <a:pt x="58721" y="16764"/>
                  </a:lnTo>
                  <a:lnTo>
                    <a:pt x="77051" y="10015"/>
                  </a:lnTo>
                  <a:lnTo>
                    <a:pt x="114972" y="10015"/>
                  </a:lnTo>
                  <a:lnTo>
                    <a:pt x="112409" y="7782"/>
                  </a:lnTo>
                  <a:lnTo>
                    <a:pt x="100650" y="2317"/>
                  </a:lnTo>
                  <a:lnTo>
                    <a:pt x="89667" y="0"/>
                  </a:lnTo>
                  <a:close/>
                </a:path>
                <a:path w="215900" h="205740">
                  <a:moveTo>
                    <a:pt x="206982" y="10240"/>
                  </a:moveTo>
                  <a:lnTo>
                    <a:pt x="182411" y="10240"/>
                  </a:lnTo>
                  <a:lnTo>
                    <a:pt x="194819" y="12751"/>
                  </a:lnTo>
                  <a:lnTo>
                    <a:pt x="186157" y="21422"/>
                  </a:lnTo>
                  <a:lnTo>
                    <a:pt x="179978" y="33690"/>
                  </a:lnTo>
                  <a:lnTo>
                    <a:pt x="182509" y="48385"/>
                  </a:lnTo>
                  <a:lnTo>
                    <a:pt x="192878" y="55159"/>
                  </a:lnTo>
                  <a:lnTo>
                    <a:pt x="205701" y="52478"/>
                  </a:lnTo>
                  <a:lnTo>
                    <a:pt x="215883" y="43767"/>
                  </a:lnTo>
                  <a:lnTo>
                    <a:pt x="214970" y="24473"/>
                  </a:lnTo>
                  <a:lnTo>
                    <a:pt x="208768" y="11668"/>
                  </a:lnTo>
                  <a:lnTo>
                    <a:pt x="206982" y="10240"/>
                  </a:lnTo>
                  <a:close/>
                </a:path>
                <a:path w="215900" h="205740">
                  <a:moveTo>
                    <a:pt x="188583" y="509"/>
                  </a:moveTo>
                  <a:lnTo>
                    <a:pt x="145384" y="16261"/>
                  </a:lnTo>
                  <a:lnTo>
                    <a:pt x="132801" y="32652"/>
                  </a:lnTo>
                  <a:lnTo>
                    <a:pt x="144939" y="32652"/>
                  </a:lnTo>
                  <a:lnTo>
                    <a:pt x="146831" y="28960"/>
                  </a:lnTo>
                  <a:lnTo>
                    <a:pt x="156562" y="17582"/>
                  </a:lnTo>
                  <a:lnTo>
                    <a:pt x="169738" y="10640"/>
                  </a:lnTo>
                  <a:lnTo>
                    <a:pt x="182411" y="10240"/>
                  </a:lnTo>
                  <a:lnTo>
                    <a:pt x="206982" y="10240"/>
                  </a:lnTo>
                  <a:lnTo>
                    <a:pt x="199297" y="4098"/>
                  </a:lnTo>
                  <a:lnTo>
                    <a:pt x="188583" y="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1798922" y="4047619"/>
              <a:ext cx="249891" cy="184337"/>
            </a:xfrm>
            <a:custGeom>
              <a:avLst/>
              <a:gdLst/>
              <a:ahLst/>
              <a:cxnLst/>
              <a:rect l="l" t="t" r="r" b="b"/>
              <a:pathLst>
                <a:path w="283209" h="208914">
                  <a:moveTo>
                    <a:pt x="38752" y="112503"/>
                  </a:moveTo>
                  <a:lnTo>
                    <a:pt x="23924" y="114805"/>
                  </a:lnTo>
                  <a:lnTo>
                    <a:pt x="11980" y="121463"/>
                  </a:lnTo>
                  <a:lnTo>
                    <a:pt x="3733" y="131970"/>
                  </a:lnTo>
                  <a:lnTo>
                    <a:pt x="0" y="145818"/>
                  </a:lnTo>
                  <a:lnTo>
                    <a:pt x="3241" y="163186"/>
                  </a:lnTo>
                  <a:lnTo>
                    <a:pt x="37153" y="197270"/>
                  </a:lnTo>
                  <a:lnTo>
                    <a:pt x="72147" y="208608"/>
                  </a:lnTo>
                  <a:lnTo>
                    <a:pt x="72147" y="198714"/>
                  </a:lnTo>
                  <a:lnTo>
                    <a:pt x="71255" y="198272"/>
                  </a:lnTo>
                  <a:lnTo>
                    <a:pt x="64206" y="196022"/>
                  </a:lnTo>
                  <a:lnTo>
                    <a:pt x="44598" y="189003"/>
                  </a:lnTo>
                  <a:lnTo>
                    <a:pt x="13087" y="164169"/>
                  </a:lnTo>
                  <a:lnTo>
                    <a:pt x="9509" y="147053"/>
                  </a:lnTo>
                  <a:lnTo>
                    <a:pt x="9509" y="139385"/>
                  </a:lnTo>
                  <a:lnTo>
                    <a:pt x="125370" y="139385"/>
                  </a:lnTo>
                  <a:lnTo>
                    <a:pt x="116628" y="137397"/>
                  </a:lnTo>
                  <a:lnTo>
                    <a:pt x="104196" y="133919"/>
                  </a:lnTo>
                  <a:lnTo>
                    <a:pt x="90975" y="129650"/>
                  </a:lnTo>
                  <a:lnTo>
                    <a:pt x="76808" y="124596"/>
                  </a:lnTo>
                  <a:lnTo>
                    <a:pt x="57833" y="117391"/>
                  </a:lnTo>
                  <a:lnTo>
                    <a:pt x="46545" y="113731"/>
                  </a:lnTo>
                  <a:lnTo>
                    <a:pt x="38752" y="112503"/>
                  </a:lnTo>
                  <a:close/>
                </a:path>
                <a:path w="283209" h="208914">
                  <a:moveTo>
                    <a:pt x="241670" y="157005"/>
                  </a:moveTo>
                  <a:lnTo>
                    <a:pt x="219727" y="157005"/>
                  </a:lnTo>
                  <a:lnTo>
                    <a:pt x="217950" y="169221"/>
                  </a:lnTo>
                  <a:lnTo>
                    <a:pt x="217950" y="173757"/>
                  </a:lnTo>
                  <a:lnTo>
                    <a:pt x="220565" y="184968"/>
                  </a:lnTo>
                  <a:lnTo>
                    <a:pt x="229513" y="194861"/>
                  </a:lnTo>
                  <a:lnTo>
                    <a:pt x="247084" y="195022"/>
                  </a:lnTo>
                  <a:lnTo>
                    <a:pt x="261034" y="191552"/>
                  </a:lnTo>
                  <a:lnTo>
                    <a:pt x="271543" y="184906"/>
                  </a:lnTo>
                  <a:lnTo>
                    <a:pt x="275599" y="179664"/>
                  </a:lnTo>
                  <a:lnTo>
                    <a:pt x="264735" y="179664"/>
                  </a:lnTo>
                  <a:lnTo>
                    <a:pt x="256611" y="178271"/>
                  </a:lnTo>
                  <a:lnTo>
                    <a:pt x="256611" y="172388"/>
                  </a:lnTo>
                  <a:lnTo>
                    <a:pt x="251338" y="166055"/>
                  </a:lnTo>
                  <a:lnTo>
                    <a:pt x="247385" y="161531"/>
                  </a:lnTo>
                  <a:lnTo>
                    <a:pt x="241670" y="157005"/>
                  </a:lnTo>
                  <a:close/>
                </a:path>
                <a:path w="283209" h="208914">
                  <a:moveTo>
                    <a:pt x="251033" y="79244"/>
                  </a:moveTo>
                  <a:lnTo>
                    <a:pt x="196026" y="79244"/>
                  </a:lnTo>
                  <a:lnTo>
                    <a:pt x="207000" y="80995"/>
                  </a:lnTo>
                  <a:lnTo>
                    <a:pt x="218839" y="84783"/>
                  </a:lnTo>
                  <a:lnTo>
                    <a:pt x="254866" y="108650"/>
                  </a:lnTo>
                  <a:lnTo>
                    <a:pt x="273711" y="141959"/>
                  </a:lnTo>
                  <a:lnTo>
                    <a:pt x="273709" y="147053"/>
                  </a:lnTo>
                  <a:lnTo>
                    <a:pt x="273681" y="155149"/>
                  </a:lnTo>
                  <a:lnTo>
                    <a:pt x="271195" y="168377"/>
                  </a:lnTo>
                  <a:lnTo>
                    <a:pt x="264735" y="179664"/>
                  </a:lnTo>
                  <a:lnTo>
                    <a:pt x="275599" y="179664"/>
                  </a:lnTo>
                  <a:lnTo>
                    <a:pt x="278791" y="175539"/>
                  </a:lnTo>
                  <a:lnTo>
                    <a:pt x="282956" y="163905"/>
                  </a:lnTo>
                  <a:lnTo>
                    <a:pt x="282405" y="149056"/>
                  </a:lnTo>
                  <a:lnTo>
                    <a:pt x="271197" y="108612"/>
                  </a:lnTo>
                  <a:lnTo>
                    <a:pt x="256924" y="85844"/>
                  </a:lnTo>
                  <a:lnTo>
                    <a:pt x="251033" y="79244"/>
                  </a:lnTo>
                  <a:close/>
                </a:path>
                <a:path w="283209" h="208914">
                  <a:moveTo>
                    <a:pt x="125370" y="139385"/>
                  </a:moveTo>
                  <a:lnTo>
                    <a:pt x="23689" y="139385"/>
                  </a:lnTo>
                  <a:lnTo>
                    <a:pt x="36901" y="141108"/>
                  </a:lnTo>
                  <a:lnTo>
                    <a:pt x="49195" y="144836"/>
                  </a:lnTo>
                  <a:lnTo>
                    <a:pt x="97638" y="161917"/>
                  </a:lnTo>
                  <a:lnTo>
                    <a:pt x="139197" y="171652"/>
                  </a:lnTo>
                  <a:lnTo>
                    <a:pt x="147227" y="172044"/>
                  </a:lnTo>
                  <a:lnTo>
                    <a:pt x="164892" y="169818"/>
                  </a:lnTo>
                  <a:lnTo>
                    <a:pt x="178525" y="163700"/>
                  </a:lnTo>
                  <a:lnTo>
                    <a:pt x="188489" y="154532"/>
                  </a:lnTo>
                  <a:lnTo>
                    <a:pt x="195070" y="143289"/>
                  </a:lnTo>
                  <a:lnTo>
                    <a:pt x="161600" y="143289"/>
                  </a:lnTo>
                  <a:lnTo>
                    <a:pt x="150756" y="143031"/>
                  </a:lnTo>
                  <a:lnTo>
                    <a:pt x="139751" y="141959"/>
                  </a:lnTo>
                  <a:lnTo>
                    <a:pt x="128427" y="140079"/>
                  </a:lnTo>
                  <a:lnTo>
                    <a:pt x="125370" y="139385"/>
                  </a:lnTo>
                  <a:close/>
                </a:path>
                <a:path w="283209" h="208914">
                  <a:moveTo>
                    <a:pt x="20665" y="0"/>
                  </a:moveTo>
                  <a:lnTo>
                    <a:pt x="8806" y="0"/>
                  </a:lnTo>
                  <a:lnTo>
                    <a:pt x="4806" y="6339"/>
                  </a:lnTo>
                  <a:lnTo>
                    <a:pt x="4806" y="17647"/>
                  </a:lnTo>
                  <a:lnTo>
                    <a:pt x="7485" y="24871"/>
                  </a:lnTo>
                  <a:lnTo>
                    <a:pt x="14105" y="28955"/>
                  </a:lnTo>
                  <a:lnTo>
                    <a:pt x="16319" y="29839"/>
                  </a:lnTo>
                  <a:lnTo>
                    <a:pt x="30011" y="33467"/>
                  </a:lnTo>
                  <a:lnTo>
                    <a:pt x="37965" y="35265"/>
                  </a:lnTo>
                  <a:lnTo>
                    <a:pt x="50100" y="38549"/>
                  </a:lnTo>
                  <a:lnTo>
                    <a:pt x="152799" y="64617"/>
                  </a:lnTo>
                  <a:lnTo>
                    <a:pt x="187131" y="99204"/>
                  </a:lnTo>
                  <a:lnTo>
                    <a:pt x="186328" y="120161"/>
                  </a:lnTo>
                  <a:lnTo>
                    <a:pt x="180786" y="133324"/>
                  </a:lnTo>
                  <a:lnTo>
                    <a:pt x="172034" y="140448"/>
                  </a:lnTo>
                  <a:lnTo>
                    <a:pt x="161600" y="143289"/>
                  </a:lnTo>
                  <a:lnTo>
                    <a:pt x="195070" y="143289"/>
                  </a:lnTo>
                  <a:lnTo>
                    <a:pt x="195149" y="143154"/>
                  </a:lnTo>
                  <a:lnTo>
                    <a:pt x="198867" y="130408"/>
                  </a:lnTo>
                  <a:lnTo>
                    <a:pt x="198493" y="113501"/>
                  </a:lnTo>
                  <a:lnTo>
                    <a:pt x="196103" y="99772"/>
                  </a:lnTo>
                  <a:lnTo>
                    <a:pt x="191896" y="88580"/>
                  </a:lnTo>
                  <a:lnTo>
                    <a:pt x="186069" y="79282"/>
                  </a:lnTo>
                  <a:lnTo>
                    <a:pt x="251033" y="79244"/>
                  </a:lnTo>
                  <a:lnTo>
                    <a:pt x="216238" y="53179"/>
                  </a:lnTo>
                  <a:lnTo>
                    <a:pt x="26820" y="1828"/>
                  </a:lnTo>
                  <a:lnTo>
                    <a:pt x="20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4963044" y="3852765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22" y="0"/>
                  </a:moveTo>
                  <a:lnTo>
                    <a:pt x="7524" y="19332"/>
                  </a:lnTo>
                  <a:lnTo>
                    <a:pt x="0" y="48464"/>
                  </a:lnTo>
                  <a:lnTo>
                    <a:pt x="3821" y="59939"/>
                  </a:lnTo>
                  <a:lnTo>
                    <a:pt x="11291" y="69682"/>
                  </a:lnTo>
                  <a:lnTo>
                    <a:pt x="22279" y="77125"/>
                  </a:lnTo>
                  <a:lnTo>
                    <a:pt x="36656" y="81699"/>
                  </a:lnTo>
                  <a:lnTo>
                    <a:pt x="54292" y="82835"/>
                  </a:lnTo>
                  <a:lnTo>
                    <a:pt x="67182" y="77192"/>
                  </a:lnTo>
                  <a:lnTo>
                    <a:pt x="77409" y="67990"/>
                  </a:lnTo>
                  <a:lnTo>
                    <a:pt x="84149" y="56026"/>
                  </a:lnTo>
                  <a:lnTo>
                    <a:pt x="86579" y="42099"/>
                  </a:lnTo>
                  <a:lnTo>
                    <a:pt x="84681" y="29797"/>
                  </a:lnTo>
                  <a:lnTo>
                    <a:pt x="78524" y="17851"/>
                  </a:lnTo>
                  <a:lnTo>
                    <a:pt x="68732" y="8407"/>
                  </a:lnTo>
                  <a:lnTo>
                    <a:pt x="55949" y="2209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4963029" y="3852784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3042" y="4216340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46" y="0"/>
                  </a:moveTo>
                  <a:lnTo>
                    <a:pt x="7530" y="19314"/>
                  </a:lnTo>
                  <a:lnTo>
                    <a:pt x="0" y="48440"/>
                  </a:lnTo>
                  <a:lnTo>
                    <a:pt x="3817" y="59916"/>
                  </a:lnTo>
                  <a:lnTo>
                    <a:pt x="11285" y="69660"/>
                  </a:lnTo>
                  <a:lnTo>
                    <a:pt x="22273" y="77104"/>
                  </a:lnTo>
                  <a:lnTo>
                    <a:pt x="36649" y="81680"/>
                  </a:lnTo>
                  <a:lnTo>
                    <a:pt x="54285" y="82818"/>
                  </a:lnTo>
                  <a:lnTo>
                    <a:pt x="67179" y="77178"/>
                  </a:lnTo>
                  <a:lnTo>
                    <a:pt x="77409" y="67979"/>
                  </a:lnTo>
                  <a:lnTo>
                    <a:pt x="84151" y="56018"/>
                  </a:lnTo>
                  <a:lnTo>
                    <a:pt x="86582" y="42094"/>
                  </a:lnTo>
                  <a:lnTo>
                    <a:pt x="84689" y="29808"/>
                  </a:lnTo>
                  <a:lnTo>
                    <a:pt x="78536" y="17856"/>
                  </a:lnTo>
                  <a:lnTo>
                    <a:pt x="68746" y="8409"/>
                  </a:lnTo>
                  <a:lnTo>
                    <a:pt x="55967" y="2209"/>
                  </a:lnTo>
                  <a:lnTo>
                    <a:pt x="40846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4963030" y="4216350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2" y="42085"/>
                  </a:moveTo>
                  <a:lnTo>
                    <a:pt x="84150" y="56008"/>
                  </a:lnTo>
                  <a:lnTo>
                    <a:pt x="77406" y="67969"/>
                  </a:lnTo>
                  <a:lnTo>
                    <a:pt x="67174" y="77168"/>
                  </a:lnTo>
                  <a:lnTo>
                    <a:pt x="54280" y="82807"/>
                  </a:lnTo>
                  <a:lnTo>
                    <a:pt x="36649" y="81669"/>
                  </a:lnTo>
                  <a:lnTo>
                    <a:pt x="22273" y="77092"/>
                  </a:lnTo>
                  <a:lnTo>
                    <a:pt x="11285" y="69647"/>
                  </a:lnTo>
                  <a:lnTo>
                    <a:pt x="3817" y="59902"/>
                  </a:lnTo>
                  <a:lnTo>
                    <a:pt x="0" y="48425"/>
                  </a:lnTo>
                  <a:lnTo>
                    <a:pt x="1851" y="32475"/>
                  </a:lnTo>
                  <a:lnTo>
                    <a:pt x="7536" y="19302"/>
                  </a:lnTo>
                  <a:lnTo>
                    <a:pt x="16381" y="9261"/>
                  </a:lnTo>
                  <a:lnTo>
                    <a:pt x="27714" y="2708"/>
                  </a:lnTo>
                  <a:lnTo>
                    <a:pt x="40860" y="0"/>
                  </a:lnTo>
                  <a:lnTo>
                    <a:pt x="55975" y="2209"/>
                  </a:lnTo>
                  <a:lnTo>
                    <a:pt x="68752" y="8409"/>
                  </a:lnTo>
                  <a:lnTo>
                    <a:pt x="78541" y="17858"/>
                  </a:lnTo>
                  <a:lnTo>
                    <a:pt x="84693" y="29813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4963039" y="3973626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62" y="0"/>
                  </a:moveTo>
                  <a:lnTo>
                    <a:pt x="7535" y="19299"/>
                  </a:lnTo>
                  <a:lnTo>
                    <a:pt x="0" y="48426"/>
                  </a:lnTo>
                  <a:lnTo>
                    <a:pt x="3813" y="59899"/>
                  </a:lnTo>
                  <a:lnTo>
                    <a:pt x="11279" y="69645"/>
                  </a:lnTo>
                  <a:lnTo>
                    <a:pt x="22266" y="77092"/>
                  </a:lnTo>
                  <a:lnTo>
                    <a:pt x="36642" y="81671"/>
                  </a:lnTo>
                  <a:lnTo>
                    <a:pt x="54278" y="82812"/>
                  </a:lnTo>
                  <a:lnTo>
                    <a:pt x="67175" y="77173"/>
                  </a:lnTo>
                  <a:lnTo>
                    <a:pt x="77409" y="67975"/>
                  </a:lnTo>
                  <a:lnTo>
                    <a:pt x="84153" y="56017"/>
                  </a:lnTo>
                  <a:lnTo>
                    <a:pt x="86584" y="42101"/>
                  </a:lnTo>
                  <a:lnTo>
                    <a:pt x="84693" y="29811"/>
                  </a:lnTo>
                  <a:lnTo>
                    <a:pt x="78542" y="17854"/>
                  </a:lnTo>
                  <a:lnTo>
                    <a:pt x="68754" y="8406"/>
                  </a:lnTo>
                  <a:lnTo>
                    <a:pt x="55978" y="2208"/>
                  </a:lnTo>
                  <a:lnTo>
                    <a:pt x="4086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4963029" y="3973626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4963039" y="3669964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62" y="0"/>
                  </a:moveTo>
                  <a:lnTo>
                    <a:pt x="7535" y="19299"/>
                  </a:lnTo>
                  <a:lnTo>
                    <a:pt x="0" y="48426"/>
                  </a:lnTo>
                  <a:lnTo>
                    <a:pt x="3813" y="59899"/>
                  </a:lnTo>
                  <a:lnTo>
                    <a:pt x="11279" y="69645"/>
                  </a:lnTo>
                  <a:lnTo>
                    <a:pt x="22266" y="77092"/>
                  </a:lnTo>
                  <a:lnTo>
                    <a:pt x="36642" y="81671"/>
                  </a:lnTo>
                  <a:lnTo>
                    <a:pt x="54278" y="82812"/>
                  </a:lnTo>
                  <a:lnTo>
                    <a:pt x="67175" y="77173"/>
                  </a:lnTo>
                  <a:lnTo>
                    <a:pt x="77409" y="67975"/>
                  </a:lnTo>
                  <a:lnTo>
                    <a:pt x="84153" y="56017"/>
                  </a:lnTo>
                  <a:lnTo>
                    <a:pt x="86584" y="42101"/>
                  </a:lnTo>
                  <a:lnTo>
                    <a:pt x="84693" y="29811"/>
                  </a:lnTo>
                  <a:lnTo>
                    <a:pt x="78542" y="17854"/>
                  </a:lnTo>
                  <a:lnTo>
                    <a:pt x="68754" y="8406"/>
                  </a:lnTo>
                  <a:lnTo>
                    <a:pt x="55978" y="2208"/>
                  </a:lnTo>
                  <a:lnTo>
                    <a:pt x="4086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4963029" y="3669959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3044" y="379182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22" y="0"/>
                  </a:moveTo>
                  <a:lnTo>
                    <a:pt x="7524" y="19332"/>
                  </a:lnTo>
                  <a:lnTo>
                    <a:pt x="0" y="48464"/>
                  </a:lnTo>
                  <a:lnTo>
                    <a:pt x="3821" y="59939"/>
                  </a:lnTo>
                  <a:lnTo>
                    <a:pt x="11291" y="69682"/>
                  </a:lnTo>
                  <a:lnTo>
                    <a:pt x="22279" y="77125"/>
                  </a:lnTo>
                  <a:lnTo>
                    <a:pt x="36656" y="81699"/>
                  </a:lnTo>
                  <a:lnTo>
                    <a:pt x="54292" y="82835"/>
                  </a:lnTo>
                  <a:lnTo>
                    <a:pt x="67182" y="77192"/>
                  </a:lnTo>
                  <a:lnTo>
                    <a:pt x="77409" y="67990"/>
                  </a:lnTo>
                  <a:lnTo>
                    <a:pt x="84149" y="56026"/>
                  </a:lnTo>
                  <a:lnTo>
                    <a:pt x="86579" y="42099"/>
                  </a:lnTo>
                  <a:lnTo>
                    <a:pt x="84681" y="29797"/>
                  </a:lnTo>
                  <a:lnTo>
                    <a:pt x="78524" y="17851"/>
                  </a:lnTo>
                  <a:lnTo>
                    <a:pt x="68732" y="8407"/>
                  </a:lnTo>
                  <a:lnTo>
                    <a:pt x="55949" y="2209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4963029" y="379183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81"/>
                  </a:lnTo>
                  <a:lnTo>
                    <a:pt x="7538" y="19308"/>
                  </a:lnTo>
                  <a:lnTo>
                    <a:pt x="16384" y="9265"/>
                  </a:lnTo>
                  <a:lnTo>
                    <a:pt x="27717" y="2709"/>
                  </a:lnTo>
                  <a:lnTo>
                    <a:pt x="40863" y="0"/>
                  </a:lnTo>
                  <a:lnTo>
                    <a:pt x="55976" y="2210"/>
                  </a:lnTo>
                  <a:lnTo>
                    <a:pt x="68751" y="8413"/>
                  </a:lnTo>
                  <a:lnTo>
                    <a:pt x="78540" y="17863"/>
                  </a:lnTo>
                  <a:lnTo>
                    <a:pt x="84693" y="29819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4963044" y="3488161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22" y="0"/>
                  </a:moveTo>
                  <a:lnTo>
                    <a:pt x="7524" y="19332"/>
                  </a:lnTo>
                  <a:lnTo>
                    <a:pt x="0" y="48464"/>
                  </a:lnTo>
                  <a:lnTo>
                    <a:pt x="3821" y="59939"/>
                  </a:lnTo>
                  <a:lnTo>
                    <a:pt x="11291" y="69682"/>
                  </a:lnTo>
                  <a:lnTo>
                    <a:pt x="22279" y="77125"/>
                  </a:lnTo>
                  <a:lnTo>
                    <a:pt x="36656" y="81699"/>
                  </a:lnTo>
                  <a:lnTo>
                    <a:pt x="54292" y="82835"/>
                  </a:lnTo>
                  <a:lnTo>
                    <a:pt x="67182" y="77192"/>
                  </a:lnTo>
                  <a:lnTo>
                    <a:pt x="77409" y="67990"/>
                  </a:lnTo>
                  <a:lnTo>
                    <a:pt x="84149" y="56026"/>
                  </a:lnTo>
                  <a:lnTo>
                    <a:pt x="86579" y="42099"/>
                  </a:lnTo>
                  <a:lnTo>
                    <a:pt x="84681" y="29797"/>
                  </a:lnTo>
                  <a:lnTo>
                    <a:pt x="78524" y="17851"/>
                  </a:lnTo>
                  <a:lnTo>
                    <a:pt x="68732" y="8407"/>
                  </a:lnTo>
                  <a:lnTo>
                    <a:pt x="55949" y="2209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4963029" y="3488167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81"/>
                  </a:lnTo>
                  <a:lnTo>
                    <a:pt x="7538" y="19308"/>
                  </a:lnTo>
                  <a:lnTo>
                    <a:pt x="16384" y="9265"/>
                  </a:lnTo>
                  <a:lnTo>
                    <a:pt x="27717" y="2709"/>
                  </a:lnTo>
                  <a:lnTo>
                    <a:pt x="40863" y="0"/>
                  </a:lnTo>
                  <a:lnTo>
                    <a:pt x="55976" y="2210"/>
                  </a:lnTo>
                  <a:lnTo>
                    <a:pt x="68751" y="8413"/>
                  </a:lnTo>
                  <a:lnTo>
                    <a:pt x="78540" y="17863"/>
                  </a:lnTo>
                  <a:lnTo>
                    <a:pt x="84693" y="29819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4963044" y="379182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22" y="0"/>
                  </a:moveTo>
                  <a:lnTo>
                    <a:pt x="7524" y="19332"/>
                  </a:lnTo>
                  <a:lnTo>
                    <a:pt x="0" y="48464"/>
                  </a:lnTo>
                  <a:lnTo>
                    <a:pt x="3821" y="59939"/>
                  </a:lnTo>
                  <a:lnTo>
                    <a:pt x="11291" y="69682"/>
                  </a:lnTo>
                  <a:lnTo>
                    <a:pt x="22279" y="77125"/>
                  </a:lnTo>
                  <a:lnTo>
                    <a:pt x="36656" y="81699"/>
                  </a:lnTo>
                  <a:lnTo>
                    <a:pt x="54292" y="82835"/>
                  </a:lnTo>
                  <a:lnTo>
                    <a:pt x="67182" y="77192"/>
                  </a:lnTo>
                  <a:lnTo>
                    <a:pt x="77409" y="67990"/>
                  </a:lnTo>
                  <a:lnTo>
                    <a:pt x="84149" y="56026"/>
                  </a:lnTo>
                  <a:lnTo>
                    <a:pt x="86579" y="42099"/>
                  </a:lnTo>
                  <a:lnTo>
                    <a:pt x="84681" y="29797"/>
                  </a:lnTo>
                  <a:lnTo>
                    <a:pt x="78524" y="17851"/>
                  </a:lnTo>
                  <a:lnTo>
                    <a:pt x="68732" y="8407"/>
                  </a:lnTo>
                  <a:lnTo>
                    <a:pt x="55949" y="2209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4963029" y="379183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81"/>
                  </a:lnTo>
                  <a:lnTo>
                    <a:pt x="7538" y="19308"/>
                  </a:lnTo>
                  <a:lnTo>
                    <a:pt x="16384" y="9265"/>
                  </a:lnTo>
                  <a:lnTo>
                    <a:pt x="27717" y="2709"/>
                  </a:lnTo>
                  <a:lnTo>
                    <a:pt x="40863" y="0"/>
                  </a:lnTo>
                  <a:lnTo>
                    <a:pt x="55976" y="2210"/>
                  </a:lnTo>
                  <a:lnTo>
                    <a:pt x="68751" y="8413"/>
                  </a:lnTo>
                  <a:lnTo>
                    <a:pt x="78540" y="17863"/>
                  </a:lnTo>
                  <a:lnTo>
                    <a:pt x="84693" y="29819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4963039" y="391268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62" y="0"/>
                  </a:moveTo>
                  <a:lnTo>
                    <a:pt x="7535" y="19299"/>
                  </a:lnTo>
                  <a:lnTo>
                    <a:pt x="0" y="48426"/>
                  </a:lnTo>
                  <a:lnTo>
                    <a:pt x="3813" y="59899"/>
                  </a:lnTo>
                  <a:lnTo>
                    <a:pt x="11279" y="69645"/>
                  </a:lnTo>
                  <a:lnTo>
                    <a:pt x="22266" y="77092"/>
                  </a:lnTo>
                  <a:lnTo>
                    <a:pt x="36642" y="81671"/>
                  </a:lnTo>
                  <a:lnTo>
                    <a:pt x="54278" y="82812"/>
                  </a:lnTo>
                  <a:lnTo>
                    <a:pt x="67175" y="77173"/>
                  </a:lnTo>
                  <a:lnTo>
                    <a:pt x="77409" y="67975"/>
                  </a:lnTo>
                  <a:lnTo>
                    <a:pt x="84153" y="56017"/>
                  </a:lnTo>
                  <a:lnTo>
                    <a:pt x="86584" y="42101"/>
                  </a:lnTo>
                  <a:lnTo>
                    <a:pt x="84693" y="29811"/>
                  </a:lnTo>
                  <a:lnTo>
                    <a:pt x="78542" y="17854"/>
                  </a:lnTo>
                  <a:lnTo>
                    <a:pt x="68754" y="8406"/>
                  </a:lnTo>
                  <a:lnTo>
                    <a:pt x="55978" y="2208"/>
                  </a:lnTo>
                  <a:lnTo>
                    <a:pt x="4086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4963029" y="3912702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072"/>
                  </a:moveTo>
                  <a:lnTo>
                    <a:pt x="84152" y="55991"/>
                  </a:lnTo>
                  <a:lnTo>
                    <a:pt x="77406" y="67950"/>
                  </a:lnTo>
                  <a:lnTo>
                    <a:pt x="67171" y="77147"/>
                  </a:lnTo>
                  <a:lnTo>
                    <a:pt x="54275" y="82784"/>
                  </a:lnTo>
                  <a:lnTo>
                    <a:pt x="36643" y="81644"/>
                  </a:lnTo>
                  <a:lnTo>
                    <a:pt x="22268" y="77066"/>
                  </a:lnTo>
                  <a:lnTo>
                    <a:pt x="11281" y="69619"/>
                  </a:lnTo>
                  <a:lnTo>
                    <a:pt x="3814" y="59873"/>
                  </a:lnTo>
                  <a:lnTo>
                    <a:pt x="0" y="48396"/>
                  </a:lnTo>
                  <a:lnTo>
                    <a:pt x="1853" y="32450"/>
                  </a:lnTo>
                  <a:lnTo>
                    <a:pt x="7543" y="19281"/>
                  </a:lnTo>
                  <a:lnTo>
                    <a:pt x="16394" y="9246"/>
                  </a:lnTo>
                  <a:lnTo>
                    <a:pt x="27734" y="2700"/>
                  </a:lnTo>
                  <a:lnTo>
                    <a:pt x="40887" y="0"/>
                  </a:lnTo>
                  <a:lnTo>
                    <a:pt x="55996" y="2210"/>
                  </a:lnTo>
                  <a:lnTo>
                    <a:pt x="68770" y="8413"/>
                  </a:lnTo>
                  <a:lnTo>
                    <a:pt x="78556" y="17864"/>
                  </a:lnTo>
                  <a:lnTo>
                    <a:pt x="84703" y="29825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4963041" y="4094461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48" y="0"/>
                  </a:moveTo>
                  <a:lnTo>
                    <a:pt x="7531" y="19306"/>
                  </a:lnTo>
                  <a:lnTo>
                    <a:pt x="0" y="48439"/>
                  </a:lnTo>
                  <a:lnTo>
                    <a:pt x="3816" y="59910"/>
                  </a:lnTo>
                  <a:lnTo>
                    <a:pt x="11284" y="69655"/>
                  </a:lnTo>
                  <a:lnTo>
                    <a:pt x="22271" y="77102"/>
                  </a:lnTo>
                  <a:lnTo>
                    <a:pt x="36648" y="81681"/>
                  </a:lnTo>
                  <a:lnTo>
                    <a:pt x="54283" y="82821"/>
                  </a:lnTo>
                  <a:lnTo>
                    <a:pt x="67178" y="77178"/>
                  </a:lnTo>
                  <a:lnTo>
                    <a:pt x="77409" y="67976"/>
                  </a:lnTo>
                  <a:lnTo>
                    <a:pt x="84152" y="56016"/>
                  </a:lnTo>
                  <a:lnTo>
                    <a:pt x="86582" y="42100"/>
                  </a:lnTo>
                  <a:lnTo>
                    <a:pt x="84689" y="29802"/>
                  </a:lnTo>
                  <a:lnTo>
                    <a:pt x="78535" y="17848"/>
                  </a:lnTo>
                  <a:lnTo>
                    <a:pt x="68746" y="8403"/>
                  </a:lnTo>
                  <a:lnTo>
                    <a:pt x="55968" y="2207"/>
                  </a:lnTo>
                  <a:lnTo>
                    <a:pt x="4084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4963029" y="4094468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4963039" y="3973626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62" y="0"/>
                  </a:moveTo>
                  <a:lnTo>
                    <a:pt x="7535" y="19299"/>
                  </a:lnTo>
                  <a:lnTo>
                    <a:pt x="0" y="48426"/>
                  </a:lnTo>
                  <a:lnTo>
                    <a:pt x="3813" y="59899"/>
                  </a:lnTo>
                  <a:lnTo>
                    <a:pt x="11279" y="69645"/>
                  </a:lnTo>
                  <a:lnTo>
                    <a:pt x="22266" y="77092"/>
                  </a:lnTo>
                  <a:lnTo>
                    <a:pt x="36642" y="81671"/>
                  </a:lnTo>
                  <a:lnTo>
                    <a:pt x="54278" y="82812"/>
                  </a:lnTo>
                  <a:lnTo>
                    <a:pt x="67175" y="77173"/>
                  </a:lnTo>
                  <a:lnTo>
                    <a:pt x="77409" y="67975"/>
                  </a:lnTo>
                  <a:lnTo>
                    <a:pt x="84153" y="56017"/>
                  </a:lnTo>
                  <a:lnTo>
                    <a:pt x="86584" y="42101"/>
                  </a:lnTo>
                  <a:lnTo>
                    <a:pt x="84693" y="29811"/>
                  </a:lnTo>
                  <a:lnTo>
                    <a:pt x="78542" y="17854"/>
                  </a:lnTo>
                  <a:lnTo>
                    <a:pt x="68754" y="8406"/>
                  </a:lnTo>
                  <a:lnTo>
                    <a:pt x="55978" y="2208"/>
                  </a:lnTo>
                  <a:lnTo>
                    <a:pt x="4086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4963029" y="3973626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6951263" y="2558037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08" y="0"/>
                  </a:moveTo>
                  <a:lnTo>
                    <a:pt x="7655" y="19018"/>
                  </a:lnTo>
                  <a:lnTo>
                    <a:pt x="0" y="47947"/>
                  </a:lnTo>
                  <a:lnTo>
                    <a:pt x="3762" y="59436"/>
                  </a:lnTo>
                  <a:lnTo>
                    <a:pt x="11198" y="69197"/>
                  </a:lnTo>
                  <a:lnTo>
                    <a:pt x="22172" y="76660"/>
                  </a:lnTo>
                  <a:lnTo>
                    <a:pt x="36544" y="81255"/>
                  </a:lnTo>
                  <a:lnTo>
                    <a:pt x="54179" y="82412"/>
                  </a:lnTo>
                  <a:lnTo>
                    <a:pt x="67130" y="76825"/>
                  </a:lnTo>
                  <a:lnTo>
                    <a:pt x="77406" y="67674"/>
                  </a:lnTo>
                  <a:lnTo>
                    <a:pt x="84179" y="55759"/>
                  </a:lnTo>
                  <a:lnTo>
                    <a:pt x="86620" y="41876"/>
                  </a:lnTo>
                  <a:lnTo>
                    <a:pt x="84857" y="30065"/>
                  </a:lnTo>
                  <a:lnTo>
                    <a:pt x="78788" y="18027"/>
                  </a:lnTo>
                  <a:lnTo>
                    <a:pt x="69051" y="8501"/>
                  </a:lnTo>
                  <a:lnTo>
                    <a:pt x="56329" y="2240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6951263" y="2558052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41" y="41882"/>
                  </a:moveTo>
                  <a:lnTo>
                    <a:pt x="84194" y="55758"/>
                  </a:lnTo>
                  <a:lnTo>
                    <a:pt x="77412" y="67669"/>
                  </a:lnTo>
                  <a:lnTo>
                    <a:pt x="67127" y="76816"/>
                  </a:lnTo>
                  <a:lnTo>
                    <a:pt x="54173" y="82400"/>
                  </a:lnTo>
                  <a:lnTo>
                    <a:pt x="36548" y="81239"/>
                  </a:lnTo>
                  <a:lnTo>
                    <a:pt x="22177" y="76641"/>
                  </a:lnTo>
                  <a:lnTo>
                    <a:pt x="11201" y="69175"/>
                  </a:lnTo>
                  <a:lnTo>
                    <a:pt x="3761" y="59413"/>
                  </a:lnTo>
                  <a:lnTo>
                    <a:pt x="0" y="47927"/>
                  </a:lnTo>
                  <a:lnTo>
                    <a:pt x="1897" y="32095"/>
                  </a:lnTo>
                  <a:lnTo>
                    <a:pt x="7667" y="19013"/>
                  </a:lnTo>
                  <a:lnTo>
                    <a:pt x="16622" y="9055"/>
                  </a:lnTo>
                  <a:lnTo>
                    <a:pt x="28074" y="2593"/>
                  </a:lnTo>
                  <a:lnTo>
                    <a:pt x="41336" y="0"/>
                  </a:lnTo>
                  <a:lnTo>
                    <a:pt x="56341" y="2240"/>
                  </a:lnTo>
                  <a:lnTo>
                    <a:pt x="69060" y="8502"/>
                  </a:lnTo>
                  <a:lnTo>
                    <a:pt x="78801" y="18029"/>
                  </a:lnTo>
                  <a:lnTo>
                    <a:pt x="84876" y="30069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6951263" y="2980220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08" y="0"/>
                  </a:moveTo>
                  <a:lnTo>
                    <a:pt x="7655" y="19031"/>
                  </a:lnTo>
                  <a:lnTo>
                    <a:pt x="0" y="47947"/>
                  </a:lnTo>
                  <a:lnTo>
                    <a:pt x="3762" y="59436"/>
                  </a:lnTo>
                  <a:lnTo>
                    <a:pt x="11198" y="69197"/>
                  </a:lnTo>
                  <a:lnTo>
                    <a:pt x="22172" y="76659"/>
                  </a:lnTo>
                  <a:lnTo>
                    <a:pt x="36544" y="81255"/>
                  </a:lnTo>
                  <a:lnTo>
                    <a:pt x="54179" y="82412"/>
                  </a:lnTo>
                  <a:lnTo>
                    <a:pt x="67130" y="76825"/>
                  </a:lnTo>
                  <a:lnTo>
                    <a:pt x="77406" y="67674"/>
                  </a:lnTo>
                  <a:lnTo>
                    <a:pt x="84179" y="55759"/>
                  </a:lnTo>
                  <a:lnTo>
                    <a:pt x="86620" y="41876"/>
                  </a:lnTo>
                  <a:lnTo>
                    <a:pt x="84857" y="30076"/>
                  </a:lnTo>
                  <a:lnTo>
                    <a:pt x="78788" y="18041"/>
                  </a:lnTo>
                  <a:lnTo>
                    <a:pt x="69051" y="8510"/>
                  </a:lnTo>
                  <a:lnTo>
                    <a:pt x="56329" y="2243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6951267" y="2980242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52"/>
                  </a:moveTo>
                  <a:lnTo>
                    <a:pt x="84191" y="55738"/>
                  </a:lnTo>
                  <a:lnTo>
                    <a:pt x="77413" y="67656"/>
                  </a:lnTo>
                  <a:lnTo>
                    <a:pt x="67134" y="76807"/>
                  </a:lnTo>
                  <a:lnTo>
                    <a:pt x="54188" y="82395"/>
                  </a:lnTo>
                  <a:lnTo>
                    <a:pt x="36562" y="81238"/>
                  </a:lnTo>
                  <a:lnTo>
                    <a:pt x="22190" y="76644"/>
                  </a:lnTo>
                  <a:lnTo>
                    <a:pt x="11212" y="69183"/>
                  </a:lnTo>
                  <a:lnTo>
                    <a:pt x="3769" y="59424"/>
                  </a:lnTo>
                  <a:lnTo>
                    <a:pt x="0" y="47936"/>
                  </a:lnTo>
                  <a:lnTo>
                    <a:pt x="1894" y="32102"/>
                  </a:lnTo>
                  <a:lnTo>
                    <a:pt x="7661" y="19019"/>
                  </a:lnTo>
                  <a:lnTo>
                    <a:pt x="16612" y="9059"/>
                  </a:lnTo>
                  <a:lnTo>
                    <a:pt x="28061" y="2595"/>
                  </a:lnTo>
                  <a:lnTo>
                    <a:pt x="41320" y="0"/>
                  </a:lnTo>
                  <a:lnTo>
                    <a:pt x="56333" y="2241"/>
                  </a:lnTo>
                  <a:lnTo>
                    <a:pt x="69057" y="8502"/>
                  </a:lnTo>
                  <a:lnTo>
                    <a:pt x="78800" y="18028"/>
                  </a:lnTo>
                  <a:lnTo>
                    <a:pt x="84874" y="30062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951263" y="2738846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02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57"/>
                  </a:lnTo>
                  <a:lnTo>
                    <a:pt x="78790" y="18016"/>
                  </a:lnTo>
                  <a:lnTo>
                    <a:pt x="69053" y="8493"/>
                  </a:lnTo>
                  <a:lnTo>
                    <a:pt x="56332" y="2238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6951267" y="2738838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81"/>
                  </a:moveTo>
                  <a:lnTo>
                    <a:pt x="84191" y="55756"/>
                  </a:lnTo>
                  <a:lnTo>
                    <a:pt x="77413" y="67672"/>
                  </a:lnTo>
                  <a:lnTo>
                    <a:pt x="67134" y="76828"/>
                  </a:lnTo>
                  <a:lnTo>
                    <a:pt x="54187" y="82422"/>
                  </a:lnTo>
                  <a:lnTo>
                    <a:pt x="36562" y="81263"/>
                  </a:lnTo>
                  <a:lnTo>
                    <a:pt x="22191" y="76665"/>
                  </a:lnTo>
                  <a:lnTo>
                    <a:pt x="11213" y="69200"/>
                  </a:lnTo>
                  <a:lnTo>
                    <a:pt x="3769" y="59441"/>
                  </a:lnTo>
                  <a:lnTo>
                    <a:pt x="0" y="47960"/>
                  </a:lnTo>
                  <a:lnTo>
                    <a:pt x="1893" y="32118"/>
                  </a:lnTo>
                  <a:lnTo>
                    <a:pt x="7656" y="19030"/>
                  </a:lnTo>
                  <a:lnTo>
                    <a:pt x="16604" y="9067"/>
                  </a:lnTo>
                  <a:lnTo>
                    <a:pt x="28047" y="2600"/>
                  </a:lnTo>
                  <a:lnTo>
                    <a:pt x="41300" y="0"/>
                  </a:lnTo>
                  <a:lnTo>
                    <a:pt x="56316" y="2238"/>
                  </a:lnTo>
                  <a:lnTo>
                    <a:pt x="69040" y="8495"/>
                  </a:lnTo>
                  <a:lnTo>
                    <a:pt x="78785" y="18016"/>
                  </a:lnTo>
                  <a:lnTo>
                    <a:pt x="84864" y="30049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6951263" y="3341812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15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68"/>
                  </a:lnTo>
                  <a:lnTo>
                    <a:pt x="78790" y="18029"/>
                  </a:lnTo>
                  <a:lnTo>
                    <a:pt x="69052" y="8502"/>
                  </a:lnTo>
                  <a:lnTo>
                    <a:pt x="56332" y="2241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6951267" y="3341836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52"/>
                  </a:moveTo>
                  <a:lnTo>
                    <a:pt x="84191" y="55727"/>
                  </a:lnTo>
                  <a:lnTo>
                    <a:pt x="77413" y="67643"/>
                  </a:lnTo>
                  <a:lnTo>
                    <a:pt x="67134" y="76799"/>
                  </a:lnTo>
                  <a:lnTo>
                    <a:pt x="54187" y="82393"/>
                  </a:lnTo>
                  <a:lnTo>
                    <a:pt x="36562" y="81234"/>
                  </a:lnTo>
                  <a:lnTo>
                    <a:pt x="22191" y="76636"/>
                  </a:lnTo>
                  <a:lnTo>
                    <a:pt x="11213" y="69171"/>
                  </a:lnTo>
                  <a:lnTo>
                    <a:pt x="3769" y="59412"/>
                  </a:lnTo>
                  <a:lnTo>
                    <a:pt x="0" y="47931"/>
                  </a:lnTo>
                  <a:lnTo>
                    <a:pt x="1894" y="32087"/>
                  </a:lnTo>
                  <a:lnTo>
                    <a:pt x="7661" y="19003"/>
                  </a:lnTo>
                  <a:lnTo>
                    <a:pt x="16614" y="9048"/>
                  </a:lnTo>
                  <a:lnTo>
                    <a:pt x="28064" y="2591"/>
                  </a:lnTo>
                  <a:lnTo>
                    <a:pt x="41324" y="0"/>
                  </a:lnTo>
                  <a:lnTo>
                    <a:pt x="56336" y="2238"/>
                  </a:lnTo>
                  <a:lnTo>
                    <a:pt x="69059" y="8495"/>
                  </a:lnTo>
                  <a:lnTo>
                    <a:pt x="78802" y="18017"/>
                  </a:lnTo>
                  <a:lnTo>
                    <a:pt x="84875" y="30054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951264" y="3281219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7" y="0"/>
                  </a:moveTo>
                  <a:lnTo>
                    <a:pt x="7657" y="19000"/>
                  </a:lnTo>
                  <a:lnTo>
                    <a:pt x="0" y="47936"/>
                  </a:lnTo>
                  <a:lnTo>
                    <a:pt x="3762" y="59412"/>
                  </a:lnTo>
                  <a:lnTo>
                    <a:pt x="11199" y="69173"/>
                  </a:lnTo>
                  <a:lnTo>
                    <a:pt x="22172" y="76644"/>
                  </a:lnTo>
                  <a:lnTo>
                    <a:pt x="36545" y="81248"/>
                  </a:lnTo>
                  <a:lnTo>
                    <a:pt x="54179" y="82409"/>
                  </a:lnTo>
                  <a:lnTo>
                    <a:pt x="67130" y="76809"/>
                  </a:lnTo>
                  <a:lnTo>
                    <a:pt x="77406" y="67649"/>
                  </a:lnTo>
                  <a:lnTo>
                    <a:pt x="84179" y="55736"/>
                  </a:lnTo>
                  <a:lnTo>
                    <a:pt x="86620" y="41876"/>
                  </a:lnTo>
                  <a:lnTo>
                    <a:pt x="84859" y="30060"/>
                  </a:lnTo>
                  <a:lnTo>
                    <a:pt x="78791" y="18018"/>
                  </a:lnTo>
                  <a:lnTo>
                    <a:pt x="69054" y="8494"/>
                  </a:lnTo>
                  <a:lnTo>
                    <a:pt x="56334" y="2238"/>
                  </a:lnTo>
                  <a:lnTo>
                    <a:pt x="41317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6951267" y="3281214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52"/>
                  </a:moveTo>
                  <a:lnTo>
                    <a:pt x="84191" y="55727"/>
                  </a:lnTo>
                  <a:lnTo>
                    <a:pt x="77413" y="67643"/>
                  </a:lnTo>
                  <a:lnTo>
                    <a:pt x="67134" y="76799"/>
                  </a:lnTo>
                  <a:lnTo>
                    <a:pt x="54187" y="82393"/>
                  </a:lnTo>
                  <a:lnTo>
                    <a:pt x="36562" y="81234"/>
                  </a:lnTo>
                  <a:lnTo>
                    <a:pt x="22191" y="76636"/>
                  </a:lnTo>
                  <a:lnTo>
                    <a:pt x="11213" y="69171"/>
                  </a:lnTo>
                  <a:lnTo>
                    <a:pt x="3769" y="59412"/>
                  </a:lnTo>
                  <a:lnTo>
                    <a:pt x="0" y="47931"/>
                  </a:lnTo>
                  <a:lnTo>
                    <a:pt x="1894" y="32087"/>
                  </a:lnTo>
                  <a:lnTo>
                    <a:pt x="7661" y="19003"/>
                  </a:lnTo>
                  <a:lnTo>
                    <a:pt x="16614" y="9048"/>
                  </a:lnTo>
                  <a:lnTo>
                    <a:pt x="28064" y="2591"/>
                  </a:lnTo>
                  <a:lnTo>
                    <a:pt x="41324" y="0"/>
                  </a:lnTo>
                  <a:lnTo>
                    <a:pt x="56336" y="2238"/>
                  </a:lnTo>
                  <a:lnTo>
                    <a:pt x="69059" y="8495"/>
                  </a:lnTo>
                  <a:lnTo>
                    <a:pt x="78802" y="18017"/>
                  </a:lnTo>
                  <a:lnTo>
                    <a:pt x="84875" y="30054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951263" y="2859035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02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57"/>
                  </a:lnTo>
                  <a:lnTo>
                    <a:pt x="78790" y="18016"/>
                  </a:lnTo>
                  <a:lnTo>
                    <a:pt x="69053" y="8493"/>
                  </a:lnTo>
                  <a:lnTo>
                    <a:pt x="56332" y="2238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951267" y="2859026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81"/>
                  </a:moveTo>
                  <a:lnTo>
                    <a:pt x="84191" y="55756"/>
                  </a:lnTo>
                  <a:lnTo>
                    <a:pt x="77413" y="67672"/>
                  </a:lnTo>
                  <a:lnTo>
                    <a:pt x="67134" y="76828"/>
                  </a:lnTo>
                  <a:lnTo>
                    <a:pt x="54187" y="82422"/>
                  </a:lnTo>
                  <a:lnTo>
                    <a:pt x="36562" y="81263"/>
                  </a:lnTo>
                  <a:lnTo>
                    <a:pt x="22191" y="76665"/>
                  </a:lnTo>
                  <a:lnTo>
                    <a:pt x="11213" y="69200"/>
                  </a:lnTo>
                  <a:lnTo>
                    <a:pt x="3769" y="59441"/>
                  </a:lnTo>
                  <a:lnTo>
                    <a:pt x="0" y="47960"/>
                  </a:lnTo>
                  <a:lnTo>
                    <a:pt x="1893" y="32106"/>
                  </a:lnTo>
                  <a:lnTo>
                    <a:pt x="7656" y="19017"/>
                  </a:lnTo>
                  <a:lnTo>
                    <a:pt x="16604" y="9058"/>
                  </a:lnTo>
                  <a:lnTo>
                    <a:pt x="28047" y="2597"/>
                  </a:lnTo>
                  <a:lnTo>
                    <a:pt x="41300" y="0"/>
                  </a:lnTo>
                  <a:lnTo>
                    <a:pt x="56316" y="2235"/>
                  </a:lnTo>
                  <a:lnTo>
                    <a:pt x="69040" y="8486"/>
                  </a:lnTo>
                  <a:lnTo>
                    <a:pt x="78785" y="18003"/>
                  </a:lnTo>
                  <a:lnTo>
                    <a:pt x="84864" y="30038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951263" y="2196472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15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68"/>
                  </a:lnTo>
                  <a:lnTo>
                    <a:pt x="78790" y="18029"/>
                  </a:lnTo>
                  <a:lnTo>
                    <a:pt x="69052" y="8502"/>
                  </a:lnTo>
                  <a:lnTo>
                    <a:pt x="56332" y="2241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1263" y="2196485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41" y="41883"/>
                  </a:moveTo>
                  <a:lnTo>
                    <a:pt x="84194" y="55746"/>
                  </a:lnTo>
                  <a:lnTo>
                    <a:pt x="77412" y="67657"/>
                  </a:lnTo>
                  <a:lnTo>
                    <a:pt x="67127" y="76809"/>
                  </a:lnTo>
                  <a:lnTo>
                    <a:pt x="54173" y="82399"/>
                  </a:lnTo>
                  <a:lnTo>
                    <a:pt x="36548" y="81236"/>
                  </a:lnTo>
                  <a:lnTo>
                    <a:pt x="22177" y="76633"/>
                  </a:lnTo>
                  <a:lnTo>
                    <a:pt x="11201" y="69163"/>
                  </a:lnTo>
                  <a:lnTo>
                    <a:pt x="3762" y="59401"/>
                  </a:lnTo>
                  <a:lnTo>
                    <a:pt x="0" y="47922"/>
                  </a:lnTo>
                  <a:lnTo>
                    <a:pt x="1897" y="32080"/>
                  </a:lnTo>
                  <a:lnTo>
                    <a:pt x="7668" y="18998"/>
                  </a:lnTo>
                  <a:lnTo>
                    <a:pt x="16624" y="9044"/>
                  </a:lnTo>
                  <a:lnTo>
                    <a:pt x="28077" y="2588"/>
                  </a:lnTo>
                  <a:lnTo>
                    <a:pt x="41340" y="0"/>
                  </a:lnTo>
                  <a:lnTo>
                    <a:pt x="56344" y="2238"/>
                  </a:lnTo>
                  <a:lnTo>
                    <a:pt x="69062" y="8494"/>
                  </a:lnTo>
                  <a:lnTo>
                    <a:pt x="78803" y="18018"/>
                  </a:lnTo>
                  <a:lnTo>
                    <a:pt x="84876" y="30061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951263" y="3220600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15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68"/>
                  </a:lnTo>
                  <a:lnTo>
                    <a:pt x="78790" y="18029"/>
                  </a:lnTo>
                  <a:lnTo>
                    <a:pt x="69052" y="8502"/>
                  </a:lnTo>
                  <a:lnTo>
                    <a:pt x="56332" y="2241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951267" y="3220593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81"/>
                  </a:moveTo>
                  <a:lnTo>
                    <a:pt x="84191" y="55756"/>
                  </a:lnTo>
                  <a:lnTo>
                    <a:pt x="77413" y="67672"/>
                  </a:lnTo>
                  <a:lnTo>
                    <a:pt x="67134" y="76828"/>
                  </a:lnTo>
                  <a:lnTo>
                    <a:pt x="54187" y="82422"/>
                  </a:lnTo>
                  <a:lnTo>
                    <a:pt x="36562" y="81263"/>
                  </a:lnTo>
                  <a:lnTo>
                    <a:pt x="22191" y="76665"/>
                  </a:lnTo>
                  <a:lnTo>
                    <a:pt x="11213" y="69200"/>
                  </a:lnTo>
                  <a:lnTo>
                    <a:pt x="3769" y="59441"/>
                  </a:lnTo>
                  <a:lnTo>
                    <a:pt x="0" y="47960"/>
                  </a:lnTo>
                  <a:lnTo>
                    <a:pt x="1893" y="32118"/>
                  </a:lnTo>
                  <a:lnTo>
                    <a:pt x="7656" y="19030"/>
                  </a:lnTo>
                  <a:lnTo>
                    <a:pt x="16604" y="9067"/>
                  </a:lnTo>
                  <a:lnTo>
                    <a:pt x="28047" y="2600"/>
                  </a:lnTo>
                  <a:lnTo>
                    <a:pt x="41300" y="0"/>
                  </a:lnTo>
                  <a:lnTo>
                    <a:pt x="56316" y="2238"/>
                  </a:lnTo>
                  <a:lnTo>
                    <a:pt x="69040" y="8495"/>
                  </a:lnTo>
                  <a:lnTo>
                    <a:pt x="78785" y="18016"/>
                  </a:lnTo>
                  <a:lnTo>
                    <a:pt x="84864" y="30049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951263" y="3583213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02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57"/>
                  </a:lnTo>
                  <a:lnTo>
                    <a:pt x="78790" y="18016"/>
                  </a:lnTo>
                  <a:lnTo>
                    <a:pt x="69053" y="8493"/>
                  </a:lnTo>
                  <a:lnTo>
                    <a:pt x="56332" y="2238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951263" y="3583214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41" y="41883"/>
                  </a:moveTo>
                  <a:lnTo>
                    <a:pt x="84194" y="55746"/>
                  </a:lnTo>
                  <a:lnTo>
                    <a:pt x="77412" y="67657"/>
                  </a:lnTo>
                  <a:lnTo>
                    <a:pt x="67127" y="76809"/>
                  </a:lnTo>
                  <a:lnTo>
                    <a:pt x="54173" y="82399"/>
                  </a:lnTo>
                  <a:lnTo>
                    <a:pt x="36548" y="81236"/>
                  </a:lnTo>
                  <a:lnTo>
                    <a:pt x="22177" y="76633"/>
                  </a:lnTo>
                  <a:lnTo>
                    <a:pt x="11201" y="69163"/>
                  </a:lnTo>
                  <a:lnTo>
                    <a:pt x="3762" y="59401"/>
                  </a:lnTo>
                  <a:lnTo>
                    <a:pt x="0" y="47922"/>
                  </a:lnTo>
                  <a:lnTo>
                    <a:pt x="1897" y="32080"/>
                  </a:lnTo>
                  <a:lnTo>
                    <a:pt x="7668" y="18998"/>
                  </a:lnTo>
                  <a:lnTo>
                    <a:pt x="16624" y="9044"/>
                  </a:lnTo>
                  <a:lnTo>
                    <a:pt x="28077" y="2588"/>
                  </a:lnTo>
                  <a:lnTo>
                    <a:pt x="41340" y="0"/>
                  </a:lnTo>
                  <a:lnTo>
                    <a:pt x="56344" y="2238"/>
                  </a:lnTo>
                  <a:lnTo>
                    <a:pt x="69062" y="8494"/>
                  </a:lnTo>
                  <a:lnTo>
                    <a:pt x="78803" y="18018"/>
                  </a:lnTo>
                  <a:lnTo>
                    <a:pt x="84876" y="30061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951263" y="3462001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02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57"/>
                  </a:lnTo>
                  <a:lnTo>
                    <a:pt x="78790" y="18016"/>
                  </a:lnTo>
                  <a:lnTo>
                    <a:pt x="69053" y="8493"/>
                  </a:lnTo>
                  <a:lnTo>
                    <a:pt x="56332" y="2238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951267" y="3461998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81"/>
                  </a:moveTo>
                  <a:lnTo>
                    <a:pt x="84191" y="55756"/>
                  </a:lnTo>
                  <a:lnTo>
                    <a:pt x="77413" y="67672"/>
                  </a:lnTo>
                  <a:lnTo>
                    <a:pt x="67134" y="76828"/>
                  </a:lnTo>
                  <a:lnTo>
                    <a:pt x="54187" y="82422"/>
                  </a:lnTo>
                  <a:lnTo>
                    <a:pt x="36562" y="81263"/>
                  </a:lnTo>
                  <a:lnTo>
                    <a:pt x="22191" y="76665"/>
                  </a:lnTo>
                  <a:lnTo>
                    <a:pt x="11213" y="69200"/>
                  </a:lnTo>
                  <a:lnTo>
                    <a:pt x="3769" y="59441"/>
                  </a:lnTo>
                  <a:lnTo>
                    <a:pt x="0" y="47960"/>
                  </a:lnTo>
                  <a:lnTo>
                    <a:pt x="1893" y="32118"/>
                  </a:lnTo>
                  <a:lnTo>
                    <a:pt x="7656" y="19030"/>
                  </a:lnTo>
                  <a:lnTo>
                    <a:pt x="16604" y="9067"/>
                  </a:lnTo>
                  <a:lnTo>
                    <a:pt x="28047" y="2600"/>
                  </a:lnTo>
                  <a:lnTo>
                    <a:pt x="41300" y="0"/>
                  </a:lnTo>
                  <a:lnTo>
                    <a:pt x="56316" y="2238"/>
                  </a:lnTo>
                  <a:lnTo>
                    <a:pt x="69040" y="8495"/>
                  </a:lnTo>
                  <a:lnTo>
                    <a:pt x="78785" y="18016"/>
                  </a:lnTo>
                  <a:lnTo>
                    <a:pt x="84864" y="30049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5244356" y="5546446"/>
              <a:ext cx="900953" cy="2511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632" dirty="0">
                  <a:latin typeface="Arial"/>
                  <a:cs typeface="Arial"/>
                </a:rPr>
                <a:t>(con</a:t>
              </a:r>
              <a:r>
                <a:rPr sz="1632" spc="-4" dirty="0">
                  <a:latin typeface="Arial"/>
                  <a:cs typeface="Arial"/>
                </a:rPr>
                <a:t>t</a:t>
              </a:r>
              <a:r>
                <a:rPr sz="1632" dirty="0">
                  <a:latin typeface="Arial"/>
                  <a:cs typeface="Arial"/>
                </a:rPr>
                <a:t>ras</a:t>
              </a:r>
              <a:r>
                <a:rPr sz="1632" spc="-4" dirty="0">
                  <a:latin typeface="Arial"/>
                  <a:cs typeface="Arial"/>
                </a:rPr>
                <a:t>t</a:t>
              </a:r>
              <a:r>
                <a:rPr sz="1632" dirty="0">
                  <a:latin typeface="Arial"/>
                  <a:cs typeface="Arial"/>
                </a:rPr>
                <a:t>)</a:t>
              </a:r>
              <a:endParaRPr sz="1632">
                <a:latin typeface="Arial"/>
                <a:cs typeface="Arial"/>
              </a:endParaRPr>
            </a:p>
          </p:txBody>
        </p:sp>
        <p:sp>
          <p:nvSpPr>
            <p:cNvPr id="84" name="object 84"/>
            <p:cNvSpPr txBox="1"/>
            <p:nvPr/>
          </p:nvSpPr>
          <p:spPr>
            <a:xfrm>
              <a:off x="1814888" y="2630387"/>
              <a:ext cx="251159" cy="121359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/>
              <a:r>
                <a:rPr sz="1632" dirty="0">
                  <a:latin typeface="Arial"/>
                  <a:cs typeface="Arial"/>
                </a:rPr>
                <a:t>(spike</a:t>
              </a:r>
              <a:r>
                <a:rPr sz="1632" spc="44" dirty="0">
                  <a:latin typeface="Times New Roman"/>
                  <a:cs typeface="Times New Roman"/>
                </a:rPr>
                <a:t> </a:t>
              </a:r>
              <a:r>
                <a:rPr sz="1632" dirty="0">
                  <a:latin typeface="Arial"/>
                  <a:cs typeface="Arial"/>
                </a:rPr>
                <a:t>coun</a:t>
              </a:r>
              <a:r>
                <a:rPr sz="1632" spc="-4" dirty="0">
                  <a:latin typeface="Arial"/>
                  <a:cs typeface="Arial"/>
                </a:rPr>
                <a:t>t</a:t>
              </a:r>
              <a:r>
                <a:rPr sz="1632" dirty="0">
                  <a:latin typeface="Arial"/>
                  <a:cs typeface="Arial"/>
                </a:rPr>
                <a:t>)</a:t>
              </a:r>
              <a:endParaRPr sz="1632">
                <a:latin typeface="Arial"/>
                <a:cs typeface="Arial"/>
              </a:endParaRPr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2656425" y="1642580"/>
              <a:ext cx="1095375" cy="4346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2824" i="1" spc="119" dirty="0">
                  <a:solidFill>
                    <a:srgbClr val="FFFFFF"/>
                  </a:solidFill>
                  <a:latin typeface="Georgia"/>
                  <a:cs typeface="Georgia"/>
                </a:rPr>
                <a:t>P</a:t>
              </a:r>
              <a:r>
                <a:rPr sz="2824" i="1" spc="-282" dirty="0">
                  <a:solidFill>
                    <a:srgbClr val="FFFFFF"/>
                  </a:solidFill>
                  <a:latin typeface="Georgia"/>
                  <a:cs typeface="Georgia"/>
                </a:rPr>
                <a:t> </a:t>
              </a:r>
              <a:r>
                <a:rPr sz="2824" spc="31" dirty="0">
                  <a:solidFill>
                    <a:srgbClr val="FFFFFF"/>
                  </a:solidFill>
                  <a:latin typeface="Tahoma"/>
                  <a:cs typeface="Tahoma"/>
                </a:rPr>
                <a:t>(</a:t>
              </a:r>
              <a:r>
                <a:rPr sz="2824" i="1" spc="-75" dirty="0">
                  <a:solidFill>
                    <a:srgbClr val="FFFFFF"/>
                  </a:solidFill>
                  <a:latin typeface="Georgia"/>
                  <a:cs typeface="Georgia"/>
                </a:rPr>
                <a:t>y</a:t>
              </a:r>
              <a:r>
                <a:rPr sz="2824" spc="44" dirty="0">
                  <a:solidFill>
                    <a:srgbClr val="FFFFFF"/>
                  </a:solidFill>
                  <a:latin typeface="Lucida Sans"/>
                  <a:cs typeface="Lucida Sans"/>
                </a:rPr>
                <a:t>|</a:t>
              </a:r>
              <a:r>
                <a:rPr sz="2824" i="1" spc="224" dirty="0">
                  <a:solidFill>
                    <a:srgbClr val="FFFFFF"/>
                  </a:solidFill>
                  <a:latin typeface="Georgia"/>
                  <a:cs typeface="Georgia"/>
                </a:rPr>
                <a:t>x</a:t>
              </a:r>
              <a:r>
                <a:rPr sz="2824" spc="31" dirty="0">
                  <a:solidFill>
                    <a:srgbClr val="FFFFFF"/>
                  </a:solidFill>
                  <a:latin typeface="Tahoma"/>
                  <a:cs typeface="Tahoma"/>
                </a:rPr>
                <a:t>)</a:t>
              </a:r>
              <a:endParaRPr sz="2824" dirty="0">
                <a:latin typeface="Tahoma"/>
                <a:cs typeface="Tahoma"/>
              </a:endParaRPr>
            </a:p>
          </p:txBody>
        </p:sp>
      </p:grpSp>
      <p:sp>
        <p:nvSpPr>
          <p:cNvPr id="121" name="object 17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83884"/>
          </a:xfrm>
          <a:prstGeom prst="rect">
            <a:avLst/>
          </a:prstGeom>
        </p:spPr>
        <p:txBody>
          <a:bodyPr vert="horz" wrap="square" lIns="0" tIns="60521" rIns="0" bIns="0" rtlCol="0">
            <a:spAutoFit/>
          </a:bodyPr>
          <a:lstStyle/>
          <a:p>
            <a:pPr marL="191631"/>
            <a:r>
              <a:rPr sz="3397" spc="13" dirty="0">
                <a:latin typeface="Arial"/>
                <a:cs typeface="Arial"/>
              </a:rPr>
              <a:t>simple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example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#1: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-31" dirty="0">
                <a:latin typeface="Arial"/>
                <a:cs typeface="Arial"/>
              </a:rPr>
              <a:t>linear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Poisson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-22" dirty="0">
                <a:latin typeface="Arial"/>
                <a:cs typeface="Arial"/>
              </a:rPr>
              <a:t>neu</a:t>
            </a:r>
            <a:r>
              <a:rPr sz="3397" spc="-75" dirty="0">
                <a:latin typeface="Arial"/>
                <a:cs typeface="Arial"/>
              </a:rPr>
              <a:t>r</a:t>
            </a:r>
            <a:r>
              <a:rPr sz="3397" spc="35" dirty="0">
                <a:latin typeface="Arial"/>
                <a:cs typeface="Arial"/>
              </a:rPr>
              <a:t>on</a:t>
            </a:r>
            <a:endParaRPr sz="3397" dirty="0">
              <a:latin typeface="Arial"/>
              <a:cs typeface="Arial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08665" y="1032512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 ‘experiment’</a:t>
            </a:r>
          </a:p>
        </p:txBody>
      </p:sp>
    </p:spTree>
    <p:extLst>
      <p:ext uri="{BB962C8B-B14F-4D97-AF65-F5344CB8AC3E}">
        <p14:creationId xmlns:p14="http://schemas.microsoft.com/office/powerpoint/2010/main" val="10660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75"/>
          <p:cNvSpPr/>
          <p:nvPr/>
        </p:nvSpPr>
        <p:spPr>
          <a:xfrm>
            <a:off x="2621473" y="1937125"/>
            <a:ext cx="4824482" cy="3614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23" name="Group 122"/>
          <p:cNvGrpSpPr/>
          <p:nvPr/>
        </p:nvGrpSpPr>
        <p:grpSpPr>
          <a:xfrm>
            <a:off x="1850947" y="1835897"/>
            <a:ext cx="5703151" cy="4330902"/>
            <a:chOff x="1798922" y="1466703"/>
            <a:chExt cx="5703151" cy="4330902"/>
          </a:xfrm>
        </p:grpSpPr>
        <p:sp>
          <p:nvSpPr>
            <p:cNvPr id="3" name="object 3"/>
            <p:cNvSpPr/>
            <p:nvPr/>
          </p:nvSpPr>
          <p:spPr>
            <a:xfrm>
              <a:off x="2578543" y="1566543"/>
              <a:ext cx="4807324" cy="3616138"/>
            </a:xfrm>
            <a:custGeom>
              <a:avLst/>
              <a:gdLst/>
              <a:ahLst/>
              <a:cxnLst/>
              <a:rect l="l" t="t" r="r" b="b"/>
              <a:pathLst>
                <a:path w="5448300" h="4098290">
                  <a:moveTo>
                    <a:pt x="0" y="4097871"/>
                  </a:moveTo>
                  <a:lnTo>
                    <a:pt x="0" y="0"/>
                  </a:lnTo>
                  <a:lnTo>
                    <a:pt x="5448312" y="0"/>
                  </a:lnTo>
                  <a:lnTo>
                    <a:pt x="5448312" y="4097871"/>
                  </a:lnTo>
                  <a:lnTo>
                    <a:pt x="0" y="4097871"/>
                  </a:lnTo>
                </a:path>
              </a:pathLst>
            </a:custGeom>
            <a:ln w="69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2578543" y="5182312"/>
              <a:ext cx="4807324" cy="0"/>
            </a:xfrm>
            <a:custGeom>
              <a:avLst/>
              <a:gdLst/>
              <a:ahLst/>
              <a:cxnLst/>
              <a:rect l="l" t="t" r="r" b="b"/>
              <a:pathLst>
                <a:path w="5448300">
                  <a:moveTo>
                    <a:pt x="0" y="0"/>
                  </a:moveTo>
                  <a:lnTo>
                    <a:pt x="5448312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578543" y="1566543"/>
              <a:ext cx="4807324" cy="0"/>
            </a:xfrm>
            <a:custGeom>
              <a:avLst/>
              <a:gdLst/>
              <a:ahLst/>
              <a:cxnLst/>
              <a:rect l="l" t="t" r="r" b="b"/>
              <a:pathLst>
                <a:path w="5448300">
                  <a:moveTo>
                    <a:pt x="0" y="0"/>
                  </a:moveTo>
                  <a:lnTo>
                    <a:pt x="5448312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578543" y="1566543"/>
              <a:ext cx="0" cy="3616138"/>
            </a:xfrm>
            <a:custGeom>
              <a:avLst/>
              <a:gdLst/>
              <a:ahLst/>
              <a:cxnLst/>
              <a:rect l="l" t="t" r="r" b="b"/>
              <a:pathLst>
                <a:path h="4098290">
                  <a:moveTo>
                    <a:pt x="0" y="4097871"/>
                  </a:moveTo>
                  <a:lnTo>
                    <a:pt x="0" y="0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7385877" y="1566543"/>
              <a:ext cx="0" cy="3616138"/>
            </a:xfrm>
            <a:custGeom>
              <a:avLst/>
              <a:gdLst/>
              <a:ahLst/>
              <a:cxnLst/>
              <a:rect l="l" t="t" r="r" b="b"/>
              <a:pathLst>
                <a:path h="4098290">
                  <a:moveTo>
                    <a:pt x="0" y="4097871"/>
                  </a:moveTo>
                  <a:lnTo>
                    <a:pt x="0" y="0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496572" y="5235434"/>
              <a:ext cx="145676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9" dirty="0">
                  <a:latin typeface="Arial"/>
                  <a:cs typeface="Arial"/>
                </a:rPr>
                <a:t>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981689" y="5134050"/>
              <a:ext cx="0" cy="48745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54697"/>
                  </a:moveTo>
                  <a:lnTo>
                    <a:pt x="0" y="0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1689" y="1566543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517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828954" y="5235434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20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233132" y="5235434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40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28358" y="5045517"/>
              <a:ext cx="145676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9" dirty="0">
                  <a:latin typeface="Arial"/>
                  <a:cs typeface="Arial"/>
                </a:rPr>
                <a:t>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78544" y="39770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470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7679" y="3977068"/>
              <a:ext cx="48745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54625" y="0"/>
                  </a:moveTo>
                  <a:lnTo>
                    <a:pt x="0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259642" y="3877212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20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578544" y="277179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470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7679" y="2771792"/>
              <a:ext cx="48745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54625" y="0"/>
                  </a:moveTo>
                  <a:lnTo>
                    <a:pt x="0" y="0"/>
                  </a:lnTo>
                </a:path>
              </a:pathLst>
            </a:custGeom>
            <a:ln w="6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259642" y="2671952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40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259642" y="1466703"/>
              <a:ext cx="268941" cy="2648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721" spc="4" dirty="0">
                  <a:latin typeface="Arial"/>
                  <a:cs typeface="Arial"/>
                </a:rPr>
                <a:t>60</a:t>
              </a:r>
              <a:endParaRPr sz="1721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141772" y="5086326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71" y="0"/>
                  </a:moveTo>
                  <a:lnTo>
                    <a:pt x="17805" y="5956"/>
                  </a:lnTo>
                  <a:lnTo>
                    <a:pt x="8352" y="15601"/>
                  </a:lnTo>
                  <a:lnTo>
                    <a:pt x="2166" y="28375"/>
                  </a:lnTo>
                  <a:lnTo>
                    <a:pt x="0" y="43720"/>
                  </a:lnTo>
                  <a:lnTo>
                    <a:pt x="3065" y="55924"/>
                  </a:lnTo>
                  <a:lnTo>
                    <a:pt x="9919" y="66381"/>
                  </a:lnTo>
                  <a:lnTo>
                    <a:pt x="20365" y="74456"/>
                  </a:lnTo>
                  <a:lnTo>
                    <a:pt x="34204" y="79517"/>
                  </a:lnTo>
                  <a:lnTo>
                    <a:pt x="51240" y="80930"/>
                  </a:lnTo>
                  <a:lnTo>
                    <a:pt x="64099" y="75522"/>
                  </a:lnTo>
                  <a:lnTo>
                    <a:pt x="74337" y="66352"/>
                  </a:lnTo>
                  <a:lnTo>
                    <a:pt x="81104" y="54273"/>
                  </a:lnTo>
                  <a:lnTo>
                    <a:pt x="83548" y="40138"/>
                  </a:lnTo>
                  <a:lnTo>
                    <a:pt x="83162" y="34474"/>
                  </a:lnTo>
                  <a:lnTo>
                    <a:pt x="47388" y="1007"/>
                  </a:lnTo>
                  <a:lnTo>
                    <a:pt x="29771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41774" y="50863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9"/>
                  </a:moveTo>
                  <a:lnTo>
                    <a:pt x="81104" y="54273"/>
                  </a:lnTo>
                  <a:lnTo>
                    <a:pt x="74337" y="66351"/>
                  </a:lnTo>
                  <a:lnTo>
                    <a:pt x="64099" y="75522"/>
                  </a:lnTo>
                  <a:lnTo>
                    <a:pt x="51241" y="80931"/>
                  </a:lnTo>
                  <a:lnTo>
                    <a:pt x="34204" y="79518"/>
                  </a:lnTo>
                  <a:lnTo>
                    <a:pt x="20364" y="74457"/>
                  </a:lnTo>
                  <a:lnTo>
                    <a:pt x="9919" y="66381"/>
                  </a:lnTo>
                  <a:lnTo>
                    <a:pt x="3065" y="55925"/>
                  </a:lnTo>
                  <a:lnTo>
                    <a:pt x="0" y="43722"/>
                  </a:lnTo>
                  <a:lnTo>
                    <a:pt x="2166" y="28377"/>
                  </a:lnTo>
                  <a:lnTo>
                    <a:pt x="8351" y="15602"/>
                  </a:lnTo>
                  <a:lnTo>
                    <a:pt x="17803" y="5957"/>
                  </a:lnTo>
                  <a:lnTo>
                    <a:pt x="29769" y="0"/>
                  </a:lnTo>
                  <a:lnTo>
                    <a:pt x="47385" y="1007"/>
                  </a:lnTo>
                  <a:lnTo>
                    <a:pt x="61624" y="5555"/>
                  </a:lnTo>
                  <a:lnTo>
                    <a:pt x="72393" y="13046"/>
                  </a:lnTo>
                  <a:lnTo>
                    <a:pt x="79603" y="22884"/>
                  </a:lnTo>
                  <a:lnTo>
                    <a:pt x="83162" y="34472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141772" y="49056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141774" y="490563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40"/>
                  </a:moveTo>
                  <a:lnTo>
                    <a:pt x="81104" y="54274"/>
                  </a:lnTo>
                  <a:lnTo>
                    <a:pt x="74337" y="66352"/>
                  </a:lnTo>
                  <a:lnTo>
                    <a:pt x="64098" y="75521"/>
                  </a:lnTo>
                  <a:lnTo>
                    <a:pt x="51239" y="80929"/>
                  </a:lnTo>
                  <a:lnTo>
                    <a:pt x="34202" y="79516"/>
                  </a:lnTo>
                  <a:lnTo>
                    <a:pt x="20363" y="74455"/>
                  </a:lnTo>
                  <a:lnTo>
                    <a:pt x="9917" y="66380"/>
                  </a:lnTo>
                  <a:lnTo>
                    <a:pt x="3064" y="55923"/>
                  </a:lnTo>
                  <a:lnTo>
                    <a:pt x="0" y="43719"/>
                  </a:lnTo>
                  <a:lnTo>
                    <a:pt x="2166" y="28374"/>
                  </a:lnTo>
                  <a:lnTo>
                    <a:pt x="8352" y="15600"/>
                  </a:lnTo>
                  <a:lnTo>
                    <a:pt x="17805" y="5956"/>
                  </a:lnTo>
                  <a:lnTo>
                    <a:pt x="29772" y="0"/>
                  </a:lnTo>
                  <a:lnTo>
                    <a:pt x="47388" y="1007"/>
                  </a:lnTo>
                  <a:lnTo>
                    <a:pt x="61626" y="5555"/>
                  </a:lnTo>
                  <a:lnTo>
                    <a:pt x="72394" y="13046"/>
                  </a:lnTo>
                  <a:lnTo>
                    <a:pt x="79604" y="22885"/>
                  </a:lnTo>
                  <a:lnTo>
                    <a:pt x="83163" y="34475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141772" y="5025752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71" y="0"/>
                  </a:moveTo>
                  <a:lnTo>
                    <a:pt x="17805" y="5956"/>
                  </a:lnTo>
                  <a:lnTo>
                    <a:pt x="8352" y="15601"/>
                  </a:lnTo>
                  <a:lnTo>
                    <a:pt x="2166" y="28375"/>
                  </a:lnTo>
                  <a:lnTo>
                    <a:pt x="0" y="43720"/>
                  </a:lnTo>
                  <a:lnTo>
                    <a:pt x="3065" y="55924"/>
                  </a:lnTo>
                  <a:lnTo>
                    <a:pt x="9919" y="66381"/>
                  </a:lnTo>
                  <a:lnTo>
                    <a:pt x="20365" y="74456"/>
                  </a:lnTo>
                  <a:lnTo>
                    <a:pt x="34204" y="79517"/>
                  </a:lnTo>
                  <a:lnTo>
                    <a:pt x="51240" y="80930"/>
                  </a:lnTo>
                  <a:lnTo>
                    <a:pt x="64099" y="75522"/>
                  </a:lnTo>
                  <a:lnTo>
                    <a:pt x="74337" y="66352"/>
                  </a:lnTo>
                  <a:lnTo>
                    <a:pt x="81104" y="54273"/>
                  </a:lnTo>
                  <a:lnTo>
                    <a:pt x="83548" y="40138"/>
                  </a:lnTo>
                  <a:lnTo>
                    <a:pt x="83162" y="34474"/>
                  </a:lnTo>
                  <a:lnTo>
                    <a:pt x="47388" y="1007"/>
                  </a:lnTo>
                  <a:lnTo>
                    <a:pt x="29771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1774" y="5025756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9"/>
                  </a:moveTo>
                  <a:lnTo>
                    <a:pt x="81104" y="54273"/>
                  </a:lnTo>
                  <a:lnTo>
                    <a:pt x="74337" y="66351"/>
                  </a:lnTo>
                  <a:lnTo>
                    <a:pt x="64099" y="75522"/>
                  </a:lnTo>
                  <a:lnTo>
                    <a:pt x="51241" y="80931"/>
                  </a:lnTo>
                  <a:lnTo>
                    <a:pt x="34204" y="79518"/>
                  </a:lnTo>
                  <a:lnTo>
                    <a:pt x="20364" y="74457"/>
                  </a:lnTo>
                  <a:lnTo>
                    <a:pt x="9919" y="66381"/>
                  </a:lnTo>
                  <a:lnTo>
                    <a:pt x="3065" y="55925"/>
                  </a:lnTo>
                  <a:lnTo>
                    <a:pt x="0" y="43722"/>
                  </a:lnTo>
                  <a:lnTo>
                    <a:pt x="2166" y="28377"/>
                  </a:lnTo>
                  <a:lnTo>
                    <a:pt x="8351" y="15602"/>
                  </a:lnTo>
                  <a:lnTo>
                    <a:pt x="17803" y="5957"/>
                  </a:lnTo>
                  <a:lnTo>
                    <a:pt x="29769" y="0"/>
                  </a:lnTo>
                  <a:lnTo>
                    <a:pt x="47385" y="1007"/>
                  </a:lnTo>
                  <a:lnTo>
                    <a:pt x="61624" y="5555"/>
                  </a:lnTo>
                  <a:lnTo>
                    <a:pt x="72393" y="13046"/>
                  </a:lnTo>
                  <a:lnTo>
                    <a:pt x="79603" y="22884"/>
                  </a:lnTo>
                  <a:lnTo>
                    <a:pt x="83162" y="34472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1772" y="49056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1774" y="490563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40"/>
                  </a:moveTo>
                  <a:lnTo>
                    <a:pt x="81104" y="54274"/>
                  </a:lnTo>
                  <a:lnTo>
                    <a:pt x="74337" y="66352"/>
                  </a:lnTo>
                  <a:lnTo>
                    <a:pt x="64098" y="75521"/>
                  </a:lnTo>
                  <a:lnTo>
                    <a:pt x="51239" y="80929"/>
                  </a:lnTo>
                  <a:lnTo>
                    <a:pt x="34202" y="79516"/>
                  </a:lnTo>
                  <a:lnTo>
                    <a:pt x="20363" y="74455"/>
                  </a:lnTo>
                  <a:lnTo>
                    <a:pt x="9917" y="66380"/>
                  </a:lnTo>
                  <a:lnTo>
                    <a:pt x="3064" y="55923"/>
                  </a:lnTo>
                  <a:lnTo>
                    <a:pt x="0" y="43719"/>
                  </a:lnTo>
                  <a:lnTo>
                    <a:pt x="2166" y="28374"/>
                  </a:lnTo>
                  <a:lnTo>
                    <a:pt x="8352" y="15600"/>
                  </a:lnTo>
                  <a:lnTo>
                    <a:pt x="17805" y="5956"/>
                  </a:lnTo>
                  <a:lnTo>
                    <a:pt x="29772" y="0"/>
                  </a:lnTo>
                  <a:lnTo>
                    <a:pt x="47388" y="1007"/>
                  </a:lnTo>
                  <a:lnTo>
                    <a:pt x="61626" y="5555"/>
                  </a:lnTo>
                  <a:lnTo>
                    <a:pt x="72394" y="13046"/>
                  </a:lnTo>
                  <a:lnTo>
                    <a:pt x="79604" y="22885"/>
                  </a:lnTo>
                  <a:lnTo>
                    <a:pt x="83163" y="34475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1772" y="496517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70" y="0"/>
                  </a:moveTo>
                  <a:lnTo>
                    <a:pt x="17804" y="5959"/>
                  </a:lnTo>
                  <a:lnTo>
                    <a:pt x="8352" y="15606"/>
                  </a:lnTo>
                  <a:lnTo>
                    <a:pt x="2166" y="28380"/>
                  </a:lnTo>
                  <a:lnTo>
                    <a:pt x="0" y="43721"/>
                  </a:lnTo>
                  <a:lnTo>
                    <a:pt x="3065" y="55928"/>
                  </a:lnTo>
                  <a:lnTo>
                    <a:pt x="9919" y="66384"/>
                  </a:lnTo>
                  <a:lnTo>
                    <a:pt x="20365" y="74458"/>
                  </a:lnTo>
                  <a:lnTo>
                    <a:pt x="34204" y="79517"/>
                  </a:lnTo>
                  <a:lnTo>
                    <a:pt x="51240" y="80929"/>
                  </a:lnTo>
                  <a:lnTo>
                    <a:pt x="64099" y="75523"/>
                  </a:lnTo>
                  <a:lnTo>
                    <a:pt x="74337" y="66356"/>
                  </a:lnTo>
                  <a:lnTo>
                    <a:pt x="81104" y="54277"/>
                  </a:lnTo>
                  <a:lnTo>
                    <a:pt x="83548" y="40137"/>
                  </a:lnTo>
                  <a:lnTo>
                    <a:pt x="83162" y="34474"/>
                  </a:lnTo>
                  <a:lnTo>
                    <a:pt x="47388" y="1008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1774" y="4965183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8"/>
                  </a:moveTo>
                  <a:lnTo>
                    <a:pt x="81104" y="54276"/>
                  </a:lnTo>
                  <a:lnTo>
                    <a:pt x="74337" y="66355"/>
                  </a:lnTo>
                  <a:lnTo>
                    <a:pt x="64099" y="75524"/>
                  </a:lnTo>
                  <a:lnTo>
                    <a:pt x="51241" y="80930"/>
                  </a:lnTo>
                  <a:lnTo>
                    <a:pt x="34204" y="79518"/>
                  </a:lnTo>
                  <a:lnTo>
                    <a:pt x="20364" y="74459"/>
                  </a:lnTo>
                  <a:lnTo>
                    <a:pt x="9919" y="66385"/>
                  </a:lnTo>
                  <a:lnTo>
                    <a:pt x="3065" y="55929"/>
                  </a:lnTo>
                  <a:lnTo>
                    <a:pt x="0" y="43722"/>
                  </a:lnTo>
                  <a:lnTo>
                    <a:pt x="2166" y="28382"/>
                  </a:lnTo>
                  <a:lnTo>
                    <a:pt x="8351" y="15607"/>
                  </a:lnTo>
                  <a:lnTo>
                    <a:pt x="17802" y="5959"/>
                  </a:lnTo>
                  <a:lnTo>
                    <a:pt x="29768" y="0"/>
                  </a:lnTo>
                  <a:lnTo>
                    <a:pt x="47385" y="1007"/>
                  </a:lnTo>
                  <a:lnTo>
                    <a:pt x="61623" y="5557"/>
                  </a:lnTo>
                  <a:lnTo>
                    <a:pt x="72392" y="13049"/>
                  </a:lnTo>
                  <a:lnTo>
                    <a:pt x="79602" y="22887"/>
                  </a:lnTo>
                  <a:lnTo>
                    <a:pt x="83162" y="34472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141772" y="4784491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1774" y="4784499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6"/>
                  </a:moveTo>
                  <a:lnTo>
                    <a:pt x="81104" y="54272"/>
                  </a:lnTo>
                  <a:lnTo>
                    <a:pt x="74337" y="66350"/>
                  </a:lnTo>
                  <a:lnTo>
                    <a:pt x="64099" y="75520"/>
                  </a:lnTo>
                  <a:lnTo>
                    <a:pt x="51241" y="80928"/>
                  </a:lnTo>
                  <a:lnTo>
                    <a:pt x="34204" y="79516"/>
                  </a:lnTo>
                  <a:lnTo>
                    <a:pt x="20364" y="74455"/>
                  </a:lnTo>
                  <a:lnTo>
                    <a:pt x="9919" y="66380"/>
                  </a:lnTo>
                  <a:lnTo>
                    <a:pt x="3065" y="55924"/>
                  </a:lnTo>
                  <a:lnTo>
                    <a:pt x="0" y="43720"/>
                  </a:lnTo>
                  <a:lnTo>
                    <a:pt x="2166" y="28375"/>
                  </a:lnTo>
                  <a:lnTo>
                    <a:pt x="8352" y="15601"/>
                  </a:lnTo>
                  <a:lnTo>
                    <a:pt x="17804" y="5956"/>
                  </a:lnTo>
                  <a:lnTo>
                    <a:pt x="29771" y="0"/>
                  </a:lnTo>
                  <a:lnTo>
                    <a:pt x="47387" y="1007"/>
                  </a:lnTo>
                  <a:lnTo>
                    <a:pt x="61625" y="5555"/>
                  </a:lnTo>
                  <a:lnTo>
                    <a:pt x="72394" y="13046"/>
                  </a:lnTo>
                  <a:lnTo>
                    <a:pt x="79604" y="22884"/>
                  </a:lnTo>
                  <a:lnTo>
                    <a:pt x="83163" y="34473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41772" y="49056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141774" y="490563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40"/>
                  </a:moveTo>
                  <a:lnTo>
                    <a:pt x="81104" y="54274"/>
                  </a:lnTo>
                  <a:lnTo>
                    <a:pt x="74337" y="66352"/>
                  </a:lnTo>
                  <a:lnTo>
                    <a:pt x="64098" y="75521"/>
                  </a:lnTo>
                  <a:lnTo>
                    <a:pt x="51239" y="80929"/>
                  </a:lnTo>
                  <a:lnTo>
                    <a:pt x="34202" y="79516"/>
                  </a:lnTo>
                  <a:lnTo>
                    <a:pt x="20363" y="74455"/>
                  </a:lnTo>
                  <a:lnTo>
                    <a:pt x="9917" y="66380"/>
                  </a:lnTo>
                  <a:lnTo>
                    <a:pt x="3064" y="55923"/>
                  </a:lnTo>
                  <a:lnTo>
                    <a:pt x="0" y="43719"/>
                  </a:lnTo>
                  <a:lnTo>
                    <a:pt x="2166" y="28374"/>
                  </a:lnTo>
                  <a:lnTo>
                    <a:pt x="8352" y="15600"/>
                  </a:lnTo>
                  <a:lnTo>
                    <a:pt x="17805" y="5956"/>
                  </a:lnTo>
                  <a:lnTo>
                    <a:pt x="29772" y="0"/>
                  </a:lnTo>
                  <a:lnTo>
                    <a:pt x="47388" y="1007"/>
                  </a:lnTo>
                  <a:lnTo>
                    <a:pt x="61626" y="5555"/>
                  </a:lnTo>
                  <a:lnTo>
                    <a:pt x="72394" y="13046"/>
                  </a:lnTo>
                  <a:lnTo>
                    <a:pt x="79604" y="22885"/>
                  </a:lnTo>
                  <a:lnTo>
                    <a:pt x="83163" y="34475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1772" y="4905630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141774" y="4905637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40"/>
                  </a:moveTo>
                  <a:lnTo>
                    <a:pt x="81104" y="54274"/>
                  </a:lnTo>
                  <a:lnTo>
                    <a:pt x="74337" y="66352"/>
                  </a:lnTo>
                  <a:lnTo>
                    <a:pt x="64098" y="75521"/>
                  </a:lnTo>
                  <a:lnTo>
                    <a:pt x="51239" y="80929"/>
                  </a:lnTo>
                  <a:lnTo>
                    <a:pt x="34202" y="79516"/>
                  </a:lnTo>
                  <a:lnTo>
                    <a:pt x="20363" y="74455"/>
                  </a:lnTo>
                  <a:lnTo>
                    <a:pt x="9917" y="66380"/>
                  </a:lnTo>
                  <a:lnTo>
                    <a:pt x="3064" y="55923"/>
                  </a:lnTo>
                  <a:lnTo>
                    <a:pt x="0" y="43719"/>
                  </a:lnTo>
                  <a:lnTo>
                    <a:pt x="2166" y="28374"/>
                  </a:lnTo>
                  <a:lnTo>
                    <a:pt x="8352" y="15600"/>
                  </a:lnTo>
                  <a:lnTo>
                    <a:pt x="17805" y="5956"/>
                  </a:lnTo>
                  <a:lnTo>
                    <a:pt x="29772" y="0"/>
                  </a:lnTo>
                  <a:lnTo>
                    <a:pt x="47388" y="1007"/>
                  </a:lnTo>
                  <a:lnTo>
                    <a:pt x="61626" y="5555"/>
                  </a:lnTo>
                  <a:lnTo>
                    <a:pt x="72394" y="13046"/>
                  </a:lnTo>
                  <a:lnTo>
                    <a:pt x="79604" y="22885"/>
                  </a:lnTo>
                  <a:lnTo>
                    <a:pt x="83163" y="34475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141772" y="4664382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70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2"/>
                  </a:lnTo>
                  <a:lnTo>
                    <a:pt x="3065" y="55925"/>
                  </a:lnTo>
                  <a:lnTo>
                    <a:pt x="9919" y="66382"/>
                  </a:lnTo>
                  <a:lnTo>
                    <a:pt x="20365" y="74457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3"/>
                  </a:lnTo>
                  <a:lnTo>
                    <a:pt x="74337" y="66353"/>
                  </a:lnTo>
                  <a:lnTo>
                    <a:pt x="81104" y="54274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1774" y="4664388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9"/>
                  </a:moveTo>
                  <a:lnTo>
                    <a:pt x="81104" y="54273"/>
                  </a:lnTo>
                  <a:lnTo>
                    <a:pt x="74337" y="66351"/>
                  </a:lnTo>
                  <a:lnTo>
                    <a:pt x="64099" y="75522"/>
                  </a:lnTo>
                  <a:lnTo>
                    <a:pt x="51241" y="80931"/>
                  </a:lnTo>
                  <a:lnTo>
                    <a:pt x="34204" y="79518"/>
                  </a:lnTo>
                  <a:lnTo>
                    <a:pt x="20364" y="74457"/>
                  </a:lnTo>
                  <a:lnTo>
                    <a:pt x="9919" y="66381"/>
                  </a:lnTo>
                  <a:lnTo>
                    <a:pt x="3065" y="55925"/>
                  </a:lnTo>
                  <a:lnTo>
                    <a:pt x="0" y="43722"/>
                  </a:lnTo>
                  <a:lnTo>
                    <a:pt x="2166" y="28377"/>
                  </a:lnTo>
                  <a:lnTo>
                    <a:pt x="8351" y="15602"/>
                  </a:lnTo>
                  <a:lnTo>
                    <a:pt x="17803" y="5957"/>
                  </a:lnTo>
                  <a:lnTo>
                    <a:pt x="29769" y="0"/>
                  </a:lnTo>
                  <a:lnTo>
                    <a:pt x="47385" y="1007"/>
                  </a:lnTo>
                  <a:lnTo>
                    <a:pt x="61624" y="5555"/>
                  </a:lnTo>
                  <a:lnTo>
                    <a:pt x="72393" y="13046"/>
                  </a:lnTo>
                  <a:lnTo>
                    <a:pt x="79603" y="22884"/>
                  </a:lnTo>
                  <a:lnTo>
                    <a:pt x="83162" y="34472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1772" y="4784491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29769" y="0"/>
                  </a:moveTo>
                  <a:lnTo>
                    <a:pt x="17804" y="5957"/>
                  </a:lnTo>
                  <a:lnTo>
                    <a:pt x="8352" y="15603"/>
                  </a:lnTo>
                  <a:lnTo>
                    <a:pt x="2166" y="28378"/>
                  </a:lnTo>
                  <a:lnTo>
                    <a:pt x="0" y="43723"/>
                  </a:lnTo>
                  <a:lnTo>
                    <a:pt x="3065" y="55927"/>
                  </a:lnTo>
                  <a:lnTo>
                    <a:pt x="9919" y="66383"/>
                  </a:lnTo>
                  <a:lnTo>
                    <a:pt x="20365" y="74458"/>
                  </a:lnTo>
                  <a:lnTo>
                    <a:pt x="34204" y="79519"/>
                  </a:lnTo>
                  <a:lnTo>
                    <a:pt x="51240" y="80932"/>
                  </a:lnTo>
                  <a:lnTo>
                    <a:pt x="64099" y="75524"/>
                  </a:lnTo>
                  <a:lnTo>
                    <a:pt x="74337" y="66354"/>
                  </a:lnTo>
                  <a:lnTo>
                    <a:pt x="81104" y="54275"/>
                  </a:lnTo>
                  <a:lnTo>
                    <a:pt x="83548" y="40140"/>
                  </a:lnTo>
                  <a:lnTo>
                    <a:pt x="83161" y="34473"/>
                  </a:lnTo>
                  <a:lnTo>
                    <a:pt x="47387" y="1007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1774" y="4784499"/>
              <a:ext cx="73959" cy="71718"/>
            </a:xfrm>
            <a:custGeom>
              <a:avLst/>
              <a:gdLst/>
              <a:ahLst/>
              <a:cxnLst/>
              <a:rect l="l" t="t" r="r" b="b"/>
              <a:pathLst>
                <a:path w="83819" h="81279">
                  <a:moveTo>
                    <a:pt x="83549" y="40136"/>
                  </a:moveTo>
                  <a:lnTo>
                    <a:pt x="81104" y="54272"/>
                  </a:lnTo>
                  <a:lnTo>
                    <a:pt x="74337" y="66350"/>
                  </a:lnTo>
                  <a:lnTo>
                    <a:pt x="64099" y="75520"/>
                  </a:lnTo>
                  <a:lnTo>
                    <a:pt x="51241" y="80928"/>
                  </a:lnTo>
                  <a:lnTo>
                    <a:pt x="34204" y="79516"/>
                  </a:lnTo>
                  <a:lnTo>
                    <a:pt x="20364" y="74455"/>
                  </a:lnTo>
                  <a:lnTo>
                    <a:pt x="9919" y="66380"/>
                  </a:lnTo>
                  <a:lnTo>
                    <a:pt x="3065" y="55924"/>
                  </a:lnTo>
                  <a:lnTo>
                    <a:pt x="0" y="43720"/>
                  </a:lnTo>
                  <a:lnTo>
                    <a:pt x="2166" y="28375"/>
                  </a:lnTo>
                  <a:lnTo>
                    <a:pt x="8352" y="15601"/>
                  </a:lnTo>
                  <a:lnTo>
                    <a:pt x="17804" y="5956"/>
                  </a:lnTo>
                  <a:lnTo>
                    <a:pt x="29771" y="0"/>
                  </a:lnTo>
                  <a:lnTo>
                    <a:pt x="47387" y="1007"/>
                  </a:lnTo>
                  <a:lnTo>
                    <a:pt x="61625" y="5555"/>
                  </a:lnTo>
                  <a:lnTo>
                    <a:pt x="72394" y="13046"/>
                  </a:lnTo>
                  <a:lnTo>
                    <a:pt x="79604" y="22884"/>
                  </a:lnTo>
                  <a:lnTo>
                    <a:pt x="83163" y="34473"/>
                  </a:lnTo>
                </a:path>
              </a:pathLst>
            </a:custGeom>
            <a:ln w="697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4894856" y="5562351"/>
              <a:ext cx="190500" cy="181535"/>
            </a:xfrm>
            <a:custGeom>
              <a:avLst/>
              <a:gdLst/>
              <a:ahLst/>
              <a:cxnLst/>
              <a:rect l="l" t="t" r="r" b="b"/>
              <a:pathLst>
                <a:path w="215900" h="205740">
                  <a:moveTo>
                    <a:pt x="111312" y="172722"/>
                  </a:moveTo>
                  <a:lnTo>
                    <a:pt x="85218" y="172722"/>
                  </a:lnTo>
                  <a:lnTo>
                    <a:pt x="90429" y="183011"/>
                  </a:lnTo>
                  <a:lnTo>
                    <a:pt x="98424" y="192715"/>
                  </a:lnTo>
                  <a:lnTo>
                    <a:pt x="109239" y="200663"/>
                  </a:lnTo>
                  <a:lnTo>
                    <a:pt x="122911" y="205684"/>
                  </a:lnTo>
                  <a:lnTo>
                    <a:pt x="141570" y="203824"/>
                  </a:lnTo>
                  <a:lnTo>
                    <a:pt x="157730" y="198122"/>
                  </a:lnTo>
                  <a:lnTo>
                    <a:pt x="160400" y="196459"/>
                  </a:lnTo>
                  <a:lnTo>
                    <a:pt x="140064" y="196459"/>
                  </a:lnTo>
                  <a:lnTo>
                    <a:pt x="123931" y="193127"/>
                  </a:lnTo>
                  <a:lnTo>
                    <a:pt x="114634" y="183990"/>
                  </a:lnTo>
                  <a:lnTo>
                    <a:pt x="111312" y="172722"/>
                  </a:lnTo>
                  <a:close/>
                </a:path>
                <a:path w="215900" h="205740">
                  <a:moveTo>
                    <a:pt x="23237" y="149818"/>
                  </a:moveTo>
                  <a:lnTo>
                    <a:pt x="9350" y="153429"/>
                  </a:lnTo>
                  <a:lnTo>
                    <a:pt x="0" y="163125"/>
                  </a:lnTo>
                  <a:lnTo>
                    <a:pt x="887" y="181020"/>
                  </a:lnTo>
                  <a:lnTo>
                    <a:pt x="6641" y="193550"/>
                  </a:lnTo>
                  <a:lnTo>
                    <a:pt x="15873" y="201503"/>
                  </a:lnTo>
                  <a:lnTo>
                    <a:pt x="27196" y="205666"/>
                  </a:lnTo>
                  <a:lnTo>
                    <a:pt x="47433" y="203283"/>
                  </a:lnTo>
                  <a:lnTo>
                    <a:pt x="62975" y="196431"/>
                  </a:lnTo>
                  <a:lnTo>
                    <a:pt x="63275" y="196192"/>
                  </a:lnTo>
                  <a:lnTo>
                    <a:pt x="45507" y="196192"/>
                  </a:lnTo>
                  <a:lnTo>
                    <a:pt x="33554" y="196125"/>
                  </a:lnTo>
                  <a:lnTo>
                    <a:pt x="21019" y="192222"/>
                  </a:lnTo>
                  <a:lnTo>
                    <a:pt x="29832" y="184234"/>
                  </a:lnTo>
                  <a:lnTo>
                    <a:pt x="36410" y="172271"/>
                  </a:lnTo>
                  <a:lnTo>
                    <a:pt x="32535" y="154988"/>
                  </a:lnTo>
                  <a:lnTo>
                    <a:pt x="23237" y="149818"/>
                  </a:lnTo>
                  <a:close/>
                </a:path>
                <a:path w="215900" h="205740">
                  <a:moveTo>
                    <a:pt x="205950" y="131423"/>
                  </a:moveTo>
                  <a:lnTo>
                    <a:pt x="196593" y="131423"/>
                  </a:lnTo>
                  <a:lnTo>
                    <a:pt x="195678" y="133258"/>
                  </a:lnTo>
                  <a:lnTo>
                    <a:pt x="194795" y="136495"/>
                  </a:lnTo>
                  <a:lnTo>
                    <a:pt x="187212" y="156169"/>
                  </a:lnTo>
                  <a:lnTo>
                    <a:pt x="158201" y="189760"/>
                  </a:lnTo>
                  <a:lnTo>
                    <a:pt x="140064" y="196459"/>
                  </a:lnTo>
                  <a:lnTo>
                    <a:pt x="160400" y="196459"/>
                  </a:lnTo>
                  <a:lnTo>
                    <a:pt x="191808" y="167988"/>
                  </a:lnTo>
                  <a:lnTo>
                    <a:pt x="205512" y="139384"/>
                  </a:lnTo>
                  <a:lnTo>
                    <a:pt x="205950" y="131423"/>
                  </a:lnTo>
                  <a:close/>
                </a:path>
                <a:path w="215900" h="205740">
                  <a:moveTo>
                    <a:pt x="114972" y="10015"/>
                  </a:moveTo>
                  <a:lnTo>
                    <a:pt x="77051" y="10015"/>
                  </a:lnTo>
                  <a:lnTo>
                    <a:pt x="89220" y="11360"/>
                  </a:lnTo>
                  <a:lnTo>
                    <a:pt x="99706" y="17966"/>
                  </a:lnTo>
                  <a:lnTo>
                    <a:pt x="105648" y="32652"/>
                  </a:lnTo>
                  <a:lnTo>
                    <a:pt x="105651" y="33690"/>
                  </a:lnTo>
                  <a:lnTo>
                    <a:pt x="105548" y="40005"/>
                  </a:lnTo>
                  <a:lnTo>
                    <a:pt x="99428" y="78843"/>
                  </a:lnTo>
                  <a:lnTo>
                    <a:pt x="88736" y="123070"/>
                  </a:lnTo>
                  <a:lnTo>
                    <a:pt x="71763" y="173737"/>
                  </a:lnTo>
                  <a:lnTo>
                    <a:pt x="45507" y="196192"/>
                  </a:lnTo>
                  <a:lnTo>
                    <a:pt x="63275" y="196192"/>
                  </a:lnTo>
                  <a:lnTo>
                    <a:pt x="74200" y="187476"/>
                  </a:lnTo>
                  <a:lnTo>
                    <a:pt x="81488" y="178784"/>
                  </a:lnTo>
                  <a:lnTo>
                    <a:pt x="85218" y="172722"/>
                  </a:lnTo>
                  <a:lnTo>
                    <a:pt x="111312" y="172722"/>
                  </a:lnTo>
                  <a:lnTo>
                    <a:pt x="133469" y="63654"/>
                  </a:lnTo>
                  <a:lnTo>
                    <a:pt x="144939" y="32652"/>
                  </a:lnTo>
                  <a:lnTo>
                    <a:pt x="132801" y="32652"/>
                  </a:lnTo>
                  <a:lnTo>
                    <a:pt x="123581" y="17518"/>
                  </a:lnTo>
                  <a:lnTo>
                    <a:pt x="114972" y="10015"/>
                  </a:lnTo>
                  <a:close/>
                </a:path>
                <a:path w="215900" h="205740">
                  <a:moveTo>
                    <a:pt x="89667" y="0"/>
                  </a:moveTo>
                  <a:lnTo>
                    <a:pt x="42861" y="17671"/>
                  </a:lnTo>
                  <a:lnTo>
                    <a:pt x="16939" y="51526"/>
                  </a:lnTo>
                  <a:lnTo>
                    <a:pt x="10878" y="74453"/>
                  </a:lnTo>
                  <a:lnTo>
                    <a:pt x="19809" y="74453"/>
                  </a:lnTo>
                  <a:lnTo>
                    <a:pt x="21150" y="73536"/>
                  </a:lnTo>
                  <a:lnTo>
                    <a:pt x="22064" y="69439"/>
                  </a:lnTo>
                  <a:lnTo>
                    <a:pt x="29778" y="50080"/>
                  </a:lnTo>
                  <a:lnTo>
                    <a:pt x="58721" y="16764"/>
                  </a:lnTo>
                  <a:lnTo>
                    <a:pt x="77051" y="10015"/>
                  </a:lnTo>
                  <a:lnTo>
                    <a:pt x="114972" y="10015"/>
                  </a:lnTo>
                  <a:lnTo>
                    <a:pt x="112409" y="7782"/>
                  </a:lnTo>
                  <a:lnTo>
                    <a:pt x="100650" y="2317"/>
                  </a:lnTo>
                  <a:lnTo>
                    <a:pt x="89667" y="0"/>
                  </a:lnTo>
                  <a:close/>
                </a:path>
                <a:path w="215900" h="205740">
                  <a:moveTo>
                    <a:pt x="206982" y="10240"/>
                  </a:moveTo>
                  <a:lnTo>
                    <a:pt x="182411" y="10240"/>
                  </a:lnTo>
                  <a:lnTo>
                    <a:pt x="194819" y="12751"/>
                  </a:lnTo>
                  <a:lnTo>
                    <a:pt x="186157" y="21422"/>
                  </a:lnTo>
                  <a:lnTo>
                    <a:pt x="179978" y="33690"/>
                  </a:lnTo>
                  <a:lnTo>
                    <a:pt x="182509" y="48385"/>
                  </a:lnTo>
                  <a:lnTo>
                    <a:pt x="192878" y="55159"/>
                  </a:lnTo>
                  <a:lnTo>
                    <a:pt x="205701" y="52478"/>
                  </a:lnTo>
                  <a:lnTo>
                    <a:pt x="215883" y="43767"/>
                  </a:lnTo>
                  <a:lnTo>
                    <a:pt x="214970" y="24473"/>
                  </a:lnTo>
                  <a:lnTo>
                    <a:pt x="208768" y="11668"/>
                  </a:lnTo>
                  <a:lnTo>
                    <a:pt x="206982" y="10240"/>
                  </a:lnTo>
                  <a:close/>
                </a:path>
                <a:path w="215900" h="205740">
                  <a:moveTo>
                    <a:pt x="188583" y="509"/>
                  </a:moveTo>
                  <a:lnTo>
                    <a:pt x="145384" y="16261"/>
                  </a:lnTo>
                  <a:lnTo>
                    <a:pt x="132801" y="32652"/>
                  </a:lnTo>
                  <a:lnTo>
                    <a:pt x="144939" y="32652"/>
                  </a:lnTo>
                  <a:lnTo>
                    <a:pt x="146831" y="28960"/>
                  </a:lnTo>
                  <a:lnTo>
                    <a:pt x="156562" y="17582"/>
                  </a:lnTo>
                  <a:lnTo>
                    <a:pt x="169738" y="10640"/>
                  </a:lnTo>
                  <a:lnTo>
                    <a:pt x="182411" y="10240"/>
                  </a:lnTo>
                  <a:lnTo>
                    <a:pt x="206982" y="10240"/>
                  </a:lnTo>
                  <a:lnTo>
                    <a:pt x="199297" y="4098"/>
                  </a:lnTo>
                  <a:lnTo>
                    <a:pt x="188583" y="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1798922" y="4047619"/>
              <a:ext cx="249891" cy="184337"/>
            </a:xfrm>
            <a:custGeom>
              <a:avLst/>
              <a:gdLst/>
              <a:ahLst/>
              <a:cxnLst/>
              <a:rect l="l" t="t" r="r" b="b"/>
              <a:pathLst>
                <a:path w="283209" h="208914">
                  <a:moveTo>
                    <a:pt x="38752" y="112503"/>
                  </a:moveTo>
                  <a:lnTo>
                    <a:pt x="23924" y="114805"/>
                  </a:lnTo>
                  <a:lnTo>
                    <a:pt x="11980" y="121463"/>
                  </a:lnTo>
                  <a:lnTo>
                    <a:pt x="3733" y="131970"/>
                  </a:lnTo>
                  <a:lnTo>
                    <a:pt x="0" y="145818"/>
                  </a:lnTo>
                  <a:lnTo>
                    <a:pt x="3241" y="163186"/>
                  </a:lnTo>
                  <a:lnTo>
                    <a:pt x="37153" y="197270"/>
                  </a:lnTo>
                  <a:lnTo>
                    <a:pt x="72147" y="208608"/>
                  </a:lnTo>
                  <a:lnTo>
                    <a:pt x="72147" y="198714"/>
                  </a:lnTo>
                  <a:lnTo>
                    <a:pt x="71255" y="198272"/>
                  </a:lnTo>
                  <a:lnTo>
                    <a:pt x="64206" y="196022"/>
                  </a:lnTo>
                  <a:lnTo>
                    <a:pt x="44598" y="189003"/>
                  </a:lnTo>
                  <a:lnTo>
                    <a:pt x="13087" y="164169"/>
                  </a:lnTo>
                  <a:lnTo>
                    <a:pt x="9509" y="147053"/>
                  </a:lnTo>
                  <a:lnTo>
                    <a:pt x="9509" y="139385"/>
                  </a:lnTo>
                  <a:lnTo>
                    <a:pt x="125370" y="139385"/>
                  </a:lnTo>
                  <a:lnTo>
                    <a:pt x="116628" y="137397"/>
                  </a:lnTo>
                  <a:lnTo>
                    <a:pt x="104196" y="133919"/>
                  </a:lnTo>
                  <a:lnTo>
                    <a:pt x="90975" y="129650"/>
                  </a:lnTo>
                  <a:lnTo>
                    <a:pt x="76808" y="124596"/>
                  </a:lnTo>
                  <a:lnTo>
                    <a:pt x="57833" y="117391"/>
                  </a:lnTo>
                  <a:lnTo>
                    <a:pt x="46545" y="113731"/>
                  </a:lnTo>
                  <a:lnTo>
                    <a:pt x="38752" y="112503"/>
                  </a:lnTo>
                  <a:close/>
                </a:path>
                <a:path w="283209" h="208914">
                  <a:moveTo>
                    <a:pt x="241670" y="157005"/>
                  </a:moveTo>
                  <a:lnTo>
                    <a:pt x="219727" y="157005"/>
                  </a:lnTo>
                  <a:lnTo>
                    <a:pt x="217950" y="169221"/>
                  </a:lnTo>
                  <a:lnTo>
                    <a:pt x="217950" y="173757"/>
                  </a:lnTo>
                  <a:lnTo>
                    <a:pt x="220565" y="184968"/>
                  </a:lnTo>
                  <a:lnTo>
                    <a:pt x="229513" y="194861"/>
                  </a:lnTo>
                  <a:lnTo>
                    <a:pt x="247084" y="195022"/>
                  </a:lnTo>
                  <a:lnTo>
                    <a:pt x="261034" y="191552"/>
                  </a:lnTo>
                  <a:lnTo>
                    <a:pt x="271543" y="184906"/>
                  </a:lnTo>
                  <a:lnTo>
                    <a:pt x="275599" y="179664"/>
                  </a:lnTo>
                  <a:lnTo>
                    <a:pt x="264735" y="179664"/>
                  </a:lnTo>
                  <a:lnTo>
                    <a:pt x="256611" y="178271"/>
                  </a:lnTo>
                  <a:lnTo>
                    <a:pt x="256611" y="172388"/>
                  </a:lnTo>
                  <a:lnTo>
                    <a:pt x="251338" y="166055"/>
                  </a:lnTo>
                  <a:lnTo>
                    <a:pt x="247385" y="161531"/>
                  </a:lnTo>
                  <a:lnTo>
                    <a:pt x="241670" y="157005"/>
                  </a:lnTo>
                  <a:close/>
                </a:path>
                <a:path w="283209" h="208914">
                  <a:moveTo>
                    <a:pt x="251033" y="79244"/>
                  </a:moveTo>
                  <a:lnTo>
                    <a:pt x="196026" y="79244"/>
                  </a:lnTo>
                  <a:lnTo>
                    <a:pt x="207000" y="80995"/>
                  </a:lnTo>
                  <a:lnTo>
                    <a:pt x="218839" y="84783"/>
                  </a:lnTo>
                  <a:lnTo>
                    <a:pt x="254866" y="108650"/>
                  </a:lnTo>
                  <a:lnTo>
                    <a:pt x="273711" y="141959"/>
                  </a:lnTo>
                  <a:lnTo>
                    <a:pt x="273709" y="147053"/>
                  </a:lnTo>
                  <a:lnTo>
                    <a:pt x="273681" y="155149"/>
                  </a:lnTo>
                  <a:lnTo>
                    <a:pt x="271195" y="168377"/>
                  </a:lnTo>
                  <a:lnTo>
                    <a:pt x="264735" y="179664"/>
                  </a:lnTo>
                  <a:lnTo>
                    <a:pt x="275599" y="179664"/>
                  </a:lnTo>
                  <a:lnTo>
                    <a:pt x="278791" y="175539"/>
                  </a:lnTo>
                  <a:lnTo>
                    <a:pt x="282956" y="163905"/>
                  </a:lnTo>
                  <a:lnTo>
                    <a:pt x="282405" y="149056"/>
                  </a:lnTo>
                  <a:lnTo>
                    <a:pt x="271197" y="108612"/>
                  </a:lnTo>
                  <a:lnTo>
                    <a:pt x="256924" y="85844"/>
                  </a:lnTo>
                  <a:lnTo>
                    <a:pt x="251033" y="79244"/>
                  </a:lnTo>
                  <a:close/>
                </a:path>
                <a:path w="283209" h="208914">
                  <a:moveTo>
                    <a:pt x="125370" y="139385"/>
                  </a:moveTo>
                  <a:lnTo>
                    <a:pt x="23689" y="139385"/>
                  </a:lnTo>
                  <a:lnTo>
                    <a:pt x="36901" y="141108"/>
                  </a:lnTo>
                  <a:lnTo>
                    <a:pt x="49195" y="144836"/>
                  </a:lnTo>
                  <a:lnTo>
                    <a:pt x="97638" y="161917"/>
                  </a:lnTo>
                  <a:lnTo>
                    <a:pt x="139197" y="171652"/>
                  </a:lnTo>
                  <a:lnTo>
                    <a:pt x="147227" y="172044"/>
                  </a:lnTo>
                  <a:lnTo>
                    <a:pt x="164892" y="169818"/>
                  </a:lnTo>
                  <a:lnTo>
                    <a:pt x="178525" y="163700"/>
                  </a:lnTo>
                  <a:lnTo>
                    <a:pt x="188489" y="154532"/>
                  </a:lnTo>
                  <a:lnTo>
                    <a:pt x="195070" y="143289"/>
                  </a:lnTo>
                  <a:lnTo>
                    <a:pt x="161600" y="143289"/>
                  </a:lnTo>
                  <a:lnTo>
                    <a:pt x="150756" y="143031"/>
                  </a:lnTo>
                  <a:lnTo>
                    <a:pt x="139751" y="141959"/>
                  </a:lnTo>
                  <a:lnTo>
                    <a:pt x="128427" y="140079"/>
                  </a:lnTo>
                  <a:lnTo>
                    <a:pt x="125370" y="139385"/>
                  </a:lnTo>
                  <a:close/>
                </a:path>
                <a:path w="283209" h="208914">
                  <a:moveTo>
                    <a:pt x="20665" y="0"/>
                  </a:moveTo>
                  <a:lnTo>
                    <a:pt x="8806" y="0"/>
                  </a:lnTo>
                  <a:lnTo>
                    <a:pt x="4806" y="6339"/>
                  </a:lnTo>
                  <a:lnTo>
                    <a:pt x="4806" y="17647"/>
                  </a:lnTo>
                  <a:lnTo>
                    <a:pt x="7485" y="24871"/>
                  </a:lnTo>
                  <a:lnTo>
                    <a:pt x="14105" y="28955"/>
                  </a:lnTo>
                  <a:lnTo>
                    <a:pt x="16319" y="29839"/>
                  </a:lnTo>
                  <a:lnTo>
                    <a:pt x="30011" y="33467"/>
                  </a:lnTo>
                  <a:lnTo>
                    <a:pt x="37965" y="35265"/>
                  </a:lnTo>
                  <a:lnTo>
                    <a:pt x="50100" y="38549"/>
                  </a:lnTo>
                  <a:lnTo>
                    <a:pt x="152799" y="64617"/>
                  </a:lnTo>
                  <a:lnTo>
                    <a:pt x="187131" y="99204"/>
                  </a:lnTo>
                  <a:lnTo>
                    <a:pt x="186328" y="120161"/>
                  </a:lnTo>
                  <a:lnTo>
                    <a:pt x="180786" y="133324"/>
                  </a:lnTo>
                  <a:lnTo>
                    <a:pt x="172034" y="140448"/>
                  </a:lnTo>
                  <a:lnTo>
                    <a:pt x="161600" y="143289"/>
                  </a:lnTo>
                  <a:lnTo>
                    <a:pt x="195070" y="143289"/>
                  </a:lnTo>
                  <a:lnTo>
                    <a:pt x="195149" y="143154"/>
                  </a:lnTo>
                  <a:lnTo>
                    <a:pt x="198867" y="130408"/>
                  </a:lnTo>
                  <a:lnTo>
                    <a:pt x="198493" y="113501"/>
                  </a:lnTo>
                  <a:lnTo>
                    <a:pt x="196103" y="99772"/>
                  </a:lnTo>
                  <a:lnTo>
                    <a:pt x="191896" y="88580"/>
                  </a:lnTo>
                  <a:lnTo>
                    <a:pt x="186069" y="79282"/>
                  </a:lnTo>
                  <a:lnTo>
                    <a:pt x="251033" y="79244"/>
                  </a:lnTo>
                  <a:lnTo>
                    <a:pt x="216238" y="53179"/>
                  </a:lnTo>
                  <a:lnTo>
                    <a:pt x="26820" y="1828"/>
                  </a:lnTo>
                  <a:lnTo>
                    <a:pt x="20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4963044" y="3852765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22" y="0"/>
                  </a:moveTo>
                  <a:lnTo>
                    <a:pt x="7524" y="19332"/>
                  </a:lnTo>
                  <a:lnTo>
                    <a:pt x="0" y="48464"/>
                  </a:lnTo>
                  <a:lnTo>
                    <a:pt x="3821" y="59939"/>
                  </a:lnTo>
                  <a:lnTo>
                    <a:pt x="11291" y="69682"/>
                  </a:lnTo>
                  <a:lnTo>
                    <a:pt x="22279" y="77125"/>
                  </a:lnTo>
                  <a:lnTo>
                    <a:pt x="36656" y="81699"/>
                  </a:lnTo>
                  <a:lnTo>
                    <a:pt x="54292" y="82835"/>
                  </a:lnTo>
                  <a:lnTo>
                    <a:pt x="67182" y="77192"/>
                  </a:lnTo>
                  <a:lnTo>
                    <a:pt x="77409" y="67990"/>
                  </a:lnTo>
                  <a:lnTo>
                    <a:pt x="84149" y="56026"/>
                  </a:lnTo>
                  <a:lnTo>
                    <a:pt x="86579" y="42099"/>
                  </a:lnTo>
                  <a:lnTo>
                    <a:pt x="84681" y="29797"/>
                  </a:lnTo>
                  <a:lnTo>
                    <a:pt x="78524" y="17851"/>
                  </a:lnTo>
                  <a:lnTo>
                    <a:pt x="68732" y="8407"/>
                  </a:lnTo>
                  <a:lnTo>
                    <a:pt x="55949" y="2209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4963029" y="3852784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3042" y="4216340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46" y="0"/>
                  </a:moveTo>
                  <a:lnTo>
                    <a:pt x="7530" y="19314"/>
                  </a:lnTo>
                  <a:lnTo>
                    <a:pt x="0" y="48440"/>
                  </a:lnTo>
                  <a:lnTo>
                    <a:pt x="3817" y="59916"/>
                  </a:lnTo>
                  <a:lnTo>
                    <a:pt x="11285" y="69660"/>
                  </a:lnTo>
                  <a:lnTo>
                    <a:pt x="22273" y="77104"/>
                  </a:lnTo>
                  <a:lnTo>
                    <a:pt x="36649" y="81680"/>
                  </a:lnTo>
                  <a:lnTo>
                    <a:pt x="54285" y="82818"/>
                  </a:lnTo>
                  <a:lnTo>
                    <a:pt x="67179" y="77178"/>
                  </a:lnTo>
                  <a:lnTo>
                    <a:pt x="77409" y="67979"/>
                  </a:lnTo>
                  <a:lnTo>
                    <a:pt x="84151" y="56018"/>
                  </a:lnTo>
                  <a:lnTo>
                    <a:pt x="86582" y="42094"/>
                  </a:lnTo>
                  <a:lnTo>
                    <a:pt x="84689" y="29808"/>
                  </a:lnTo>
                  <a:lnTo>
                    <a:pt x="78536" y="17856"/>
                  </a:lnTo>
                  <a:lnTo>
                    <a:pt x="68746" y="8409"/>
                  </a:lnTo>
                  <a:lnTo>
                    <a:pt x="55967" y="2209"/>
                  </a:lnTo>
                  <a:lnTo>
                    <a:pt x="40846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4963030" y="4216350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2" y="42085"/>
                  </a:moveTo>
                  <a:lnTo>
                    <a:pt x="84150" y="56008"/>
                  </a:lnTo>
                  <a:lnTo>
                    <a:pt x="77406" y="67969"/>
                  </a:lnTo>
                  <a:lnTo>
                    <a:pt x="67174" y="77168"/>
                  </a:lnTo>
                  <a:lnTo>
                    <a:pt x="54280" y="82807"/>
                  </a:lnTo>
                  <a:lnTo>
                    <a:pt x="36649" y="81669"/>
                  </a:lnTo>
                  <a:lnTo>
                    <a:pt x="22273" y="77092"/>
                  </a:lnTo>
                  <a:lnTo>
                    <a:pt x="11285" y="69647"/>
                  </a:lnTo>
                  <a:lnTo>
                    <a:pt x="3817" y="59902"/>
                  </a:lnTo>
                  <a:lnTo>
                    <a:pt x="0" y="48425"/>
                  </a:lnTo>
                  <a:lnTo>
                    <a:pt x="1851" y="32475"/>
                  </a:lnTo>
                  <a:lnTo>
                    <a:pt x="7536" y="19302"/>
                  </a:lnTo>
                  <a:lnTo>
                    <a:pt x="16381" y="9261"/>
                  </a:lnTo>
                  <a:lnTo>
                    <a:pt x="27714" y="2708"/>
                  </a:lnTo>
                  <a:lnTo>
                    <a:pt x="40860" y="0"/>
                  </a:lnTo>
                  <a:lnTo>
                    <a:pt x="55975" y="2209"/>
                  </a:lnTo>
                  <a:lnTo>
                    <a:pt x="68752" y="8409"/>
                  </a:lnTo>
                  <a:lnTo>
                    <a:pt x="78541" y="17858"/>
                  </a:lnTo>
                  <a:lnTo>
                    <a:pt x="84693" y="29813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4963039" y="3973626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62" y="0"/>
                  </a:moveTo>
                  <a:lnTo>
                    <a:pt x="7535" y="19299"/>
                  </a:lnTo>
                  <a:lnTo>
                    <a:pt x="0" y="48426"/>
                  </a:lnTo>
                  <a:lnTo>
                    <a:pt x="3813" y="59899"/>
                  </a:lnTo>
                  <a:lnTo>
                    <a:pt x="11279" y="69645"/>
                  </a:lnTo>
                  <a:lnTo>
                    <a:pt x="22266" y="77092"/>
                  </a:lnTo>
                  <a:lnTo>
                    <a:pt x="36642" y="81671"/>
                  </a:lnTo>
                  <a:lnTo>
                    <a:pt x="54278" y="82812"/>
                  </a:lnTo>
                  <a:lnTo>
                    <a:pt x="67175" y="77173"/>
                  </a:lnTo>
                  <a:lnTo>
                    <a:pt x="77409" y="67975"/>
                  </a:lnTo>
                  <a:lnTo>
                    <a:pt x="84153" y="56017"/>
                  </a:lnTo>
                  <a:lnTo>
                    <a:pt x="86584" y="42101"/>
                  </a:lnTo>
                  <a:lnTo>
                    <a:pt x="84693" y="29811"/>
                  </a:lnTo>
                  <a:lnTo>
                    <a:pt x="78542" y="17854"/>
                  </a:lnTo>
                  <a:lnTo>
                    <a:pt x="68754" y="8406"/>
                  </a:lnTo>
                  <a:lnTo>
                    <a:pt x="55978" y="2208"/>
                  </a:lnTo>
                  <a:lnTo>
                    <a:pt x="4086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4963029" y="3973626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4963039" y="3669964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62" y="0"/>
                  </a:moveTo>
                  <a:lnTo>
                    <a:pt x="7535" y="19299"/>
                  </a:lnTo>
                  <a:lnTo>
                    <a:pt x="0" y="48426"/>
                  </a:lnTo>
                  <a:lnTo>
                    <a:pt x="3813" y="59899"/>
                  </a:lnTo>
                  <a:lnTo>
                    <a:pt x="11279" y="69645"/>
                  </a:lnTo>
                  <a:lnTo>
                    <a:pt x="22266" y="77092"/>
                  </a:lnTo>
                  <a:lnTo>
                    <a:pt x="36642" y="81671"/>
                  </a:lnTo>
                  <a:lnTo>
                    <a:pt x="54278" y="82812"/>
                  </a:lnTo>
                  <a:lnTo>
                    <a:pt x="67175" y="77173"/>
                  </a:lnTo>
                  <a:lnTo>
                    <a:pt x="77409" y="67975"/>
                  </a:lnTo>
                  <a:lnTo>
                    <a:pt x="84153" y="56017"/>
                  </a:lnTo>
                  <a:lnTo>
                    <a:pt x="86584" y="42101"/>
                  </a:lnTo>
                  <a:lnTo>
                    <a:pt x="84693" y="29811"/>
                  </a:lnTo>
                  <a:lnTo>
                    <a:pt x="78542" y="17854"/>
                  </a:lnTo>
                  <a:lnTo>
                    <a:pt x="68754" y="8406"/>
                  </a:lnTo>
                  <a:lnTo>
                    <a:pt x="55978" y="2208"/>
                  </a:lnTo>
                  <a:lnTo>
                    <a:pt x="4086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4963029" y="3669959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3044" y="379182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22" y="0"/>
                  </a:moveTo>
                  <a:lnTo>
                    <a:pt x="7524" y="19332"/>
                  </a:lnTo>
                  <a:lnTo>
                    <a:pt x="0" y="48464"/>
                  </a:lnTo>
                  <a:lnTo>
                    <a:pt x="3821" y="59939"/>
                  </a:lnTo>
                  <a:lnTo>
                    <a:pt x="11291" y="69682"/>
                  </a:lnTo>
                  <a:lnTo>
                    <a:pt x="22279" y="77125"/>
                  </a:lnTo>
                  <a:lnTo>
                    <a:pt x="36656" y="81699"/>
                  </a:lnTo>
                  <a:lnTo>
                    <a:pt x="54292" y="82835"/>
                  </a:lnTo>
                  <a:lnTo>
                    <a:pt x="67182" y="77192"/>
                  </a:lnTo>
                  <a:lnTo>
                    <a:pt x="77409" y="67990"/>
                  </a:lnTo>
                  <a:lnTo>
                    <a:pt x="84149" y="56026"/>
                  </a:lnTo>
                  <a:lnTo>
                    <a:pt x="86579" y="42099"/>
                  </a:lnTo>
                  <a:lnTo>
                    <a:pt x="84681" y="29797"/>
                  </a:lnTo>
                  <a:lnTo>
                    <a:pt x="78524" y="17851"/>
                  </a:lnTo>
                  <a:lnTo>
                    <a:pt x="68732" y="8407"/>
                  </a:lnTo>
                  <a:lnTo>
                    <a:pt x="55949" y="2209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4963029" y="379183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81"/>
                  </a:lnTo>
                  <a:lnTo>
                    <a:pt x="7538" y="19308"/>
                  </a:lnTo>
                  <a:lnTo>
                    <a:pt x="16384" y="9265"/>
                  </a:lnTo>
                  <a:lnTo>
                    <a:pt x="27717" y="2709"/>
                  </a:lnTo>
                  <a:lnTo>
                    <a:pt x="40863" y="0"/>
                  </a:lnTo>
                  <a:lnTo>
                    <a:pt x="55976" y="2210"/>
                  </a:lnTo>
                  <a:lnTo>
                    <a:pt x="68751" y="8413"/>
                  </a:lnTo>
                  <a:lnTo>
                    <a:pt x="78540" y="17863"/>
                  </a:lnTo>
                  <a:lnTo>
                    <a:pt x="84693" y="29819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4963044" y="3488161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22" y="0"/>
                  </a:moveTo>
                  <a:lnTo>
                    <a:pt x="7524" y="19332"/>
                  </a:lnTo>
                  <a:lnTo>
                    <a:pt x="0" y="48464"/>
                  </a:lnTo>
                  <a:lnTo>
                    <a:pt x="3821" y="59939"/>
                  </a:lnTo>
                  <a:lnTo>
                    <a:pt x="11291" y="69682"/>
                  </a:lnTo>
                  <a:lnTo>
                    <a:pt x="22279" y="77125"/>
                  </a:lnTo>
                  <a:lnTo>
                    <a:pt x="36656" y="81699"/>
                  </a:lnTo>
                  <a:lnTo>
                    <a:pt x="54292" y="82835"/>
                  </a:lnTo>
                  <a:lnTo>
                    <a:pt x="67182" y="77192"/>
                  </a:lnTo>
                  <a:lnTo>
                    <a:pt x="77409" y="67990"/>
                  </a:lnTo>
                  <a:lnTo>
                    <a:pt x="84149" y="56026"/>
                  </a:lnTo>
                  <a:lnTo>
                    <a:pt x="86579" y="42099"/>
                  </a:lnTo>
                  <a:lnTo>
                    <a:pt x="84681" y="29797"/>
                  </a:lnTo>
                  <a:lnTo>
                    <a:pt x="78524" y="17851"/>
                  </a:lnTo>
                  <a:lnTo>
                    <a:pt x="68732" y="8407"/>
                  </a:lnTo>
                  <a:lnTo>
                    <a:pt x="55949" y="2209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4963029" y="3488167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81"/>
                  </a:lnTo>
                  <a:lnTo>
                    <a:pt x="7538" y="19308"/>
                  </a:lnTo>
                  <a:lnTo>
                    <a:pt x="16384" y="9265"/>
                  </a:lnTo>
                  <a:lnTo>
                    <a:pt x="27717" y="2709"/>
                  </a:lnTo>
                  <a:lnTo>
                    <a:pt x="40863" y="0"/>
                  </a:lnTo>
                  <a:lnTo>
                    <a:pt x="55976" y="2210"/>
                  </a:lnTo>
                  <a:lnTo>
                    <a:pt x="68751" y="8413"/>
                  </a:lnTo>
                  <a:lnTo>
                    <a:pt x="78540" y="17863"/>
                  </a:lnTo>
                  <a:lnTo>
                    <a:pt x="84693" y="29819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4963044" y="379182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22" y="0"/>
                  </a:moveTo>
                  <a:lnTo>
                    <a:pt x="7524" y="19332"/>
                  </a:lnTo>
                  <a:lnTo>
                    <a:pt x="0" y="48464"/>
                  </a:lnTo>
                  <a:lnTo>
                    <a:pt x="3821" y="59939"/>
                  </a:lnTo>
                  <a:lnTo>
                    <a:pt x="11291" y="69682"/>
                  </a:lnTo>
                  <a:lnTo>
                    <a:pt x="22279" y="77125"/>
                  </a:lnTo>
                  <a:lnTo>
                    <a:pt x="36656" y="81699"/>
                  </a:lnTo>
                  <a:lnTo>
                    <a:pt x="54292" y="82835"/>
                  </a:lnTo>
                  <a:lnTo>
                    <a:pt x="67182" y="77192"/>
                  </a:lnTo>
                  <a:lnTo>
                    <a:pt x="77409" y="67990"/>
                  </a:lnTo>
                  <a:lnTo>
                    <a:pt x="84149" y="56026"/>
                  </a:lnTo>
                  <a:lnTo>
                    <a:pt x="86579" y="42099"/>
                  </a:lnTo>
                  <a:lnTo>
                    <a:pt x="84681" y="29797"/>
                  </a:lnTo>
                  <a:lnTo>
                    <a:pt x="78524" y="17851"/>
                  </a:lnTo>
                  <a:lnTo>
                    <a:pt x="68732" y="8407"/>
                  </a:lnTo>
                  <a:lnTo>
                    <a:pt x="55949" y="2209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4963029" y="379183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81"/>
                  </a:lnTo>
                  <a:lnTo>
                    <a:pt x="7538" y="19308"/>
                  </a:lnTo>
                  <a:lnTo>
                    <a:pt x="16384" y="9265"/>
                  </a:lnTo>
                  <a:lnTo>
                    <a:pt x="27717" y="2709"/>
                  </a:lnTo>
                  <a:lnTo>
                    <a:pt x="40863" y="0"/>
                  </a:lnTo>
                  <a:lnTo>
                    <a:pt x="55976" y="2210"/>
                  </a:lnTo>
                  <a:lnTo>
                    <a:pt x="68751" y="8413"/>
                  </a:lnTo>
                  <a:lnTo>
                    <a:pt x="78540" y="17863"/>
                  </a:lnTo>
                  <a:lnTo>
                    <a:pt x="84693" y="29819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4963039" y="3912683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62" y="0"/>
                  </a:moveTo>
                  <a:lnTo>
                    <a:pt x="7535" y="19299"/>
                  </a:lnTo>
                  <a:lnTo>
                    <a:pt x="0" y="48426"/>
                  </a:lnTo>
                  <a:lnTo>
                    <a:pt x="3813" y="59899"/>
                  </a:lnTo>
                  <a:lnTo>
                    <a:pt x="11279" y="69645"/>
                  </a:lnTo>
                  <a:lnTo>
                    <a:pt x="22266" y="77092"/>
                  </a:lnTo>
                  <a:lnTo>
                    <a:pt x="36642" y="81671"/>
                  </a:lnTo>
                  <a:lnTo>
                    <a:pt x="54278" y="82812"/>
                  </a:lnTo>
                  <a:lnTo>
                    <a:pt x="67175" y="77173"/>
                  </a:lnTo>
                  <a:lnTo>
                    <a:pt x="77409" y="67975"/>
                  </a:lnTo>
                  <a:lnTo>
                    <a:pt x="84153" y="56017"/>
                  </a:lnTo>
                  <a:lnTo>
                    <a:pt x="86584" y="42101"/>
                  </a:lnTo>
                  <a:lnTo>
                    <a:pt x="84693" y="29811"/>
                  </a:lnTo>
                  <a:lnTo>
                    <a:pt x="78542" y="17854"/>
                  </a:lnTo>
                  <a:lnTo>
                    <a:pt x="68754" y="8406"/>
                  </a:lnTo>
                  <a:lnTo>
                    <a:pt x="55978" y="2208"/>
                  </a:lnTo>
                  <a:lnTo>
                    <a:pt x="4086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4963029" y="3912702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072"/>
                  </a:moveTo>
                  <a:lnTo>
                    <a:pt x="84152" y="55991"/>
                  </a:lnTo>
                  <a:lnTo>
                    <a:pt x="77406" y="67950"/>
                  </a:lnTo>
                  <a:lnTo>
                    <a:pt x="67171" y="77147"/>
                  </a:lnTo>
                  <a:lnTo>
                    <a:pt x="54275" y="82784"/>
                  </a:lnTo>
                  <a:lnTo>
                    <a:pt x="36643" y="81644"/>
                  </a:lnTo>
                  <a:lnTo>
                    <a:pt x="22268" y="77066"/>
                  </a:lnTo>
                  <a:lnTo>
                    <a:pt x="11281" y="69619"/>
                  </a:lnTo>
                  <a:lnTo>
                    <a:pt x="3814" y="59873"/>
                  </a:lnTo>
                  <a:lnTo>
                    <a:pt x="0" y="48396"/>
                  </a:lnTo>
                  <a:lnTo>
                    <a:pt x="1853" y="32450"/>
                  </a:lnTo>
                  <a:lnTo>
                    <a:pt x="7543" y="19281"/>
                  </a:lnTo>
                  <a:lnTo>
                    <a:pt x="16394" y="9246"/>
                  </a:lnTo>
                  <a:lnTo>
                    <a:pt x="27734" y="2700"/>
                  </a:lnTo>
                  <a:lnTo>
                    <a:pt x="40887" y="0"/>
                  </a:lnTo>
                  <a:lnTo>
                    <a:pt x="55996" y="2210"/>
                  </a:lnTo>
                  <a:lnTo>
                    <a:pt x="68770" y="8413"/>
                  </a:lnTo>
                  <a:lnTo>
                    <a:pt x="78556" y="17864"/>
                  </a:lnTo>
                  <a:lnTo>
                    <a:pt x="84703" y="29825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4963041" y="4094461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48" y="0"/>
                  </a:moveTo>
                  <a:lnTo>
                    <a:pt x="7531" y="19306"/>
                  </a:lnTo>
                  <a:lnTo>
                    <a:pt x="0" y="48439"/>
                  </a:lnTo>
                  <a:lnTo>
                    <a:pt x="3816" y="59910"/>
                  </a:lnTo>
                  <a:lnTo>
                    <a:pt x="11284" y="69655"/>
                  </a:lnTo>
                  <a:lnTo>
                    <a:pt x="22271" y="77102"/>
                  </a:lnTo>
                  <a:lnTo>
                    <a:pt x="36648" y="81681"/>
                  </a:lnTo>
                  <a:lnTo>
                    <a:pt x="54283" y="82821"/>
                  </a:lnTo>
                  <a:lnTo>
                    <a:pt x="67178" y="77178"/>
                  </a:lnTo>
                  <a:lnTo>
                    <a:pt x="77409" y="67976"/>
                  </a:lnTo>
                  <a:lnTo>
                    <a:pt x="84152" y="56016"/>
                  </a:lnTo>
                  <a:lnTo>
                    <a:pt x="86582" y="42100"/>
                  </a:lnTo>
                  <a:lnTo>
                    <a:pt x="84689" y="29802"/>
                  </a:lnTo>
                  <a:lnTo>
                    <a:pt x="78535" y="17848"/>
                  </a:lnTo>
                  <a:lnTo>
                    <a:pt x="68746" y="8403"/>
                  </a:lnTo>
                  <a:lnTo>
                    <a:pt x="55968" y="2207"/>
                  </a:lnTo>
                  <a:lnTo>
                    <a:pt x="4084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4963029" y="4094468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4963039" y="3973626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40862" y="0"/>
                  </a:moveTo>
                  <a:lnTo>
                    <a:pt x="7535" y="19299"/>
                  </a:lnTo>
                  <a:lnTo>
                    <a:pt x="0" y="48426"/>
                  </a:lnTo>
                  <a:lnTo>
                    <a:pt x="3813" y="59899"/>
                  </a:lnTo>
                  <a:lnTo>
                    <a:pt x="11279" y="69645"/>
                  </a:lnTo>
                  <a:lnTo>
                    <a:pt x="22266" y="77092"/>
                  </a:lnTo>
                  <a:lnTo>
                    <a:pt x="36642" y="81671"/>
                  </a:lnTo>
                  <a:lnTo>
                    <a:pt x="54278" y="82812"/>
                  </a:lnTo>
                  <a:lnTo>
                    <a:pt x="67175" y="77173"/>
                  </a:lnTo>
                  <a:lnTo>
                    <a:pt x="77409" y="67975"/>
                  </a:lnTo>
                  <a:lnTo>
                    <a:pt x="84153" y="56017"/>
                  </a:lnTo>
                  <a:lnTo>
                    <a:pt x="86584" y="42101"/>
                  </a:lnTo>
                  <a:lnTo>
                    <a:pt x="84693" y="29811"/>
                  </a:lnTo>
                  <a:lnTo>
                    <a:pt x="78542" y="17854"/>
                  </a:lnTo>
                  <a:lnTo>
                    <a:pt x="68754" y="8406"/>
                  </a:lnTo>
                  <a:lnTo>
                    <a:pt x="55978" y="2208"/>
                  </a:lnTo>
                  <a:lnTo>
                    <a:pt x="4086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4963029" y="3973626"/>
              <a:ext cx="76760" cy="73399"/>
            </a:xfrm>
            <a:custGeom>
              <a:avLst/>
              <a:gdLst/>
              <a:ahLst/>
              <a:cxnLst/>
              <a:rect l="l" t="t" r="r" b="b"/>
              <a:pathLst>
                <a:path w="86995" h="83185">
                  <a:moveTo>
                    <a:pt x="86584" y="42100"/>
                  </a:moveTo>
                  <a:lnTo>
                    <a:pt x="84152" y="56020"/>
                  </a:lnTo>
                  <a:lnTo>
                    <a:pt x="77406" y="67978"/>
                  </a:lnTo>
                  <a:lnTo>
                    <a:pt x="67171" y="77176"/>
                  </a:lnTo>
                  <a:lnTo>
                    <a:pt x="54275" y="82813"/>
                  </a:lnTo>
                  <a:lnTo>
                    <a:pt x="36643" y="81673"/>
                  </a:lnTo>
                  <a:lnTo>
                    <a:pt x="22268" y="77095"/>
                  </a:lnTo>
                  <a:lnTo>
                    <a:pt x="11281" y="69648"/>
                  </a:lnTo>
                  <a:lnTo>
                    <a:pt x="3814" y="59902"/>
                  </a:lnTo>
                  <a:lnTo>
                    <a:pt x="0" y="48425"/>
                  </a:lnTo>
                  <a:lnTo>
                    <a:pt x="1852" y="32469"/>
                  </a:lnTo>
                  <a:lnTo>
                    <a:pt x="7538" y="19295"/>
                  </a:lnTo>
                  <a:lnTo>
                    <a:pt x="16384" y="9256"/>
                  </a:lnTo>
                  <a:lnTo>
                    <a:pt x="27717" y="2706"/>
                  </a:lnTo>
                  <a:lnTo>
                    <a:pt x="40863" y="0"/>
                  </a:lnTo>
                  <a:lnTo>
                    <a:pt x="55976" y="2208"/>
                  </a:lnTo>
                  <a:lnTo>
                    <a:pt x="68751" y="8404"/>
                  </a:lnTo>
                  <a:lnTo>
                    <a:pt x="78540" y="17850"/>
                  </a:lnTo>
                  <a:lnTo>
                    <a:pt x="84693" y="29808"/>
                  </a:lnTo>
                </a:path>
              </a:pathLst>
            </a:custGeom>
            <a:ln w="713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6951263" y="2558037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08" y="0"/>
                  </a:moveTo>
                  <a:lnTo>
                    <a:pt x="7655" y="19018"/>
                  </a:lnTo>
                  <a:lnTo>
                    <a:pt x="0" y="47947"/>
                  </a:lnTo>
                  <a:lnTo>
                    <a:pt x="3762" y="59436"/>
                  </a:lnTo>
                  <a:lnTo>
                    <a:pt x="11198" y="69197"/>
                  </a:lnTo>
                  <a:lnTo>
                    <a:pt x="22172" y="76660"/>
                  </a:lnTo>
                  <a:lnTo>
                    <a:pt x="36544" y="81255"/>
                  </a:lnTo>
                  <a:lnTo>
                    <a:pt x="54179" y="82412"/>
                  </a:lnTo>
                  <a:lnTo>
                    <a:pt x="67130" y="76825"/>
                  </a:lnTo>
                  <a:lnTo>
                    <a:pt x="77406" y="67674"/>
                  </a:lnTo>
                  <a:lnTo>
                    <a:pt x="84179" y="55759"/>
                  </a:lnTo>
                  <a:lnTo>
                    <a:pt x="86620" y="41876"/>
                  </a:lnTo>
                  <a:lnTo>
                    <a:pt x="84857" y="30065"/>
                  </a:lnTo>
                  <a:lnTo>
                    <a:pt x="78788" y="18027"/>
                  </a:lnTo>
                  <a:lnTo>
                    <a:pt x="69051" y="8501"/>
                  </a:lnTo>
                  <a:lnTo>
                    <a:pt x="56329" y="2240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6951263" y="2558052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41" y="41882"/>
                  </a:moveTo>
                  <a:lnTo>
                    <a:pt x="84194" y="55758"/>
                  </a:lnTo>
                  <a:lnTo>
                    <a:pt x="77412" y="67669"/>
                  </a:lnTo>
                  <a:lnTo>
                    <a:pt x="67127" y="76816"/>
                  </a:lnTo>
                  <a:lnTo>
                    <a:pt x="54173" y="82400"/>
                  </a:lnTo>
                  <a:lnTo>
                    <a:pt x="36548" y="81239"/>
                  </a:lnTo>
                  <a:lnTo>
                    <a:pt x="22177" y="76641"/>
                  </a:lnTo>
                  <a:lnTo>
                    <a:pt x="11201" y="69175"/>
                  </a:lnTo>
                  <a:lnTo>
                    <a:pt x="3761" y="59413"/>
                  </a:lnTo>
                  <a:lnTo>
                    <a:pt x="0" y="47927"/>
                  </a:lnTo>
                  <a:lnTo>
                    <a:pt x="1897" y="32095"/>
                  </a:lnTo>
                  <a:lnTo>
                    <a:pt x="7667" y="19013"/>
                  </a:lnTo>
                  <a:lnTo>
                    <a:pt x="16622" y="9055"/>
                  </a:lnTo>
                  <a:lnTo>
                    <a:pt x="28074" y="2593"/>
                  </a:lnTo>
                  <a:lnTo>
                    <a:pt x="41336" y="0"/>
                  </a:lnTo>
                  <a:lnTo>
                    <a:pt x="56341" y="2240"/>
                  </a:lnTo>
                  <a:lnTo>
                    <a:pt x="69060" y="8502"/>
                  </a:lnTo>
                  <a:lnTo>
                    <a:pt x="78801" y="18029"/>
                  </a:lnTo>
                  <a:lnTo>
                    <a:pt x="84876" y="30069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6951263" y="2980220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08" y="0"/>
                  </a:moveTo>
                  <a:lnTo>
                    <a:pt x="7655" y="19031"/>
                  </a:lnTo>
                  <a:lnTo>
                    <a:pt x="0" y="47947"/>
                  </a:lnTo>
                  <a:lnTo>
                    <a:pt x="3762" y="59436"/>
                  </a:lnTo>
                  <a:lnTo>
                    <a:pt x="11198" y="69197"/>
                  </a:lnTo>
                  <a:lnTo>
                    <a:pt x="22172" y="76659"/>
                  </a:lnTo>
                  <a:lnTo>
                    <a:pt x="36544" y="81255"/>
                  </a:lnTo>
                  <a:lnTo>
                    <a:pt x="54179" y="82412"/>
                  </a:lnTo>
                  <a:lnTo>
                    <a:pt x="67130" y="76825"/>
                  </a:lnTo>
                  <a:lnTo>
                    <a:pt x="77406" y="67674"/>
                  </a:lnTo>
                  <a:lnTo>
                    <a:pt x="84179" y="55759"/>
                  </a:lnTo>
                  <a:lnTo>
                    <a:pt x="86620" y="41876"/>
                  </a:lnTo>
                  <a:lnTo>
                    <a:pt x="84857" y="30076"/>
                  </a:lnTo>
                  <a:lnTo>
                    <a:pt x="78788" y="18041"/>
                  </a:lnTo>
                  <a:lnTo>
                    <a:pt x="69051" y="8510"/>
                  </a:lnTo>
                  <a:lnTo>
                    <a:pt x="56329" y="2243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6951267" y="2980242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52"/>
                  </a:moveTo>
                  <a:lnTo>
                    <a:pt x="84191" y="55738"/>
                  </a:lnTo>
                  <a:lnTo>
                    <a:pt x="77413" y="67656"/>
                  </a:lnTo>
                  <a:lnTo>
                    <a:pt x="67134" y="76807"/>
                  </a:lnTo>
                  <a:lnTo>
                    <a:pt x="54188" y="82395"/>
                  </a:lnTo>
                  <a:lnTo>
                    <a:pt x="36562" y="81238"/>
                  </a:lnTo>
                  <a:lnTo>
                    <a:pt x="22190" y="76644"/>
                  </a:lnTo>
                  <a:lnTo>
                    <a:pt x="11212" y="69183"/>
                  </a:lnTo>
                  <a:lnTo>
                    <a:pt x="3769" y="59424"/>
                  </a:lnTo>
                  <a:lnTo>
                    <a:pt x="0" y="47936"/>
                  </a:lnTo>
                  <a:lnTo>
                    <a:pt x="1894" y="32102"/>
                  </a:lnTo>
                  <a:lnTo>
                    <a:pt x="7661" y="19019"/>
                  </a:lnTo>
                  <a:lnTo>
                    <a:pt x="16612" y="9059"/>
                  </a:lnTo>
                  <a:lnTo>
                    <a:pt x="28061" y="2595"/>
                  </a:lnTo>
                  <a:lnTo>
                    <a:pt x="41320" y="0"/>
                  </a:lnTo>
                  <a:lnTo>
                    <a:pt x="56333" y="2241"/>
                  </a:lnTo>
                  <a:lnTo>
                    <a:pt x="69057" y="8502"/>
                  </a:lnTo>
                  <a:lnTo>
                    <a:pt x="78800" y="18028"/>
                  </a:lnTo>
                  <a:lnTo>
                    <a:pt x="84874" y="30062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951263" y="2738846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02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57"/>
                  </a:lnTo>
                  <a:lnTo>
                    <a:pt x="78790" y="18016"/>
                  </a:lnTo>
                  <a:lnTo>
                    <a:pt x="69053" y="8493"/>
                  </a:lnTo>
                  <a:lnTo>
                    <a:pt x="56332" y="2238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6951267" y="2738838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81"/>
                  </a:moveTo>
                  <a:lnTo>
                    <a:pt x="84191" y="55756"/>
                  </a:lnTo>
                  <a:lnTo>
                    <a:pt x="77413" y="67672"/>
                  </a:lnTo>
                  <a:lnTo>
                    <a:pt x="67134" y="76828"/>
                  </a:lnTo>
                  <a:lnTo>
                    <a:pt x="54187" y="82422"/>
                  </a:lnTo>
                  <a:lnTo>
                    <a:pt x="36562" y="81263"/>
                  </a:lnTo>
                  <a:lnTo>
                    <a:pt x="22191" y="76665"/>
                  </a:lnTo>
                  <a:lnTo>
                    <a:pt x="11213" y="69200"/>
                  </a:lnTo>
                  <a:lnTo>
                    <a:pt x="3769" y="59441"/>
                  </a:lnTo>
                  <a:lnTo>
                    <a:pt x="0" y="47960"/>
                  </a:lnTo>
                  <a:lnTo>
                    <a:pt x="1893" y="32118"/>
                  </a:lnTo>
                  <a:lnTo>
                    <a:pt x="7656" y="19030"/>
                  </a:lnTo>
                  <a:lnTo>
                    <a:pt x="16604" y="9067"/>
                  </a:lnTo>
                  <a:lnTo>
                    <a:pt x="28047" y="2600"/>
                  </a:lnTo>
                  <a:lnTo>
                    <a:pt x="41300" y="0"/>
                  </a:lnTo>
                  <a:lnTo>
                    <a:pt x="56316" y="2238"/>
                  </a:lnTo>
                  <a:lnTo>
                    <a:pt x="69040" y="8495"/>
                  </a:lnTo>
                  <a:lnTo>
                    <a:pt x="78785" y="18016"/>
                  </a:lnTo>
                  <a:lnTo>
                    <a:pt x="84864" y="30049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6951263" y="3341812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15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68"/>
                  </a:lnTo>
                  <a:lnTo>
                    <a:pt x="78790" y="18029"/>
                  </a:lnTo>
                  <a:lnTo>
                    <a:pt x="69052" y="8502"/>
                  </a:lnTo>
                  <a:lnTo>
                    <a:pt x="56332" y="2241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6951267" y="3341836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52"/>
                  </a:moveTo>
                  <a:lnTo>
                    <a:pt x="84191" y="55727"/>
                  </a:lnTo>
                  <a:lnTo>
                    <a:pt x="77413" y="67643"/>
                  </a:lnTo>
                  <a:lnTo>
                    <a:pt x="67134" y="76799"/>
                  </a:lnTo>
                  <a:lnTo>
                    <a:pt x="54187" y="82393"/>
                  </a:lnTo>
                  <a:lnTo>
                    <a:pt x="36562" y="81234"/>
                  </a:lnTo>
                  <a:lnTo>
                    <a:pt x="22191" y="76636"/>
                  </a:lnTo>
                  <a:lnTo>
                    <a:pt x="11213" y="69171"/>
                  </a:lnTo>
                  <a:lnTo>
                    <a:pt x="3769" y="59412"/>
                  </a:lnTo>
                  <a:lnTo>
                    <a:pt x="0" y="47931"/>
                  </a:lnTo>
                  <a:lnTo>
                    <a:pt x="1894" y="32087"/>
                  </a:lnTo>
                  <a:lnTo>
                    <a:pt x="7661" y="19003"/>
                  </a:lnTo>
                  <a:lnTo>
                    <a:pt x="16614" y="9048"/>
                  </a:lnTo>
                  <a:lnTo>
                    <a:pt x="28064" y="2591"/>
                  </a:lnTo>
                  <a:lnTo>
                    <a:pt x="41324" y="0"/>
                  </a:lnTo>
                  <a:lnTo>
                    <a:pt x="56336" y="2238"/>
                  </a:lnTo>
                  <a:lnTo>
                    <a:pt x="69059" y="8495"/>
                  </a:lnTo>
                  <a:lnTo>
                    <a:pt x="78802" y="18017"/>
                  </a:lnTo>
                  <a:lnTo>
                    <a:pt x="84875" y="30054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951264" y="3281219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7" y="0"/>
                  </a:moveTo>
                  <a:lnTo>
                    <a:pt x="7657" y="19000"/>
                  </a:lnTo>
                  <a:lnTo>
                    <a:pt x="0" y="47936"/>
                  </a:lnTo>
                  <a:lnTo>
                    <a:pt x="3762" y="59412"/>
                  </a:lnTo>
                  <a:lnTo>
                    <a:pt x="11199" y="69173"/>
                  </a:lnTo>
                  <a:lnTo>
                    <a:pt x="22172" y="76644"/>
                  </a:lnTo>
                  <a:lnTo>
                    <a:pt x="36545" y="81248"/>
                  </a:lnTo>
                  <a:lnTo>
                    <a:pt x="54179" y="82409"/>
                  </a:lnTo>
                  <a:lnTo>
                    <a:pt x="67130" y="76809"/>
                  </a:lnTo>
                  <a:lnTo>
                    <a:pt x="77406" y="67649"/>
                  </a:lnTo>
                  <a:lnTo>
                    <a:pt x="84179" y="55736"/>
                  </a:lnTo>
                  <a:lnTo>
                    <a:pt x="86620" y="41876"/>
                  </a:lnTo>
                  <a:lnTo>
                    <a:pt x="84859" y="30060"/>
                  </a:lnTo>
                  <a:lnTo>
                    <a:pt x="78791" y="18018"/>
                  </a:lnTo>
                  <a:lnTo>
                    <a:pt x="69054" y="8494"/>
                  </a:lnTo>
                  <a:lnTo>
                    <a:pt x="56334" y="2238"/>
                  </a:lnTo>
                  <a:lnTo>
                    <a:pt x="41317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6951267" y="3281214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52"/>
                  </a:moveTo>
                  <a:lnTo>
                    <a:pt x="84191" y="55727"/>
                  </a:lnTo>
                  <a:lnTo>
                    <a:pt x="77413" y="67643"/>
                  </a:lnTo>
                  <a:lnTo>
                    <a:pt x="67134" y="76799"/>
                  </a:lnTo>
                  <a:lnTo>
                    <a:pt x="54187" y="82393"/>
                  </a:lnTo>
                  <a:lnTo>
                    <a:pt x="36562" y="81234"/>
                  </a:lnTo>
                  <a:lnTo>
                    <a:pt x="22191" y="76636"/>
                  </a:lnTo>
                  <a:lnTo>
                    <a:pt x="11213" y="69171"/>
                  </a:lnTo>
                  <a:lnTo>
                    <a:pt x="3769" y="59412"/>
                  </a:lnTo>
                  <a:lnTo>
                    <a:pt x="0" y="47931"/>
                  </a:lnTo>
                  <a:lnTo>
                    <a:pt x="1894" y="32087"/>
                  </a:lnTo>
                  <a:lnTo>
                    <a:pt x="7661" y="19003"/>
                  </a:lnTo>
                  <a:lnTo>
                    <a:pt x="16614" y="9048"/>
                  </a:lnTo>
                  <a:lnTo>
                    <a:pt x="28064" y="2591"/>
                  </a:lnTo>
                  <a:lnTo>
                    <a:pt x="41324" y="0"/>
                  </a:lnTo>
                  <a:lnTo>
                    <a:pt x="56336" y="2238"/>
                  </a:lnTo>
                  <a:lnTo>
                    <a:pt x="69059" y="8495"/>
                  </a:lnTo>
                  <a:lnTo>
                    <a:pt x="78802" y="18017"/>
                  </a:lnTo>
                  <a:lnTo>
                    <a:pt x="84875" y="30054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951263" y="2859035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02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57"/>
                  </a:lnTo>
                  <a:lnTo>
                    <a:pt x="78790" y="18016"/>
                  </a:lnTo>
                  <a:lnTo>
                    <a:pt x="69053" y="8493"/>
                  </a:lnTo>
                  <a:lnTo>
                    <a:pt x="56332" y="2238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951267" y="2859026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81"/>
                  </a:moveTo>
                  <a:lnTo>
                    <a:pt x="84191" y="55756"/>
                  </a:lnTo>
                  <a:lnTo>
                    <a:pt x="77413" y="67672"/>
                  </a:lnTo>
                  <a:lnTo>
                    <a:pt x="67134" y="76828"/>
                  </a:lnTo>
                  <a:lnTo>
                    <a:pt x="54187" y="82422"/>
                  </a:lnTo>
                  <a:lnTo>
                    <a:pt x="36562" y="81263"/>
                  </a:lnTo>
                  <a:lnTo>
                    <a:pt x="22191" y="76665"/>
                  </a:lnTo>
                  <a:lnTo>
                    <a:pt x="11213" y="69200"/>
                  </a:lnTo>
                  <a:lnTo>
                    <a:pt x="3769" y="59441"/>
                  </a:lnTo>
                  <a:lnTo>
                    <a:pt x="0" y="47960"/>
                  </a:lnTo>
                  <a:lnTo>
                    <a:pt x="1893" y="32106"/>
                  </a:lnTo>
                  <a:lnTo>
                    <a:pt x="7656" y="19017"/>
                  </a:lnTo>
                  <a:lnTo>
                    <a:pt x="16604" y="9058"/>
                  </a:lnTo>
                  <a:lnTo>
                    <a:pt x="28047" y="2597"/>
                  </a:lnTo>
                  <a:lnTo>
                    <a:pt x="41300" y="0"/>
                  </a:lnTo>
                  <a:lnTo>
                    <a:pt x="56316" y="2235"/>
                  </a:lnTo>
                  <a:lnTo>
                    <a:pt x="69040" y="8486"/>
                  </a:lnTo>
                  <a:lnTo>
                    <a:pt x="78785" y="18003"/>
                  </a:lnTo>
                  <a:lnTo>
                    <a:pt x="84864" y="30038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951263" y="2196472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15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68"/>
                  </a:lnTo>
                  <a:lnTo>
                    <a:pt x="78790" y="18029"/>
                  </a:lnTo>
                  <a:lnTo>
                    <a:pt x="69052" y="8502"/>
                  </a:lnTo>
                  <a:lnTo>
                    <a:pt x="56332" y="2241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1263" y="2196485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41" y="41883"/>
                  </a:moveTo>
                  <a:lnTo>
                    <a:pt x="84194" y="55746"/>
                  </a:lnTo>
                  <a:lnTo>
                    <a:pt x="77412" y="67657"/>
                  </a:lnTo>
                  <a:lnTo>
                    <a:pt x="67127" y="76809"/>
                  </a:lnTo>
                  <a:lnTo>
                    <a:pt x="54173" y="82399"/>
                  </a:lnTo>
                  <a:lnTo>
                    <a:pt x="36548" y="81236"/>
                  </a:lnTo>
                  <a:lnTo>
                    <a:pt x="22177" y="76633"/>
                  </a:lnTo>
                  <a:lnTo>
                    <a:pt x="11201" y="69163"/>
                  </a:lnTo>
                  <a:lnTo>
                    <a:pt x="3762" y="59401"/>
                  </a:lnTo>
                  <a:lnTo>
                    <a:pt x="0" y="47922"/>
                  </a:lnTo>
                  <a:lnTo>
                    <a:pt x="1897" y="32080"/>
                  </a:lnTo>
                  <a:lnTo>
                    <a:pt x="7668" y="18998"/>
                  </a:lnTo>
                  <a:lnTo>
                    <a:pt x="16624" y="9044"/>
                  </a:lnTo>
                  <a:lnTo>
                    <a:pt x="28077" y="2588"/>
                  </a:lnTo>
                  <a:lnTo>
                    <a:pt x="41340" y="0"/>
                  </a:lnTo>
                  <a:lnTo>
                    <a:pt x="56344" y="2238"/>
                  </a:lnTo>
                  <a:lnTo>
                    <a:pt x="69062" y="8494"/>
                  </a:lnTo>
                  <a:lnTo>
                    <a:pt x="78803" y="18018"/>
                  </a:lnTo>
                  <a:lnTo>
                    <a:pt x="84876" y="30061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951263" y="3220600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15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68"/>
                  </a:lnTo>
                  <a:lnTo>
                    <a:pt x="78790" y="18029"/>
                  </a:lnTo>
                  <a:lnTo>
                    <a:pt x="69052" y="8502"/>
                  </a:lnTo>
                  <a:lnTo>
                    <a:pt x="56332" y="2241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951267" y="3220593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81"/>
                  </a:moveTo>
                  <a:lnTo>
                    <a:pt x="84191" y="55756"/>
                  </a:lnTo>
                  <a:lnTo>
                    <a:pt x="77413" y="67672"/>
                  </a:lnTo>
                  <a:lnTo>
                    <a:pt x="67134" y="76828"/>
                  </a:lnTo>
                  <a:lnTo>
                    <a:pt x="54187" y="82422"/>
                  </a:lnTo>
                  <a:lnTo>
                    <a:pt x="36562" y="81263"/>
                  </a:lnTo>
                  <a:lnTo>
                    <a:pt x="22191" y="76665"/>
                  </a:lnTo>
                  <a:lnTo>
                    <a:pt x="11213" y="69200"/>
                  </a:lnTo>
                  <a:lnTo>
                    <a:pt x="3769" y="59441"/>
                  </a:lnTo>
                  <a:lnTo>
                    <a:pt x="0" y="47960"/>
                  </a:lnTo>
                  <a:lnTo>
                    <a:pt x="1893" y="32118"/>
                  </a:lnTo>
                  <a:lnTo>
                    <a:pt x="7656" y="19030"/>
                  </a:lnTo>
                  <a:lnTo>
                    <a:pt x="16604" y="9067"/>
                  </a:lnTo>
                  <a:lnTo>
                    <a:pt x="28047" y="2600"/>
                  </a:lnTo>
                  <a:lnTo>
                    <a:pt x="41300" y="0"/>
                  </a:lnTo>
                  <a:lnTo>
                    <a:pt x="56316" y="2238"/>
                  </a:lnTo>
                  <a:lnTo>
                    <a:pt x="69040" y="8495"/>
                  </a:lnTo>
                  <a:lnTo>
                    <a:pt x="78785" y="18016"/>
                  </a:lnTo>
                  <a:lnTo>
                    <a:pt x="84864" y="30049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951263" y="3583213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02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57"/>
                  </a:lnTo>
                  <a:lnTo>
                    <a:pt x="78790" y="18016"/>
                  </a:lnTo>
                  <a:lnTo>
                    <a:pt x="69053" y="8493"/>
                  </a:lnTo>
                  <a:lnTo>
                    <a:pt x="56332" y="2238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951263" y="3583214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41" y="41883"/>
                  </a:moveTo>
                  <a:lnTo>
                    <a:pt x="84194" y="55746"/>
                  </a:lnTo>
                  <a:lnTo>
                    <a:pt x="77412" y="67657"/>
                  </a:lnTo>
                  <a:lnTo>
                    <a:pt x="67127" y="76809"/>
                  </a:lnTo>
                  <a:lnTo>
                    <a:pt x="54173" y="82399"/>
                  </a:lnTo>
                  <a:lnTo>
                    <a:pt x="36548" y="81236"/>
                  </a:lnTo>
                  <a:lnTo>
                    <a:pt x="22177" y="76633"/>
                  </a:lnTo>
                  <a:lnTo>
                    <a:pt x="11201" y="69163"/>
                  </a:lnTo>
                  <a:lnTo>
                    <a:pt x="3762" y="59401"/>
                  </a:lnTo>
                  <a:lnTo>
                    <a:pt x="0" y="47922"/>
                  </a:lnTo>
                  <a:lnTo>
                    <a:pt x="1897" y="32080"/>
                  </a:lnTo>
                  <a:lnTo>
                    <a:pt x="7668" y="18998"/>
                  </a:lnTo>
                  <a:lnTo>
                    <a:pt x="16624" y="9044"/>
                  </a:lnTo>
                  <a:lnTo>
                    <a:pt x="28077" y="2588"/>
                  </a:lnTo>
                  <a:lnTo>
                    <a:pt x="41340" y="0"/>
                  </a:lnTo>
                  <a:lnTo>
                    <a:pt x="56344" y="2238"/>
                  </a:lnTo>
                  <a:lnTo>
                    <a:pt x="69062" y="8494"/>
                  </a:lnTo>
                  <a:lnTo>
                    <a:pt x="78803" y="18018"/>
                  </a:lnTo>
                  <a:lnTo>
                    <a:pt x="84876" y="30061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951263" y="3462001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41312" y="0"/>
                  </a:moveTo>
                  <a:lnTo>
                    <a:pt x="7656" y="19002"/>
                  </a:lnTo>
                  <a:lnTo>
                    <a:pt x="0" y="47942"/>
                  </a:lnTo>
                  <a:lnTo>
                    <a:pt x="3762" y="59424"/>
                  </a:lnTo>
                  <a:lnTo>
                    <a:pt x="11199" y="69185"/>
                  </a:lnTo>
                  <a:lnTo>
                    <a:pt x="22172" y="76652"/>
                  </a:lnTo>
                  <a:lnTo>
                    <a:pt x="36545" y="81251"/>
                  </a:lnTo>
                  <a:lnTo>
                    <a:pt x="54179" y="82411"/>
                  </a:lnTo>
                  <a:lnTo>
                    <a:pt x="67130" y="76817"/>
                  </a:lnTo>
                  <a:lnTo>
                    <a:pt x="77406" y="67662"/>
                  </a:lnTo>
                  <a:lnTo>
                    <a:pt x="84179" y="55747"/>
                  </a:lnTo>
                  <a:lnTo>
                    <a:pt x="86620" y="41876"/>
                  </a:lnTo>
                  <a:lnTo>
                    <a:pt x="84858" y="30057"/>
                  </a:lnTo>
                  <a:lnTo>
                    <a:pt x="78790" y="18016"/>
                  </a:lnTo>
                  <a:lnTo>
                    <a:pt x="69053" y="8493"/>
                  </a:lnTo>
                  <a:lnTo>
                    <a:pt x="56332" y="2238"/>
                  </a:lnTo>
                  <a:lnTo>
                    <a:pt x="41312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951267" y="3461998"/>
              <a:ext cx="76760" cy="72838"/>
            </a:xfrm>
            <a:custGeom>
              <a:avLst/>
              <a:gdLst/>
              <a:ahLst/>
              <a:cxnLst/>
              <a:rect l="l" t="t" r="r" b="b"/>
              <a:pathLst>
                <a:path w="86995" h="82550">
                  <a:moveTo>
                    <a:pt x="86636" y="41881"/>
                  </a:moveTo>
                  <a:lnTo>
                    <a:pt x="84191" y="55756"/>
                  </a:lnTo>
                  <a:lnTo>
                    <a:pt x="77413" y="67672"/>
                  </a:lnTo>
                  <a:lnTo>
                    <a:pt x="67134" y="76828"/>
                  </a:lnTo>
                  <a:lnTo>
                    <a:pt x="54187" y="82422"/>
                  </a:lnTo>
                  <a:lnTo>
                    <a:pt x="36562" y="81263"/>
                  </a:lnTo>
                  <a:lnTo>
                    <a:pt x="22191" y="76665"/>
                  </a:lnTo>
                  <a:lnTo>
                    <a:pt x="11213" y="69200"/>
                  </a:lnTo>
                  <a:lnTo>
                    <a:pt x="3769" y="59441"/>
                  </a:lnTo>
                  <a:lnTo>
                    <a:pt x="0" y="47960"/>
                  </a:lnTo>
                  <a:lnTo>
                    <a:pt x="1893" y="32118"/>
                  </a:lnTo>
                  <a:lnTo>
                    <a:pt x="7656" y="19030"/>
                  </a:lnTo>
                  <a:lnTo>
                    <a:pt x="16604" y="9067"/>
                  </a:lnTo>
                  <a:lnTo>
                    <a:pt x="28047" y="2600"/>
                  </a:lnTo>
                  <a:lnTo>
                    <a:pt x="41300" y="0"/>
                  </a:lnTo>
                  <a:lnTo>
                    <a:pt x="56316" y="2238"/>
                  </a:lnTo>
                  <a:lnTo>
                    <a:pt x="69040" y="8495"/>
                  </a:lnTo>
                  <a:lnTo>
                    <a:pt x="78785" y="18016"/>
                  </a:lnTo>
                  <a:lnTo>
                    <a:pt x="84864" y="30049"/>
                  </a:lnTo>
                </a:path>
              </a:pathLst>
            </a:custGeom>
            <a:ln w="7114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5244356" y="5546446"/>
              <a:ext cx="900953" cy="2511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1632" dirty="0">
                  <a:latin typeface="Arial"/>
                  <a:cs typeface="Arial"/>
                </a:rPr>
                <a:t>(con</a:t>
              </a:r>
              <a:r>
                <a:rPr sz="1632" spc="-4" dirty="0">
                  <a:latin typeface="Arial"/>
                  <a:cs typeface="Arial"/>
                </a:rPr>
                <a:t>t</a:t>
              </a:r>
              <a:r>
                <a:rPr sz="1632" dirty="0">
                  <a:latin typeface="Arial"/>
                  <a:cs typeface="Arial"/>
                </a:rPr>
                <a:t>ras</a:t>
              </a:r>
              <a:r>
                <a:rPr sz="1632" spc="-4" dirty="0">
                  <a:latin typeface="Arial"/>
                  <a:cs typeface="Arial"/>
                </a:rPr>
                <a:t>t</a:t>
              </a:r>
              <a:r>
                <a:rPr sz="1632" dirty="0">
                  <a:latin typeface="Arial"/>
                  <a:cs typeface="Arial"/>
                </a:rPr>
                <a:t>)</a:t>
              </a:r>
              <a:endParaRPr sz="1632">
                <a:latin typeface="Arial"/>
                <a:cs typeface="Arial"/>
              </a:endParaRPr>
            </a:p>
          </p:txBody>
        </p:sp>
        <p:sp>
          <p:nvSpPr>
            <p:cNvPr id="84" name="object 84"/>
            <p:cNvSpPr txBox="1"/>
            <p:nvPr/>
          </p:nvSpPr>
          <p:spPr>
            <a:xfrm>
              <a:off x="1814888" y="2630387"/>
              <a:ext cx="251159" cy="121359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/>
              <a:r>
                <a:rPr sz="1632" dirty="0">
                  <a:latin typeface="Arial"/>
                  <a:cs typeface="Arial"/>
                </a:rPr>
                <a:t>(spike</a:t>
              </a:r>
              <a:r>
                <a:rPr sz="1632" spc="44" dirty="0">
                  <a:latin typeface="Times New Roman"/>
                  <a:cs typeface="Times New Roman"/>
                </a:rPr>
                <a:t> </a:t>
              </a:r>
              <a:r>
                <a:rPr sz="1632" dirty="0">
                  <a:latin typeface="Arial"/>
                  <a:cs typeface="Arial"/>
                </a:rPr>
                <a:t>coun</a:t>
              </a:r>
              <a:r>
                <a:rPr sz="1632" spc="-4" dirty="0">
                  <a:latin typeface="Arial"/>
                  <a:cs typeface="Arial"/>
                </a:rPr>
                <a:t>t</a:t>
              </a:r>
              <a:r>
                <a:rPr sz="1632" dirty="0">
                  <a:latin typeface="Arial"/>
                  <a:cs typeface="Arial"/>
                </a:rPr>
                <a:t>)</a:t>
              </a:r>
              <a:endParaRPr sz="1632">
                <a:latin typeface="Arial"/>
                <a:cs typeface="Arial"/>
              </a:endParaRPr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2656425" y="1642580"/>
              <a:ext cx="1095375" cy="4346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/>
              <a:r>
                <a:rPr sz="2824" i="1" spc="119" dirty="0">
                  <a:solidFill>
                    <a:srgbClr val="FFFFFF"/>
                  </a:solidFill>
                  <a:latin typeface="Georgia"/>
                  <a:cs typeface="Georgia"/>
                </a:rPr>
                <a:t>P</a:t>
              </a:r>
              <a:r>
                <a:rPr sz="2824" i="1" spc="-282" dirty="0">
                  <a:solidFill>
                    <a:srgbClr val="FFFFFF"/>
                  </a:solidFill>
                  <a:latin typeface="Georgia"/>
                  <a:cs typeface="Georgia"/>
                </a:rPr>
                <a:t> </a:t>
              </a:r>
              <a:r>
                <a:rPr sz="2824" spc="31" dirty="0">
                  <a:solidFill>
                    <a:srgbClr val="FFFFFF"/>
                  </a:solidFill>
                  <a:latin typeface="Tahoma"/>
                  <a:cs typeface="Tahoma"/>
                </a:rPr>
                <a:t>(</a:t>
              </a:r>
              <a:r>
                <a:rPr sz="2824" i="1" spc="-75" dirty="0">
                  <a:solidFill>
                    <a:srgbClr val="FFFFFF"/>
                  </a:solidFill>
                  <a:latin typeface="Georgia"/>
                  <a:cs typeface="Georgia"/>
                </a:rPr>
                <a:t>y</a:t>
              </a:r>
              <a:r>
                <a:rPr sz="2824" spc="44" dirty="0">
                  <a:solidFill>
                    <a:srgbClr val="FFFFFF"/>
                  </a:solidFill>
                  <a:latin typeface="Lucida Sans"/>
                  <a:cs typeface="Lucida Sans"/>
                </a:rPr>
                <a:t>|</a:t>
              </a:r>
              <a:r>
                <a:rPr sz="2824" i="1" spc="224" dirty="0">
                  <a:solidFill>
                    <a:srgbClr val="FFFFFF"/>
                  </a:solidFill>
                  <a:latin typeface="Georgia"/>
                  <a:cs typeface="Georgia"/>
                </a:rPr>
                <a:t>x</a:t>
              </a:r>
              <a:r>
                <a:rPr sz="2824" spc="31" dirty="0">
                  <a:solidFill>
                    <a:srgbClr val="FFFFFF"/>
                  </a:solidFill>
                  <a:latin typeface="Tahoma"/>
                  <a:cs typeface="Tahoma"/>
                </a:rPr>
                <a:t>)</a:t>
              </a:r>
              <a:endParaRPr sz="2824" dirty="0">
                <a:latin typeface="Tahoma"/>
                <a:cs typeface="Tahoma"/>
              </a:endParaRPr>
            </a:p>
          </p:txBody>
        </p:sp>
      </p:grpSp>
      <p:sp>
        <p:nvSpPr>
          <p:cNvPr id="121" name="object 17"/>
          <p:cNvSpPr txBox="1">
            <a:spLocks noGrp="1"/>
          </p:cNvSpPr>
          <p:nvPr>
            <p:ph type="title"/>
          </p:nvPr>
        </p:nvSpPr>
        <p:spPr>
          <a:xfrm>
            <a:off x="1928769" y="286711"/>
            <a:ext cx="10217048" cy="583884"/>
          </a:xfrm>
          <a:prstGeom prst="rect">
            <a:avLst/>
          </a:prstGeom>
        </p:spPr>
        <p:txBody>
          <a:bodyPr vert="horz" wrap="square" lIns="0" tIns="60521" rIns="0" bIns="0" rtlCol="0">
            <a:spAutoFit/>
          </a:bodyPr>
          <a:lstStyle/>
          <a:p>
            <a:pPr marL="191631"/>
            <a:r>
              <a:rPr sz="3397" spc="13" dirty="0">
                <a:latin typeface="Arial"/>
                <a:cs typeface="Arial"/>
              </a:rPr>
              <a:t>simple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example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#1: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-31" dirty="0">
                <a:latin typeface="Arial"/>
                <a:cs typeface="Arial"/>
              </a:rPr>
              <a:t>linear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dirty="0">
                <a:latin typeface="Arial"/>
                <a:cs typeface="Arial"/>
              </a:rPr>
              <a:t>Poisson</a:t>
            </a:r>
            <a:r>
              <a:rPr sz="3397" spc="97" dirty="0">
                <a:latin typeface="Times New Roman"/>
                <a:cs typeface="Times New Roman"/>
              </a:rPr>
              <a:t> </a:t>
            </a:r>
            <a:r>
              <a:rPr sz="3397" spc="-22" dirty="0">
                <a:latin typeface="Arial"/>
                <a:cs typeface="Arial"/>
              </a:rPr>
              <a:t>neu</a:t>
            </a:r>
            <a:r>
              <a:rPr sz="3397" spc="-75" dirty="0">
                <a:latin typeface="Arial"/>
                <a:cs typeface="Arial"/>
              </a:rPr>
              <a:t>r</a:t>
            </a:r>
            <a:r>
              <a:rPr sz="3397" spc="35" dirty="0">
                <a:latin typeface="Arial"/>
                <a:cs typeface="Arial"/>
              </a:rPr>
              <a:t>on</a:t>
            </a:r>
            <a:endParaRPr sz="3397" dirty="0">
              <a:latin typeface="Arial"/>
              <a:cs typeface="Arial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8354530" y="3543241"/>
            <a:ext cx="2372987" cy="835573"/>
            <a:chOff x="3644644" y="507923"/>
            <a:chExt cx="2372987" cy="835573"/>
          </a:xfrm>
        </p:grpSpPr>
        <p:sp>
          <p:nvSpPr>
            <p:cNvPr id="90" name="object 2"/>
            <p:cNvSpPr/>
            <p:nvPr/>
          </p:nvSpPr>
          <p:spPr>
            <a:xfrm>
              <a:off x="3644644" y="507923"/>
              <a:ext cx="1406599" cy="8355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3"/>
            <p:cNvSpPr/>
            <p:nvPr/>
          </p:nvSpPr>
          <p:spPr>
            <a:xfrm>
              <a:off x="5223232" y="1110606"/>
              <a:ext cx="262778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332" y="0"/>
                  </a:lnTo>
                </a:path>
              </a:pathLst>
            </a:custGeom>
            <a:ln w="19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4"/>
            <p:cNvSpPr/>
            <p:nvPr/>
          </p:nvSpPr>
          <p:spPr>
            <a:xfrm>
              <a:off x="5223232" y="1186393"/>
              <a:ext cx="262778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332" y="0"/>
                  </a:lnTo>
                </a:path>
              </a:pathLst>
            </a:custGeom>
            <a:ln w="19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5"/>
            <p:cNvSpPr/>
            <p:nvPr/>
          </p:nvSpPr>
          <p:spPr>
            <a:xfrm>
              <a:off x="5632829" y="970864"/>
              <a:ext cx="163606" cy="279587"/>
            </a:xfrm>
            <a:custGeom>
              <a:avLst/>
              <a:gdLst/>
              <a:ahLst/>
              <a:cxnLst/>
              <a:rect l="l" t="t" r="r" b="b"/>
              <a:pathLst>
                <a:path w="185420" h="316865">
                  <a:moveTo>
                    <a:pt x="136364" y="0"/>
                  </a:moveTo>
                  <a:lnTo>
                    <a:pt x="96329" y="13681"/>
                  </a:lnTo>
                  <a:lnTo>
                    <a:pt x="68075" y="39372"/>
                  </a:lnTo>
                  <a:lnTo>
                    <a:pt x="42934" y="74940"/>
                  </a:lnTo>
                  <a:lnTo>
                    <a:pt x="22337" y="117375"/>
                  </a:lnTo>
                  <a:lnTo>
                    <a:pt x="7718" y="163665"/>
                  </a:lnTo>
                  <a:lnTo>
                    <a:pt x="508" y="210798"/>
                  </a:lnTo>
                  <a:lnTo>
                    <a:pt x="0" y="226176"/>
                  </a:lnTo>
                  <a:lnTo>
                    <a:pt x="590" y="241441"/>
                  </a:lnTo>
                  <a:lnTo>
                    <a:pt x="10685" y="285222"/>
                  </a:lnTo>
                  <a:lnTo>
                    <a:pt x="36499" y="313553"/>
                  </a:lnTo>
                  <a:lnTo>
                    <a:pt x="49316" y="316801"/>
                  </a:lnTo>
                  <a:lnTo>
                    <a:pt x="59461" y="315896"/>
                  </a:lnTo>
                  <a:lnTo>
                    <a:pt x="69562" y="313197"/>
                  </a:lnTo>
                  <a:lnTo>
                    <a:pt x="79567" y="308821"/>
                  </a:lnTo>
                  <a:lnTo>
                    <a:pt x="82506" y="307050"/>
                  </a:lnTo>
                  <a:lnTo>
                    <a:pt x="57402" y="307050"/>
                  </a:lnTo>
                  <a:lnTo>
                    <a:pt x="47093" y="305384"/>
                  </a:lnTo>
                  <a:lnTo>
                    <a:pt x="39126" y="299512"/>
                  </a:lnTo>
                  <a:lnTo>
                    <a:pt x="33525" y="288618"/>
                  </a:lnTo>
                  <a:lnTo>
                    <a:pt x="30312" y="271888"/>
                  </a:lnTo>
                  <a:lnTo>
                    <a:pt x="30171" y="259074"/>
                  </a:lnTo>
                  <a:lnTo>
                    <a:pt x="30373" y="246949"/>
                  </a:lnTo>
                  <a:lnTo>
                    <a:pt x="35680" y="199597"/>
                  </a:lnTo>
                  <a:lnTo>
                    <a:pt x="137403" y="164607"/>
                  </a:lnTo>
                  <a:lnTo>
                    <a:pt x="174275" y="164607"/>
                  </a:lnTo>
                  <a:lnTo>
                    <a:pt x="177506" y="152255"/>
                  </a:lnTo>
                  <a:lnTo>
                    <a:pt x="177822" y="150738"/>
                  </a:lnTo>
                  <a:lnTo>
                    <a:pt x="47945" y="150738"/>
                  </a:lnTo>
                  <a:lnTo>
                    <a:pt x="50889" y="139771"/>
                  </a:lnTo>
                  <a:lnTo>
                    <a:pt x="65766" y="91793"/>
                  </a:lnTo>
                  <a:lnTo>
                    <a:pt x="84892" y="52098"/>
                  </a:lnTo>
                  <a:lnTo>
                    <a:pt x="110423" y="18388"/>
                  </a:lnTo>
                  <a:lnTo>
                    <a:pt x="128545" y="9596"/>
                  </a:lnTo>
                  <a:lnTo>
                    <a:pt x="158046" y="9596"/>
                  </a:lnTo>
                  <a:lnTo>
                    <a:pt x="150316" y="3988"/>
                  </a:lnTo>
                  <a:lnTo>
                    <a:pt x="136364" y="0"/>
                  </a:lnTo>
                  <a:close/>
                </a:path>
                <a:path w="185420" h="316865">
                  <a:moveTo>
                    <a:pt x="174275" y="164607"/>
                  </a:moveTo>
                  <a:lnTo>
                    <a:pt x="137403" y="164607"/>
                  </a:lnTo>
                  <a:lnTo>
                    <a:pt x="135186" y="173630"/>
                  </a:lnTo>
                  <a:lnTo>
                    <a:pt x="132453" y="184157"/>
                  </a:lnTo>
                  <a:lnTo>
                    <a:pt x="120723" y="221538"/>
                  </a:lnTo>
                  <a:lnTo>
                    <a:pt x="100607" y="264417"/>
                  </a:lnTo>
                  <a:lnTo>
                    <a:pt x="74827" y="298393"/>
                  </a:lnTo>
                  <a:lnTo>
                    <a:pt x="57402" y="307050"/>
                  </a:lnTo>
                  <a:lnTo>
                    <a:pt x="82506" y="307050"/>
                  </a:lnTo>
                  <a:lnTo>
                    <a:pt x="117601" y="276867"/>
                  </a:lnTo>
                  <a:lnTo>
                    <a:pt x="142600" y="240994"/>
                  </a:lnTo>
                  <a:lnTo>
                    <a:pt x="163032" y="198409"/>
                  </a:lnTo>
                  <a:lnTo>
                    <a:pt x="173429" y="167842"/>
                  </a:lnTo>
                  <a:lnTo>
                    <a:pt x="174275" y="164607"/>
                  </a:lnTo>
                  <a:close/>
                </a:path>
                <a:path w="185420" h="316865">
                  <a:moveTo>
                    <a:pt x="158046" y="9596"/>
                  </a:moveTo>
                  <a:lnTo>
                    <a:pt x="128545" y="9596"/>
                  </a:lnTo>
                  <a:lnTo>
                    <a:pt x="141313" y="13024"/>
                  </a:lnTo>
                  <a:lnTo>
                    <a:pt x="149330" y="22283"/>
                  </a:lnTo>
                  <a:lnTo>
                    <a:pt x="153676" y="35589"/>
                  </a:lnTo>
                  <a:lnTo>
                    <a:pt x="155429" y="51156"/>
                  </a:lnTo>
                  <a:lnTo>
                    <a:pt x="155337" y="63337"/>
                  </a:lnTo>
                  <a:lnTo>
                    <a:pt x="150495" y="109399"/>
                  </a:lnTo>
                  <a:lnTo>
                    <a:pt x="47945" y="150738"/>
                  </a:lnTo>
                  <a:lnTo>
                    <a:pt x="177822" y="150738"/>
                  </a:lnTo>
                  <a:lnTo>
                    <a:pt x="180766" y="136621"/>
                  </a:lnTo>
                  <a:lnTo>
                    <a:pt x="183159" y="121056"/>
                  </a:lnTo>
                  <a:lnTo>
                    <a:pt x="184632" y="105678"/>
                  </a:lnTo>
                  <a:lnTo>
                    <a:pt x="185135" y="90601"/>
                  </a:lnTo>
                  <a:lnTo>
                    <a:pt x="184733" y="78803"/>
                  </a:lnTo>
                  <a:lnTo>
                    <a:pt x="176234" y="36375"/>
                  </a:lnTo>
                  <a:lnTo>
                    <a:pt x="161405" y="12033"/>
                  </a:lnTo>
                  <a:lnTo>
                    <a:pt x="158046" y="9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6"/>
            <p:cNvSpPr/>
            <p:nvPr/>
          </p:nvSpPr>
          <p:spPr>
            <a:xfrm>
              <a:off x="5826010" y="1073592"/>
              <a:ext cx="191621" cy="176493"/>
            </a:xfrm>
            <a:custGeom>
              <a:avLst/>
              <a:gdLst/>
              <a:ahLst/>
              <a:cxnLst/>
              <a:rect l="l" t="t" r="r" b="b"/>
              <a:pathLst>
                <a:path w="217170" h="200025">
                  <a:moveTo>
                    <a:pt x="22968" y="145236"/>
                  </a:moveTo>
                  <a:lnTo>
                    <a:pt x="9213" y="148992"/>
                  </a:lnTo>
                  <a:lnTo>
                    <a:pt x="0" y="158909"/>
                  </a:lnTo>
                  <a:lnTo>
                    <a:pt x="1186" y="176315"/>
                  </a:lnTo>
                  <a:lnTo>
                    <a:pt x="7390" y="188389"/>
                  </a:lnTo>
                  <a:lnTo>
                    <a:pt x="17124" y="195925"/>
                  </a:lnTo>
                  <a:lnTo>
                    <a:pt x="28900" y="199715"/>
                  </a:lnTo>
                  <a:lnTo>
                    <a:pt x="49000" y="197145"/>
                  </a:lnTo>
                  <a:lnTo>
                    <a:pt x="63043" y="190720"/>
                  </a:lnTo>
                  <a:lnTo>
                    <a:pt x="43070" y="190720"/>
                  </a:lnTo>
                  <a:lnTo>
                    <a:pt x="32171" y="190105"/>
                  </a:lnTo>
                  <a:lnTo>
                    <a:pt x="18709" y="184805"/>
                  </a:lnTo>
                  <a:lnTo>
                    <a:pt x="29800" y="178201"/>
                  </a:lnTo>
                  <a:lnTo>
                    <a:pt x="36884" y="166656"/>
                  </a:lnTo>
                  <a:lnTo>
                    <a:pt x="32647" y="149918"/>
                  </a:lnTo>
                  <a:lnTo>
                    <a:pt x="22968" y="145236"/>
                  </a:lnTo>
                  <a:close/>
                </a:path>
                <a:path w="217170" h="200025">
                  <a:moveTo>
                    <a:pt x="111658" y="167040"/>
                  </a:moveTo>
                  <a:lnTo>
                    <a:pt x="85816" y="167040"/>
                  </a:lnTo>
                  <a:lnTo>
                    <a:pt x="90939" y="177365"/>
                  </a:lnTo>
                  <a:lnTo>
                    <a:pt x="98963" y="186988"/>
                  </a:lnTo>
                  <a:lnTo>
                    <a:pt x="109907" y="194774"/>
                  </a:lnTo>
                  <a:lnTo>
                    <a:pt x="123794" y="199587"/>
                  </a:lnTo>
                  <a:lnTo>
                    <a:pt x="142581" y="197677"/>
                  </a:lnTo>
                  <a:lnTo>
                    <a:pt x="158821" y="191929"/>
                  </a:lnTo>
                  <a:lnTo>
                    <a:pt x="160904" y="190633"/>
                  </a:lnTo>
                  <a:lnTo>
                    <a:pt x="139621" y="190633"/>
                  </a:lnTo>
                  <a:lnTo>
                    <a:pt x="123613" y="187139"/>
                  </a:lnTo>
                  <a:lnTo>
                    <a:pt x="114526" y="177775"/>
                  </a:lnTo>
                  <a:lnTo>
                    <a:pt x="111658" y="167040"/>
                  </a:lnTo>
                  <a:close/>
                </a:path>
                <a:path w="217170" h="200025">
                  <a:moveTo>
                    <a:pt x="114731" y="9645"/>
                  </a:moveTo>
                  <a:lnTo>
                    <a:pt x="78115" y="9645"/>
                  </a:lnTo>
                  <a:lnTo>
                    <a:pt x="90152" y="11118"/>
                  </a:lnTo>
                  <a:lnTo>
                    <a:pt x="100598" y="18058"/>
                  </a:lnTo>
                  <a:lnTo>
                    <a:pt x="106221" y="33520"/>
                  </a:lnTo>
                  <a:lnTo>
                    <a:pt x="106015" y="40436"/>
                  </a:lnTo>
                  <a:lnTo>
                    <a:pt x="105215" y="48268"/>
                  </a:lnTo>
                  <a:lnTo>
                    <a:pt x="95865" y="92925"/>
                  </a:lnTo>
                  <a:lnTo>
                    <a:pt x="81376" y="145688"/>
                  </a:lnTo>
                  <a:lnTo>
                    <a:pt x="60091" y="182769"/>
                  </a:lnTo>
                  <a:lnTo>
                    <a:pt x="43070" y="190720"/>
                  </a:lnTo>
                  <a:lnTo>
                    <a:pt x="63043" y="190720"/>
                  </a:lnTo>
                  <a:lnTo>
                    <a:pt x="64386" y="190105"/>
                  </a:lnTo>
                  <a:lnTo>
                    <a:pt x="75411" y="181086"/>
                  </a:lnTo>
                  <a:lnTo>
                    <a:pt x="82436" y="172568"/>
                  </a:lnTo>
                  <a:lnTo>
                    <a:pt x="85816" y="167040"/>
                  </a:lnTo>
                  <a:lnTo>
                    <a:pt x="111658" y="167040"/>
                  </a:lnTo>
                  <a:lnTo>
                    <a:pt x="116981" y="128952"/>
                  </a:lnTo>
                  <a:lnTo>
                    <a:pt x="133775" y="61746"/>
                  </a:lnTo>
                  <a:lnTo>
                    <a:pt x="144780" y="32616"/>
                  </a:lnTo>
                  <a:lnTo>
                    <a:pt x="132595" y="32616"/>
                  </a:lnTo>
                  <a:lnTo>
                    <a:pt x="123555" y="17372"/>
                  </a:lnTo>
                  <a:lnTo>
                    <a:pt x="114731" y="9645"/>
                  </a:lnTo>
                  <a:close/>
                </a:path>
                <a:path w="217170" h="200025">
                  <a:moveTo>
                    <a:pt x="206195" y="127492"/>
                  </a:moveTo>
                  <a:lnTo>
                    <a:pt x="196807" y="127492"/>
                  </a:lnTo>
                  <a:lnTo>
                    <a:pt x="195923" y="129259"/>
                  </a:lnTo>
                  <a:lnTo>
                    <a:pt x="195039" y="132399"/>
                  </a:lnTo>
                  <a:lnTo>
                    <a:pt x="187314" y="151743"/>
                  </a:lnTo>
                  <a:lnTo>
                    <a:pt x="157825" y="184406"/>
                  </a:lnTo>
                  <a:lnTo>
                    <a:pt x="139621" y="190633"/>
                  </a:lnTo>
                  <a:lnTo>
                    <a:pt x="160904" y="190633"/>
                  </a:lnTo>
                  <a:lnTo>
                    <a:pt x="192823" y="161924"/>
                  </a:lnTo>
                  <a:lnTo>
                    <a:pt x="205934" y="134338"/>
                  </a:lnTo>
                  <a:lnTo>
                    <a:pt x="206195" y="127492"/>
                  </a:lnTo>
                  <a:close/>
                </a:path>
                <a:path w="217170" h="200025">
                  <a:moveTo>
                    <a:pt x="89662" y="0"/>
                  </a:moveTo>
                  <a:lnTo>
                    <a:pt x="42550" y="17658"/>
                  </a:lnTo>
                  <a:lnTo>
                    <a:pt x="16815" y="51021"/>
                  </a:lnTo>
                  <a:lnTo>
                    <a:pt x="11275" y="72231"/>
                  </a:lnTo>
                  <a:lnTo>
                    <a:pt x="20206" y="72231"/>
                  </a:lnTo>
                  <a:lnTo>
                    <a:pt x="21547" y="71347"/>
                  </a:lnTo>
                  <a:lnTo>
                    <a:pt x="22431" y="67385"/>
                  </a:lnTo>
                  <a:lnTo>
                    <a:pt x="30273" y="48349"/>
                  </a:lnTo>
                  <a:lnTo>
                    <a:pt x="59675" y="15934"/>
                  </a:lnTo>
                  <a:lnTo>
                    <a:pt x="78115" y="9645"/>
                  </a:lnTo>
                  <a:lnTo>
                    <a:pt x="114731" y="9645"/>
                  </a:lnTo>
                  <a:lnTo>
                    <a:pt x="112436" y="7635"/>
                  </a:lnTo>
                  <a:lnTo>
                    <a:pt x="100663" y="2235"/>
                  </a:lnTo>
                  <a:lnTo>
                    <a:pt x="89662" y="0"/>
                  </a:lnTo>
                  <a:close/>
                </a:path>
                <a:path w="217170" h="200025">
                  <a:moveTo>
                    <a:pt x="207661" y="9938"/>
                  </a:moveTo>
                  <a:lnTo>
                    <a:pt x="183581" y="9938"/>
                  </a:lnTo>
                  <a:lnTo>
                    <a:pt x="196307" y="12881"/>
                  </a:lnTo>
                  <a:lnTo>
                    <a:pt x="186524" y="21050"/>
                  </a:lnTo>
                  <a:lnTo>
                    <a:pt x="180104" y="33061"/>
                  </a:lnTo>
                  <a:lnTo>
                    <a:pt x="182917" y="47331"/>
                  </a:lnTo>
                  <a:lnTo>
                    <a:pt x="194011" y="53631"/>
                  </a:lnTo>
                  <a:lnTo>
                    <a:pt x="206609" y="50761"/>
                  </a:lnTo>
                  <a:lnTo>
                    <a:pt x="216656" y="41658"/>
                  </a:lnTo>
                  <a:lnTo>
                    <a:pt x="215338" y="22880"/>
                  </a:lnTo>
                  <a:lnTo>
                    <a:pt x="208576" y="10587"/>
                  </a:lnTo>
                  <a:lnTo>
                    <a:pt x="207661" y="9938"/>
                  </a:lnTo>
                  <a:close/>
                </a:path>
                <a:path w="217170" h="200025">
                  <a:moveTo>
                    <a:pt x="187477" y="297"/>
                  </a:moveTo>
                  <a:lnTo>
                    <a:pt x="144795" y="16516"/>
                  </a:lnTo>
                  <a:lnTo>
                    <a:pt x="132595" y="32616"/>
                  </a:lnTo>
                  <a:lnTo>
                    <a:pt x="144780" y="32616"/>
                  </a:lnTo>
                  <a:lnTo>
                    <a:pt x="147584" y="27415"/>
                  </a:lnTo>
                  <a:lnTo>
                    <a:pt x="157704" y="16385"/>
                  </a:lnTo>
                  <a:lnTo>
                    <a:pt x="171437" y="10021"/>
                  </a:lnTo>
                  <a:lnTo>
                    <a:pt x="207661" y="9938"/>
                  </a:lnTo>
                  <a:lnTo>
                    <a:pt x="198560" y="3489"/>
                  </a:lnTo>
                  <a:lnTo>
                    <a:pt x="187477" y="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7"/>
            <p:cNvSpPr/>
            <p:nvPr/>
          </p:nvSpPr>
          <p:spPr>
            <a:xfrm>
              <a:off x="5199216" y="665024"/>
              <a:ext cx="262778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423" y="0"/>
                  </a:lnTo>
                </a:path>
              </a:pathLst>
            </a:custGeom>
            <a:ln w="19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8"/>
            <p:cNvSpPr/>
            <p:nvPr/>
          </p:nvSpPr>
          <p:spPr>
            <a:xfrm>
              <a:off x="5199216" y="740812"/>
              <a:ext cx="262778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454" y="0"/>
                  </a:lnTo>
                </a:path>
              </a:pathLst>
            </a:custGeom>
            <a:ln w="19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9"/>
            <p:cNvSpPr/>
            <p:nvPr/>
          </p:nvSpPr>
          <p:spPr>
            <a:xfrm>
              <a:off x="5610211" y="525284"/>
              <a:ext cx="163606" cy="279587"/>
            </a:xfrm>
            <a:custGeom>
              <a:avLst/>
              <a:gdLst/>
              <a:ahLst/>
              <a:cxnLst/>
              <a:rect l="l" t="t" r="r" b="b"/>
              <a:pathLst>
                <a:path w="185420" h="316865">
                  <a:moveTo>
                    <a:pt x="136416" y="0"/>
                  </a:moveTo>
                  <a:lnTo>
                    <a:pt x="96355" y="13681"/>
                  </a:lnTo>
                  <a:lnTo>
                    <a:pt x="68090" y="39370"/>
                  </a:lnTo>
                  <a:lnTo>
                    <a:pt x="42941" y="74939"/>
                  </a:lnTo>
                  <a:lnTo>
                    <a:pt x="22340" y="117374"/>
                  </a:lnTo>
                  <a:lnTo>
                    <a:pt x="7718" y="163663"/>
                  </a:lnTo>
                  <a:lnTo>
                    <a:pt x="508" y="210796"/>
                  </a:lnTo>
                  <a:lnTo>
                    <a:pt x="0" y="226174"/>
                  </a:lnTo>
                  <a:lnTo>
                    <a:pt x="589" y="241439"/>
                  </a:lnTo>
                  <a:lnTo>
                    <a:pt x="10674" y="285220"/>
                  </a:lnTo>
                  <a:lnTo>
                    <a:pt x="36489" y="313551"/>
                  </a:lnTo>
                  <a:lnTo>
                    <a:pt x="49313" y="316800"/>
                  </a:lnTo>
                  <a:lnTo>
                    <a:pt x="59463" y="315894"/>
                  </a:lnTo>
                  <a:lnTo>
                    <a:pt x="69569" y="313195"/>
                  </a:lnTo>
                  <a:lnTo>
                    <a:pt x="79579" y="308819"/>
                  </a:lnTo>
                  <a:lnTo>
                    <a:pt x="82519" y="307048"/>
                  </a:lnTo>
                  <a:lnTo>
                    <a:pt x="57428" y="307048"/>
                  </a:lnTo>
                  <a:lnTo>
                    <a:pt x="47107" y="305382"/>
                  </a:lnTo>
                  <a:lnTo>
                    <a:pt x="39134" y="299513"/>
                  </a:lnTo>
                  <a:lnTo>
                    <a:pt x="33529" y="288624"/>
                  </a:lnTo>
                  <a:lnTo>
                    <a:pt x="30313" y="271901"/>
                  </a:lnTo>
                  <a:lnTo>
                    <a:pt x="30172" y="259084"/>
                  </a:lnTo>
                  <a:lnTo>
                    <a:pt x="30374" y="246957"/>
                  </a:lnTo>
                  <a:lnTo>
                    <a:pt x="35678" y="199606"/>
                  </a:lnTo>
                  <a:lnTo>
                    <a:pt x="137434" y="164605"/>
                  </a:lnTo>
                  <a:lnTo>
                    <a:pt x="174331" y="164605"/>
                  </a:lnTo>
                  <a:lnTo>
                    <a:pt x="177563" y="152253"/>
                  </a:lnTo>
                  <a:lnTo>
                    <a:pt x="177880" y="150736"/>
                  </a:lnTo>
                  <a:lnTo>
                    <a:pt x="47975" y="150736"/>
                  </a:lnTo>
                  <a:lnTo>
                    <a:pt x="50909" y="139760"/>
                  </a:lnTo>
                  <a:lnTo>
                    <a:pt x="65775" y="91783"/>
                  </a:lnTo>
                  <a:lnTo>
                    <a:pt x="84914" y="52098"/>
                  </a:lnTo>
                  <a:lnTo>
                    <a:pt x="110441" y="18376"/>
                  </a:lnTo>
                  <a:lnTo>
                    <a:pt x="128556" y="9566"/>
                  </a:lnTo>
                  <a:lnTo>
                    <a:pt x="158054" y="9566"/>
                  </a:lnTo>
                  <a:lnTo>
                    <a:pt x="150371" y="3992"/>
                  </a:lnTo>
                  <a:lnTo>
                    <a:pt x="136416" y="0"/>
                  </a:lnTo>
                  <a:close/>
                </a:path>
                <a:path w="185420" h="316865">
                  <a:moveTo>
                    <a:pt x="174331" y="164605"/>
                  </a:moveTo>
                  <a:lnTo>
                    <a:pt x="137434" y="164605"/>
                  </a:lnTo>
                  <a:lnTo>
                    <a:pt x="135216" y="173628"/>
                  </a:lnTo>
                  <a:lnTo>
                    <a:pt x="132483" y="184155"/>
                  </a:lnTo>
                  <a:lnTo>
                    <a:pt x="120753" y="221536"/>
                  </a:lnTo>
                  <a:lnTo>
                    <a:pt x="100635" y="264415"/>
                  </a:lnTo>
                  <a:lnTo>
                    <a:pt x="74844" y="298391"/>
                  </a:lnTo>
                  <a:lnTo>
                    <a:pt x="57428" y="307048"/>
                  </a:lnTo>
                  <a:lnTo>
                    <a:pt x="82519" y="307048"/>
                  </a:lnTo>
                  <a:lnTo>
                    <a:pt x="117631" y="276865"/>
                  </a:lnTo>
                  <a:lnTo>
                    <a:pt x="142642" y="240992"/>
                  </a:lnTo>
                  <a:lnTo>
                    <a:pt x="163083" y="198407"/>
                  </a:lnTo>
                  <a:lnTo>
                    <a:pt x="173484" y="167840"/>
                  </a:lnTo>
                  <a:lnTo>
                    <a:pt x="174331" y="164605"/>
                  </a:lnTo>
                  <a:close/>
                </a:path>
                <a:path w="185420" h="316865">
                  <a:moveTo>
                    <a:pt x="158054" y="9566"/>
                  </a:moveTo>
                  <a:lnTo>
                    <a:pt x="128556" y="9566"/>
                  </a:lnTo>
                  <a:lnTo>
                    <a:pt x="141327" y="12995"/>
                  </a:lnTo>
                  <a:lnTo>
                    <a:pt x="149349" y="22258"/>
                  </a:lnTo>
                  <a:lnTo>
                    <a:pt x="153700" y="35563"/>
                  </a:lnTo>
                  <a:lnTo>
                    <a:pt x="155457" y="51121"/>
                  </a:lnTo>
                  <a:lnTo>
                    <a:pt x="155366" y="63309"/>
                  </a:lnTo>
                  <a:lnTo>
                    <a:pt x="150529" y="109375"/>
                  </a:lnTo>
                  <a:lnTo>
                    <a:pt x="47975" y="150736"/>
                  </a:lnTo>
                  <a:lnTo>
                    <a:pt x="177880" y="150736"/>
                  </a:lnTo>
                  <a:lnTo>
                    <a:pt x="180825" y="136619"/>
                  </a:lnTo>
                  <a:lnTo>
                    <a:pt x="183219" y="121054"/>
                  </a:lnTo>
                  <a:lnTo>
                    <a:pt x="184693" y="105676"/>
                  </a:lnTo>
                  <a:lnTo>
                    <a:pt x="185196" y="90599"/>
                  </a:lnTo>
                  <a:lnTo>
                    <a:pt x="184794" y="78803"/>
                  </a:lnTo>
                  <a:lnTo>
                    <a:pt x="176295" y="36381"/>
                  </a:lnTo>
                  <a:lnTo>
                    <a:pt x="161463" y="12040"/>
                  </a:lnTo>
                  <a:lnTo>
                    <a:pt x="158054" y="95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8" name="object 10"/>
            <p:cNvSpPr/>
            <p:nvPr/>
          </p:nvSpPr>
          <p:spPr>
            <a:xfrm>
              <a:off x="5803449" y="628008"/>
              <a:ext cx="191621" cy="176493"/>
            </a:xfrm>
            <a:custGeom>
              <a:avLst/>
              <a:gdLst/>
              <a:ahLst/>
              <a:cxnLst/>
              <a:rect l="l" t="t" r="r" b="b"/>
              <a:pathLst>
                <a:path w="217170" h="200025">
                  <a:moveTo>
                    <a:pt x="23000" y="145240"/>
                  </a:moveTo>
                  <a:lnTo>
                    <a:pt x="9221" y="148992"/>
                  </a:lnTo>
                  <a:lnTo>
                    <a:pt x="0" y="158898"/>
                  </a:lnTo>
                  <a:lnTo>
                    <a:pt x="1187" y="176307"/>
                  </a:lnTo>
                  <a:lnTo>
                    <a:pt x="7395" y="188385"/>
                  </a:lnTo>
                  <a:lnTo>
                    <a:pt x="17129" y="195923"/>
                  </a:lnTo>
                  <a:lnTo>
                    <a:pt x="28900" y="199715"/>
                  </a:lnTo>
                  <a:lnTo>
                    <a:pt x="49002" y="197148"/>
                  </a:lnTo>
                  <a:lnTo>
                    <a:pt x="63072" y="190719"/>
                  </a:lnTo>
                  <a:lnTo>
                    <a:pt x="43126" y="190719"/>
                  </a:lnTo>
                  <a:lnTo>
                    <a:pt x="32216" y="190111"/>
                  </a:lnTo>
                  <a:lnTo>
                    <a:pt x="18765" y="184846"/>
                  </a:lnTo>
                  <a:lnTo>
                    <a:pt x="29809" y="178220"/>
                  </a:lnTo>
                  <a:lnTo>
                    <a:pt x="36900" y="166674"/>
                  </a:lnTo>
                  <a:lnTo>
                    <a:pt x="32682" y="149936"/>
                  </a:lnTo>
                  <a:lnTo>
                    <a:pt x="23000" y="145240"/>
                  </a:lnTo>
                  <a:close/>
                </a:path>
                <a:path w="217170" h="200025">
                  <a:moveTo>
                    <a:pt x="111713" y="167026"/>
                  </a:moveTo>
                  <a:lnTo>
                    <a:pt x="85839" y="167026"/>
                  </a:lnTo>
                  <a:lnTo>
                    <a:pt x="90973" y="177340"/>
                  </a:lnTo>
                  <a:lnTo>
                    <a:pt x="98993" y="186963"/>
                  </a:lnTo>
                  <a:lnTo>
                    <a:pt x="109927" y="194755"/>
                  </a:lnTo>
                  <a:lnTo>
                    <a:pt x="123803" y="199579"/>
                  </a:lnTo>
                  <a:lnTo>
                    <a:pt x="142593" y="197676"/>
                  </a:lnTo>
                  <a:lnTo>
                    <a:pt x="158838" y="191938"/>
                  </a:lnTo>
                  <a:lnTo>
                    <a:pt x="160938" y="190633"/>
                  </a:lnTo>
                  <a:lnTo>
                    <a:pt x="139669" y="190633"/>
                  </a:lnTo>
                  <a:lnTo>
                    <a:pt x="123666" y="187139"/>
                  </a:lnTo>
                  <a:lnTo>
                    <a:pt x="114582" y="177773"/>
                  </a:lnTo>
                  <a:lnTo>
                    <a:pt x="111713" y="167026"/>
                  </a:lnTo>
                  <a:close/>
                </a:path>
                <a:path w="217170" h="200025">
                  <a:moveTo>
                    <a:pt x="114798" y="9645"/>
                  </a:moveTo>
                  <a:lnTo>
                    <a:pt x="78156" y="9645"/>
                  </a:lnTo>
                  <a:lnTo>
                    <a:pt x="90187" y="11118"/>
                  </a:lnTo>
                  <a:lnTo>
                    <a:pt x="100642" y="18054"/>
                  </a:lnTo>
                  <a:lnTo>
                    <a:pt x="106277" y="33504"/>
                  </a:lnTo>
                  <a:lnTo>
                    <a:pt x="106071" y="40424"/>
                  </a:lnTo>
                  <a:lnTo>
                    <a:pt x="105273" y="48254"/>
                  </a:lnTo>
                  <a:lnTo>
                    <a:pt x="95919" y="92894"/>
                  </a:lnTo>
                  <a:lnTo>
                    <a:pt x="81417" y="145657"/>
                  </a:lnTo>
                  <a:lnTo>
                    <a:pt x="60136" y="182754"/>
                  </a:lnTo>
                  <a:lnTo>
                    <a:pt x="43126" y="190719"/>
                  </a:lnTo>
                  <a:lnTo>
                    <a:pt x="63072" y="190719"/>
                  </a:lnTo>
                  <a:lnTo>
                    <a:pt x="64396" y="190111"/>
                  </a:lnTo>
                  <a:lnTo>
                    <a:pt x="75421" y="181098"/>
                  </a:lnTo>
                  <a:lnTo>
                    <a:pt x="82451" y="172575"/>
                  </a:lnTo>
                  <a:lnTo>
                    <a:pt x="85839" y="167026"/>
                  </a:lnTo>
                  <a:lnTo>
                    <a:pt x="111713" y="167026"/>
                  </a:lnTo>
                  <a:lnTo>
                    <a:pt x="117014" y="128952"/>
                  </a:lnTo>
                  <a:lnTo>
                    <a:pt x="133833" y="61748"/>
                  </a:lnTo>
                  <a:lnTo>
                    <a:pt x="144848" y="32609"/>
                  </a:lnTo>
                  <a:lnTo>
                    <a:pt x="132658" y="32609"/>
                  </a:lnTo>
                  <a:lnTo>
                    <a:pt x="123613" y="17357"/>
                  </a:lnTo>
                  <a:lnTo>
                    <a:pt x="114798" y="9645"/>
                  </a:lnTo>
                  <a:close/>
                </a:path>
                <a:path w="217170" h="200025">
                  <a:moveTo>
                    <a:pt x="206284" y="127463"/>
                  </a:moveTo>
                  <a:lnTo>
                    <a:pt x="196896" y="127463"/>
                  </a:lnTo>
                  <a:lnTo>
                    <a:pt x="195982" y="129261"/>
                  </a:lnTo>
                  <a:lnTo>
                    <a:pt x="195098" y="132400"/>
                  </a:lnTo>
                  <a:lnTo>
                    <a:pt x="187384" y="151740"/>
                  </a:lnTo>
                  <a:lnTo>
                    <a:pt x="157896" y="184402"/>
                  </a:lnTo>
                  <a:lnTo>
                    <a:pt x="139669" y="190633"/>
                  </a:lnTo>
                  <a:lnTo>
                    <a:pt x="160938" y="190633"/>
                  </a:lnTo>
                  <a:lnTo>
                    <a:pt x="192866" y="161964"/>
                  </a:lnTo>
                  <a:lnTo>
                    <a:pt x="206016" y="134351"/>
                  </a:lnTo>
                  <a:lnTo>
                    <a:pt x="206284" y="127463"/>
                  </a:lnTo>
                  <a:close/>
                </a:path>
                <a:path w="217170" h="200025">
                  <a:moveTo>
                    <a:pt x="89710" y="0"/>
                  </a:moveTo>
                  <a:lnTo>
                    <a:pt x="42588" y="17655"/>
                  </a:lnTo>
                  <a:lnTo>
                    <a:pt x="16847" y="51014"/>
                  </a:lnTo>
                  <a:lnTo>
                    <a:pt x="11303" y="72233"/>
                  </a:lnTo>
                  <a:lnTo>
                    <a:pt x="20234" y="72233"/>
                  </a:lnTo>
                  <a:lnTo>
                    <a:pt x="21575" y="71349"/>
                  </a:lnTo>
                  <a:lnTo>
                    <a:pt x="22459" y="67356"/>
                  </a:lnTo>
                  <a:lnTo>
                    <a:pt x="30303" y="48328"/>
                  </a:lnTo>
                  <a:lnTo>
                    <a:pt x="59713" y="15928"/>
                  </a:lnTo>
                  <a:lnTo>
                    <a:pt x="78156" y="9645"/>
                  </a:lnTo>
                  <a:lnTo>
                    <a:pt x="114798" y="9645"/>
                  </a:lnTo>
                  <a:lnTo>
                    <a:pt x="112486" y="7622"/>
                  </a:lnTo>
                  <a:lnTo>
                    <a:pt x="100708" y="2228"/>
                  </a:lnTo>
                  <a:lnTo>
                    <a:pt x="89710" y="0"/>
                  </a:lnTo>
                  <a:close/>
                </a:path>
                <a:path w="217170" h="200025">
                  <a:moveTo>
                    <a:pt x="207756" y="9940"/>
                  </a:moveTo>
                  <a:lnTo>
                    <a:pt x="183665" y="9940"/>
                  </a:lnTo>
                  <a:lnTo>
                    <a:pt x="196382" y="12885"/>
                  </a:lnTo>
                  <a:lnTo>
                    <a:pt x="186595" y="21055"/>
                  </a:lnTo>
                  <a:lnTo>
                    <a:pt x="180188" y="33071"/>
                  </a:lnTo>
                  <a:lnTo>
                    <a:pt x="183009" y="47345"/>
                  </a:lnTo>
                  <a:lnTo>
                    <a:pt x="194107" y="53636"/>
                  </a:lnTo>
                  <a:lnTo>
                    <a:pt x="206689" y="50755"/>
                  </a:lnTo>
                  <a:lnTo>
                    <a:pt x="216742" y="41641"/>
                  </a:lnTo>
                  <a:lnTo>
                    <a:pt x="215425" y="22869"/>
                  </a:lnTo>
                  <a:lnTo>
                    <a:pt x="208662" y="10581"/>
                  </a:lnTo>
                  <a:lnTo>
                    <a:pt x="207756" y="9940"/>
                  </a:lnTo>
                  <a:close/>
                </a:path>
                <a:path w="217170" h="200025">
                  <a:moveTo>
                    <a:pt x="187558" y="298"/>
                  </a:moveTo>
                  <a:lnTo>
                    <a:pt x="144862" y="16511"/>
                  </a:lnTo>
                  <a:lnTo>
                    <a:pt x="132658" y="32609"/>
                  </a:lnTo>
                  <a:lnTo>
                    <a:pt x="144848" y="32609"/>
                  </a:lnTo>
                  <a:lnTo>
                    <a:pt x="147655" y="27407"/>
                  </a:lnTo>
                  <a:lnTo>
                    <a:pt x="157775" y="16382"/>
                  </a:lnTo>
                  <a:lnTo>
                    <a:pt x="171501" y="10022"/>
                  </a:lnTo>
                  <a:lnTo>
                    <a:pt x="207756" y="9940"/>
                  </a:lnTo>
                  <a:lnTo>
                    <a:pt x="198643" y="3487"/>
                  </a:lnTo>
                  <a:lnTo>
                    <a:pt x="187558" y="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708665" y="1032512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 ‘experiment’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37742" y="1853915"/>
            <a:ext cx="350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spike count follows a Poisson distribution with 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576699" y="4931869"/>
            <a:ext cx="1892520" cy="369332"/>
            <a:chOff x="8147081" y="5034900"/>
            <a:chExt cx="1892520" cy="369332"/>
          </a:xfrm>
        </p:grpSpPr>
        <p:sp>
          <p:nvSpPr>
            <p:cNvPr id="85" name="TextBox 84"/>
            <p:cNvSpPr txBox="1"/>
            <p:nvPr/>
          </p:nvSpPr>
          <p:spPr>
            <a:xfrm>
              <a:off x="8147081" y="50349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Goal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estimate </a:t>
              </a:r>
            </a:p>
          </p:txBody>
        </p:sp>
        <p:sp>
          <p:nvSpPr>
            <p:cNvPr id="102" name="object 9"/>
            <p:cNvSpPr/>
            <p:nvPr/>
          </p:nvSpPr>
          <p:spPr>
            <a:xfrm>
              <a:off x="9875995" y="5074136"/>
              <a:ext cx="163606" cy="279587"/>
            </a:xfrm>
            <a:custGeom>
              <a:avLst/>
              <a:gdLst/>
              <a:ahLst/>
              <a:cxnLst/>
              <a:rect l="l" t="t" r="r" b="b"/>
              <a:pathLst>
                <a:path w="185420" h="316865">
                  <a:moveTo>
                    <a:pt x="136416" y="0"/>
                  </a:moveTo>
                  <a:lnTo>
                    <a:pt x="96355" y="13681"/>
                  </a:lnTo>
                  <a:lnTo>
                    <a:pt x="68090" y="39370"/>
                  </a:lnTo>
                  <a:lnTo>
                    <a:pt x="42941" y="74939"/>
                  </a:lnTo>
                  <a:lnTo>
                    <a:pt x="22340" y="117374"/>
                  </a:lnTo>
                  <a:lnTo>
                    <a:pt x="7718" y="163663"/>
                  </a:lnTo>
                  <a:lnTo>
                    <a:pt x="508" y="210796"/>
                  </a:lnTo>
                  <a:lnTo>
                    <a:pt x="0" y="226174"/>
                  </a:lnTo>
                  <a:lnTo>
                    <a:pt x="589" y="241439"/>
                  </a:lnTo>
                  <a:lnTo>
                    <a:pt x="10674" y="285220"/>
                  </a:lnTo>
                  <a:lnTo>
                    <a:pt x="36489" y="313551"/>
                  </a:lnTo>
                  <a:lnTo>
                    <a:pt x="49313" y="316800"/>
                  </a:lnTo>
                  <a:lnTo>
                    <a:pt x="59463" y="315894"/>
                  </a:lnTo>
                  <a:lnTo>
                    <a:pt x="69569" y="313195"/>
                  </a:lnTo>
                  <a:lnTo>
                    <a:pt x="79579" y="308819"/>
                  </a:lnTo>
                  <a:lnTo>
                    <a:pt x="82519" y="307048"/>
                  </a:lnTo>
                  <a:lnTo>
                    <a:pt x="57428" y="307048"/>
                  </a:lnTo>
                  <a:lnTo>
                    <a:pt x="47107" y="305382"/>
                  </a:lnTo>
                  <a:lnTo>
                    <a:pt x="39134" y="299513"/>
                  </a:lnTo>
                  <a:lnTo>
                    <a:pt x="33529" y="288624"/>
                  </a:lnTo>
                  <a:lnTo>
                    <a:pt x="30313" y="271901"/>
                  </a:lnTo>
                  <a:lnTo>
                    <a:pt x="30172" y="259084"/>
                  </a:lnTo>
                  <a:lnTo>
                    <a:pt x="30374" y="246957"/>
                  </a:lnTo>
                  <a:lnTo>
                    <a:pt x="35678" y="199606"/>
                  </a:lnTo>
                  <a:lnTo>
                    <a:pt x="137434" y="164605"/>
                  </a:lnTo>
                  <a:lnTo>
                    <a:pt x="174331" y="164605"/>
                  </a:lnTo>
                  <a:lnTo>
                    <a:pt x="177563" y="152253"/>
                  </a:lnTo>
                  <a:lnTo>
                    <a:pt x="177880" y="150736"/>
                  </a:lnTo>
                  <a:lnTo>
                    <a:pt x="47975" y="150736"/>
                  </a:lnTo>
                  <a:lnTo>
                    <a:pt x="50909" y="139760"/>
                  </a:lnTo>
                  <a:lnTo>
                    <a:pt x="65775" y="91783"/>
                  </a:lnTo>
                  <a:lnTo>
                    <a:pt x="84914" y="52098"/>
                  </a:lnTo>
                  <a:lnTo>
                    <a:pt x="110441" y="18376"/>
                  </a:lnTo>
                  <a:lnTo>
                    <a:pt x="128556" y="9566"/>
                  </a:lnTo>
                  <a:lnTo>
                    <a:pt x="158054" y="9566"/>
                  </a:lnTo>
                  <a:lnTo>
                    <a:pt x="150371" y="3992"/>
                  </a:lnTo>
                  <a:lnTo>
                    <a:pt x="136416" y="0"/>
                  </a:lnTo>
                  <a:close/>
                </a:path>
                <a:path w="185420" h="316865">
                  <a:moveTo>
                    <a:pt x="174331" y="164605"/>
                  </a:moveTo>
                  <a:lnTo>
                    <a:pt x="137434" y="164605"/>
                  </a:lnTo>
                  <a:lnTo>
                    <a:pt x="135216" y="173628"/>
                  </a:lnTo>
                  <a:lnTo>
                    <a:pt x="132483" y="184155"/>
                  </a:lnTo>
                  <a:lnTo>
                    <a:pt x="120753" y="221536"/>
                  </a:lnTo>
                  <a:lnTo>
                    <a:pt x="100635" y="264415"/>
                  </a:lnTo>
                  <a:lnTo>
                    <a:pt x="74844" y="298391"/>
                  </a:lnTo>
                  <a:lnTo>
                    <a:pt x="57428" y="307048"/>
                  </a:lnTo>
                  <a:lnTo>
                    <a:pt x="82519" y="307048"/>
                  </a:lnTo>
                  <a:lnTo>
                    <a:pt x="117631" y="276865"/>
                  </a:lnTo>
                  <a:lnTo>
                    <a:pt x="142642" y="240992"/>
                  </a:lnTo>
                  <a:lnTo>
                    <a:pt x="163083" y="198407"/>
                  </a:lnTo>
                  <a:lnTo>
                    <a:pt x="173484" y="167840"/>
                  </a:lnTo>
                  <a:lnTo>
                    <a:pt x="174331" y="164605"/>
                  </a:lnTo>
                  <a:close/>
                </a:path>
                <a:path w="185420" h="316865">
                  <a:moveTo>
                    <a:pt x="158054" y="9566"/>
                  </a:moveTo>
                  <a:lnTo>
                    <a:pt x="128556" y="9566"/>
                  </a:lnTo>
                  <a:lnTo>
                    <a:pt x="141327" y="12995"/>
                  </a:lnTo>
                  <a:lnTo>
                    <a:pt x="149349" y="22258"/>
                  </a:lnTo>
                  <a:lnTo>
                    <a:pt x="153700" y="35563"/>
                  </a:lnTo>
                  <a:lnTo>
                    <a:pt x="155457" y="51121"/>
                  </a:lnTo>
                  <a:lnTo>
                    <a:pt x="155366" y="63309"/>
                  </a:lnTo>
                  <a:lnTo>
                    <a:pt x="150529" y="109375"/>
                  </a:lnTo>
                  <a:lnTo>
                    <a:pt x="47975" y="150736"/>
                  </a:lnTo>
                  <a:lnTo>
                    <a:pt x="177880" y="150736"/>
                  </a:lnTo>
                  <a:lnTo>
                    <a:pt x="180825" y="136619"/>
                  </a:lnTo>
                  <a:lnTo>
                    <a:pt x="183219" y="121054"/>
                  </a:lnTo>
                  <a:lnTo>
                    <a:pt x="184693" y="105676"/>
                  </a:lnTo>
                  <a:lnTo>
                    <a:pt x="185196" y="90599"/>
                  </a:lnTo>
                  <a:lnTo>
                    <a:pt x="184794" y="78803"/>
                  </a:lnTo>
                  <a:lnTo>
                    <a:pt x="176295" y="36381"/>
                  </a:lnTo>
                  <a:lnTo>
                    <a:pt x="161463" y="12040"/>
                  </a:lnTo>
                  <a:lnTo>
                    <a:pt x="158054" y="95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2195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1467</Words>
  <Application>Microsoft Office PowerPoint</Application>
  <PresentationFormat>Widescreen</PresentationFormat>
  <Paragraphs>544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MS Gothic</vt:lpstr>
      <vt:lpstr>Arial</vt:lpstr>
      <vt:lpstr>Calibri</vt:lpstr>
      <vt:lpstr>Calibri Light</vt:lpstr>
      <vt:lpstr>DejaVu Sans Condensed</vt:lpstr>
      <vt:lpstr>Georgia</vt:lpstr>
      <vt:lpstr>Gill Sans MT</vt:lpstr>
      <vt:lpstr>Lucida Sans</vt:lpstr>
      <vt:lpstr>Microsoft Sans Serif</vt:lpstr>
      <vt:lpstr>Palatino Linotype</vt:lpstr>
      <vt:lpstr>Symbol</vt:lpstr>
      <vt:lpstr>Tahoma</vt:lpstr>
      <vt:lpstr>Times New Roman</vt:lpstr>
      <vt:lpstr>Trebuchet MS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simple example #1: linear Poisson neuron</vt:lpstr>
      <vt:lpstr>simple example #1: linear Poisson neuron</vt:lpstr>
      <vt:lpstr>simple example #1: linear Poisson neuron</vt:lpstr>
      <vt:lpstr>Quick note: the Poisson distribution</vt:lpstr>
      <vt:lpstr>Maximum Likelihood Estimation:</vt:lpstr>
      <vt:lpstr>Maximum Likelihood Estimation:</vt:lpstr>
      <vt:lpstr>Maximum Likelihood Estimation:</vt:lpstr>
      <vt:lpstr>Maximum Likelihood Estimation:</vt:lpstr>
      <vt:lpstr>Likelihood function:</vt:lpstr>
      <vt:lpstr>Likelihood function:</vt:lpstr>
      <vt:lpstr>PowerPoint Presentation</vt:lpstr>
      <vt:lpstr>example #2: unknown neuron</vt:lpstr>
      <vt:lpstr>Example 3: unknown neuron</vt:lpstr>
      <vt:lpstr>PowerPoint Presentation</vt:lpstr>
      <vt:lpstr>What is a GLM?</vt:lpstr>
      <vt:lpstr>PowerPoint Presentation</vt:lpstr>
      <vt:lpstr>PowerPoint Presentation</vt:lpstr>
      <vt:lpstr>PowerPoint Presentation</vt:lpstr>
      <vt:lpstr>PowerPoint Presentation</vt:lpstr>
      <vt:lpstr>Applying it to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up to following matrix version:</vt:lpstr>
      <vt:lpstr>PowerPoint Presentation</vt:lpstr>
      <vt:lpstr>PowerPoint Presentation</vt:lpstr>
      <vt:lpstr>PowerPoint Presentation</vt:lpstr>
      <vt:lpstr>Poisson GLM</vt:lpstr>
      <vt:lpstr>Poisson GLM with spike-history dependence</vt:lpstr>
      <vt:lpstr>PowerPoint Presentation</vt:lpstr>
      <vt:lpstr>PowerPoint Presentation</vt:lpstr>
      <vt:lpstr>PowerPoint Presentation</vt:lpstr>
      <vt:lpstr>PowerPoint Presentation</vt:lpstr>
      <vt:lpstr>multi-neuron GLM</vt:lpstr>
      <vt:lpstr>multi-neuron GLM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Models for Neural Data: from Regression / GLMs to Latent Variables</dc:title>
  <dc:creator>Le Nhat</dc:creator>
  <cp:lastModifiedBy>Le Nhat</cp:lastModifiedBy>
  <cp:revision>23</cp:revision>
  <dcterms:created xsi:type="dcterms:W3CDTF">2018-06-17T14:35:24Z</dcterms:created>
  <dcterms:modified xsi:type="dcterms:W3CDTF">2018-07-03T13:10:05Z</dcterms:modified>
</cp:coreProperties>
</file>