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61" r:id="rId3"/>
    <p:sldId id="289" r:id="rId4"/>
    <p:sldId id="291" r:id="rId5"/>
    <p:sldId id="293" r:id="rId6"/>
    <p:sldId id="294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Fira Sans" panose="020B05030500000200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FFA"/>
    <a:srgbClr val="225AA0"/>
    <a:srgbClr val="16A34A"/>
    <a:srgbClr val="EAB308"/>
    <a:srgbClr val="E11D48"/>
    <a:srgbClr val="FDEDF0"/>
    <a:srgbClr val="F7C5D0"/>
    <a:srgbClr val="4E8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9"/>
  </p:normalViewPr>
  <p:slideViewPr>
    <p:cSldViewPr snapToGrid="0">
      <p:cViewPr>
        <p:scale>
          <a:sx n="299" d="100"/>
          <a:sy n="299" d="100"/>
        </p:scale>
        <p:origin x="648" y="-6475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ec8204d7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3ec8204d7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96c5e74a8e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6" name="Google Shape;2056;g96c5e74a8e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56160e29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56160e29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78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g96c5e74a8e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4" name="Google Shape;4834;g96c5e74a8e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6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g96c5e74a8e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4" name="Google Shape;4834;g96c5e74a8e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48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g96c5e74a8e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4" name="Google Shape;4834;g96c5e74a8e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9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35B3291-C3E5-F64D-4D93-7C4128F793F2}"/>
              </a:ext>
            </a:extLst>
          </p:cNvPr>
          <p:cNvSpPr/>
          <p:nvPr userDrawn="1"/>
        </p:nvSpPr>
        <p:spPr>
          <a:xfrm>
            <a:off x="8752115" y="3588435"/>
            <a:ext cx="287383" cy="265694"/>
          </a:xfrm>
          <a:prstGeom prst="triangle">
            <a:avLst/>
          </a:prstGeom>
          <a:solidFill>
            <a:srgbClr val="16A3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AA8E6C-A87B-0062-0D5B-7F1BD6E8A4EB}"/>
              </a:ext>
            </a:extLst>
          </p:cNvPr>
          <p:cNvCxnSpPr>
            <a:cxnSpLocks/>
            <a:endCxn id="2" idx="3"/>
          </p:cNvCxnSpPr>
          <p:nvPr userDrawn="1"/>
        </p:nvCxnSpPr>
        <p:spPr>
          <a:xfrm flipV="1">
            <a:off x="8895807" y="3854129"/>
            <a:ext cx="0" cy="3513323"/>
          </a:xfrm>
          <a:prstGeom prst="line">
            <a:avLst/>
          </a:prstGeom>
          <a:ln>
            <a:solidFill>
              <a:srgbClr val="16A3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8DC78B-359D-6CF2-6DDB-AEF6750EAB76}"/>
              </a:ext>
            </a:extLst>
          </p:cNvPr>
          <p:cNvCxnSpPr>
            <a:cxnSpLocks/>
          </p:cNvCxnSpPr>
          <p:nvPr userDrawn="1"/>
        </p:nvCxnSpPr>
        <p:spPr>
          <a:xfrm>
            <a:off x="-261258" y="4887727"/>
            <a:ext cx="862149" cy="0"/>
          </a:xfrm>
          <a:prstGeom prst="line">
            <a:avLst/>
          </a:prstGeom>
          <a:ln>
            <a:solidFill>
              <a:srgbClr val="E11D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09CD5A4-8B5B-2C2F-5E7A-B66CA9317726}"/>
              </a:ext>
            </a:extLst>
          </p:cNvPr>
          <p:cNvSpPr/>
          <p:nvPr userDrawn="1"/>
        </p:nvSpPr>
        <p:spPr>
          <a:xfrm>
            <a:off x="8588829" y="4145281"/>
            <a:ext cx="235132" cy="243840"/>
          </a:xfrm>
          <a:prstGeom prst="rect">
            <a:avLst/>
          </a:prstGeom>
          <a:solidFill>
            <a:srgbClr val="EAB3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E7A057-DAB5-B65E-D823-EF5EACE29301}"/>
              </a:ext>
            </a:extLst>
          </p:cNvPr>
          <p:cNvSpPr/>
          <p:nvPr userDrawn="1"/>
        </p:nvSpPr>
        <p:spPr>
          <a:xfrm>
            <a:off x="239483" y="4362994"/>
            <a:ext cx="300445" cy="304800"/>
          </a:xfrm>
          <a:prstGeom prst="ellipse">
            <a:avLst/>
          </a:prstGeom>
          <a:solidFill>
            <a:srgbClr val="E11D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0" dirty="0">
              <a:ln>
                <a:solidFill>
                  <a:srgbClr val="E11D48"/>
                </a:solidFill>
              </a:ln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09014A-A159-9154-FDA8-E99FB1DCD44F}"/>
              </a:ext>
            </a:extLst>
          </p:cNvPr>
          <p:cNvCxnSpPr>
            <a:cxnSpLocks/>
            <a:stCxn id="10" idx="4"/>
          </p:cNvCxnSpPr>
          <p:nvPr userDrawn="1"/>
        </p:nvCxnSpPr>
        <p:spPr>
          <a:xfrm flipH="1">
            <a:off x="383175" y="4667794"/>
            <a:ext cx="6531" cy="1201782"/>
          </a:xfrm>
          <a:prstGeom prst="line">
            <a:avLst/>
          </a:prstGeom>
          <a:ln>
            <a:solidFill>
              <a:srgbClr val="E11D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A86349-7897-8BE8-CD38-35580C8B02B3}"/>
              </a:ext>
            </a:extLst>
          </p:cNvPr>
          <p:cNvCxnSpPr>
            <a:cxnSpLocks/>
            <a:endCxn id="9" idx="2"/>
          </p:cNvCxnSpPr>
          <p:nvPr userDrawn="1"/>
        </p:nvCxnSpPr>
        <p:spPr>
          <a:xfrm flipV="1">
            <a:off x="8706395" y="4389121"/>
            <a:ext cx="0" cy="2656114"/>
          </a:xfrm>
          <a:prstGeom prst="line">
            <a:avLst/>
          </a:prstGeom>
          <a:ln>
            <a:solidFill>
              <a:srgbClr val="EAB3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9CCB71B-93FC-20AE-9F87-11DA2F904D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BDDA7D6-CE80-2DCF-DE40-C87C0D0F9D67}"/>
              </a:ext>
            </a:extLst>
          </p:cNvPr>
          <p:cNvSpPr/>
          <p:nvPr userDrawn="1"/>
        </p:nvSpPr>
        <p:spPr>
          <a:xfrm>
            <a:off x="8586653" y="4435386"/>
            <a:ext cx="287383" cy="265694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8B7387-7B96-6F7D-B55A-D348E143E5C1}"/>
              </a:ext>
            </a:extLst>
          </p:cNvPr>
          <p:cNvSpPr/>
          <p:nvPr userDrawn="1"/>
        </p:nvSpPr>
        <p:spPr>
          <a:xfrm>
            <a:off x="8469087" y="721179"/>
            <a:ext cx="235132" cy="243840"/>
          </a:xfrm>
          <a:prstGeom prst="rect">
            <a:avLst/>
          </a:prstGeom>
          <a:noFill/>
          <a:ln>
            <a:solidFill>
              <a:srgbClr val="EAB3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195969-C8DE-2D8E-F2D1-CE0857AB61D3}"/>
              </a:ext>
            </a:extLst>
          </p:cNvPr>
          <p:cNvSpPr/>
          <p:nvPr userDrawn="1"/>
        </p:nvSpPr>
        <p:spPr>
          <a:xfrm>
            <a:off x="343989" y="4491406"/>
            <a:ext cx="239486" cy="228640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F26C77F-F4C1-ED46-82F9-C6A21100668E}"/>
              </a:ext>
            </a:extLst>
          </p:cNvPr>
          <p:cNvSpPr/>
          <p:nvPr userDrawn="1"/>
        </p:nvSpPr>
        <p:spPr>
          <a:xfrm>
            <a:off x="681643" y="4266306"/>
            <a:ext cx="182881" cy="169079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559476-CB74-C6B2-9AAB-E93F943D636B}"/>
              </a:ext>
            </a:extLst>
          </p:cNvPr>
          <p:cNvSpPr/>
          <p:nvPr userDrawn="1"/>
        </p:nvSpPr>
        <p:spPr>
          <a:xfrm>
            <a:off x="8861767" y="4065673"/>
            <a:ext cx="173399" cy="165546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F48D4-495E-7DD1-9BB0-F0A5A6DDD7E2}"/>
              </a:ext>
            </a:extLst>
          </p:cNvPr>
          <p:cNvSpPr/>
          <p:nvPr userDrawn="1"/>
        </p:nvSpPr>
        <p:spPr>
          <a:xfrm>
            <a:off x="8210007" y="1047750"/>
            <a:ext cx="106680" cy="110631"/>
          </a:xfrm>
          <a:prstGeom prst="rect">
            <a:avLst/>
          </a:prstGeom>
          <a:noFill/>
          <a:ln>
            <a:solidFill>
              <a:srgbClr val="EAB3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D770241-CAD2-DA65-6EE4-B46E37F58E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6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BDDA7D6-CE80-2DCF-DE40-C87C0D0F9D67}"/>
              </a:ext>
            </a:extLst>
          </p:cNvPr>
          <p:cNvSpPr/>
          <p:nvPr userDrawn="1"/>
        </p:nvSpPr>
        <p:spPr>
          <a:xfrm>
            <a:off x="8743013" y="4368816"/>
            <a:ext cx="287383" cy="265694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195969-C8DE-2D8E-F2D1-CE0857AB61D3}"/>
              </a:ext>
            </a:extLst>
          </p:cNvPr>
          <p:cNvSpPr/>
          <p:nvPr userDrawn="1"/>
        </p:nvSpPr>
        <p:spPr>
          <a:xfrm>
            <a:off x="361404" y="819110"/>
            <a:ext cx="239486" cy="228640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68D16AD-F803-BEE9-6116-9F97FDE36ED8}"/>
              </a:ext>
            </a:extLst>
          </p:cNvPr>
          <p:cNvSpPr/>
          <p:nvPr userDrawn="1"/>
        </p:nvSpPr>
        <p:spPr>
          <a:xfrm>
            <a:off x="183175" y="4701080"/>
            <a:ext cx="192425" cy="177903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F26C77F-F4C1-ED46-82F9-C6A21100668E}"/>
              </a:ext>
            </a:extLst>
          </p:cNvPr>
          <p:cNvSpPr/>
          <p:nvPr userDrawn="1"/>
        </p:nvSpPr>
        <p:spPr>
          <a:xfrm>
            <a:off x="8495213" y="667736"/>
            <a:ext cx="287383" cy="265694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559476-CB74-C6B2-9AAB-E93F943D636B}"/>
              </a:ext>
            </a:extLst>
          </p:cNvPr>
          <p:cNvSpPr/>
          <p:nvPr userDrawn="1"/>
        </p:nvSpPr>
        <p:spPr>
          <a:xfrm>
            <a:off x="8441911" y="4155128"/>
            <a:ext cx="157411" cy="150282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F48D4-495E-7DD1-9BB0-F0A5A6DDD7E2}"/>
              </a:ext>
            </a:extLst>
          </p:cNvPr>
          <p:cNvSpPr/>
          <p:nvPr userDrawn="1"/>
        </p:nvSpPr>
        <p:spPr>
          <a:xfrm>
            <a:off x="8243034" y="972161"/>
            <a:ext cx="147585" cy="153051"/>
          </a:xfrm>
          <a:prstGeom prst="rect">
            <a:avLst/>
          </a:prstGeom>
          <a:noFill/>
          <a:ln>
            <a:solidFill>
              <a:srgbClr val="EAB3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3313D8-051F-D159-B4EF-9DC4F3CB5E3C}"/>
              </a:ext>
            </a:extLst>
          </p:cNvPr>
          <p:cNvSpPr/>
          <p:nvPr userDrawn="1"/>
        </p:nvSpPr>
        <p:spPr>
          <a:xfrm>
            <a:off x="183175" y="1775994"/>
            <a:ext cx="178229" cy="177903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A19F73-EF21-D9A4-0059-94FCE3F2F318}"/>
              </a:ext>
            </a:extLst>
          </p:cNvPr>
          <p:cNvSpPr/>
          <p:nvPr userDrawn="1"/>
        </p:nvSpPr>
        <p:spPr>
          <a:xfrm>
            <a:off x="532939" y="1345620"/>
            <a:ext cx="208709" cy="199257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AEB1CE-6CBE-FAAB-23B3-7B96F0781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9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mnas.com/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bg1"/>
            </a:gs>
            <a:gs pos="66000">
              <a:srgbClr val="FDEDF0">
                <a:alpha val="18000"/>
              </a:srgbClr>
            </a:gs>
            <a:gs pos="32000">
              <a:srgbClr val="E6EFFA">
                <a:alpha val="42745"/>
              </a:srgbClr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BA639048-CAEE-CAF3-FA02-FF9FADDB20D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131" y="156227"/>
            <a:ext cx="1141428" cy="38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DB4258-E5BE-5B35-CE93-D89E141AA19F}"/>
              </a:ext>
            </a:extLst>
          </p:cNvPr>
          <p:cNvSpPr txBox="1"/>
          <p:nvPr userDrawn="1"/>
        </p:nvSpPr>
        <p:spPr>
          <a:xfrm>
            <a:off x="562766" y="386563"/>
            <a:ext cx="34834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spc="0" dirty="0">
                <a:solidFill>
                  <a:srgbClr val="225AA0"/>
                </a:solidFill>
                <a:latin typeface="+mj-lt"/>
              </a:rPr>
              <a:t>Grow Non-Linear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4947C-792F-35D2-1F29-F6202A7524A4}"/>
              </a:ext>
            </a:extLst>
          </p:cNvPr>
          <p:cNvSpPr txBox="1"/>
          <p:nvPr userDrawn="1"/>
        </p:nvSpPr>
        <p:spPr>
          <a:xfrm>
            <a:off x="4968242" y="4771829"/>
            <a:ext cx="380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© Copyright 2023 LMNAs Cloud Solutions LLP. All rights reserved.</a:t>
            </a:r>
          </a:p>
          <a:p>
            <a:pPr algn="ctr"/>
            <a:endParaRPr lang="en-IN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B2556-EDDF-D988-4B52-C39DCC03214B}"/>
              </a:ext>
            </a:extLst>
          </p:cNvPr>
          <p:cNvSpPr txBox="1"/>
          <p:nvPr userDrawn="1"/>
        </p:nvSpPr>
        <p:spPr>
          <a:xfrm>
            <a:off x="522513" y="4771829"/>
            <a:ext cx="1045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u="none" dirty="0">
                <a:ln>
                  <a:noFill/>
                </a:ln>
                <a:solidFill>
                  <a:schemeClr val="accent4"/>
                </a:solidFill>
                <a:latin typeface="+mj-lt"/>
              </a:rPr>
              <a:t>www.lmnas.com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49FD5E2-2023-DB4C-A2A5-64F2BF379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02733" y="4497192"/>
            <a:ext cx="41875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Rectangle 1">
            <a:hlinkClick r:id="rId6"/>
            <a:extLst>
              <a:ext uri="{FF2B5EF4-FFF2-40B4-BE49-F238E27FC236}">
                <a16:creationId xmlns:a16="http://schemas.microsoft.com/office/drawing/2014/main" id="{CB92DA8F-5116-D849-F4C0-AE8028157C43}"/>
              </a:ext>
            </a:extLst>
          </p:cNvPr>
          <p:cNvSpPr/>
          <p:nvPr userDrawn="1"/>
        </p:nvSpPr>
        <p:spPr>
          <a:xfrm>
            <a:off x="643656" y="4842744"/>
            <a:ext cx="789245" cy="89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ctrTitle" idx="4294967295"/>
          </p:nvPr>
        </p:nvSpPr>
        <p:spPr>
          <a:xfrm>
            <a:off x="239299" y="1961064"/>
            <a:ext cx="5675222" cy="72126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25AA0"/>
                </a:solidFill>
                <a:latin typeface="+mj-lt"/>
              </a:rPr>
              <a:t>LENS ERP &amp; Accounting Cloud</a:t>
            </a:r>
            <a:endParaRPr sz="2800" b="1" dirty="0">
              <a:solidFill>
                <a:srgbClr val="225AA0"/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A21FA9-312B-76CC-1764-C5618BE3E78F}"/>
              </a:ext>
            </a:extLst>
          </p:cNvPr>
          <p:cNvGrpSpPr/>
          <p:nvPr/>
        </p:nvGrpSpPr>
        <p:grpSpPr>
          <a:xfrm>
            <a:off x="5012953" y="723744"/>
            <a:ext cx="3783992" cy="3778588"/>
            <a:chOff x="3336457" y="402390"/>
            <a:chExt cx="5737397" cy="5729203"/>
          </a:xfrm>
        </p:grpSpPr>
        <p:grpSp>
          <p:nvGrpSpPr>
            <p:cNvPr id="103" name="Google Shape;103;p27"/>
            <p:cNvGrpSpPr/>
            <p:nvPr/>
          </p:nvGrpSpPr>
          <p:grpSpPr>
            <a:xfrm>
              <a:off x="3955889" y="435054"/>
              <a:ext cx="5117965" cy="5696539"/>
              <a:chOff x="625325" y="892975"/>
              <a:chExt cx="3629762" cy="4040098"/>
            </a:xfrm>
          </p:grpSpPr>
          <p:sp>
            <p:nvSpPr>
              <p:cNvPr id="104" name="Google Shape;104;p27"/>
              <p:cNvSpPr/>
              <p:nvPr/>
            </p:nvSpPr>
            <p:spPr>
              <a:xfrm>
                <a:off x="625325" y="2266827"/>
                <a:ext cx="3629762" cy="2666246"/>
              </a:xfrm>
              <a:custGeom>
                <a:avLst/>
                <a:gdLst/>
                <a:ahLst/>
                <a:cxnLst/>
                <a:rect l="l" t="t" r="r" b="b"/>
                <a:pathLst>
                  <a:path w="89392" h="65663" extrusionOk="0">
                    <a:moveTo>
                      <a:pt x="33522" y="1"/>
                    </a:moveTo>
                    <a:lnTo>
                      <a:pt x="33145" y="64"/>
                    </a:lnTo>
                    <a:lnTo>
                      <a:pt x="32768" y="189"/>
                    </a:lnTo>
                    <a:lnTo>
                      <a:pt x="32392" y="378"/>
                    </a:lnTo>
                    <a:lnTo>
                      <a:pt x="1632" y="18394"/>
                    </a:lnTo>
                    <a:lnTo>
                      <a:pt x="1255" y="18645"/>
                    </a:lnTo>
                    <a:lnTo>
                      <a:pt x="1004" y="18959"/>
                    </a:lnTo>
                    <a:lnTo>
                      <a:pt x="753" y="19210"/>
                    </a:lnTo>
                    <a:lnTo>
                      <a:pt x="502" y="19587"/>
                    </a:lnTo>
                    <a:lnTo>
                      <a:pt x="377" y="19900"/>
                    </a:lnTo>
                    <a:lnTo>
                      <a:pt x="251" y="20277"/>
                    </a:lnTo>
                    <a:lnTo>
                      <a:pt x="188" y="20654"/>
                    </a:lnTo>
                    <a:lnTo>
                      <a:pt x="126" y="21030"/>
                    </a:lnTo>
                    <a:lnTo>
                      <a:pt x="188" y="21407"/>
                    </a:lnTo>
                    <a:lnTo>
                      <a:pt x="251" y="21784"/>
                    </a:lnTo>
                    <a:lnTo>
                      <a:pt x="377" y="22098"/>
                    </a:lnTo>
                    <a:lnTo>
                      <a:pt x="502" y="22474"/>
                    </a:lnTo>
                    <a:lnTo>
                      <a:pt x="753" y="22788"/>
                    </a:lnTo>
                    <a:lnTo>
                      <a:pt x="1004" y="23102"/>
                    </a:lnTo>
                    <a:lnTo>
                      <a:pt x="1255" y="23353"/>
                    </a:lnTo>
                    <a:lnTo>
                      <a:pt x="1632" y="23604"/>
                    </a:lnTo>
                    <a:lnTo>
                      <a:pt x="11048" y="29128"/>
                    </a:lnTo>
                    <a:lnTo>
                      <a:pt x="11425" y="29379"/>
                    </a:lnTo>
                    <a:lnTo>
                      <a:pt x="11676" y="29630"/>
                    </a:lnTo>
                    <a:lnTo>
                      <a:pt x="11990" y="29944"/>
                    </a:lnTo>
                    <a:lnTo>
                      <a:pt x="12178" y="30321"/>
                    </a:lnTo>
                    <a:lnTo>
                      <a:pt x="12304" y="30635"/>
                    </a:lnTo>
                    <a:lnTo>
                      <a:pt x="12429" y="31012"/>
                    </a:lnTo>
                    <a:lnTo>
                      <a:pt x="12492" y="31388"/>
                    </a:lnTo>
                    <a:lnTo>
                      <a:pt x="12555" y="31765"/>
                    </a:lnTo>
                    <a:lnTo>
                      <a:pt x="12492" y="32141"/>
                    </a:lnTo>
                    <a:lnTo>
                      <a:pt x="12429" y="32518"/>
                    </a:lnTo>
                    <a:lnTo>
                      <a:pt x="12304" y="32832"/>
                    </a:lnTo>
                    <a:lnTo>
                      <a:pt x="12178" y="33209"/>
                    </a:lnTo>
                    <a:lnTo>
                      <a:pt x="11927" y="33522"/>
                    </a:lnTo>
                    <a:lnTo>
                      <a:pt x="11676" y="33836"/>
                    </a:lnTo>
                    <a:lnTo>
                      <a:pt x="11425" y="34087"/>
                    </a:lnTo>
                    <a:lnTo>
                      <a:pt x="11048" y="34339"/>
                    </a:lnTo>
                    <a:lnTo>
                      <a:pt x="1507" y="39925"/>
                    </a:lnTo>
                    <a:lnTo>
                      <a:pt x="1130" y="40177"/>
                    </a:lnTo>
                    <a:lnTo>
                      <a:pt x="879" y="40428"/>
                    </a:lnTo>
                    <a:lnTo>
                      <a:pt x="628" y="40742"/>
                    </a:lnTo>
                    <a:lnTo>
                      <a:pt x="377" y="41055"/>
                    </a:lnTo>
                    <a:lnTo>
                      <a:pt x="251" y="41432"/>
                    </a:lnTo>
                    <a:lnTo>
                      <a:pt x="126" y="41746"/>
                    </a:lnTo>
                    <a:lnTo>
                      <a:pt x="63" y="42123"/>
                    </a:lnTo>
                    <a:lnTo>
                      <a:pt x="0" y="42499"/>
                    </a:lnTo>
                    <a:lnTo>
                      <a:pt x="63" y="42876"/>
                    </a:lnTo>
                    <a:lnTo>
                      <a:pt x="126" y="43253"/>
                    </a:lnTo>
                    <a:lnTo>
                      <a:pt x="251" y="43629"/>
                    </a:lnTo>
                    <a:lnTo>
                      <a:pt x="377" y="44006"/>
                    </a:lnTo>
                    <a:lnTo>
                      <a:pt x="628" y="44320"/>
                    </a:lnTo>
                    <a:lnTo>
                      <a:pt x="879" y="44634"/>
                    </a:lnTo>
                    <a:lnTo>
                      <a:pt x="1130" y="44885"/>
                    </a:lnTo>
                    <a:lnTo>
                      <a:pt x="1507" y="45136"/>
                    </a:lnTo>
                    <a:lnTo>
                      <a:pt x="35907" y="65224"/>
                    </a:lnTo>
                    <a:lnTo>
                      <a:pt x="36221" y="65412"/>
                    </a:lnTo>
                    <a:lnTo>
                      <a:pt x="36598" y="65537"/>
                    </a:lnTo>
                    <a:lnTo>
                      <a:pt x="37037" y="65663"/>
                    </a:lnTo>
                    <a:lnTo>
                      <a:pt x="37790" y="65663"/>
                    </a:lnTo>
                    <a:lnTo>
                      <a:pt x="38167" y="65537"/>
                    </a:lnTo>
                    <a:lnTo>
                      <a:pt x="38544" y="65412"/>
                    </a:lnTo>
                    <a:lnTo>
                      <a:pt x="38920" y="65224"/>
                    </a:lnTo>
                    <a:lnTo>
                      <a:pt x="87884" y="36536"/>
                    </a:lnTo>
                    <a:lnTo>
                      <a:pt x="88198" y="36285"/>
                    </a:lnTo>
                    <a:lnTo>
                      <a:pt x="88512" y="36033"/>
                    </a:lnTo>
                    <a:lnTo>
                      <a:pt x="88763" y="35720"/>
                    </a:lnTo>
                    <a:lnTo>
                      <a:pt x="89014" y="35406"/>
                    </a:lnTo>
                    <a:lnTo>
                      <a:pt x="89140" y="35029"/>
                    </a:lnTo>
                    <a:lnTo>
                      <a:pt x="89265" y="34652"/>
                    </a:lnTo>
                    <a:lnTo>
                      <a:pt x="89328" y="34276"/>
                    </a:lnTo>
                    <a:lnTo>
                      <a:pt x="89391" y="33899"/>
                    </a:lnTo>
                    <a:lnTo>
                      <a:pt x="89328" y="33522"/>
                    </a:lnTo>
                    <a:lnTo>
                      <a:pt x="89265" y="33209"/>
                    </a:lnTo>
                    <a:lnTo>
                      <a:pt x="89140" y="32832"/>
                    </a:lnTo>
                    <a:lnTo>
                      <a:pt x="89014" y="32455"/>
                    </a:lnTo>
                    <a:lnTo>
                      <a:pt x="88763" y="32141"/>
                    </a:lnTo>
                    <a:lnTo>
                      <a:pt x="88512" y="31828"/>
                    </a:lnTo>
                    <a:lnTo>
                      <a:pt x="88261" y="31576"/>
                    </a:lnTo>
                    <a:lnTo>
                      <a:pt x="87884" y="31325"/>
                    </a:lnTo>
                    <a:lnTo>
                      <a:pt x="35468" y="378"/>
                    </a:lnTo>
                    <a:lnTo>
                      <a:pt x="35091" y="189"/>
                    </a:lnTo>
                    <a:lnTo>
                      <a:pt x="34714" y="64"/>
                    </a:lnTo>
                    <a:lnTo>
                      <a:pt x="34338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7"/>
              <p:cNvSpPr/>
              <p:nvPr/>
            </p:nvSpPr>
            <p:spPr>
              <a:xfrm>
                <a:off x="1010178" y="2348402"/>
                <a:ext cx="1335701" cy="1575312"/>
              </a:xfrm>
              <a:custGeom>
                <a:avLst/>
                <a:gdLst/>
                <a:ahLst/>
                <a:cxnLst/>
                <a:rect l="l" t="t" r="r" b="b"/>
                <a:pathLst>
                  <a:path w="32895" h="38796" extrusionOk="0">
                    <a:moveTo>
                      <a:pt x="1" y="1"/>
                    </a:moveTo>
                    <a:lnTo>
                      <a:pt x="1" y="19398"/>
                    </a:lnTo>
                    <a:lnTo>
                      <a:pt x="32769" y="38795"/>
                    </a:lnTo>
                    <a:lnTo>
                      <a:pt x="32895" y="188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7"/>
              <p:cNvSpPr/>
              <p:nvPr/>
            </p:nvSpPr>
            <p:spPr>
              <a:xfrm>
                <a:off x="1010178" y="2348402"/>
                <a:ext cx="1335701" cy="1575312"/>
              </a:xfrm>
              <a:custGeom>
                <a:avLst/>
                <a:gdLst/>
                <a:ahLst/>
                <a:cxnLst/>
                <a:rect l="l" t="t" r="r" b="b"/>
                <a:pathLst>
                  <a:path w="32895" h="38796" fill="none" extrusionOk="0">
                    <a:moveTo>
                      <a:pt x="1" y="1"/>
                    </a:moveTo>
                    <a:lnTo>
                      <a:pt x="1" y="19398"/>
                    </a:lnTo>
                    <a:lnTo>
                      <a:pt x="32769" y="38795"/>
                    </a:lnTo>
                    <a:lnTo>
                      <a:pt x="32895" y="18896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7"/>
              <p:cNvSpPr/>
              <p:nvPr/>
            </p:nvSpPr>
            <p:spPr>
              <a:xfrm>
                <a:off x="2343316" y="2529376"/>
                <a:ext cx="994132" cy="1394335"/>
              </a:xfrm>
              <a:custGeom>
                <a:avLst/>
                <a:gdLst/>
                <a:ahLst/>
                <a:cxnLst/>
                <a:rect l="l" t="t" r="r" b="b"/>
                <a:pathLst>
                  <a:path w="24483" h="34339" extrusionOk="0">
                    <a:moveTo>
                      <a:pt x="24482" y="1"/>
                    </a:moveTo>
                    <a:lnTo>
                      <a:pt x="63" y="14439"/>
                    </a:lnTo>
                    <a:lnTo>
                      <a:pt x="0" y="34338"/>
                    </a:lnTo>
                    <a:lnTo>
                      <a:pt x="24482" y="19900"/>
                    </a:lnTo>
                    <a:lnTo>
                      <a:pt x="24482" y="1"/>
                    </a:lnTo>
                    <a:close/>
                  </a:path>
                </a:pathLst>
              </a:custGeom>
              <a:solidFill>
                <a:srgbClr val="620F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7"/>
              <p:cNvSpPr/>
              <p:nvPr/>
            </p:nvSpPr>
            <p:spPr>
              <a:xfrm>
                <a:off x="2343316" y="2529376"/>
                <a:ext cx="994132" cy="1394335"/>
              </a:xfrm>
              <a:custGeom>
                <a:avLst/>
                <a:gdLst/>
                <a:ahLst/>
                <a:cxnLst/>
                <a:rect l="l" t="t" r="r" b="b"/>
                <a:pathLst>
                  <a:path w="24483" h="34339" fill="none" extrusionOk="0">
                    <a:moveTo>
                      <a:pt x="63" y="14439"/>
                    </a:moveTo>
                    <a:lnTo>
                      <a:pt x="24482" y="1"/>
                    </a:lnTo>
                    <a:lnTo>
                      <a:pt x="24482" y="19900"/>
                    </a:lnTo>
                    <a:lnTo>
                      <a:pt x="0" y="34338"/>
                    </a:lnTo>
                    <a:lnTo>
                      <a:pt x="63" y="14439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7"/>
              <p:cNvSpPr/>
              <p:nvPr/>
            </p:nvSpPr>
            <p:spPr>
              <a:xfrm>
                <a:off x="1012736" y="1764712"/>
                <a:ext cx="2324717" cy="1350969"/>
              </a:xfrm>
              <a:custGeom>
                <a:avLst/>
                <a:gdLst/>
                <a:ahLst/>
                <a:cxnLst/>
                <a:rect l="l" t="t" r="r" b="b"/>
                <a:pathLst>
                  <a:path w="57252" h="33271" extrusionOk="0">
                    <a:moveTo>
                      <a:pt x="24232" y="0"/>
                    </a:moveTo>
                    <a:lnTo>
                      <a:pt x="1" y="14376"/>
                    </a:lnTo>
                    <a:lnTo>
                      <a:pt x="32832" y="33271"/>
                    </a:lnTo>
                    <a:lnTo>
                      <a:pt x="57251" y="18895"/>
                    </a:lnTo>
                    <a:lnTo>
                      <a:pt x="242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7"/>
              <p:cNvSpPr/>
              <p:nvPr/>
            </p:nvSpPr>
            <p:spPr>
              <a:xfrm>
                <a:off x="1012736" y="1764712"/>
                <a:ext cx="2324717" cy="1350969"/>
              </a:xfrm>
              <a:custGeom>
                <a:avLst/>
                <a:gdLst/>
                <a:ahLst/>
                <a:cxnLst/>
                <a:rect l="l" t="t" r="r" b="b"/>
                <a:pathLst>
                  <a:path w="57252" h="33271" fill="none" extrusionOk="0">
                    <a:moveTo>
                      <a:pt x="57251" y="18895"/>
                    </a:moveTo>
                    <a:lnTo>
                      <a:pt x="24232" y="0"/>
                    </a:lnTo>
                    <a:lnTo>
                      <a:pt x="1" y="14376"/>
                    </a:lnTo>
                    <a:lnTo>
                      <a:pt x="32832" y="33271"/>
                    </a:lnTo>
                    <a:lnTo>
                      <a:pt x="57251" y="18895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7"/>
              <p:cNvSpPr/>
              <p:nvPr/>
            </p:nvSpPr>
            <p:spPr>
              <a:xfrm>
                <a:off x="1420571" y="2847999"/>
                <a:ext cx="349244" cy="619429"/>
              </a:xfrm>
              <a:custGeom>
                <a:avLst/>
                <a:gdLst/>
                <a:ahLst/>
                <a:cxnLst/>
                <a:rect l="l" t="t" r="r" b="b"/>
                <a:pathLst>
                  <a:path w="8601" h="15255" extrusionOk="0">
                    <a:moveTo>
                      <a:pt x="126" y="1"/>
                    </a:moveTo>
                    <a:lnTo>
                      <a:pt x="1" y="10233"/>
                    </a:lnTo>
                    <a:lnTo>
                      <a:pt x="8601" y="15255"/>
                    </a:lnTo>
                    <a:lnTo>
                      <a:pt x="8601" y="5085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7"/>
              <p:cNvSpPr/>
              <p:nvPr/>
            </p:nvSpPr>
            <p:spPr>
              <a:xfrm>
                <a:off x="1420571" y="2847999"/>
                <a:ext cx="349244" cy="619429"/>
              </a:xfrm>
              <a:custGeom>
                <a:avLst/>
                <a:gdLst/>
                <a:ahLst/>
                <a:cxnLst/>
                <a:rect l="l" t="t" r="r" b="b"/>
                <a:pathLst>
                  <a:path w="8601" h="15255" fill="none" extrusionOk="0">
                    <a:moveTo>
                      <a:pt x="126" y="1"/>
                    </a:moveTo>
                    <a:lnTo>
                      <a:pt x="1" y="10233"/>
                    </a:lnTo>
                    <a:lnTo>
                      <a:pt x="8601" y="15255"/>
                    </a:lnTo>
                    <a:lnTo>
                      <a:pt x="8601" y="5085"/>
                    </a:lnTo>
                    <a:lnTo>
                      <a:pt x="126" y="1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7"/>
              <p:cNvSpPr/>
              <p:nvPr/>
            </p:nvSpPr>
            <p:spPr>
              <a:xfrm>
                <a:off x="1425687" y="2781733"/>
                <a:ext cx="461395" cy="272784"/>
              </a:xfrm>
              <a:custGeom>
                <a:avLst/>
                <a:gdLst/>
                <a:ahLst/>
                <a:cxnLst/>
                <a:rect l="l" t="t" r="r" b="b"/>
                <a:pathLst>
                  <a:path w="11363" h="6718" extrusionOk="0">
                    <a:moveTo>
                      <a:pt x="2700" y="0"/>
                    </a:moveTo>
                    <a:lnTo>
                      <a:pt x="0" y="1633"/>
                    </a:lnTo>
                    <a:lnTo>
                      <a:pt x="8475" y="6717"/>
                    </a:lnTo>
                    <a:lnTo>
                      <a:pt x="11362" y="5022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7"/>
              <p:cNvSpPr/>
              <p:nvPr/>
            </p:nvSpPr>
            <p:spPr>
              <a:xfrm>
                <a:off x="1425687" y="2781733"/>
                <a:ext cx="461395" cy="272784"/>
              </a:xfrm>
              <a:custGeom>
                <a:avLst/>
                <a:gdLst/>
                <a:ahLst/>
                <a:cxnLst/>
                <a:rect l="l" t="t" r="r" b="b"/>
                <a:pathLst>
                  <a:path w="11363" h="6718" fill="none" extrusionOk="0">
                    <a:moveTo>
                      <a:pt x="8475" y="6717"/>
                    </a:moveTo>
                    <a:lnTo>
                      <a:pt x="11362" y="5022"/>
                    </a:lnTo>
                    <a:lnTo>
                      <a:pt x="2700" y="0"/>
                    </a:lnTo>
                    <a:lnTo>
                      <a:pt x="0" y="1633"/>
                    </a:lnTo>
                    <a:lnTo>
                      <a:pt x="8475" y="6717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7"/>
              <p:cNvSpPr/>
              <p:nvPr/>
            </p:nvSpPr>
            <p:spPr>
              <a:xfrm>
                <a:off x="1769772" y="2985648"/>
                <a:ext cx="117308" cy="481778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11865" extrusionOk="0">
                    <a:moveTo>
                      <a:pt x="2888" y="0"/>
                    </a:moveTo>
                    <a:lnTo>
                      <a:pt x="1" y="1695"/>
                    </a:lnTo>
                    <a:lnTo>
                      <a:pt x="1" y="11865"/>
                    </a:lnTo>
                    <a:lnTo>
                      <a:pt x="2888" y="10107"/>
                    </a:lnTo>
                    <a:lnTo>
                      <a:pt x="288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7"/>
              <p:cNvSpPr/>
              <p:nvPr/>
            </p:nvSpPr>
            <p:spPr>
              <a:xfrm>
                <a:off x="1769772" y="2985648"/>
                <a:ext cx="117308" cy="481778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11865" fill="none" extrusionOk="0">
                    <a:moveTo>
                      <a:pt x="2888" y="0"/>
                    </a:moveTo>
                    <a:lnTo>
                      <a:pt x="2888" y="10107"/>
                    </a:lnTo>
                    <a:lnTo>
                      <a:pt x="1" y="11865"/>
                    </a:lnTo>
                    <a:lnTo>
                      <a:pt x="1" y="1695"/>
                    </a:lnTo>
                    <a:lnTo>
                      <a:pt x="2888" y="0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7"/>
              <p:cNvSpPr/>
              <p:nvPr/>
            </p:nvSpPr>
            <p:spPr>
              <a:xfrm>
                <a:off x="1191153" y="2501359"/>
                <a:ext cx="117308" cy="349244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601" extrusionOk="0">
                    <a:moveTo>
                      <a:pt x="1" y="0"/>
                    </a:moveTo>
                    <a:lnTo>
                      <a:pt x="1" y="6843"/>
                    </a:lnTo>
                    <a:lnTo>
                      <a:pt x="2889" y="8600"/>
                    </a:lnTo>
                    <a:lnTo>
                      <a:pt x="2889" y="169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40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7"/>
              <p:cNvSpPr/>
              <p:nvPr/>
            </p:nvSpPr>
            <p:spPr>
              <a:xfrm>
                <a:off x="1191153" y="2886249"/>
                <a:ext cx="117308" cy="349244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601" extrusionOk="0">
                    <a:moveTo>
                      <a:pt x="1" y="0"/>
                    </a:moveTo>
                    <a:lnTo>
                      <a:pt x="1" y="6843"/>
                    </a:lnTo>
                    <a:lnTo>
                      <a:pt x="2889" y="8600"/>
                    </a:lnTo>
                    <a:lnTo>
                      <a:pt x="2889" y="169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40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7"/>
              <p:cNvSpPr/>
              <p:nvPr/>
            </p:nvSpPr>
            <p:spPr>
              <a:xfrm>
                <a:off x="1983882" y="2083336"/>
                <a:ext cx="441011" cy="260034"/>
              </a:xfrm>
              <a:custGeom>
                <a:avLst/>
                <a:gdLst/>
                <a:ahLst/>
                <a:cxnLst/>
                <a:rect l="l" t="t" r="r" b="b"/>
                <a:pathLst>
                  <a:path w="10861" h="6404" extrusionOk="0">
                    <a:moveTo>
                      <a:pt x="5462" y="0"/>
                    </a:moveTo>
                    <a:lnTo>
                      <a:pt x="1" y="3264"/>
                    </a:lnTo>
                    <a:lnTo>
                      <a:pt x="5462" y="6403"/>
                    </a:lnTo>
                    <a:lnTo>
                      <a:pt x="10861" y="3202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7"/>
              <p:cNvSpPr/>
              <p:nvPr/>
            </p:nvSpPr>
            <p:spPr>
              <a:xfrm>
                <a:off x="1983882" y="2083336"/>
                <a:ext cx="441011" cy="260034"/>
              </a:xfrm>
              <a:custGeom>
                <a:avLst/>
                <a:gdLst/>
                <a:ahLst/>
                <a:cxnLst/>
                <a:rect l="l" t="t" r="r" b="b"/>
                <a:pathLst>
                  <a:path w="10861" h="6404" fill="none" extrusionOk="0">
                    <a:moveTo>
                      <a:pt x="1" y="3264"/>
                    </a:moveTo>
                    <a:lnTo>
                      <a:pt x="5462" y="6403"/>
                    </a:lnTo>
                    <a:lnTo>
                      <a:pt x="10861" y="3202"/>
                    </a:lnTo>
                    <a:lnTo>
                      <a:pt x="5462" y="0"/>
                    </a:lnTo>
                    <a:lnTo>
                      <a:pt x="1" y="3264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7"/>
              <p:cNvSpPr/>
              <p:nvPr/>
            </p:nvSpPr>
            <p:spPr>
              <a:xfrm>
                <a:off x="2203107" y="2213311"/>
                <a:ext cx="272784" cy="260034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6404" extrusionOk="0">
                    <a:moveTo>
                      <a:pt x="5462" y="1"/>
                    </a:moveTo>
                    <a:lnTo>
                      <a:pt x="63" y="3202"/>
                    </a:lnTo>
                    <a:lnTo>
                      <a:pt x="0" y="6404"/>
                    </a:lnTo>
                    <a:lnTo>
                      <a:pt x="6717" y="2386"/>
                    </a:lnTo>
                    <a:lnTo>
                      <a:pt x="546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7"/>
              <p:cNvSpPr/>
              <p:nvPr/>
            </p:nvSpPr>
            <p:spPr>
              <a:xfrm>
                <a:off x="2203107" y="2213311"/>
                <a:ext cx="272784" cy="260034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6404" fill="none" extrusionOk="0">
                    <a:moveTo>
                      <a:pt x="5462" y="1"/>
                    </a:moveTo>
                    <a:lnTo>
                      <a:pt x="6717" y="2386"/>
                    </a:lnTo>
                    <a:lnTo>
                      <a:pt x="0" y="6404"/>
                    </a:lnTo>
                    <a:lnTo>
                      <a:pt x="63" y="3202"/>
                    </a:lnTo>
                    <a:lnTo>
                      <a:pt x="5462" y="1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7"/>
              <p:cNvSpPr/>
              <p:nvPr/>
            </p:nvSpPr>
            <p:spPr>
              <a:xfrm>
                <a:off x="1927806" y="2215869"/>
                <a:ext cx="277901" cy="257476"/>
              </a:xfrm>
              <a:custGeom>
                <a:avLst/>
                <a:gdLst/>
                <a:ahLst/>
                <a:cxnLst/>
                <a:rect l="l" t="t" r="r" b="b"/>
                <a:pathLst>
                  <a:path w="6844" h="6341" extrusionOk="0">
                    <a:moveTo>
                      <a:pt x="1382" y="0"/>
                    </a:moveTo>
                    <a:lnTo>
                      <a:pt x="1" y="2386"/>
                    </a:lnTo>
                    <a:lnTo>
                      <a:pt x="6780" y="6341"/>
                    </a:lnTo>
                    <a:lnTo>
                      <a:pt x="6843" y="3139"/>
                    </a:lnTo>
                    <a:lnTo>
                      <a:pt x="1382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7"/>
              <p:cNvSpPr/>
              <p:nvPr/>
            </p:nvSpPr>
            <p:spPr>
              <a:xfrm>
                <a:off x="1927806" y="2215869"/>
                <a:ext cx="277901" cy="257476"/>
              </a:xfrm>
              <a:custGeom>
                <a:avLst/>
                <a:gdLst/>
                <a:ahLst/>
                <a:cxnLst/>
                <a:rect l="l" t="t" r="r" b="b"/>
                <a:pathLst>
                  <a:path w="6844" h="6341" fill="none" extrusionOk="0">
                    <a:moveTo>
                      <a:pt x="6780" y="6341"/>
                    </a:moveTo>
                    <a:lnTo>
                      <a:pt x="6843" y="3139"/>
                    </a:lnTo>
                    <a:lnTo>
                      <a:pt x="1382" y="0"/>
                    </a:lnTo>
                    <a:lnTo>
                      <a:pt x="1" y="2386"/>
                    </a:lnTo>
                    <a:lnTo>
                      <a:pt x="6780" y="6341"/>
                    </a:lnTo>
                    <a:close/>
                  </a:path>
                </a:pathLst>
              </a:custGeom>
              <a:solidFill>
                <a:srgbClr val="B7B7B7"/>
              </a:solidFill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7"/>
              <p:cNvSpPr/>
              <p:nvPr/>
            </p:nvSpPr>
            <p:spPr>
              <a:xfrm>
                <a:off x="2073091" y="1695888"/>
                <a:ext cx="252401" cy="58373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4376" extrusionOk="0">
                    <a:moveTo>
                      <a:pt x="64" y="0"/>
                    </a:moveTo>
                    <a:lnTo>
                      <a:pt x="1" y="12555"/>
                    </a:lnTo>
                    <a:lnTo>
                      <a:pt x="64" y="12869"/>
                    </a:lnTo>
                    <a:lnTo>
                      <a:pt x="252" y="13246"/>
                    </a:lnTo>
                    <a:lnTo>
                      <a:pt x="566" y="13560"/>
                    </a:lnTo>
                    <a:lnTo>
                      <a:pt x="943" y="13811"/>
                    </a:lnTo>
                    <a:lnTo>
                      <a:pt x="1382" y="14062"/>
                    </a:lnTo>
                    <a:lnTo>
                      <a:pt x="1947" y="14187"/>
                    </a:lnTo>
                    <a:lnTo>
                      <a:pt x="2512" y="14313"/>
                    </a:lnTo>
                    <a:lnTo>
                      <a:pt x="3140" y="14376"/>
                    </a:lnTo>
                    <a:lnTo>
                      <a:pt x="3767" y="14313"/>
                    </a:lnTo>
                    <a:lnTo>
                      <a:pt x="4332" y="14187"/>
                    </a:lnTo>
                    <a:lnTo>
                      <a:pt x="4835" y="14062"/>
                    </a:lnTo>
                    <a:lnTo>
                      <a:pt x="5274" y="13811"/>
                    </a:lnTo>
                    <a:lnTo>
                      <a:pt x="5651" y="13560"/>
                    </a:lnTo>
                    <a:lnTo>
                      <a:pt x="5965" y="13246"/>
                    </a:lnTo>
                    <a:lnTo>
                      <a:pt x="6153" y="12869"/>
                    </a:lnTo>
                    <a:lnTo>
                      <a:pt x="6216" y="12555"/>
                    </a:lnTo>
                    <a:lnTo>
                      <a:pt x="6216" y="1946"/>
                    </a:lnTo>
                    <a:lnTo>
                      <a:pt x="6216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7"/>
              <p:cNvSpPr/>
              <p:nvPr/>
            </p:nvSpPr>
            <p:spPr>
              <a:xfrm>
                <a:off x="2073091" y="1695888"/>
                <a:ext cx="252401" cy="58373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4376" fill="none" extrusionOk="0">
                    <a:moveTo>
                      <a:pt x="64" y="0"/>
                    </a:moveTo>
                    <a:lnTo>
                      <a:pt x="1" y="12555"/>
                    </a:lnTo>
                    <a:lnTo>
                      <a:pt x="1" y="12555"/>
                    </a:lnTo>
                    <a:lnTo>
                      <a:pt x="64" y="12869"/>
                    </a:lnTo>
                    <a:lnTo>
                      <a:pt x="252" y="13246"/>
                    </a:lnTo>
                    <a:lnTo>
                      <a:pt x="566" y="13560"/>
                    </a:lnTo>
                    <a:lnTo>
                      <a:pt x="943" y="13811"/>
                    </a:lnTo>
                    <a:lnTo>
                      <a:pt x="1382" y="14062"/>
                    </a:lnTo>
                    <a:lnTo>
                      <a:pt x="1947" y="14187"/>
                    </a:lnTo>
                    <a:lnTo>
                      <a:pt x="2512" y="14313"/>
                    </a:lnTo>
                    <a:lnTo>
                      <a:pt x="3140" y="14376"/>
                    </a:lnTo>
                    <a:lnTo>
                      <a:pt x="3140" y="14376"/>
                    </a:lnTo>
                    <a:lnTo>
                      <a:pt x="3767" y="14313"/>
                    </a:lnTo>
                    <a:lnTo>
                      <a:pt x="4332" y="14187"/>
                    </a:lnTo>
                    <a:lnTo>
                      <a:pt x="4835" y="14062"/>
                    </a:lnTo>
                    <a:lnTo>
                      <a:pt x="5274" y="13811"/>
                    </a:lnTo>
                    <a:lnTo>
                      <a:pt x="5651" y="13560"/>
                    </a:lnTo>
                    <a:lnTo>
                      <a:pt x="5965" y="13246"/>
                    </a:lnTo>
                    <a:lnTo>
                      <a:pt x="6153" y="12869"/>
                    </a:lnTo>
                    <a:lnTo>
                      <a:pt x="6216" y="12555"/>
                    </a:lnTo>
                    <a:lnTo>
                      <a:pt x="6216" y="1946"/>
                    </a:lnTo>
                    <a:lnTo>
                      <a:pt x="62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7"/>
              <p:cNvSpPr/>
              <p:nvPr/>
            </p:nvSpPr>
            <p:spPr>
              <a:xfrm>
                <a:off x="2073091" y="1695888"/>
                <a:ext cx="252401" cy="58373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4376" fill="none" extrusionOk="0">
                    <a:moveTo>
                      <a:pt x="64" y="0"/>
                    </a:moveTo>
                    <a:lnTo>
                      <a:pt x="1" y="12555"/>
                    </a:lnTo>
                    <a:lnTo>
                      <a:pt x="1" y="12555"/>
                    </a:lnTo>
                    <a:lnTo>
                      <a:pt x="64" y="12869"/>
                    </a:lnTo>
                    <a:lnTo>
                      <a:pt x="252" y="13246"/>
                    </a:lnTo>
                    <a:lnTo>
                      <a:pt x="566" y="13560"/>
                    </a:lnTo>
                    <a:lnTo>
                      <a:pt x="943" y="13811"/>
                    </a:lnTo>
                    <a:lnTo>
                      <a:pt x="1382" y="14062"/>
                    </a:lnTo>
                    <a:lnTo>
                      <a:pt x="1947" y="14187"/>
                    </a:lnTo>
                    <a:lnTo>
                      <a:pt x="2512" y="14313"/>
                    </a:lnTo>
                    <a:lnTo>
                      <a:pt x="3140" y="14376"/>
                    </a:lnTo>
                    <a:lnTo>
                      <a:pt x="3140" y="14376"/>
                    </a:lnTo>
                    <a:lnTo>
                      <a:pt x="3767" y="14313"/>
                    </a:lnTo>
                    <a:lnTo>
                      <a:pt x="4332" y="14187"/>
                    </a:lnTo>
                    <a:lnTo>
                      <a:pt x="4835" y="14062"/>
                    </a:lnTo>
                    <a:lnTo>
                      <a:pt x="5274" y="13811"/>
                    </a:lnTo>
                    <a:lnTo>
                      <a:pt x="5651" y="13560"/>
                    </a:lnTo>
                    <a:lnTo>
                      <a:pt x="5965" y="13246"/>
                    </a:lnTo>
                    <a:lnTo>
                      <a:pt x="6153" y="12869"/>
                    </a:lnTo>
                    <a:lnTo>
                      <a:pt x="6216" y="12555"/>
                    </a:lnTo>
                    <a:lnTo>
                      <a:pt x="6216" y="1946"/>
                    </a:lnTo>
                    <a:lnTo>
                      <a:pt x="6216" y="0"/>
                    </a:lnTo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7"/>
              <p:cNvSpPr/>
              <p:nvPr/>
            </p:nvSpPr>
            <p:spPr>
              <a:xfrm>
                <a:off x="2073091" y="1616872"/>
                <a:ext cx="252401" cy="147883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642" fill="none" extrusionOk="0">
                    <a:moveTo>
                      <a:pt x="1" y="1821"/>
                    </a:moveTo>
                    <a:lnTo>
                      <a:pt x="1" y="1821"/>
                    </a:lnTo>
                    <a:lnTo>
                      <a:pt x="64" y="2198"/>
                    </a:lnTo>
                    <a:lnTo>
                      <a:pt x="252" y="2511"/>
                    </a:lnTo>
                    <a:lnTo>
                      <a:pt x="566" y="2825"/>
                    </a:lnTo>
                    <a:lnTo>
                      <a:pt x="943" y="3139"/>
                    </a:lnTo>
                    <a:lnTo>
                      <a:pt x="1382" y="3328"/>
                    </a:lnTo>
                    <a:lnTo>
                      <a:pt x="1947" y="3516"/>
                    </a:lnTo>
                    <a:lnTo>
                      <a:pt x="2512" y="3641"/>
                    </a:lnTo>
                    <a:lnTo>
                      <a:pt x="3140" y="3641"/>
                    </a:lnTo>
                    <a:lnTo>
                      <a:pt x="3140" y="3641"/>
                    </a:lnTo>
                    <a:lnTo>
                      <a:pt x="3767" y="3641"/>
                    </a:lnTo>
                    <a:lnTo>
                      <a:pt x="4332" y="3516"/>
                    </a:lnTo>
                    <a:lnTo>
                      <a:pt x="4897" y="3328"/>
                    </a:lnTo>
                    <a:lnTo>
                      <a:pt x="5337" y="3139"/>
                    </a:lnTo>
                    <a:lnTo>
                      <a:pt x="5713" y="2825"/>
                    </a:lnTo>
                    <a:lnTo>
                      <a:pt x="5965" y="2511"/>
                    </a:lnTo>
                    <a:lnTo>
                      <a:pt x="6153" y="2198"/>
                    </a:lnTo>
                    <a:lnTo>
                      <a:pt x="6216" y="1821"/>
                    </a:lnTo>
                    <a:lnTo>
                      <a:pt x="6216" y="1821"/>
                    </a:lnTo>
                    <a:lnTo>
                      <a:pt x="6153" y="1444"/>
                    </a:lnTo>
                    <a:lnTo>
                      <a:pt x="5965" y="1130"/>
                    </a:lnTo>
                    <a:lnTo>
                      <a:pt x="5713" y="817"/>
                    </a:lnTo>
                    <a:lnTo>
                      <a:pt x="5337" y="503"/>
                    </a:lnTo>
                    <a:lnTo>
                      <a:pt x="4897" y="314"/>
                    </a:lnTo>
                    <a:lnTo>
                      <a:pt x="4332" y="126"/>
                    </a:lnTo>
                    <a:lnTo>
                      <a:pt x="3767" y="0"/>
                    </a:lnTo>
                    <a:lnTo>
                      <a:pt x="3140" y="0"/>
                    </a:lnTo>
                    <a:lnTo>
                      <a:pt x="3140" y="0"/>
                    </a:lnTo>
                    <a:lnTo>
                      <a:pt x="2512" y="0"/>
                    </a:lnTo>
                    <a:lnTo>
                      <a:pt x="1947" y="126"/>
                    </a:lnTo>
                    <a:lnTo>
                      <a:pt x="1382" y="314"/>
                    </a:lnTo>
                    <a:lnTo>
                      <a:pt x="943" y="503"/>
                    </a:lnTo>
                    <a:lnTo>
                      <a:pt x="566" y="817"/>
                    </a:lnTo>
                    <a:lnTo>
                      <a:pt x="252" y="1130"/>
                    </a:lnTo>
                    <a:lnTo>
                      <a:pt x="64" y="1444"/>
                    </a:lnTo>
                    <a:lnTo>
                      <a:pt x="1" y="1821"/>
                    </a:lnTo>
                    <a:lnTo>
                      <a:pt x="1" y="1821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7"/>
              <p:cNvSpPr/>
              <p:nvPr/>
            </p:nvSpPr>
            <p:spPr>
              <a:xfrm>
                <a:off x="2032323" y="1591372"/>
                <a:ext cx="336494" cy="198883"/>
              </a:xfrm>
              <a:custGeom>
                <a:avLst/>
                <a:gdLst/>
                <a:ahLst/>
                <a:cxnLst/>
                <a:rect l="l" t="t" r="r" b="b"/>
                <a:pathLst>
                  <a:path w="8287" h="4898" extrusionOk="0">
                    <a:moveTo>
                      <a:pt x="4144" y="1"/>
                    </a:moveTo>
                    <a:lnTo>
                      <a:pt x="3328" y="64"/>
                    </a:lnTo>
                    <a:lnTo>
                      <a:pt x="2512" y="189"/>
                    </a:lnTo>
                    <a:lnTo>
                      <a:pt x="1821" y="440"/>
                    </a:lnTo>
                    <a:lnTo>
                      <a:pt x="1193" y="691"/>
                    </a:lnTo>
                    <a:lnTo>
                      <a:pt x="691" y="1068"/>
                    </a:lnTo>
                    <a:lnTo>
                      <a:pt x="314" y="1507"/>
                    </a:lnTo>
                    <a:lnTo>
                      <a:pt x="189" y="1696"/>
                    </a:lnTo>
                    <a:lnTo>
                      <a:pt x="63" y="1947"/>
                    </a:lnTo>
                    <a:lnTo>
                      <a:pt x="1" y="2198"/>
                    </a:lnTo>
                    <a:lnTo>
                      <a:pt x="1" y="2449"/>
                    </a:lnTo>
                    <a:lnTo>
                      <a:pt x="1" y="2700"/>
                    </a:lnTo>
                    <a:lnTo>
                      <a:pt x="63" y="2951"/>
                    </a:lnTo>
                    <a:lnTo>
                      <a:pt x="189" y="3202"/>
                    </a:lnTo>
                    <a:lnTo>
                      <a:pt x="314" y="3391"/>
                    </a:lnTo>
                    <a:lnTo>
                      <a:pt x="691" y="3830"/>
                    </a:lnTo>
                    <a:lnTo>
                      <a:pt x="1193" y="4207"/>
                    </a:lnTo>
                    <a:lnTo>
                      <a:pt x="1821" y="4458"/>
                    </a:lnTo>
                    <a:lnTo>
                      <a:pt x="2512" y="4709"/>
                    </a:lnTo>
                    <a:lnTo>
                      <a:pt x="3328" y="4834"/>
                    </a:lnTo>
                    <a:lnTo>
                      <a:pt x="4144" y="4897"/>
                    </a:lnTo>
                    <a:lnTo>
                      <a:pt x="4960" y="4834"/>
                    </a:lnTo>
                    <a:lnTo>
                      <a:pt x="5776" y="4709"/>
                    </a:lnTo>
                    <a:lnTo>
                      <a:pt x="6466" y="4458"/>
                    </a:lnTo>
                    <a:lnTo>
                      <a:pt x="7094" y="4207"/>
                    </a:lnTo>
                    <a:lnTo>
                      <a:pt x="7596" y="3830"/>
                    </a:lnTo>
                    <a:lnTo>
                      <a:pt x="7973" y="3391"/>
                    </a:lnTo>
                    <a:lnTo>
                      <a:pt x="8099" y="3202"/>
                    </a:lnTo>
                    <a:lnTo>
                      <a:pt x="8224" y="2951"/>
                    </a:lnTo>
                    <a:lnTo>
                      <a:pt x="8287" y="2700"/>
                    </a:lnTo>
                    <a:lnTo>
                      <a:pt x="8287" y="2449"/>
                    </a:lnTo>
                    <a:lnTo>
                      <a:pt x="8287" y="2198"/>
                    </a:lnTo>
                    <a:lnTo>
                      <a:pt x="8224" y="1947"/>
                    </a:lnTo>
                    <a:lnTo>
                      <a:pt x="8099" y="1696"/>
                    </a:lnTo>
                    <a:lnTo>
                      <a:pt x="7973" y="1507"/>
                    </a:lnTo>
                    <a:lnTo>
                      <a:pt x="7596" y="1068"/>
                    </a:lnTo>
                    <a:lnTo>
                      <a:pt x="7094" y="691"/>
                    </a:lnTo>
                    <a:lnTo>
                      <a:pt x="6466" y="440"/>
                    </a:lnTo>
                    <a:lnTo>
                      <a:pt x="5776" y="189"/>
                    </a:lnTo>
                    <a:lnTo>
                      <a:pt x="4960" y="64"/>
                    </a:lnTo>
                    <a:lnTo>
                      <a:pt x="4144" y="1"/>
                    </a:lnTo>
                    <a:close/>
                  </a:path>
                </a:pathLst>
              </a:custGeom>
              <a:solidFill>
                <a:srgbClr val="140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7"/>
              <p:cNvSpPr/>
              <p:nvPr/>
            </p:nvSpPr>
            <p:spPr>
              <a:xfrm>
                <a:off x="2073091" y="1331382"/>
                <a:ext cx="252401" cy="42062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359" extrusionOk="0">
                    <a:moveTo>
                      <a:pt x="64" y="1"/>
                    </a:moveTo>
                    <a:lnTo>
                      <a:pt x="1" y="8538"/>
                    </a:lnTo>
                    <a:lnTo>
                      <a:pt x="64" y="8915"/>
                    </a:lnTo>
                    <a:lnTo>
                      <a:pt x="252" y="9229"/>
                    </a:lnTo>
                    <a:lnTo>
                      <a:pt x="566" y="9542"/>
                    </a:lnTo>
                    <a:lnTo>
                      <a:pt x="943" y="9856"/>
                    </a:lnTo>
                    <a:lnTo>
                      <a:pt x="1382" y="10045"/>
                    </a:lnTo>
                    <a:lnTo>
                      <a:pt x="1947" y="10233"/>
                    </a:lnTo>
                    <a:lnTo>
                      <a:pt x="2512" y="10359"/>
                    </a:lnTo>
                    <a:lnTo>
                      <a:pt x="3767" y="10359"/>
                    </a:lnTo>
                    <a:lnTo>
                      <a:pt x="4332" y="10233"/>
                    </a:lnTo>
                    <a:lnTo>
                      <a:pt x="4835" y="10045"/>
                    </a:lnTo>
                    <a:lnTo>
                      <a:pt x="5274" y="9856"/>
                    </a:lnTo>
                    <a:lnTo>
                      <a:pt x="5651" y="9542"/>
                    </a:lnTo>
                    <a:lnTo>
                      <a:pt x="5965" y="9229"/>
                    </a:lnTo>
                    <a:lnTo>
                      <a:pt x="6153" y="8915"/>
                    </a:lnTo>
                    <a:lnTo>
                      <a:pt x="6216" y="8538"/>
                    </a:lnTo>
                    <a:lnTo>
                      <a:pt x="6216" y="1947"/>
                    </a:lnTo>
                    <a:lnTo>
                      <a:pt x="6216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7"/>
              <p:cNvSpPr/>
              <p:nvPr/>
            </p:nvSpPr>
            <p:spPr>
              <a:xfrm>
                <a:off x="2073091" y="1331382"/>
                <a:ext cx="252401" cy="42062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359" fill="none" extrusionOk="0">
                    <a:moveTo>
                      <a:pt x="64" y="1"/>
                    </a:moveTo>
                    <a:lnTo>
                      <a:pt x="1" y="8538"/>
                    </a:lnTo>
                    <a:lnTo>
                      <a:pt x="1" y="8538"/>
                    </a:lnTo>
                    <a:lnTo>
                      <a:pt x="64" y="8915"/>
                    </a:lnTo>
                    <a:lnTo>
                      <a:pt x="252" y="9229"/>
                    </a:lnTo>
                    <a:lnTo>
                      <a:pt x="566" y="9542"/>
                    </a:lnTo>
                    <a:lnTo>
                      <a:pt x="943" y="9856"/>
                    </a:lnTo>
                    <a:lnTo>
                      <a:pt x="1382" y="10045"/>
                    </a:lnTo>
                    <a:lnTo>
                      <a:pt x="1947" y="10233"/>
                    </a:lnTo>
                    <a:lnTo>
                      <a:pt x="2512" y="10359"/>
                    </a:lnTo>
                    <a:lnTo>
                      <a:pt x="3140" y="10359"/>
                    </a:lnTo>
                    <a:lnTo>
                      <a:pt x="3140" y="10359"/>
                    </a:lnTo>
                    <a:lnTo>
                      <a:pt x="3767" y="10359"/>
                    </a:lnTo>
                    <a:lnTo>
                      <a:pt x="4332" y="10233"/>
                    </a:lnTo>
                    <a:lnTo>
                      <a:pt x="4835" y="10045"/>
                    </a:lnTo>
                    <a:lnTo>
                      <a:pt x="5274" y="9856"/>
                    </a:lnTo>
                    <a:lnTo>
                      <a:pt x="5651" y="9542"/>
                    </a:lnTo>
                    <a:lnTo>
                      <a:pt x="5965" y="9229"/>
                    </a:lnTo>
                    <a:lnTo>
                      <a:pt x="6153" y="8915"/>
                    </a:lnTo>
                    <a:lnTo>
                      <a:pt x="6216" y="8538"/>
                    </a:lnTo>
                    <a:lnTo>
                      <a:pt x="6216" y="1947"/>
                    </a:lnTo>
                    <a:lnTo>
                      <a:pt x="621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7"/>
              <p:cNvSpPr/>
              <p:nvPr/>
            </p:nvSpPr>
            <p:spPr>
              <a:xfrm>
                <a:off x="2073091" y="1331382"/>
                <a:ext cx="252401" cy="42062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359" fill="none" extrusionOk="0">
                    <a:moveTo>
                      <a:pt x="64" y="1"/>
                    </a:moveTo>
                    <a:lnTo>
                      <a:pt x="1" y="8538"/>
                    </a:lnTo>
                    <a:lnTo>
                      <a:pt x="1" y="8538"/>
                    </a:lnTo>
                    <a:lnTo>
                      <a:pt x="64" y="8915"/>
                    </a:lnTo>
                    <a:lnTo>
                      <a:pt x="252" y="9229"/>
                    </a:lnTo>
                    <a:lnTo>
                      <a:pt x="566" y="9542"/>
                    </a:lnTo>
                    <a:lnTo>
                      <a:pt x="943" y="9856"/>
                    </a:lnTo>
                    <a:lnTo>
                      <a:pt x="1382" y="10045"/>
                    </a:lnTo>
                    <a:lnTo>
                      <a:pt x="1947" y="10233"/>
                    </a:lnTo>
                    <a:lnTo>
                      <a:pt x="2512" y="10359"/>
                    </a:lnTo>
                    <a:lnTo>
                      <a:pt x="3140" y="10359"/>
                    </a:lnTo>
                    <a:lnTo>
                      <a:pt x="3140" y="10359"/>
                    </a:lnTo>
                    <a:lnTo>
                      <a:pt x="3767" y="10359"/>
                    </a:lnTo>
                    <a:lnTo>
                      <a:pt x="4332" y="10233"/>
                    </a:lnTo>
                    <a:lnTo>
                      <a:pt x="4835" y="10045"/>
                    </a:lnTo>
                    <a:lnTo>
                      <a:pt x="5274" y="9856"/>
                    </a:lnTo>
                    <a:lnTo>
                      <a:pt x="5651" y="9542"/>
                    </a:lnTo>
                    <a:lnTo>
                      <a:pt x="5965" y="9229"/>
                    </a:lnTo>
                    <a:lnTo>
                      <a:pt x="6153" y="8915"/>
                    </a:lnTo>
                    <a:lnTo>
                      <a:pt x="6216" y="8538"/>
                    </a:lnTo>
                    <a:lnTo>
                      <a:pt x="6216" y="1947"/>
                    </a:lnTo>
                    <a:lnTo>
                      <a:pt x="6216" y="1"/>
                    </a:lnTo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7"/>
              <p:cNvSpPr/>
              <p:nvPr/>
            </p:nvSpPr>
            <p:spPr>
              <a:xfrm>
                <a:off x="2073091" y="1252365"/>
                <a:ext cx="252401" cy="147883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642" fill="none" extrusionOk="0">
                    <a:moveTo>
                      <a:pt x="1" y="1821"/>
                    </a:moveTo>
                    <a:lnTo>
                      <a:pt x="1" y="1821"/>
                    </a:lnTo>
                    <a:lnTo>
                      <a:pt x="64" y="2198"/>
                    </a:lnTo>
                    <a:lnTo>
                      <a:pt x="252" y="2512"/>
                    </a:lnTo>
                    <a:lnTo>
                      <a:pt x="566" y="2826"/>
                    </a:lnTo>
                    <a:lnTo>
                      <a:pt x="943" y="3139"/>
                    </a:lnTo>
                    <a:lnTo>
                      <a:pt x="1382" y="3328"/>
                    </a:lnTo>
                    <a:lnTo>
                      <a:pt x="1947" y="3516"/>
                    </a:lnTo>
                    <a:lnTo>
                      <a:pt x="2512" y="3642"/>
                    </a:lnTo>
                    <a:lnTo>
                      <a:pt x="3140" y="3642"/>
                    </a:lnTo>
                    <a:lnTo>
                      <a:pt x="3140" y="3642"/>
                    </a:lnTo>
                    <a:lnTo>
                      <a:pt x="3767" y="3642"/>
                    </a:lnTo>
                    <a:lnTo>
                      <a:pt x="4332" y="3516"/>
                    </a:lnTo>
                    <a:lnTo>
                      <a:pt x="4897" y="3328"/>
                    </a:lnTo>
                    <a:lnTo>
                      <a:pt x="5337" y="3139"/>
                    </a:lnTo>
                    <a:lnTo>
                      <a:pt x="5713" y="2826"/>
                    </a:lnTo>
                    <a:lnTo>
                      <a:pt x="5965" y="2512"/>
                    </a:lnTo>
                    <a:lnTo>
                      <a:pt x="6153" y="2198"/>
                    </a:lnTo>
                    <a:lnTo>
                      <a:pt x="6216" y="1821"/>
                    </a:lnTo>
                    <a:lnTo>
                      <a:pt x="6216" y="1821"/>
                    </a:lnTo>
                    <a:lnTo>
                      <a:pt x="6153" y="1445"/>
                    </a:lnTo>
                    <a:lnTo>
                      <a:pt x="5965" y="1131"/>
                    </a:lnTo>
                    <a:lnTo>
                      <a:pt x="5713" y="817"/>
                    </a:lnTo>
                    <a:lnTo>
                      <a:pt x="5337" y="503"/>
                    </a:lnTo>
                    <a:lnTo>
                      <a:pt x="4897" y="315"/>
                    </a:lnTo>
                    <a:lnTo>
                      <a:pt x="4332" y="126"/>
                    </a:lnTo>
                    <a:lnTo>
                      <a:pt x="3767" y="1"/>
                    </a:lnTo>
                    <a:lnTo>
                      <a:pt x="3140" y="1"/>
                    </a:lnTo>
                    <a:lnTo>
                      <a:pt x="3140" y="1"/>
                    </a:lnTo>
                    <a:lnTo>
                      <a:pt x="2512" y="1"/>
                    </a:lnTo>
                    <a:lnTo>
                      <a:pt x="1947" y="126"/>
                    </a:lnTo>
                    <a:lnTo>
                      <a:pt x="1382" y="315"/>
                    </a:lnTo>
                    <a:lnTo>
                      <a:pt x="943" y="503"/>
                    </a:lnTo>
                    <a:lnTo>
                      <a:pt x="566" y="817"/>
                    </a:lnTo>
                    <a:lnTo>
                      <a:pt x="252" y="1131"/>
                    </a:lnTo>
                    <a:lnTo>
                      <a:pt x="64" y="1445"/>
                    </a:lnTo>
                    <a:lnTo>
                      <a:pt x="1" y="1821"/>
                    </a:lnTo>
                    <a:lnTo>
                      <a:pt x="1" y="1821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7"/>
              <p:cNvSpPr/>
              <p:nvPr/>
            </p:nvSpPr>
            <p:spPr>
              <a:xfrm>
                <a:off x="2032323" y="1226866"/>
                <a:ext cx="336494" cy="198883"/>
              </a:xfrm>
              <a:custGeom>
                <a:avLst/>
                <a:gdLst/>
                <a:ahLst/>
                <a:cxnLst/>
                <a:rect l="l" t="t" r="r" b="b"/>
                <a:pathLst>
                  <a:path w="8287" h="4898" extrusionOk="0">
                    <a:moveTo>
                      <a:pt x="4144" y="1"/>
                    </a:moveTo>
                    <a:lnTo>
                      <a:pt x="3328" y="64"/>
                    </a:lnTo>
                    <a:lnTo>
                      <a:pt x="2512" y="189"/>
                    </a:lnTo>
                    <a:lnTo>
                      <a:pt x="1821" y="440"/>
                    </a:lnTo>
                    <a:lnTo>
                      <a:pt x="1193" y="692"/>
                    </a:lnTo>
                    <a:lnTo>
                      <a:pt x="691" y="1068"/>
                    </a:lnTo>
                    <a:lnTo>
                      <a:pt x="314" y="1508"/>
                    </a:lnTo>
                    <a:lnTo>
                      <a:pt x="189" y="1696"/>
                    </a:lnTo>
                    <a:lnTo>
                      <a:pt x="63" y="1947"/>
                    </a:lnTo>
                    <a:lnTo>
                      <a:pt x="1" y="2198"/>
                    </a:lnTo>
                    <a:lnTo>
                      <a:pt x="1" y="2449"/>
                    </a:lnTo>
                    <a:lnTo>
                      <a:pt x="1" y="2700"/>
                    </a:lnTo>
                    <a:lnTo>
                      <a:pt x="63" y="2951"/>
                    </a:lnTo>
                    <a:lnTo>
                      <a:pt x="189" y="3202"/>
                    </a:lnTo>
                    <a:lnTo>
                      <a:pt x="314" y="3391"/>
                    </a:lnTo>
                    <a:lnTo>
                      <a:pt x="691" y="3830"/>
                    </a:lnTo>
                    <a:lnTo>
                      <a:pt x="1193" y="4207"/>
                    </a:lnTo>
                    <a:lnTo>
                      <a:pt x="1821" y="4458"/>
                    </a:lnTo>
                    <a:lnTo>
                      <a:pt x="2512" y="4709"/>
                    </a:lnTo>
                    <a:lnTo>
                      <a:pt x="3328" y="4835"/>
                    </a:lnTo>
                    <a:lnTo>
                      <a:pt x="4144" y="4897"/>
                    </a:lnTo>
                    <a:lnTo>
                      <a:pt x="4960" y="4835"/>
                    </a:lnTo>
                    <a:lnTo>
                      <a:pt x="5776" y="4709"/>
                    </a:lnTo>
                    <a:lnTo>
                      <a:pt x="6466" y="4458"/>
                    </a:lnTo>
                    <a:lnTo>
                      <a:pt x="7094" y="4207"/>
                    </a:lnTo>
                    <a:lnTo>
                      <a:pt x="7596" y="3830"/>
                    </a:lnTo>
                    <a:lnTo>
                      <a:pt x="7973" y="3391"/>
                    </a:lnTo>
                    <a:lnTo>
                      <a:pt x="8099" y="3202"/>
                    </a:lnTo>
                    <a:lnTo>
                      <a:pt x="8224" y="2951"/>
                    </a:lnTo>
                    <a:lnTo>
                      <a:pt x="8287" y="2700"/>
                    </a:lnTo>
                    <a:lnTo>
                      <a:pt x="8287" y="2449"/>
                    </a:lnTo>
                    <a:lnTo>
                      <a:pt x="8287" y="2198"/>
                    </a:lnTo>
                    <a:lnTo>
                      <a:pt x="8224" y="1947"/>
                    </a:lnTo>
                    <a:lnTo>
                      <a:pt x="8099" y="1696"/>
                    </a:lnTo>
                    <a:lnTo>
                      <a:pt x="7973" y="1508"/>
                    </a:lnTo>
                    <a:lnTo>
                      <a:pt x="7596" y="1068"/>
                    </a:lnTo>
                    <a:lnTo>
                      <a:pt x="7094" y="692"/>
                    </a:lnTo>
                    <a:lnTo>
                      <a:pt x="6466" y="440"/>
                    </a:lnTo>
                    <a:lnTo>
                      <a:pt x="5776" y="189"/>
                    </a:lnTo>
                    <a:lnTo>
                      <a:pt x="4960" y="64"/>
                    </a:lnTo>
                    <a:lnTo>
                      <a:pt x="4144" y="1"/>
                    </a:lnTo>
                    <a:close/>
                  </a:path>
                </a:pathLst>
              </a:custGeom>
              <a:solidFill>
                <a:srgbClr val="140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7"/>
              <p:cNvSpPr/>
              <p:nvPr/>
            </p:nvSpPr>
            <p:spPr>
              <a:xfrm>
                <a:off x="2073091" y="971991"/>
                <a:ext cx="252401" cy="42062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359" extrusionOk="0">
                    <a:moveTo>
                      <a:pt x="64" y="1"/>
                    </a:moveTo>
                    <a:lnTo>
                      <a:pt x="1" y="8538"/>
                    </a:lnTo>
                    <a:lnTo>
                      <a:pt x="64" y="8915"/>
                    </a:lnTo>
                    <a:lnTo>
                      <a:pt x="252" y="9228"/>
                    </a:lnTo>
                    <a:lnTo>
                      <a:pt x="566" y="9542"/>
                    </a:lnTo>
                    <a:lnTo>
                      <a:pt x="943" y="9793"/>
                    </a:lnTo>
                    <a:lnTo>
                      <a:pt x="1382" y="10044"/>
                    </a:lnTo>
                    <a:lnTo>
                      <a:pt x="1947" y="10233"/>
                    </a:lnTo>
                    <a:lnTo>
                      <a:pt x="2512" y="10296"/>
                    </a:lnTo>
                    <a:lnTo>
                      <a:pt x="3140" y="10358"/>
                    </a:lnTo>
                    <a:lnTo>
                      <a:pt x="3767" y="10296"/>
                    </a:lnTo>
                    <a:lnTo>
                      <a:pt x="4332" y="10233"/>
                    </a:lnTo>
                    <a:lnTo>
                      <a:pt x="4835" y="10044"/>
                    </a:lnTo>
                    <a:lnTo>
                      <a:pt x="5274" y="9793"/>
                    </a:lnTo>
                    <a:lnTo>
                      <a:pt x="5651" y="9542"/>
                    </a:lnTo>
                    <a:lnTo>
                      <a:pt x="5965" y="9228"/>
                    </a:lnTo>
                    <a:lnTo>
                      <a:pt x="6153" y="8915"/>
                    </a:lnTo>
                    <a:lnTo>
                      <a:pt x="6216" y="8538"/>
                    </a:lnTo>
                    <a:lnTo>
                      <a:pt x="6216" y="1947"/>
                    </a:lnTo>
                    <a:lnTo>
                      <a:pt x="6216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7"/>
              <p:cNvSpPr/>
              <p:nvPr/>
            </p:nvSpPr>
            <p:spPr>
              <a:xfrm>
                <a:off x="2073091" y="971991"/>
                <a:ext cx="252401" cy="42062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359" fill="none" extrusionOk="0">
                    <a:moveTo>
                      <a:pt x="64" y="1"/>
                    </a:moveTo>
                    <a:lnTo>
                      <a:pt x="1" y="8538"/>
                    </a:lnTo>
                    <a:lnTo>
                      <a:pt x="1" y="8538"/>
                    </a:lnTo>
                    <a:lnTo>
                      <a:pt x="64" y="8915"/>
                    </a:lnTo>
                    <a:lnTo>
                      <a:pt x="252" y="9228"/>
                    </a:lnTo>
                    <a:lnTo>
                      <a:pt x="566" y="9542"/>
                    </a:lnTo>
                    <a:lnTo>
                      <a:pt x="943" y="9793"/>
                    </a:lnTo>
                    <a:lnTo>
                      <a:pt x="1382" y="10044"/>
                    </a:lnTo>
                    <a:lnTo>
                      <a:pt x="1947" y="10233"/>
                    </a:lnTo>
                    <a:lnTo>
                      <a:pt x="2512" y="10296"/>
                    </a:lnTo>
                    <a:lnTo>
                      <a:pt x="3140" y="10358"/>
                    </a:lnTo>
                    <a:lnTo>
                      <a:pt x="3140" y="10358"/>
                    </a:lnTo>
                    <a:lnTo>
                      <a:pt x="3767" y="10296"/>
                    </a:lnTo>
                    <a:lnTo>
                      <a:pt x="4332" y="10233"/>
                    </a:lnTo>
                    <a:lnTo>
                      <a:pt x="4835" y="10044"/>
                    </a:lnTo>
                    <a:lnTo>
                      <a:pt x="5274" y="9793"/>
                    </a:lnTo>
                    <a:lnTo>
                      <a:pt x="5651" y="9542"/>
                    </a:lnTo>
                    <a:lnTo>
                      <a:pt x="5965" y="9228"/>
                    </a:lnTo>
                    <a:lnTo>
                      <a:pt x="6153" y="8915"/>
                    </a:lnTo>
                    <a:lnTo>
                      <a:pt x="6216" y="8538"/>
                    </a:lnTo>
                    <a:lnTo>
                      <a:pt x="6216" y="1947"/>
                    </a:lnTo>
                    <a:lnTo>
                      <a:pt x="621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7"/>
              <p:cNvSpPr/>
              <p:nvPr/>
            </p:nvSpPr>
            <p:spPr>
              <a:xfrm>
                <a:off x="2073091" y="971991"/>
                <a:ext cx="252401" cy="42062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359" fill="none" extrusionOk="0">
                    <a:moveTo>
                      <a:pt x="64" y="1"/>
                    </a:moveTo>
                    <a:lnTo>
                      <a:pt x="1" y="8538"/>
                    </a:lnTo>
                    <a:lnTo>
                      <a:pt x="1" y="8538"/>
                    </a:lnTo>
                    <a:lnTo>
                      <a:pt x="64" y="8915"/>
                    </a:lnTo>
                    <a:lnTo>
                      <a:pt x="252" y="9228"/>
                    </a:lnTo>
                    <a:lnTo>
                      <a:pt x="566" y="9542"/>
                    </a:lnTo>
                    <a:lnTo>
                      <a:pt x="943" y="9793"/>
                    </a:lnTo>
                    <a:lnTo>
                      <a:pt x="1382" y="10044"/>
                    </a:lnTo>
                    <a:lnTo>
                      <a:pt x="1947" y="10233"/>
                    </a:lnTo>
                    <a:lnTo>
                      <a:pt x="2512" y="10296"/>
                    </a:lnTo>
                    <a:lnTo>
                      <a:pt x="3140" y="10358"/>
                    </a:lnTo>
                    <a:lnTo>
                      <a:pt x="3140" y="10358"/>
                    </a:lnTo>
                    <a:lnTo>
                      <a:pt x="3767" y="10296"/>
                    </a:lnTo>
                    <a:lnTo>
                      <a:pt x="4332" y="10233"/>
                    </a:lnTo>
                    <a:lnTo>
                      <a:pt x="4835" y="10044"/>
                    </a:lnTo>
                    <a:lnTo>
                      <a:pt x="5274" y="9793"/>
                    </a:lnTo>
                    <a:lnTo>
                      <a:pt x="5651" y="9542"/>
                    </a:lnTo>
                    <a:lnTo>
                      <a:pt x="5965" y="9228"/>
                    </a:lnTo>
                    <a:lnTo>
                      <a:pt x="6153" y="8915"/>
                    </a:lnTo>
                    <a:lnTo>
                      <a:pt x="6216" y="8538"/>
                    </a:lnTo>
                    <a:lnTo>
                      <a:pt x="6216" y="1947"/>
                    </a:lnTo>
                    <a:lnTo>
                      <a:pt x="6216" y="1"/>
                    </a:lnTo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7"/>
              <p:cNvSpPr/>
              <p:nvPr/>
            </p:nvSpPr>
            <p:spPr>
              <a:xfrm>
                <a:off x="2073091" y="892975"/>
                <a:ext cx="252401" cy="147883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642" fill="none" extrusionOk="0">
                    <a:moveTo>
                      <a:pt x="1" y="1821"/>
                    </a:moveTo>
                    <a:lnTo>
                      <a:pt x="1" y="1821"/>
                    </a:lnTo>
                    <a:lnTo>
                      <a:pt x="64" y="2198"/>
                    </a:lnTo>
                    <a:lnTo>
                      <a:pt x="252" y="2512"/>
                    </a:lnTo>
                    <a:lnTo>
                      <a:pt x="566" y="2825"/>
                    </a:lnTo>
                    <a:lnTo>
                      <a:pt x="943" y="3076"/>
                    </a:lnTo>
                    <a:lnTo>
                      <a:pt x="1382" y="3328"/>
                    </a:lnTo>
                    <a:lnTo>
                      <a:pt x="1947" y="3516"/>
                    </a:lnTo>
                    <a:lnTo>
                      <a:pt x="2512" y="3579"/>
                    </a:lnTo>
                    <a:lnTo>
                      <a:pt x="3140" y="3641"/>
                    </a:lnTo>
                    <a:lnTo>
                      <a:pt x="3140" y="3641"/>
                    </a:lnTo>
                    <a:lnTo>
                      <a:pt x="3767" y="3579"/>
                    </a:lnTo>
                    <a:lnTo>
                      <a:pt x="4332" y="3516"/>
                    </a:lnTo>
                    <a:lnTo>
                      <a:pt x="4897" y="3328"/>
                    </a:lnTo>
                    <a:lnTo>
                      <a:pt x="5337" y="3076"/>
                    </a:lnTo>
                    <a:lnTo>
                      <a:pt x="5713" y="2825"/>
                    </a:lnTo>
                    <a:lnTo>
                      <a:pt x="5965" y="2512"/>
                    </a:lnTo>
                    <a:lnTo>
                      <a:pt x="6153" y="2198"/>
                    </a:lnTo>
                    <a:lnTo>
                      <a:pt x="6216" y="1821"/>
                    </a:lnTo>
                    <a:lnTo>
                      <a:pt x="6216" y="1821"/>
                    </a:lnTo>
                    <a:lnTo>
                      <a:pt x="6153" y="1444"/>
                    </a:lnTo>
                    <a:lnTo>
                      <a:pt x="5965" y="1068"/>
                    </a:lnTo>
                    <a:lnTo>
                      <a:pt x="5713" y="754"/>
                    </a:lnTo>
                    <a:lnTo>
                      <a:pt x="5337" y="503"/>
                    </a:lnTo>
                    <a:lnTo>
                      <a:pt x="4897" y="314"/>
                    </a:lnTo>
                    <a:lnTo>
                      <a:pt x="4332" y="126"/>
                    </a:lnTo>
                    <a:lnTo>
                      <a:pt x="3767" y="1"/>
                    </a:lnTo>
                    <a:lnTo>
                      <a:pt x="3140" y="1"/>
                    </a:lnTo>
                    <a:lnTo>
                      <a:pt x="3140" y="1"/>
                    </a:lnTo>
                    <a:lnTo>
                      <a:pt x="2512" y="1"/>
                    </a:lnTo>
                    <a:lnTo>
                      <a:pt x="1947" y="126"/>
                    </a:lnTo>
                    <a:lnTo>
                      <a:pt x="1382" y="314"/>
                    </a:lnTo>
                    <a:lnTo>
                      <a:pt x="943" y="503"/>
                    </a:lnTo>
                    <a:lnTo>
                      <a:pt x="566" y="754"/>
                    </a:lnTo>
                    <a:lnTo>
                      <a:pt x="252" y="1068"/>
                    </a:lnTo>
                    <a:lnTo>
                      <a:pt x="64" y="1444"/>
                    </a:lnTo>
                    <a:lnTo>
                      <a:pt x="1" y="1821"/>
                    </a:lnTo>
                    <a:lnTo>
                      <a:pt x="1" y="1821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7"/>
              <p:cNvSpPr/>
              <p:nvPr/>
            </p:nvSpPr>
            <p:spPr>
              <a:xfrm>
                <a:off x="2073091" y="892975"/>
                <a:ext cx="252401" cy="147883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642" extrusionOk="0">
                    <a:moveTo>
                      <a:pt x="2512" y="1"/>
                    </a:moveTo>
                    <a:lnTo>
                      <a:pt x="1947" y="126"/>
                    </a:lnTo>
                    <a:lnTo>
                      <a:pt x="1382" y="314"/>
                    </a:lnTo>
                    <a:lnTo>
                      <a:pt x="943" y="503"/>
                    </a:lnTo>
                    <a:lnTo>
                      <a:pt x="566" y="754"/>
                    </a:lnTo>
                    <a:lnTo>
                      <a:pt x="252" y="1068"/>
                    </a:lnTo>
                    <a:lnTo>
                      <a:pt x="64" y="1444"/>
                    </a:lnTo>
                    <a:lnTo>
                      <a:pt x="1" y="1821"/>
                    </a:lnTo>
                    <a:lnTo>
                      <a:pt x="64" y="2198"/>
                    </a:lnTo>
                    <a:lnTo>
                      <a:pt x="252" y="2512"/>
                    </a:lnTo>
                    <a:lnTo>
                      <a:pt x="566" y="2825"/>
                    </a:lnTo>
                    <a:lnTo>
                      <a:pt x="943" y="3076"/>
                    </a:lnTo>
                    <a:lnTo>
                      <a:pt x="1382" y="3328"/>
                    </a:lnTo>
                    <a:lnTo>
                      <a:pt x="1947" y="3516"/>
                    </a:lnTo>
                    <a:lnTo>
                      <a:pt x="2512" y="3579"/>
                    </a:lnTo>
                    <a:lnTo>
                      <a:pt x="3140" y="3641"/>
                    </a:lnTo>
                    <a:lnTo>
                      <a:pt x="3767" y="3579"/>
                    </a:lnTo>
                    <a:lnTo>
                      <a:pt x="4332" y="3516"/>
                    </a:lnTo>
                    <a:lnTo>
                      <a:pt x="4897" y="3328"/>
                    </a:lnTo>
                    <a:lnTo>
                      <a:pt x="5337" y="3076"/>
                    </a:lnTo>
                    <a:lnTo>
                      <a:pt x="5713" y="2825"/>
                    </a:lnTo>
                    <a:lnTo>
                      <a:pt x="5965" y="2512"/>
                    </a:lnTo>
                    <a:lnTo>
                      <a:pt x="6153" y="2198"/>
                    </a:lnTo>
                    <a:lnTo>
                      <a:pt x="6216" y="1821"/>
                    </a:lnTo>
                    <a:lnTo>
                      <a:pt x="6153" y="1444"/>
                    </a:lnTo>
                    <a:lnTo>
                      <a:pt x="5965" y="1068"/>
                    </a:lnTo>
                    <a:lnTo>
                      <a:pt x="5713" y="754"/>
                    </a:lnTo>
                    <a:lnTo>
                      <a:pt x="5337" y="503"/>
                    </a:lnTo>
                    <a:lnTo>
                      <a:pt x="4897" y="314"/>
                    </a:lnTo>
                    <a:lnTo>
                      <a:pt x="4332" y="126"/>
                    </a:lnTo>
                    <a:lnTo>
                      <a:pt x="3767" y="1"/>
                    </a:lnTo>
                    <a:close/>
                  </a:path>
                </a:pathLst>
              </a:custGeom>
              <a:solidFill>
                <a:srgbClr val="140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7"/>
              <p:cNvSpPr/>
              <p:nvPr/>
            </p:nvSpPr>
            <p:spPr>
              <a:xfrm>
                <a:off x="2118974" y="918475"/>
                <a:ext cx="163191" cy="86692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2135" extrusionOk="0">
                    <a:moveTo>
                      <a:pt x="1570" y="0"/>
                    </a:moveTo>
                    <a:lnTo>
                      <a:pt x="1194" y="63"/>
                    </a:lnTo>
                    <a:lnTo>
                      <a:pt x="880" y="126"/>
                    </a:lnTo>
                    <a:lnTo>
                      <a:pt x="566" y="314"/>
                    </a:lnTo>
                    <a:lnTo>
                      <a:pt x="315" y="440"/>
                    </a:lnTo>
                    <a:lnTo>
                      <a:pt x="126" y="628"/>
                    </a:lnTo>
                    <a:lnTo>
                      <a:pt x="1" y="816"/>
                    </a:lnTo>
                    <a:lnTo>
                      <a:pt x="1" y="1067"/>
                    </a:lnTo>
                    <a:lnTo>
                      <a:pt x="1" y="1256"/>
                    </a:lnTo>
                    <a:lnTo>
                      <a:pt x="126" y="1444"/>
                    </a:lnTo>
                    <a:lnTo>
                      <a:pt x="315" y="1632"/>
                    </a:lnTo>
                    <a:lnTo>
                      <a:pt x="566" y="1821"/>
                    </a:lnTo>
                    <a:lnTo>
                      <a:pt x="880" y="1946"/>
                    </a:lnTo>
                    <a:lnTo>
                      <a:pt x="1194" y="2009"/>
                    </a:lnTo>
                    <a:lnTo>
                      <a:pt x="1570" y="2072"/>
                    </a:lnTo>
                    <a:lnTo>
                      <a:pt x="2010" y="2135"/>
                    </a:lnTo>
                    <a:lnTo>
                      <a:pt x="2386" y="2072"/>
                    </a:lnTo>
                    <a:lnTo>
                      <a:pt x="2763" y="2009"/>
                    </a:lnTo>
                    <a:lnTo>
                      <a:pt x="3140" y="1946"/>
                    </a:lnTo>
                    <a:lnTo>
                      <a:pt x="3454" y="1821"/>
                    </a:lnTo>
                    <a:lnTo>
                      <a:pt x="3705" y="1632"/>
                    </a:lnTo>
                    <a:lnTo>
                      <a:pt x="3893" y="1444"/>
                    </a:lnTo>
                    <a:lnTo>
                      <a:pt x="3956" y="1256"/>
                    </a:lnTo>
                    <a:lnTo>
                      <a:pt x="4018" y="1067"/>
                    </a:lnTo>
                    <a:lnTo>
                      <a:pt x="3956" y="816"/>
                    </a:lnTo>
                    <a:lnTo>
                      <a:pt x="3893" y="628"/>
                    </a:lnTo>
                    <a:lnTo>
                      <a:pt x="3705" y="440"/>
                    </a:lnTo>
                    <a:lnTo>
                      <a:pt x="3454" y="314"/>
                    </a:lnTo>
                    <a:lnTo>
                      <a:pt x="3140" y="126"/>
                    </a:lnTo>
                    <a:lnTo>
                      <a:pt x="2763" y="63"/>
                    </a:lnTo>
                    <a:lnTo>
                      <a:pt x="23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7"/>
              <p:cNvSpPr/>
              <p:nvPr/>
            </p:nvSpPr>
            <p:spPr>
              <a:xfrm>
                <a:off x="1660180" y="2279577"/>
                <a:ext cx="441011" cy="260034"/>
              </a:xfrm>
              <a:custGeom>
                <a:avLst/>
                <a:gdLst/>
                <a:ahLst/>
                <a:cxnLst/>
                <a:rect l="l" t="t" r="r" b="b"/>
                <a:pathLst>
                  <a:path w="10861" h="6404" extrusionOk="0">
                    <a:moveTo>
                      <a:pt x="5462" y="1"/>
                    </a:moveTo>
                    <a:lnTo>
                      <a:pt x="0" y="3265"/>
                    </a:lnTo>
                    <a:lnTo>
                      <a:pt x="5462" y="6404"/>
                    </a:lnTo>
                    <a:lnTo>
                      <a:pt x="10860" y="3202"/>
                    </a:lnTo>
                    <a:lnTo>
                      <a:pt x="54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7"/>
              <p:cNvSpPr/>
              <p:nvPr/>
            </p:nvSpPr>
            <p:spPr>
              <a:xfrm>
                <a:off x="1660180" y="2279577"/>
                <a:ext cx="441011" cy="260034"/>
              </a:xfrm>
              <a:custGeom>
                <a:avLst/>
                <a:gdLst/>
                <a:ahLst/>
                <a:cxnLst/>
                <a:rect l="l" t="t" r="r" b="b"/>
                <a:pathLst>
                  <a:path w="10861" h="6404" fill="none" extrusionOk="0">
                    <a:moveTo>
                      <a:pt x="0" y="3265"/>
                    </a:moveTo>
                    <a:lnTo>
                      <a:pt x="5462" y="6404"/>
                    </a:lnTo>
                    <a:lnTo>
                      <a:pt x="10860" y="3202"/>
                    </a:lnTo>
                    <a:lnTo>
                      <a:pt x="5462" y="1"/>
                    </a:lnTo>
                    <a:lnTo>
                      <a:pt x="0" y="3265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7"/>
              <p:cNvSpPr/>
              <p:nvPr/>
            </p:nvSpPr>
            <p:spPr>
              <a:xfrm>
                <a:off x="1879405" y="2409593"/>
                <a:ext cx="272744" cy="260034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6404" extrusionOk="0">
                    <a:moveTo>
                      <a:pt x="5461" y="0"/>
                    </a:moveTo>
                    <a:lnTo>
                      <a:pt x="63" y="3202"/>
                    </a:lnTo>
                    <a:lnTo>
                      <a:pt x="0" y="6403"/>
                    </a:lnTo>
                    <a:lnTo>
                      <a:pt x="6717" y="2449"/>
                    </a:lnTo>
                    <a:lnTo>
                      <a:pt x="546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7"/>
              <p:cNvSpPr/>
              <p:nvPr/>
            </p:nvSpPr>
            <p:spPr>
              <a:xfrm>
                <a:off x="1879405" y="2409593"/>
                <a:ext cx="272744" cy="260034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6404" fill="none" extrusionOk="0">
                    <a:moveTo>
                      <a:pt x="5461" y="0"/>
                    </a:moveTo>
                    <a:lnTo>
                      <a:pt x="6717" y="2449"/>
                    </a:lnTo>
                    <a:lnTo>
                      <a:pt x="0" y="6403"/>
                    </a:lnTo>
                    <a:lnTo>
                      <a:pt x="63" y="3202"/>
                    </a:lnTo>
                    <a:lnTo>
                      <a:pt x="5461" y="0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7"/>
              <p:cNvSpPr/>
              <p:nvPr/>
            </p:nvSpPr>
            <p:spPr>
              <a:xfrm>
                <a:off x="1604105" y="2412151"/>
                <a:ext cx="277860" cy="257476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341" extrusionOk="0">
                    <a:moveTo>
                      <a:pt x="1381" y="0"/>
                    </a:moveTo>
                    <a:lnTo>
                      <a:pt x="0" y="2386"/>
                    </a:lnTo>
                    <a:lnTo>
                      <a:pt x="6780" y="6340"/>
                    </a:lnTo>
                    <a:lnTo>
                      <a:pt x="6843" y="3139"/>
                    </a:lnTo>
                    <a:lnTo>
                      <a:pt x="1381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7"/>
              <p:cNvSpPr/>
              <p:nvPr/>
            </p:nvSpPr>
            <p:spPr>
              <a:xfrm>
                <a:off x="1604105" y="2412151"/>
                <a:ext cx="277860" cy="257476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341" fill="none" extrusionOk="0">
                    <a:moveTo>
                      <a:pt x="6780" y="6340"/>
                    </a:moveTo>
                    <a:lnTo>
                      <a:pt x="6843" y="3139"/>
                    </a:lnTo>
                    <a:lnTo>
                      <a:pt x="1381" y="0"/>
                    </a:lnTo>
                    <a:lnTo>
                      <a:pt x="0" y="2386"/>
                    </a:lnTo>
                    <a:lnTo>
                      <a:pt x="6780" y="6340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>
                <a:off x="1749389" y="1892170"/>
                <a:ext cx="252401" cy="58373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4376" extrusionOk="0">
                    <a:moveTo>
                      <a:pt x="6215" y="0"/>
                    </a:moveTo>
                    <a:lnTo>
                      <a:pt x="1" y="63"/>
                    </a:lnTo>
                    <a:lnTo>
                      <a:pt x="1" y="12555"/>
                    </a:lnTo>
                    <a:lnTo>
                      <a:pt x="63" y="12932"/>
                    </a:lnTo>
                    <a:lnTo>
                      <a:pt x="252" y="13246"/>
                    </a:lnTo>
                    <a:lnTo>
                      <a:pt x="566" y="13559"/>
                    </a:lnTo>
                    <a:lnTo>
                      <a:pt x="942" y="13810"/>
                    </a:lnTo>
                    <a:lnTo>
                      <a:pt x="1382" y="14062"/>
                    </a:lnTo>
                    <a:lnTo>
                      <a:pt x="1884" y="14250"/>
                    </a:lnTo>
                    <a:lnTo>
                      <a:pt x="2512" y="14313"/>
                    </a:lnTo>
                    <a:lnTo>
                      <a:pt x="3139" y="14375"/>
                    </a:lnTo>
                    <a:lnTo>
                      <a:pt x="3767" y="14313"/>
                    </a:lnTo>
                    <a:lnTo>
                      <a:pt x="4332" y="14250"/>
                    </a:lnTo>
                    <a:lnTo>
                      <a:pt x="4834" y="14062"/>
                    </a:lnTo>
                    <a:lnTo>
                      <a:pt x="5274" y="13810"/>
                    </a:lnTo>
                    <a:lnTo>
                      <a:pt x="5650" y="13559"/>
                    </a:lnTo>
                    <a:lnTo>
                      <a:pt x="5964" y="13246"/>
                    </a:lnTo>
                    <a:lnTo>
                      <a:pt x="6090" y="12932"/>
                    </a:lnTo>
                    <a:lnTo>
                      <a:pt x="6153" y="12555"/>
                    </a:lnTo>
                    <a:lnTo>
                      <a:pt x="6215" y="1946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7"/>
              <p:cNvSpPr/>
              <p:nvPr/>
            </p:nvSpPr>
            <p:spPr>
              <a:xfrm>
                <a:off x="1749389" y="1892170"/>
                <a:ext cx="252401" cy="58373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4376" fill="none" extrusionOk="0">
                    <a:moveTo>
                      <a:pt x="1" y="63"/>
                    </a:moveTo>
                    <a:lnTo>
                      <a:pt x="1" y="12555"/>
                    </a:lnTo>
                    <a:lnTo>
                      <a:pt x="1" y="12555"/>
                    </a:lnTo>
                    <a:lnTo>
                      <a:pt x="63" y="12932"/>
                    </a:lnTo>
                    <a:lnTo>
                      <a:pt x="252" y="13246"/>
                    </a:lnTo>
                    <a:lnTo>
                      <a:pt x="566" y="13559"/>
                    </a:lnTo>
                    <a:lnTo>
                      <a:pt x="942" y="13810"/>
                    </a:lnTo>
                    <a:lnTo>
                      <a:pt x="1382" y="14062"/>
                    </a:lnTo>
                    <a:lnTo>
                      <a:pt x="1884" y="14250"/>
                    </a:lnTo>
                    <a:lnTo>
                      <a:pt x="2512" y="14313"/>
                    </a:lnTo>
                    <a:lnTo>
                      <a:pt x="3139" y="14375"/>
                    </a:lnTo>
                    <a:lnTo>
                      <a:pt x="3139" y="14375"/>
                    </a:lnTo>
                    <a:lnTo>
                      <a:pt x="3767" y="14313"/>
                    </a:lnTo>
                    <a:lnTo>
                      <a:pt x="4332" y="14250"/>
                    </a:lnTo>
                    <a:lnTo>
                      <a:pt x="4834" y="14062"/>
                    </a:lnTo>
                    <a:lnTo>
                      <a:pt x="5274" y="13810"/>
                    </a:lnTo>
                    <a:lnTo>
                      <a:pt x="5650" y="13559"/>
                    </a:lnTo>
                    <a:lnTo>
                      <a:pt x="5964" y="13246"/>
                    </a:lnTo>
                    <a:lnTo>
                      <a:pt x="6090" y="12932"/>
                    </a:lnTo>
                    <a:lnTo>
                      <a:pt x="6153" y="12555"/>
                    </a:lnTo>
                    <a:lnTo>
                      <a:pt x="6215" y="1946"/>
                    </a:lnTo>
                    <a:lnTo>
                      <a:pt x="621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7"/>
              <p:cNvSpPr/>
              <p:nvPr/>
            </p:nvSpPr>
            <p:spPr>
              <a:xfrm>
                <a:off x="1749389" y="1892170"/>
                <a:ext cx="252401" cy="58373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4376" fill="none" extrusionOk="0">
                    <a:moveTo>
                      <a:pt x="1" y="63"/>
                    </a:moveTo>
                    <a:lnTo>
                      <a:pt x="1" y="12555"/>
                    </a:lnTo>
                    <a:lnTo>
                      <a:pt x="1" y="12555"/>
                    </a:lnTo>
                    <a:lnTo>
                      <a:pt x="63" y="12932"/>
                    </a:lnTo>
                    <a:lnTo>
                      <a:pt x="252" y="13246"/>
                    </a:lnTo>
                    <a:lnTo>
                      <a:pt x="566" y="13559"/>
                    </a:lnTo>
                    <a:lnTo>
                      <a:pt x="942" y="13810"/>
                    </a:lnTo>
                    <a:lnTo>
                      <a:pt x="1382" y="14062"/>
                    </a:lnTo>
                    <a:lnTo>
                      <a:pt x="1884" y="14250"/>
                    </a:lnTo>
                    <a:lnTo>
                      <a:pt x="2512" y="14313"/>
                    </a:lnTo>
                    <a:lnTo>
                      <a:pt x="3139" y="14375"/>
                    </a:lnTo>
                    <a:lnTo>
                      <a:pt x="3139" y="14375"/>
                    </a:lnTo>
                    <a:lnTo>
                      <a:pt x="3767" y="14313"/>
                    </a:lnTo>
                    <a:lnTo>
                      <a:pt x="4332" y="14250"/>
                    </a:lnTo>
                    <a:lnTo>
                      <a:pt x="4834" y="14062"/>
                    </a:lnTo>
                    <a:lnTo>
                      <a:pt x="5274" y="13810"/>
                    </a:lnTo>
                    <a:lnTo>
                      <a:pt x="5650" y="13559"/>
                    </a:lnTo>
                    <a:lnTo>
                      <a:pt x="5964" y="13246"/>
                    </a:lnTo>
                    <a:lnTo>
                      <a:pt x="6090" y="12932"/>
                    </a:lnTo>
                    <a:lnTo>
                      <a:pt x="6153" y="12555"/>
                    </a:lnTo>
                    <a:lnTo>
                      <a:pt x="6215" y="1946"/>
                    </a:lnTo>
                    <a:lnTo>
                      <a:pt x="6215" y="0"/>
                    </a:lnTo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1749389" y="1813154"/>
                <a:ext cx="252401" cy="147883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642" fill="none" extrusionOk="0">
                    <a:moveTo>
                      <a:pt x="1" y="1821"/>
                    </a:moveTo>
                    <a:lnTo>
                      <a:pt x="1" y="1821"/>
                    </a:lnTo>
                    <a:lnTo>
                      <a:pt x="63" y="2197"/>
                    </a:lnTo>
                    <a:lnTo>
                      <a:pt x="252" y="2574"/>
                    </a:lnTo>
                    <a:lnTo>
                      <a:pt x="566" y="2888"/>
                    </a:lnTo>
                    <a:lnTo>
                      <a:pt x="942" y="3139"/>
                    </a:lnTo>
                    <a:lnTo>
                      <a:pt x="1382" y="3327"/>
                    </a:lnTo>
                    <a:lnTo>
                      <a:pt x="1884" y="3515"/>
                    </a:lnTo>
                    <a:lnTo>
                      <a:pt x="2512" y="3641"/>
                    </a:lnTo>
                    <a:lnTo>
                      <a:pt x="3139" y="3641"/>
                    </a:lnTo>
                    <a:lnTo>
                      <a:pt x="3139" y="3641"/>
                    </a:lnTo>
                    <a:lnTo>
                      <a:pt x="3767" y="3641"/>
                    </a:lnTo>
                    <a:lnTo>
                      <a:pt x="4332" y="3515"/>
                    </a:lnTo>
                    <a:lnTo>
                      <a:pt x="4834" y="3327"/>
                    </a:lnTo>
                    <a:lnTo>
                      <a:pt x="5336" y="3139"/>
                    </a:lnTo>
                    <a:lnTo>
                      <a:pt x="5713" y="2888"/>
                    </a:lnTo>
                    <a:lnTo>
                      <a:pt x="5964" y="2574"/>
                    </a:lnTo>
                    <a:lnTo>
                      <a:pt x="6153" y="2197"/>
                    </a:lnTo>
                    <a:lnTo>
                      <a:pt x="6215" y="1821"/>
                    </a:lnTo>
                    <a:lnTo>
                      <a:pt x="6215" y="1821"/>
                    </a:lnTo>
                    <a:lnTo>
                      <a:pt x="6153" y="1444"/>
                    </a:lnTo>
                    <a:lnTo>
                      <a:pt x="5964" y="1130"/>
                    </a:lnTo>
                    <a:lnTo>
                      <a:pt x="5713" y="816"/>
                    </a:lnTo>
                    <a:lnTo>
                      <a:pt x="5336" y="565"/>
                    </a:lnTo>
                    <a:lnTo>
                      <a:pt x="4834" y="314"/>
                    </a:lnTo>
                    <a:lnTo>
                      <a:pt x="4332" y="126"/>
                    </a:lnTo>
                    <a:lnTo>
                      <a:pt x="3767" y="63"/>
                    </a:lnTo>
                    <a:lnTo>
                      <a:pt x="3139" y="0"/>
                    </a:lnTo>
                    <a:lnTo>
                      <a:pt x="3139" y="0"/>
                    </a:lnTo>
                    <a:lnTo>
                      <a:pt x="2512" y="63"/>
                    </a:lnTo>
                    <a:lnTo>
                      <a:pt x="1884" y="126"/>
                    </a:lnTo>
                    <a:lnTo>
                      <a:pt x="1382" y="314"/>
                    </a:lnTo>
                    <a:lnTo>
                      <a:pt x="942" y="565"/>
                    </a:lnTo>
                    <a:lnTo>
                      <a:pt x="566" y="816"/>
                    </a:lnTo>
                    <a:lnTo>
                      <a:pt x="252" y="1130"/>
                    </a:lnTo>
                    <a:lnTo>
                      <a:pt x="63" y="1444"/>
                    </a:lnTo>
                    <a:lnTo>
                      <a:pt x="1" y="1821"/>
                    </a:lnTo>
                    <a:lnTo>
                      <a:pt x="1" y="1821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7"/>
              <p:cNvSpPr/>
              <p:nvPr/>
            </p:nvSpPr>
            <p:spPr>
              <a:xfrm>
                <a:off x="1706063" y="1787654"/>
                <a:ext cx="339052" cy="198843"/>
              </a:xfrm>
              <a:custGeom>
                <a:avLst/>
                <a:gdLst/>
                <a:ahLst/>
                <a:cxnLst/>
                <a:rect l="l" t="t" r="r" b="b"/>
                <a:pathLst>
                  <a:path w="8350" h="4897" extrusionOk="0">
                    <a:moveTo>
                      <a:pt x="4206" y="0"/>
                    </a:moveTo>
                    <a:lnTo>
                      <a:pt x="3327" y="63"/>
                    </a:lnTo>
                    <a:lnTo>
                      <a:pt x="2574" y="189"/>
                    </a:lnTo>
                    <a:lnTo>
                      <a:pt x="1884" y="440"/>
                    </a:lnTo>
                    <a:lnTo>
                      <a:pt x="1256" y="754"/>
                    </a:lnTo>
                    <a:lnTo>
                      <a:pt x="754" y="1068"/>
                    </a:lnTo>
                    <a:lnTo>
                      <a:pt x="377" y="1507"/>
                    </a:lnTo>
                    <a:lnTo>
                      <a:pt x="189" y="1758"/>
                    </a:lnTo>
                    <a:lnTo>
                      <a:pt x="126" y="1946"/>
                    </a:lnTo>
                    <a:lnTo>
                      <a:pt x="63" y="2197"/>
                    </a:lnTo>
                    <a:lnTo>
                      <a:pt x="0" y="2449"/>
                    </a:lnTo>
                    <a:lnTo>
                      <a:pt x="63" y="2700"/>
                    </a:lnTo>
                    <a:lnTo>
                      <a:pt x="126" y="2951"/>
                    </a:lnTo>
                    <a:lnTo>
                      <a:pt x="189" y="3202"/>
                    </a:lnTo>
                    <a:lnTo>
                      <a:pt x="377" y="3390"/>
                    </a:lnTo>
                    <a:lnTo>
                      <a:pt x="754" y="3830"/>
                    </a:lnTo>
                    <a:lnTo>
                      <a:pt x="1256" y="4206"/>
                    </a:lnTo>
                    <a:lnTo>
                      <a:pt x="1884" y="4520"/>
                    </a:lnTo>
                    <a:lnTo>
                      <a:pt x="2574" y="4708"/>
                    </a:lnTo>
                    <a:lnTo>
                      <a:pt x="3327" y="4834"/>
                    </a:lnTo>
                    <a:lnTo>
                      <a:pt x="4206" y="4897"/>
                    </a:lnTo>
                    <a:lnTo>
                      <a:pt x="5022" y="4834"/>
                    </a:lnTo>
                    <a:lnTo>
                      <a:pt x="5776" y="4708"/>
                    </a:lnTo>
                    <a:lnTo>
                      <a:pt x="6529" y="4520"/>
                    </a:lnTo>
                    <a:lnTo>
                      <a:pt x="7094" y="4206"/>
                    </a:lnTo>
                    <a:lnTo>
                      <a:pt x="7596" y="3830"/>
                    </a:lnTo>
                    <a:lnTo>
                      <a:pt x="8036" y="3390"/>
                    </a:lnTo>
                    <a:lnTo>
                      <a:pt x="8161" y="3202"/>
                    </a:lnTo>
                    <a:lnTo>
                      <a:pt x="8224" y="2951"/>
                    </a:lnTo>
                    <a:lnTo>
                      <a:pt x="8287" y="2700"/>
                    </a:lnTo>
                    <a:lnTo>
                      <a:pt x="8349" y="2449"/>
                    </a:lnTo>
                    <a:lnTo>
                      <a:pt x="8287" y="2197"/>
                    </a:lnTo>
                    <a:lnTo>
                      <a:pt x="8224" y="1946"/>
                    </a:lnTo>
                    <a:lnTo>
                      <a:pt x="8161" y="1758"/>
                    </a:lnTo>
                    <a:lnTo>
                      <a:pt x="8036" y="1507"/>
                    </a:lnTo>
                    <a:lnTo>
                      <a:pt x="7596" y="1068"/>
                    </a:lnTo>
                    <a:lnTo>
                      <a:pt x="7094" y="754"/>
                    </a:lnTo>
                    <a:lnTo>
                      <a:pt x="6529" y="440"/>
                    </a:lnTo>
                    <a:lnTo>
                      <a:pt x="5776" y="189"/>
                    </a:lnTo>
                    <a:lnTo>
                      <a:pt x="5022" y="63"/>
                    </a:lnTo>
                    <a:lnTo>
                      <a:pt x="4206" y="0"/>
                    </a:lnTo>
                    <a:close/>
                  </a:path>
                </a:pathLst>
              </a:custGeom>
              <a:solidFill>
                <a:srgbClr val="140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>
                <a:off x="1749389" y="1527664"/>
                <a:ext cx="252401" cy="42062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359" extrusionOk="0">
                    <a:moveTo>
                      <a:pt x="6215" y="0"/>
                    </a:moveTo>
                    <a:lnTo>
                      <a:pt x="1" y="63"/>
                    </a:lnTo>
                    <a:lnTo>
                      <a:pt x="1" y="8538"/>
                    </a:lnTo>
                    <a:lnTo>
                      <a:pt x="63" y="8914"/>
                    </a:lnTo>
                    <a:lnTo>
                      <a:pt x="252" y="9291"/>
                    </a:lnTo>
                    <a:lnTo>
                      <a:pt x="566" y="9605"/>
                    </a:lnTo>
                    <a:lnTo>
                      <a:pt x="942" y="9856"/>
                    </a:lnTo>
                    <a:lnTo>
                      <a:pt x="1382" y="10044"/>
                    </a:lnTo>
                    <a:lnTo>
                      <a:pt x="1884" y="10233"/>
                    </a:lnTo>
                    <a:lnTo>
                      <a:pt x="2512" y="10358"/>
                    </a:lnTo>
                    <a:lnTo>
                      <a:pt x="3767" y="10358"/>
                    </a:lnTo>
                    <a:lnTo>
                      <a:pt x="4332" y="10233"/>
                    </a:lnTo>
                    <a:lnTo>
                      <a:pt x="4834" y="10044"/>
                    </a:lnTo>
                    <a:lnTo>
                      <a:pt x="5274" y="9856"/>
                    </a:lnTo>
                    <a:lnTo>
                      <a:pt x="5650" y="9605"/>
                    </a:lnTo>
                    <a:lnTo>
                      <a:pt x="5964" y="9291"/>
                    </a:lnTo>
                    <a:lnTo>
                      <a:pt x="6090" y="8914"/>
                    </a:lnTo>
                    <a:lnTo>
                      <a:pt x="6153" y="8538"/>
                    </a:lnTo>
                    <a:lnTo>
                      <a:pt x="6215" y="1946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>
                <a:off x="1749389" y="1527664"/>
                <a:ext cx="252401" cy="42062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359" fill="none" extrusionOk="0">
                    <a:moveTo>
                      <a:pt x="1" y="63"/>
                    </a:moveTo>
                    <a:lnTo>
                      <a:pt x="1" y="8538"/>
                    </a:lnTo>
                    <a:lnTo>
                      <a:pt x="1" y="8538"/>
                    </a:lnTo>
                    <a:lnTo>
                      <a:pt x="63" y="8914"/>
                    </a:lnTo>
                    <a:lnTo>
                      <a:pt x="252" y="9291"/>
                    </a:lnTo>
                    <a:lnTo>
                      <a:pt x="566" y="9605"/>
                    </a:lnTo>
                    <a:lnTo>
                      <a:pt x="942" y="9856"/>
                    </a:lnTo>
                    <a:lnTo>
                      <a:pt x="1382" y="10044"/>
                    </a:lnTo>
                    <a:lnTo>
                      <a:pt x="1884" y="10233"/>
                    </a:lnTo>
                    <a:lnTo>
                      <a:pt x="2512" y="10358"/>
                    </a:lnTo>
                    <a:lnTo>
                      <a:pt x="3139" y="10358"/>
                    </a:lnTo>
                    <a:lnTo>
                      <a:pt x="3139" y="10358"/>
                    </a:lnTo>
                    <a:lnTo>
                      <a:pt x="3767" y="10358"/>
                    </a:lnTo>
                    <a:lnTo>
                      <a:pt x="4332" y="10233"/>
                    </a:lnTo>
                    <a:lnTo>
                      <a:pt x="4834" y="10044"/>
                    </a:lnTo>
                    <a:lnTo>
                      <a:pt x="5274" y="9856"/>
                    </a:lnTo>
                    <a:lnTo>
                      <a:pt x="5650" y="9605"/>
                    </a:lnTo>
                    <a:lnTo>
                      <a:pt x="5964" y="9291"/>
                    </a:lnTo>
                    <a:lnTo>
                      <a:pt x="6090" y="8914"/>
                    </a:lnTo>
                    <a:lnTo>
                      <a:pt x="6153" y="8538"/>
                    </a:lnTo>
                    <a:lnTo>
                      <a:pt x="6215" y="1946"/>
                    </a:lnTo>
                    <a:lnTo>
                      <a:pt x="621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7"/>
              <p:cNvSpPr/>
              <p:nvPr/>
            </p:nvSpPr>
            <p:spPr>
              <a:xfrm>
                <a:off x="1749389" y="1527664"/>
                <a:ext cx="252401" cy="42062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359" fill="none" extrusionOk="0">
                    <a:moveTo>
                      <a:pt x="1" y="63"/>
                    </a:moveTo>
                    <a:lnTo>
                      <a:pt x="1" y="8538"/>
                    </a:lnTo>
                    <a:lnTo>
                      <a:pt x="1" y="8538"/>
                    </a:lnTo>
                    <a:lnTo>
                      <a:pt x="63" y="8914"/>
                    </a:lnTo>
                    <a:lnTo>
                      <a:pt x="252" y="9291"/>
                    </a:lnTo>
                    <a:lnTo>
                      <a:pt x="566" y="9605"/>
                    </a:lnTo>
                    <a:lnTo>
                      <a:pt x="942" y="9856"/>
                    </a:lnTo>
                    <a:lnTo>
                      <a:pt x="1382" y="10044"/>
                    </a:lnTo>
                    <a:lnTo>
                      <a:pt x="1884" y="10233"/>
                    </a:lnTo>
                    <a:lnTo>
                      <a:pt x="2512" y="10358"/>
                    </a:lnTo>
                    <a:lnTo>
                      <a:pt x="3139" y="10358"/>
                    </a:lnTo>
                    <a:lnTo>
                      <a:pt x="3139" y="10358"/>
                    </a:lnTo>
                    <a:lnTo>
                      <a:pt x="3767" y="10358"/>
                    </a:lnTo>
                    <a:lnTo>
                      <a:pt x="4332" y="10233"/>
                    </a:lnTo>
                    <a:lnTo>
                      <a:pt x="4834" y="10044"/>
                    </a:lnTo>
                    <a:lnTo>
                      <a:pt x="5274" y="9856"/>
                    </a:lnTo>
                    <a:lnTo>
                      <a:pt x="5650" y="9605"/>
                    </a:lnTo>
                    <a:lnTo>
                      <a:pt x="5964" y="9291"/>
                    </a:lnTo>
                    <a:lnTo>
                      <a:pt x="6090" y="8914"/>
                    </a:lnTo>
                    <a:lnTo>
                      <a:pt x="6153" y="8538"/>
                    </a:lnTo>
                    <a:lnTo>
                      <a:pt x="6215" y="1946"/>
                    </a:lnTo>
                    <a:lnTo>
                      <a:pt x="6215" y="0"/>
                    </a:lnTo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7"/>
              <p:cNvSpPr/>
              <p:nvPr/>
            </p:nvSpPr>
            <p:spPr>
              <a:xfrm>
                <a:off x="1749389" y="1448647"/>
                <a:ext cx="252401" cy="147883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642" fill="none" extrusionOk="0">
                    <a:moveTo>
                      <a:pt x="1" y="1821"/>
                    </a:moveTo>
                    <a:lnTo>
                      <a:pt x="1" y="1821"/>
                    </a:lnTo>
                    <a:lnTo>
                      <a:pt x="63" y="2197"/>
                    </a:lnTo>
                    <a:lnTo>
                      <a:pt x="252" y="2574"/>
                    </a:lnTo>
                    <a:lnTo>
                      <a:pt x="566" y="2888"/>
                    </a:lnTo>
                    <a:lnTo>
                      <a:pt x="942" y="3139"/>
                    </a:lnTo>
                    <a:lnTo>
                      <a:pt x="1382" y="3327"/>
                    </a:lnTo>
                    <a:lnTo>
                      <a:pt x="1884" y="3516"/>
                    </a:lnTo>
                    <a:lnTo>
                      <a:pt x="2512" y="3641"/>
                    </a:lnTo>
                    <a:lnTo>
                      <a:pt x="3139" y="3641"/>
                    </a:lnTo>
                    <a:lnTo>
                      <a:pt x="3139" y="3641"/>
                    </a:lnTo>
                    <a:lnTo>
                      <a:pt x="3767" y="3641"/>
                    </a:lnTo>
                    <a:lnTo>
                      <a:pt x="4332" y="3516"/>
                    </a:lnTo>
                    <a:lnTo>
                      <a:pt x="4834" y="3327"/>
                    </a:lnTo>
                    <a:lnTo>
                      <a:pt x="5336" y="3139"/>
                    </a:lnTo>
                    <a:lnTo>
                      <a:pt x="5713" y="2888"/>
                    </a:lnTo>
                    <a:lnTo>
                      <a:pt x="5964" y="2574"/>
                    </a:lnTo>
                    <a:lnTo>
                      <a:pt x="6153" y="2197"/>
                    </a:lnTo>
                    <a:lnTo>
                      <a:pt x="6215" y="1821"/>
                    </a:lnTo>
                    <a:lnTo>
                      <a:pt x="6215" y="1821"/>
                    </a:lnTo>
                    <a:lnTo>
                      <a:pt x="6153" y="1444"/>
                    </a:lnTo>
                    <a:lnTo>
                      <a:pt x="5964" y="1130"/>
                    </a:lnTo>
                    <a:lnTo>
                      <a:pt x="5713" y="816"/>
                    </a:lnTo>
                    <a:lnTo>
                      <a:pt x="5336" y="565"/>
                    </a:lnTo>
                    <a:lnTo>
                      <a:pt x="4834" y="314"/>
                    </a:lnTo>
                    <a:lnTo>
                      <a:pt x="4332" y="126"/>
                    </a:lnTo>
                    <a:lnTo>
                      <a:pt x="3767" y="63"/>
                    </a:lnTo>
                    <a:lnTo>
                      <a:pt x="3139" y="0"/>
                    </a:lnTo>
                    <a:lnTo>
                      <a:pt x="3139" y="0"/>
                    </a:lnTo>
                    <a:lnTo>
                      <a:pt x="2512" y="63"/>
                    </a:lnTo>
                    <a:lnTo>
                      <a:pt x="1884" y="126"/>
                    </a:lnTo>
                    <a:lnTo>
                      <a:pt x="1382" y="314"/>
                    </a:lnTo>
                    <a:lnTo>
                      <a:pt x="942" y="565"/>
                    </a:lnTo>
                    <a:lnTo>
                      <a:pt x="566" y="816"/>
                    </a:lnTo>
                    <a:lnTo>
                      <a:pt x="252" y="1130"/>
                    </a:lnTo>
                    <a:lnTo>
                      <a:pt x="63" y="1444"/>
                    </a:lnTo>
                    <a:lnTo>
                      <a:pt x="1" y="1821"/>
                    </a:lnTo>
                    <a:lnTo>
                      <a:pt x="1" y="1821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>
                <a:off x="1706063" y="1423148"/>
                <a:ext cx="339052" cy="198883"/>
              </a:xfrm>
              <a:custGeom>
                <a:avLst/>
                <a:gdLst/>
                <a:ahLst/>
                <a:cxnLst/>
                <a:rect l="l" t="t" r="r" b="b"/>
                <a:pathLst>
                  <a:path w="8350" h="4898" extrusionOk="0">
                    <a:moveTo>
                      <a:pt x="4206" y="1"/>
                    </a:moveTo>
                    <a:lnTo>
                      <a:pt x="3327" y="63"/>
                    </a:lnTo>
                    <a:lnTo>
                      <a:pt x="2574" y="189"/>
                    </a:lnTo>
                    <a:lnTo>
                      <a:pt x="1884" y="440"/>
                    </a:lnTo>
                    <a:lnTo>
                      <a:pt x="1256" y="754"/>
                    </a:lnTo>
                    <a:lnTo>
                      <a:pt x="754" y="1068"/>
                    </a:lnTo>
                    <a:lnTo>
                      <a:pt x="377" y="1507"/>
                    </a:lnTo>
                    <a:lnTo>
                      <a:pt x="189" y="1758"/>
                    </a:lnTo>
                    <a:lnTo>
                      <a:pt x="126" y="1947"/>
                    </a:lnTo>
                    <a:lnTo>
                      <a:pt x="63" y="2198"/>
                    </a:lnTo>
                    <a:lnTo>
                      <a:pt x="0" y="2449"/>
                    </a:lnTo>
                    <a:lnTo>
                      <a:pt x="63" y="2700"/>
                    </a:lnTo>
                    <a:lnTo>
                      <a:pt x="126" y="2951"/>
                    </a:lnTo>
                    <a:lnTo>
                      <a:pt x="189" y="3202"/>
                    </a:lnTo>
                    <a:lnTo>
                      <a:pt x="377" y="3390"/>
                    </a:lnTo>
                    <a:lnTo>
                      <a:pt x="754" y="3830"/>
                    </a:lnTo>
                    <a:lnTo>
                      <a:pt x="1256" y="4207"/>
                    </a:lnTo>
                    <a:lnTo>
                      <a:pt x="1884" y="4520"/>
                    </a:lnTo>
                    <a:lnTo>
                      <a:pt x="2574" y="4709"/>
                    </a:lnTo>
                    <a:lnTo>
                      <a:pt x="3327" y="4834"/>
                    </a:lnTo>
                    <a:lnTo>
                      <a:pt x="4206" y="4897"/>
                    </a:lnTo>
                    <a:lnTo>
                      <a:pt x="5022" y="4834"/>
                    </a:lnTo>
                    <a:lnTo>
                      <a:pt x="5776" y="4709"/>
                    </a:lnTo>
                    <a:lnTo>
                      <a:pt x="6529" y="4520"/>
                    </a:lnTo>
                    <a:lnTo>
                      <a:pt x="7094" y="4207"/>
                    </a:lnTo>
                    <a:lnTo>
                      <a:pt x="7596" y="3830"/>
                    </a:lnTo>
                    <a:lnTo>
                      <a:pt x="8036" y="3390"/>
                    </a:lnTo>
                    <a:lnTo>
                      <a:pt x="8161" y="3202"/>
                    </a:lnTo>
                    <a:lnTo>
                      <a:pt x="8224" y="2951"/>
                    </a:lnTo>
                    <a:lnTo>
                      <a:pt x="8287" y="2700"/>
                    </a:lnTo>
                    <a:lnTo>
                      <a:pt x="8349" y="2449"/>
                    </a:lnTo>
                    <a:lnTo>
                      <a:pt x="8287" y="2198"/>
                    </a:lnTo>
                    <a:lnTo>
                      <a:pt x="8224" y="1947"/>
                    </a:lnTo>
                    <a:lnTo>
                      <a:pt x="8161" y="1758"/>
                    </a:lnTo>
                    <a:lnTo>
                      <a:pt x="8036" y="1507"/>
                    </a:lnTo>
                    <a:lnTo>
                      <a:pt x="7596" y="1068"/>
                    </a:lnTo>
                    <a:lnTo>
                      <a:pt x="7094" y="754"/>
                    </a:lnTo>
                    <a:lnTo>
                      <a:pt x="6529" y="440"/>
                    </a:lnTo>
                    <a:lnTo>
                      <a:pt x="5776" y="189"/>
                    </a:lnTo>
                    <a:lnTo>
                      <a:pt x="5022" y="63"/>
                    </a:lnTo>
                    <a:lnTo>
                      <a:pt x="4206" y="1"/>
                    </a:lnTo>
                    <a:close/>
                  </a:path>
                </a:pathLst>
              </a:custGeom>
              <a:solidFill>
                <a:srgbClr val="140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>
                <a:off x="1749389" y="1168273"/>
                <a:ext cx="252401" cy="42058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358" extrusionOk="0">
                    <a:moveTo>
                      <a:pt x="1" y="0"/>
                    </a:moveTo>
                    <a:lnTo>
                      <a:pt x="1" y="8537"/>
                    </a:lnTo>
                    <a:lnTo>
                      <a:pt x="63" y="8914"/>
                    </a:lnTo>
                    <a:lnTo>
                      <a:pt x="252" y="9228"/>
                    </a:lnTo>
                    <a:lnTo>
                      <a:pt x="566" y="9542"/>
                    </a:lnTo>
                    <a:lnTo>
                      <a:pt x="942" y="9856"/>
                    </a:lnTo>
                    <a:lnTo>
                      <a:pt x="1382" y="10044"/>
                    </a:lnTo>
                    <a:lnTo>
                      <a:pt x="1884" y="10232"/>
                    </a:lnTo>
                    <a:lnTo>
                      <a:pt x="2512" y="10358"/>
                    </a:lnTo>
                    <a:lnTo>
                      <a:pt x="3767" y="10358"/>
                    </a:lnTo>
                    <a:lnTo>
                      <a:pt x="4332" y="10232"/>
                    </a:lnTo>
                    <a:lnTo>
                      <a:pt x="4834" y="10044"/>
                    </a:lnTo>
                    <a:lnTo>
                      <a:pt x="5274" y="9856"/>
                    </a:lnTo>
                    <a:lnTo>
                      <a:pt x="5650" y="9542"/>
                    </a:lnTo>
                    <a:lnTo>
                      <a:pt x="5964" y="9228"/>
                    </a:lnTo>
                    <a:lnTo>
                      <a:pt x="6090" y="8914"/>
                    </a:lnTo>
                    <a:lnTo>
                      <a:pt x="6153" y="8537"/>
                    </a:lnTo>
                    <a:lnTo>
                      <a:pt x="6215" y="1946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>
                <a:off x="1749389" y="1168273"/>
                <a:ext cx="252401" cy="42058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358" fill="none" extrusionOk="0">
                    <a:moveTo>
                      <a:pt x="1" y="0"/>
                    </a:moveTo>
                    <a:lnTo>
                      <a:pt x="1" y="8537"/>
                    </a:lnTo>
                    <a:lnTo>
                      <a:pt x="1" y="8537"/>
                    </a:lnTo>
                    <a:lnTo>
                      <a:pt x="63" y="8914"/>
                    </a:lnTo>
                    <a:lnTo>
                      <a:pt x="252" y="9228"/>
                    </a:lnTo>
                    <a:lnTo>
                      <a:pt x="566" y="9542"/>
                    </a:lnTo>
                    <a:lnTo>
                      <a:pt x="942" y="9856"/>
                    </a:lnTo>
                    <a:lnTo>
                      <a:pt x="1382" y="10044"/>
                    </a:lnTo>
                    <a:lnTo>
                      <a:pt x="1884" y="10232"/>
                    </a:lnTo>
                    <a:lnTo>
                      <a:pt x="2512" y="10358"/>
                    </a:lnTo>
                    <a:lnTo>
                      <a:pt x="3139" y="10358"/>
                    </a:lnTo>
                    <a:lnTo>
                      <a:pt x="3139" y="10358"/>
                    </a:lnTo>
                    <a:lnTo>
                      <a:pt x="3767" y="10358"/>
                    </a:lnTo>
                    <a:lnTo>
                      <a:pt x="4332" y="10232"/>
                    </a:lnTo>
                    <a:lnTo>
                      <a:pt x="4834" y="10044"/>
                    </a:lnTo>
                    <a:lnTo>
                      <a:pt x="5274" y="9856"/>
                    </a:lnTo>
                    <a:lnTo>
                      <a:pt x="5650" y="9542"/>
                    </a:lnTo>
                    <a:lnTo>
                      <a:pt x="5964" y="9228"/>
                    </a:lnTo>
                    <a:lnTo>
                      <a:pt x="6090" y="8914"/>
                    </a:lnTo>
                    <a:lnTo>
                      <a:pt x="6153" y="8537"/>
                    </a:lnTo>
                    <a:lnTo>
                      <a:pt x="6215" y="1946"/>
                    </a:lnTo>
                    <a:lnTo>
                      <a:pt x="621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7"/>
              <p:cNvSpPr/>
              <p:nvPr/>
            </p:nvSpPr>
            <p:spPr>
              <a:xfrm>
                <a:off x="1749389" y="1168273"/>
                <a:ext cx="252401" cy="42058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358" fill="none" extrusionOk="0">
                    <a:moveTo>
                      <a:pt x="1" y="0"/>
                    </a:moveTo>
                    <a:lnTo>
                      <a:pt x="1" y="8537"/>
                    </a:lnTo>
                    <a:lnTo>
                      <a:pt x="1" y="8537"/>
                    </a:lnTo>
                    <a:lnTo>
                      <a:pt x="63" y="8914"/>
                    </a:lnTo>
                    <a:lnTo>
                      <a:pt x="252" y="9228"/>
                    </a:lnTo>
                    <a:lnTo>
                      <a:pt x="566" y="9542"/>
                    </a:lnTo>
                    <a:lnTo>
                      <a:pt x="942" y="9856"/>
                    </a:lnTo>
                    <a:lnTo>
                      <a:pt x="1382" y="10044"/>
                    </a:lnTo>
                    <a:lnTo>
                      <a:pt x="1884" y="10232"/>
                    </a:lnTo>
                    <a:lnTo>
                      <a:pt x="2512" y="10358"/>
                    </a:lnTo>
                    <a:lnTo>
                      <a:pt x="3139" y="10358"/>
                    </a:lnTo>
                    <a:lnTo>
                      <a:pt x="3139" y="10358"/>
                    </a:lnTo>
                    <a:lnTo>
                      <a:pt x="3767" y="10358"/>
                    </a:lnTo>
                    <a:lnTo>
                      <a:pt x="4332" y="10232"/>
                    </a:lnTo>
                    <a:lnTo>
                      <a:pt x="4834" y="10044"/>
                    </a:lnTo>
                    <a:lnTo>
                      <a:pt x="5274" y="9856"/>
                    </a:lnTo>
                    <a:lnTo>
                      <a:pt x="5650" y="9542"/>
                    </a:lnTo>
                    <a:lnTo>
                      <a:pt x="5964" y="9228"/>
                    </a:lnTo>
                    <a:lnTo>
                      <a:pt x="6090" y="8914"/>
                    </a:lnTo>
                    <a:lnTo>
                      <a:pt x="6153" y="8537"/>
                    </a:lnTo>
                    <a:lnTo>
                      <a:pt x="6215" y="1946"/>
                    </a:lnTo>
                    <a:lnTo>
                      <a:pt x="6215" y="0"/>
                    </a:lnTo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7"/>
              <p:cNvSpPr/>
              <p:nvPr/>
            </p:nvSpPr>
            <p:spPr>
              <a:xfrm>
                <a:off x="1749389" y="1089257"/>
                <a:ext cx="252401" cy="147883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642" fill="none" extrusionOk="0">
                    <a:moveTo>
                      <a:pt x="1" y="1821"/>
                    </a:moveTo>
                    <a:lnTo>
                      <a:pt x="1" y="1821"/>
                    </a:lnTo>
                    <a:lnTo>
                      <a:pt x="63" y="2197"/>
                    </a:lnTo>
                    <a:lnTo>
                      <a:pt x="252" y="2511"/>
                    </a:lnTo>
                    <a:lnTo>
                      <a:pt x="566" y="2825"/>
                    </a:lnTo>
                    <a:lnTo>
                      <a:pt x="942" y="3139"/>
                    </a:lnTo>
                    <a:lnTo>
                      <a:pt x="1382" y="3327"/>
                    </a:lnTo>
                    <a:lnTo>
                      <a:pt x="1884" y="3516"/>
                    </a:lnTo>
                    <a:lnTo>
                      <a:pt x="2512" y="3641"/>
                    </a:lnTo>
                    <a:lnTo>
                      <a:pt x="3139" y="3641"/>
                    </a:lnTo>
                    <a:lnTo>
                      <a:pt x="3139" y="3641"/>
                    </a:lnTo>
                    <a:lnTo>
                      <a:pt x="3767" y="3641"/>
                    </a:lnTo>
                    <a:lnTo>
                      <a:pt x="4332" y="3516"/>
                    </a:lnTo>
                    <a:lnTo>
                      <a:pt x="4834" y="3327"/>
                    </a:lnTo>
                    <a:lnTo>
                      <a:pt x="5336" y="3139"/>
                    </a:lnTo>
                    <a:lnTo>
                      <a:pt x="5713" y="2825"/>
                    </a:lnTo>
                    <a:lnTo>
                      <a:pt x="5964" y="2511"/>
                    </a:lnTo>
                    <a:lnTo>
                      <a:pt x="6153" y="2197"/>
                    </a:lnTo>
                    <a:lnTo>
                      <a:pt x="6215" y="1821"/>
                    </a:lnTo>
                    <a:lnTo>
                      <a:pt x="6215" y="1821"/>
                    </a:lnTo>
                    <a:lnTo>
                      <a:pt x="6153" y="1444"/>
                    </a:lnTo>
                    <a:lnTo>
                      <a:pt x="5964" y="1130"/>
                    </a:lnTo>
                    <a:lnTo>
                      <a:pt x="5713" y="816"/>
                    </a:lnTo>
                    <a:lnTo>
                      <a:pt x="5336" y="502"/>
                    </a:lnTo>
                    <a:lnTo>
                      <a:pt x="4834" y="314"/>
                    </a:lnTo>
                    <a:lnTo>
                      <a:pt x="4332" y="126"/>
                    </a:lnTo>
                    <a:lnTo>
                      <a:pt x="3767" y="0"/>
                    </a:lnTo>
                    <a:lnTo>
                      <a:pt x="3139" y="0"/>
                    </a:lnTo>
                    <a:lnTo>
                      <a:pt x="3139" y="0"/>
                    </a:lnTo>
                    <a:lnTo>
                      <a:pt x="2512" y="0"/>
                    </a:lnTo>
                    <a:lnTo>
                      <a:pt x="1884" y="126"/>
                    </a:lnTo>
                    <a:lnTo>
                      <a:pt x="1382" y="314"/>
                    </a:lnTo>
                    <a:lnTo>
                      <a:pt x="942" y="502"/>
                    </a:lnTo>
                    <a:lnTo>
                      <a:pt x="566" y="816"/>
                    </a:lnTo>
                    <a:lnTo>
                      <a:pt x="252" y="1130"/>
                    </a:lnTo>
                    <a:lnTo>
                      <a:pt x="63" y="1444"/>
                    </a:lnTo>
                    <a:lnTo>
                      <a:pt x="1" y="1821"/>
                    </a:lnTo>
                    <a:lnTo>
                      <a:pt x="1" y="1821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>
                <a:off x="1749389" y="1089257"/>
                <a:ext cx="252401" cy="147883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642" extrusionOk="0">
                    <a:moveTo>
                      <a:pt x="2512" y="0"/>
                    </a:moveTo>
                    <a:lnTo>
                      <a:pt x="1884" y="126"/>
                    </a:lnTo>
                    <a:lnTo>
                      <a:pt x="1382" y="314"/>
                    </a:lnTo>
                    <a:lnTo>
                      <a:pt x="942" y="502"/>
                    </a:lnTo>
                    <a:lnTo>
                      <a:pt x="566" y="816"/>
                    </a:lnTo>
                    <a:lnTo>
                      <a:pt x="252" y="1130"/>
                    </a:lnTo>
                    <a:lnTo>
                      <a:pt x="63" y="1444"/>
                    </a:lnTo>
                    <a:lnTo>
                      <a:pt x="1" y="1821"/>
                    </a:lnTo>
                    <a:lnTo>
                      <a:pt x="63" y="2197"/>
                    </a:lnTo>
                    <a:lnTo>
                      <a:pt x="252" y="2511"/>
                    </a:lnTo>
                    <a:lnTo>
                      <a:pt x="566" y="2825"/>
                    </a:lnTo>
                    <a:lnTo>
                      <a:pt x="942" y="3139"/>
                    </a:lnTo>
                    <a:lnTo>
                      <a:pt x="1382" y="3327"/>
                    </a:lnTo>
                    <a:lnTo>
                      <a:pt x="1884" y="3516"/>
                    </a:lnTo>
                    <a:lnTo>
                      <a:pt x="2512" y="3641"/>
                    </a:lnTo>
                    <a:lnTo>
                      <a:pt x="3767" y="3641"/>
                    </a:lnTo>
                    <a:lnTo>
                      <a:pt x="4332" y="3516"/>
                    </a:lnTo>
                    <a:lnTo>
                      <a:pt x="4834" y="3327"/>
                    </a:lnTo>
                    <a:lnTo>
                      <a:pt x="5336" y="3139"/>
                    </a:lnTo>
                    <a:lnTo>
                      <a:pt x="5713" y="2825"/>
                    </a:lnTo>
                    <a:lnTo>
                      <a:pt x="5964" y="2511"/>
                    </a:lnTo>
                    <a:lnTo>
                      <a:pt x="6153" y="2197"/>
                    </a:lnTo>
                    <a:lnTo>
                      <a:pt x="6215" y="1821"/>
                    </a:lnTo>
                    <a:lnTo>
                      <a:pt x="6153" y="1444"/>
                    </a:lnTo>
                    <a:lnTo>
                      <a:pt x="5964" y="1130"/>
                    </a:lnTo>
                    <a:lnTo>
                      <a:pt x="5713" y="816"/>
                    </a:lnTo>
                    <a:lnTo>
                      <a:pt x="5336" y="502"/>
                    </a:lnTo>
                    <a:lnTo>
                      <a:pt x="4834" y="314"/>
                    </a:lnTo>
                    <a:lnTo>
                      <a:pt x="4332" y="126"/>
                    </a:lnTo>
                    <a:lnTo>
                      <a:pt x="3767" y="0"/>
                    </a:lnTo>
                    <a:close/>
                  </a:path>
                </a:pathLst>
              </a:custGeom>
              <a:solidFill>
                <a:srgbClr val="140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>
                <a:off x="1795272" y="1114716"/>
                <a:ext cx="163191" cy="86732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2136" extrusionOk="0">
                    <a:moveTo>
                      <a:pt x="1570" y="1"/>
                    </a:moveTo>
                    <a:lnTo>
                      <a:pt x="1193" y="64"/>
                    </a:lnTo>
                    <a:lnTo>
                      <a:pt x="879" y="189"/>
                    </a:lnTo>
                    <a:lnTo>
                      <a:pt x="566" y="315"/>
                    </a:lnTo>
                    <a:lnTo>
                      <a:pt x="314" y="440"/>
                    </a:lnTo>
                    <a:lnTo>
                      <a:pt x="126" y="629"/>
                    </a:lnTo>
                    <a:lnTo>
                      <a:pt x="1" y="817"/>
                    </a:lnTo>
                    <a:lnTo>
                      <a:pt x="1" y="1068"/>
                    </a:lnTo>
                    <a:lnTo>
                      <a:pt x="1" y="1256"/>
                    </a:lnTo>
                    <a:lnTo>
                      <a:pt x="126" y="1507"/>
                    </a:lnTo>
                    <a:lnTo>
                      <a:pt x="314" y="1633"/>
                    </a:lnTo>
                    <a:lnTo>
                      <a:pt x="566" y="1821"/>
                    </a:lnTo>
                    <a:lnTo>
                      <a:pt x="879" y="1947"/>
                    </a:lnTo>
                    <a:lnTo>
                      <a:pt x="1193" y="2072"/>
                    </a:lnTo>
                    <a:lnTo>
                      <a:pt x="1570" y="2135"/>
                    </a:lnTo>
                    <a:lnTo>
                      <a:pt x="2386" y="2135"/>
                    </a:lnTo>
                    <a:lnTo>
                      <a:pt x="2763" y="2072"/>
                    </a:lnTo>
                    <a:lnTo>
                      <a:pt x="3139" y="1947"/>
                    </a:lnTo>
                    <a:lnTo>
                      <a:pt x="3390" y="1821"/>
                    </a:lnTo>
                    <a:lnTo>
                      <a:pt x="3641" y="1633"/>
                    </a:lnTo>
                    <a:lnTo>
                      <a:pt x="3830" y="1507"/>
                    </a:lnTo>
                    <a:lnTo>
                      <a:pt x="3955" y="1256"/>
                    </a:lnTo>
                    <a:lnTo>
                      <a:pt x="4018" y="1068"/>
                    </a:lnTo>
                    <a:lnTo>
                      <a:pt x="3955" y="817"/>
                    </a:lnTo>
                    <a:lnTo>
                      <a:pt x="3830" y="629"/>
                    </a:lnTo>
                    <a:lnTo>
                      <a:pt x="3641" y="440"/>
                    </a:lnTo>
                    <a:lnTo>
                      <a:pt x="3390" y="315"/>
                    </a:lnTo>
                    <a:lnTo>
                      <a:pt x="3139" y="189"/>
                    </a:lnTo>
                    <a:lnTo>
                      <a:pt x="2763" y="64"/>
                    </a:lnTo>
                    <a:lnTo>
                      <a:pt x="23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>
                <a:off x="2345833" y="1963512"/>
                <a:ext cx="616912" cy="2309409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56875" extrusionOk="0">
                    <a:moveTo>
                      <a:pt x="1" y="1"/>
                    </a:moveTo>
                    <a:lnTo>
                      <a:pt x="1" y="48023"/>
                    </a:lnTo>
                    <a:lnTo>
                      <a:pt x="15067" y="56874"/>
                    </a:lnTo>
                    <a:lnTo>
                      <a:pt x="15192" y="89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7"/>
              <p:cNvSpPr/>
              <p:nvPr/>
            </p:nvSpPr>
            <p:spPr>
              <a:xfrm>
                <a:off x="2345833" y="1963512"/>
                <a:ext cx="616912" cy="2309409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56875" fill="none" extrusionOk="0">
                    <a:moveTo>
                      <a:pt x="1" y="1"/>
                    </a:moveTo>
                    <a:lnTo>
                      <a:pt x="1" y="48023"/>
                    </a:lnTo>
                    <a:lnTo>
                      <a:pt x="15067" y="56874"/>
                    </a:lnTo>
                    <a:lnTo>
                      <a:pt x="15192" y="8915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7"/>
              <p:cNvSpPr/>
              <p:nvPr/>
            </p:nvSpPr>
            <p:spPr>
              <a:xfrm>
                <a:off x="2960144" y="1741771"/>
                <a:ext cx="994132" cy="2531153"/>
              </a:xfrm>
              <a:custGeom>
                <a:avLst/>
                <a:gdLst/>
                <a:ahLst/>
                <a:cxnLst/>
                <a:rect l="l" t="t" r="r" b="b"/>
                <a:pathLst>
                  <a:path w="24483" h="62336" extrusionOk="0">
                    <a:moveTo>
                      <a:pt x="24483" y="0"/>
                    </a:moveTo>
                    <a:lnTo>
                      <a:pt x="63" y="14376"/>
                    </a:lnTo>
                    <a:lnTo>
                      <a:pt x="1" y="62335"/>
                    </a:lnTo>
                    <a:lnTo>
                      <a:pt x="24483" y="48148"/>
                    </a:lnTo>
                    <a:lnTo>
                      <a:pt x="2448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>
                <a:off x="2960144" y="1741771"/>
                <a:ext cx="994132" cy="2531153"/>
              </a:xfrm>
              <a:custGeom>
                <a:avLst/>
                <a:gdLst/>
                <a:ahLst/>
                <a:cxnLst/>
                <a:rect l="l" t="t" r="r" b="b"/>
                <a:pathLst>
                  <a:path w="24483" h="62336" fill="none" extrusionOk="0">
                    <a:moveTo>
                      <a:pt x="63" y="14376"/>
                    </a:moveTo>
                    <a:lnTo>
                      <a:pt x="24483" y="0"/>
                    </a:lnTo>
                    <a:lnTo>
                      <a:pt x="24483" y="48148"/>
                    </a:lnTo>
                    <a:lnTo>
                      <a:pt x="1" y="62335"/>
                    </a:lnTo>
                    <a:lnTo>
                      <a:pt x="63" y="14376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>
                <a:off x="2348391" y="1379823"/>
                <a:ext cx="1605887" cy="945690"/>
              </a:xfrm>
              <a:custGeom>
                <a:avLst/>
                <a:gdLst/>
                <a:ahLst/>
                <a:cxnLst/>
                <a:rect l="l" t="t" r="r" b="b"/>
                <a:pathLst>
                  <a:path w="39549" h="23290" extrusionOk="0">
                    <a:moveTo>
                      <a:pt x="24169" y="0"/>
                    </a:moveTo>
                    <a:lnTo>
                      <a:pt x="1" y="14376"/>
                    </a:lnTo>
                    <a:lnTo>
                      <a:pt x="15129" y="23290"/>
                    </a:lnTo>
                    <a:lnTo>
                      <a:pt x="39549" y="8914"/>
                    </a:lnTo>
                    <a:lnTo>
                      <a:pt x="241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>
                <a:off x="2348391" y="1379823"/>
                <a:ext cx="1605887" cy="945690"/>
              </a:xfrm>
              <a:custGeom>
                <a:avLst/>
                <a:gdLst/>
                <a:ahLst/>
                <a:cxnLst/>
                <a:rect l="l" t="t" r="r" b="b"/>
                <a:pathLst>
                  <a:path w="39549" h="23290" fill="none" extrusionOk="0">
                    <a:moveTo>
                      <a:pt x="39549" y="8914"/>
                    </a:moveTo>
                    <a:lnTo>
                      <a:pt x="24169" y="0"/>
                    </a:lnTo>
                    <a:lnTo>
                      <a:pt x="1" y="14376"/>
                    </a:lnTo>
                    <a:lnTo>
                      <a:pt x="15129" y="23290"/>
                    </a:lnTo>
                    <a:lnTo>
                      <a:pt x="39549" y="8914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7"/>
              <p:cNvSpPr/>
              <p:nvPr/>
            </p:nvSpPr>
            <p:spPr>
              <a:xfrm>
                <a:off x="3113102" y="2249002"/>
                <a:ext cx="124901" cy="285534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7032" extrusionOk="0">
                    <a:moveTo>
                      <a:pt x="3076" y="1"/>
                    </a:moveTo>
                    <a:lnTo>
                      <a:pt x="0" y="1758"/>
                    </a:lnTo>
                    <a:lnTo>
                      <a:pt x="0" y="7031"/>
                    </a:lnTo>
                    <a:lnTo>
                      <a:pt x="3076" y="5274"/>
                    </a:lnTo>
                    <a:lnTo>
                      <a:pt x="30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7"/>
              <p:cNvSpPr/>
              <p:nvPr/>
            </p:nvSpPr>
            <p:spPr>
              <a:xfrm>
                <a:off x="3314462" y="2129219"/>
                <a:ext cx="124942" cy="28805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7094" extrusionOk="0">
                    <a:moveTo>
                      <a:pt x="3076" y="0"/>
                    </a:moveTo>
                    <a:lnTo>
                      <a:pt x="0" y="1821"/>
                    </a:lnTo>
                    <a:lnTo>
                      <a:pt x="63" y="7094"/>
                    </a:lnTo>
                    <a:lnTo>
                      <a:pt x="3076" y="5336"/>
                    </a:lnTo>
                    <a:lnTo>
                      <a:pt x="30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>
                <a:off x="3518379" y="2011953"/>
                <a:ext cx="122383" cy="285534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32" extrusionOk="0">
                    <a:moveTo>
                      <a:pt x="3013" y="1"/>
                    </a:moveTo>
                    <a:lnTo>
                      <a:pt x="0" y="1758"/>
                    </a:lnTo>
                    <a:lnTo>
                      <a:pt x="0" y="7031"/>
                    </a:lnTo>
                    <a:lnTo>
                      <a:pt x="3013" y="527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>
                <a:off x="3719739" y="1892170"/>
                <a:ext cx="124942" cy="285494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7031" extrusionOk="0">
                    <a:moveTo>
                      <a:pt x="3076" y="0"/>
                    </a:moveTo>
                    <a:lnTo>
                      <a:pt x="0" y="1758"/>
                    </a:lnTo>
                    <a:lnTo>
                      <a:pt x="63" y="7031"/>
                    </a:lnTo>
                    <a:lnTo>
                      <a:pt x="3076" y="5273"/>
                    </a:lnTo>
                    <a:lnTo>
                      <a:pt x="30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>
                <a:off x="3113102" y="2562509"/>
                <a:ext cx="124901" cy="288092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7095" extrusionOk="0">
                    <a:moveTo>
                      <a:pt x="3076" y="1"/>
                    </a:moveTo>
                    <a:lnTo>
                      <a:pt x="0" y="1758"/>
                    </a:lnTo>
                    <a:lnTo>
                      <a:pt x="0" y="7094"/>
                    </a:lnTo>
                    <a:lnTo>
                      <a:pt x="3076" y="5337"/>
                    </a:lnTo>
                    <a:lnTo>
                      <a:pt x="30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7"/>
              <p:cNvSpPr/>
              <p:nvPr/>
            </p:nvSpPr>
            <p:spPr>
              <a:xfrm>
                <a:off x="3314462" y="2442726"/>
                <a:ext cx="124942" cy="28805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7094" extrusionOk="0">
                    <a:moveTo>
                      <a:pt x="3076" y="0"/>
                    </a:moveTo>
                    <a:lnTo>
                      <a:pt x="0" y="1821"/>
                    </a:lnTo>
                    <a:lnTo>
                      <a:pt x="63" y="7094"/>
                    </a:lnTo>
                    <a:lnTo>
                      <a:pt x="3076" y="5336"/>
                    </a:lnTo>
                    <a:lnTo>
                      <a:pt x="30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7"/>
              <p:cNvSpPr/>
              <p:nvPr/>
            </p:nvSpPr>
            <p:spPr>
              <a:xfrm>
                <a:off x="3518379" y="2325460"/>
                <a:ext cx="122383" cy="285534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32" extrusionOk="0">
                    <a:moveTo>
                      <a:pt x="3013" y="1"/>
                    </a:moveTo>
                    <a:lnTo>
                      <a:pt x="0" y="1758"/>
                    </a:lnTo>
                    <a:lnTo>
                      <a:pt x="0" y="7031"/>
                    </a:lnTo>
                    <a:lnTo>
                      <a:pt x="3013" y="527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>
                <a:off x="3719739" y="2205677"/>
                <a:ext cx="124942" cy="28805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7094" extrusionOk="0">
                    <a:moveTo>
                      <a:pt x="3076" y="0"/>
                    </a:moveTo>
                    <a:lnTo>
                      <a:pt x="0" y="1758"/>
                    </a:lnTo>
                    <a:lnTo>
                      <a:pt x="63" y="7094"/>
                    </a:lnTo>
                    <a:lnTo>
                      <a:pt x="3076" y="5336"/>
                    </a:lnTo>
                    <a:lnTo>
                      <a:pt x="30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>
                <a:off x="3113102" y="2876057"/>
                <a:ext cx="124901" cy="288052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7094" extrusionOk="0">
                    <a:moveTo>
                      <a:pt x="3076" y="0"/>
                    </a:moveTo>
                    <a:lnTo>
                      <a:pt x="0" y="1758"/>
                    </a:lnTo>
                    <a:lnTo>
                      <a:pt x="0" y="7094"/>
                    </a:lnTo>
                    <a:lnTo>
                      <a:pt x="3076" y="5336"/>
                    </a:lnTo>
                    <a:lnTo>
                      <a:pt x="30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7"/>
              <p:cNvSpPr/>
              <p:nvPr/>
            </p:nvSpPr>
            <p:spPr>
              <a:xfrm>
                <a:off x="3314462" y="2756233"/>
                <a:ext cx="124942" cy="28809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7095" extrusionOk="0">
                    <a:moveTo>
                      <a:pt x="3076" y="1"/>
                    </a:moveTo>
                    <a:lnTo>
                      <a:pt x="0" y="1821"/>
                    </a:lnTo>
                    <a:lnTo>
                      <a:pt x="63" y="7094"/>
                    </a:lnTo>
                    <a:lnTo>
                      <a:pt x="3076" y="5336"/>
                    </a:lnTo>
                    <a:lnTo>
                      <a:pt x="30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7"/>
              <p:cNvSpPr/>
              <p:nvPr/>
            </p:nvSpPr>
            <p:spPr>
              <a:xfrm>
                <a:off x="3518379" y="2639008"/>
                <a:ext cx="122383" cy="288052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4" extrusionOk="0">
                    <a:moveTo>
                      <a:pt x="3013" y="0"/>
                    </a:moveTo>
                    <a:lnTo>
                      <a:pt x="0" y="1758"/>
                    </a:lnTo>
                    <a:lnTo>
                      <a:pt x="0" y="7094"/>
                    </a:lnTo>
                    <a:lnTo>
                      <a:pt x="3013" y="5336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>
                <a:off x="3719739" y="2519184"/>
                <a:ext cx="124942" cy="28809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7095" extrusionOk="0">
                    <a:moveTo>
                      <a:pt x="3076" y="1"/>
                    </a:moveTo>
                    <a:lnTo>
                      <a:pt x="0" y="1758"/>
                    </a:lnTo>
                    <a:lnTo>
                      <a:pt x="63" y="7094"/>
                    </a:lnTo>
                    <a:lnTo>
                      <a:pt x="3076" y="5336"/>
                    </a:lnTo>
                    <a:lnTo>
                      <a:pt x="30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>
                <a:off x="3113102" y="3189564"/>
                <a:ext cx="124901" cy="288052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7094" extrusionOk="0">
                    <a:moveTo>
                      <a:pt x="3076" y="0"/>
                    </a:moveTo>
                    <a:lnTo>
                      <a:pt x="0" y="1821"/>
                    </a:lnTo>
                    <a:lnTo>
                      <a:pt x="0" y="7094"/>
                    </a:lnTo>
                    <a:lnTo>
                      <a:pt x="3076" y="5336"/>
                    </a:lnTo>
                    <a:lnTo>
                      <a:pt x="30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>
                <a:off x="3314462" y="3072298"/>
                <a:ext cx="124942" cy="285534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7032" extrusionOk="0">
                    <a:moveTo>
                      <a:pt x="3076" y="1"/>
                    </a:moveTo>
                    <a:lnTo>
                      <a:pt x="0" y="1758"/>
                    </a:lnTo>
                    <a:lnTo>
                      <a:pt x="63" y="7031"/>
                    </a:lnTo>
                    <a:lnTo>
                      <a:pt x="3076" y="5274"/>
                    </a:lnTo>
                    <a:lnTo>
                      <a:pt x="30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>
                <a:off x="3518379" y="2952515"/>
                <a:ext cx="122383" cy="288052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4" extrusionOk="0">
                    <a:moveTo>
                      <a:pt x="3013" y="0"/>
                    </a:moveTo>
                    <a:lnTo>
                      <a:pt x="0" y="1758"/>
                    </a:lnTo>
                    <a:lnTo>
                      <a:pt x="0" y="7094"/>
                    </a:lnTo>
                    <a:lnTo>
                      <a:pt x="3013" y="5336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7"/>
              <p:cNvSpPr/>
              <p:nvPr/>
            </p:nvSpPr>
            <p:spPr>
              <a:xfrm>
                <a:off x="3719739" y="2832691"/>
                <a:ext cx="124942" cy="28809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7095" extrusionOk="0">
                    <a:moveTo>
                      <a:pt x="3076" y="1"/>
                    </a:moveTo>
                    <a:lnTo>
                      <a:pt x="0" y="1821"/>
                    </a:lnTo>
                    <a:lnTo>
                      <a:pt x="63" y="7094"/>
                    </a:lnTo>
                    <a:lnTo>
                      <a:pt x="3076" y="5337"/>
                    </a:lnTo>
                    <a:lnTo>
                      <a:pt x="30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3113102" y="3497996"/>
                <a:ext cx="124901" cy="288052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7094" extrusionOk="0">
                    <a:moveTo>
                      <a:pt x="3076" y="0"/>
                    </a:moveTo>
                    <a:lnTo>
                      <a:pt x="0" y="1758"/>
                    </a:lnTo>
                    <a:lnTo>
                      <a:pt x="0" y="7094"/>
                    </a:lnTo>
                    <a:lnTo>
                      <a:pt x="3076" y="5336"/>
                    </a:lnTo>
                    <a:lnTo>
                      <a:pt x="30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3314462" y="3380730"/>
                <a:ext cx="124942" cy="285534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7032" extrusionOk="0">
                    <a:moveTo>
                      <a:pt x="3076" y="0"/>
                    </a:moveTo>
                    <a:lnTo>
                      <a:pt x="0" y="1758"/>
                    </a:lnTo>
                    <a:lnTo>
                      <a:pt x="63" y="7031"/>
                    </a:lnTo>
                    <a:lnTo>
                      <a:pt x="3076" y="5273"/>
                    </a:lnTo>
                    <a:lnTo>
                      <a:pt x="30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3518379" y="3260906"/>
                <a:ext cx="122383" cy="288092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5" extrusionOk="0">
                    <a:moveTo>
                      <a:pt x="3013" y="1"/>
                    </a:moveTo>
                    <a:lnTo>
                      <a:pt x="0" y="1759"/>
                    </a:lnTo>
                    <a:lnTo>
                      <a:pt x="0" y="7094"/>
                    </a:lnTo>
                    <a:lnTo>
                      <a:pt x="3013" y="5337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3719739" y="3141123"/>
                <a:ext cx="124942" cy="28809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7095" extrusionOk="0">
                    <a:moveTo>
                      <a:pt x="3076" y="1"/>
                    </a:moveTo>
                    <a:lnTo>
                      <a:pt x="0" y="1758"/>
                    </a:lnTo>
                    <a:lnTo>
                      <a:pt x="63" y="7094"/>
                    </a:lnTo>
                    <a:lnTo>
                      <a:pt x="3076" y="5336"/>
                    </a:lnTo>
                    <a:lnTo>
                      <a:pt x="30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3355229" y="3735044"/>
                <a:ext cx="267668" cy="305877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7533" extrusionOk="0">
                    <a:moveTo>
                      <a:pt x="6592" y="0"/>
                    </a:moveTo>
                    <a:lnTo>
                      <a:pt x="1" y="3829"/>
                    </a:lnTo>
                    <a:lnTo>
                      <a:pt x="1" y="7533"/>
                    </a:lnTo>
                    <a:lnTo>
                      <a:pt x="6592" y="3578"/>
                    </a:lnTo>
                    <a:lnTo>
                      <a:pt x="6592" y="0"/>
                    </a:lnTo>
                    <a:close/>
                  </a:path>
                </a:pathLst>
              </a:custGeom>
              <a:solidFill>
                <a:srgbClr val="140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3355229" y="3735044"/>
                <a:ext cx="267668" cy="305877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7533" fill="none" extrusionOk="0">
                    <a:moveTo>
                      <a:pt x="6592" y="0"/>
                    </a:moveTo>
                    <a:lnTo>
                      <a:pt x="6592" y="3578"/>
                    </a:lnTo>
                    <a:lnTo>
                      <a:pt x="1" y="7533"/>
                    </a:lnTo>
                    <a:lnTo>
                      <a:pt x="1" y="3829"/>
                    </a:lnTo>
                    <a:lnTo>
                      <a:pt x="6592" y="0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2957586" y="3383288"/>
                <a:ext cx="994132" cy="578621"/>
              </a:xfrm>
              <a:custGeom>
                <a:avLst/>
                <a:gdLst/>
                <a:ahLst/>
                <a:cxnLst/>
                <a:rect l="l" t="t" r="r" b="b"/>
                <a:pathLst>
                  <a:path w="24483" h="14250" fill="none" extrusionOk="0">
                    <a:moveTo>
                      <a:pt x="1" y="14250"/>
                    </a:moveTo>
                    <a:lnTo>
                      <a:pt x="24483" y="0"/>
                    </a:lnTo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2371333" y="2315268"/>
                <a:ext cx="435935" cy="390052"/>
              </a:xfrm>
              <a:custGeom>
                <a:avLst/>
                <a:gdLst/>
                <a:ahLst/>
                <a:cxnLst/>
                <a:rect l="l" t="t" r="r" b="b"/>
                <a:pathLst>
                  <a:path w="10736" h="9606" extrusionOk="0">
                    <a:moveTo>
                      <a:pt x="1" y="1"/>
                    </a:moveTo>
                    <a:lnTo>
                      <a:pt x="63" y="3390"/>
                    </a:lnTo>
                    <a:lnTo>
                      <a:pt x="10735" y="9605"/>
                    </a:lnTo>
                    <a:lnTo>
                      <a:pt x="10735" y="64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2371333" y="2315268"/>
                <a:ext cx="435935" cy="390052"/>
              </a:xfrm>
              <a:custGeom>
                <a:avLst/>
                <a:gdLst/>
                <a:ahLst/>
                <a:cxnLst/>
                <a:rect l="l" t="t" r="r" b="b"/>
                <a:pathLst>
                  <a:path w="10736" h="9606" fill="none" extrusionOk="0">
                    <a:moveTo>
                      <a:pt x="10735" y="6404"/>
                    </a:moveTo>
                    <a:lnTo>
                      <a:pt x="10735" y="9605"/>
                    </a:lnTo>
                    <a:lnTo>
                      <a:pt x="63" y="3390"/>
                    </a:lnTo>
                    <a:lnTo>
                      <a:pt x="1" y="1"/>
                    </a:lnTo>
                    <a:lnTo>
                      <a:pt x="10735" y="6404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2371333" y="2254118"/>
                <a:ext cx="542970" cy="321186"/>
              </a:xfrm>
              <a:custGeom>
                <a:avLst/>
                <a:gdLst/>
                <a:ahLst/>
                <a:cxnLst/>
                <a:rect l="l" t="t" r="r" b="b"/>
                <a:pathLst>
                  <a:path w="13372" h="7910" extrusionOk="0">
                    <a:moveTo>
                      <a:pt x="2700" y="0"/>
                    </a:moveTo>
                    <a:lnTo>
                      <a:pt x="1" y="1507"/>
                    </a:lnTo>
                    <a:lnTo>
                      <a:pt x="10735" y="7910"/>
                    </a:lnTo>
                    <a:lnTo>
                      <a:pt x="13372" y="6278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2371333" y="2254118"/>
                <a:ext cx="542970" cy="321186"/>
              </a:xfrm>
              <a:custGeom>
                <a:avLst/>
                <a:gdLst/>
                <a:ahLst/>
                <a:cxnLst/>
                <a:rect l="l" t="t" r="r" b="b"/>
                <a:pathLst>
                  <a:path w="13372" h="7910" fill="none" extrusionOk="0">
                    <a:moveTo>
                      <a:pt x="10735" y="7910"/>
                    </a:moveTo>
                    <a:lnTo>
                      <a:pt x="13372" y="6278"/>
                    </a:lnTo>
                    <a:lnTo>
                      <a:pt x="2700" y="0"/>
                    </a:lnTo>
                    <a:lnTo>
                      <a:pt x="1" y="1507"/>
                    </a:lnTo>
                    <a:lnTo>
                      <a:pt x="10735" y="7910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2807226" y="2508992"/>
                <a:ext cx="109633" cy="196325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4835" extrusionOk="0">
                    <a:moveTo>
                      <a:pt x="2637" y="1"/>
                    </a:moveTo>
                    <a:lnTo>
                      <a:pt x="0" y="1633"/>
                    </a:lnTo>
                    <a:lnTo>
                      <a:pt x="0" y="4834"/>
                    </a:lnTo>
                    <a:lnTo>
                      <a:pt x="2699" y="3328"/>
                    </a:lnTo>
                    <a:lnTo>
                      <a:pt x="2637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2807226" y="2508992"/>
                <a:ext cx="109633" cy="196325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4835" fill="none" extrusionOk="0">
                    <a:moveTo>
                      <a:pt x="0" y="4834"/>
                    </a:moveTo>
                    <a:lnTo>
                      <a:pt x="2699" y="3328"/>
                    </a:lnTo>
                    <a:lnTo>
                      <a:pt x="2637" y="1"/>
                    </a:lnTo>
                    <a:lnTo>
                      <a:pt x="0" y="1633"/>
                    </a:lnTo>
                    <a:lnTo>
                      <a:pt x="0" y="4834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2371333" y="2626258"/>
                <a:ext cx="435935" cy="390011"/>
              </a:xfrm>
              <a:custGeom>
                <a:avLst/>
                <a:gdLst/>
                <a:ahLst/>
                <a:cxnLst/>
                <a:rect l="l" t="t" r="r" b="b"/>
                <a:pathLst>
                  <a:path w="10736" h="9605" extrusionOk="0">
                    <a:moveTo>
                      <a:pt x="1" y="0"/>
                    </a:moveTo>
                    <a:lnTo>
                      <a:pt x="63" y="3327"/>
                    </a:lnTo>
                    <a:lnTo>
                      <a:pt x="10735" y="9605"/>
                    </a:lnTo>
                    <a:lnTo>
                      <a:pt x="10735" y="64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2371333" y="2626258"/>
                <a:ext cx="435935" cy="390011"/>
              </a:xfrm>
              <a:custGeom>
                <a:avLst/>
                <a:gdLst/>
                <a:ahLst/>
                <a:cxnLst/>
                <a:rect l="l" t="t" r="r" b="b"/>
                <a:pathLst>
                  <a:path w="10736" h="9605" fill="none" extrusionOk="0">
                    <a:moveTo>
                      <a:pt x="10735" y="6403"/>
                    </a:moveTo>
                    <a:lnTo>
                      <a:pt x="10735" y="9605"/>
                    </a:lnTo>
                    <a:lnTo>
                      <a:pt x="63" y="3327"/>
                    </a:lnTo>
                    <a:lnTo>
                      <a:pt x="1" y="0"/>
                    </a:lnTo>
                    <a:lnTo>
                      <a:pt x="10735" y="6403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2371333" y="2562509"/>
                <a:ext cx="542970" cy="323784"/>
              </a:xfrm>
              <a:custGeom>
                <a:avLst/>
                <a:gdLst/>
                <a:ahLst/>
                <a:cxnLst/>
                <a:rect l="l" t="t" r="r" b="b"/>
                <a:pathLst>
                  <a:path w="13372" h="7974" extrusionOk="0">
                    <a:moveTo>
                      <a:pt x="2700" y="1"/>
                    </a:moveTo>
                    <a:lnTo>
                      <a:pt x="1" y="1507"/>
                    </a:lnTo>
                    <a:lnTo>
                      <a:pt x="10735" y="7973"/>
                    </a:lnTo>
                    <a:lnTo>
                      <a:pt x="13372" y="6341"/>
                    </a:lnTo>
                    <a:lnTo>
                      <a:pt x="27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2371333" y="2562509"/>
                <a:ext cx="542970" cy="323784"/>
              </a:xfrm>
              <a:custGeom>
                <a:avLst/>
                <a:gdLst/>
                <a:ahLst/>
                <a:cxnLst/>
                <a:rect l="l" t="t" r="r" b="b"/>
                <a:pathLst>
                  <a:path w="13372" h="7974" fill="none" extrusionOk="0">
                    <a:moveTo>
                      <a:pt x="10735" y="7973"/>
                    </a:moveTo>
                    <a:lnTo>
                      <a:pt x="13372" y="6341"/>
                    </a:lnTo>
                    <a:lnTo>
                      <a:pt x="2700" y="1"/>
                    </a:lnTo>
                    <a:lnTo>
                      <a:pt x="1" y="1507"/>
                    </a:lnTo>
                    <a:lnTo>
                      <a:pt x="10735" y="7973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2807226" y="2819982"/>
                <a:ext cx="109633" cy="196285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4834" extrusionOk="0">
                    <a:moveTo>
                      <a:pt x="2637" y="0"/>
                    </a:moveTo>
                    <a:lnTo>
                      <a:pt x="0" y="1632"/>
                    </a:lnTo>
                    <a:lnTo>
                      <a:pt x="0" y="4834"/>
                    </a:lnTo>
                    <a:lnTo>
                      <a:pt x="2699" y="3264"/>
                    </a:lnTo>
                    <a:lnTo>
                      <a:pt x="2637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2807226" y="2819982"/>
                <a:ext cx="109633" cy="196285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4834" fill="none" extrusionOk="0">
                    <a:moveTo>
                      <a:pt x="0" y="4834"/>
                    </a:moveTo>
                    <a:lnTo>
                      <a:pt x="2699" y="3264"/>
                    </a:lnTo>
                    <a:lnTo>
                      <a:pt x="2637" y="0"/>
                    </a:lnTo>
                    <a:lnTo>
                      <a:pt x="0" y="1632"/>
                    </a:lnTo>
                    <a:lnTo>
                      <a:pt x="0" y="4834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2980528" y="1469031"/>
                <a:ext cx="627104" cy="670429"/>
              </a:xfrm>
              <a:custGeom>
                <a:avLst/>
                <a:gdLst/>
                <a:ahLst/>
                <a:cxnLst/>
                <a:rect l="l" t="t" r="r" b="b"/>
                <a:pathLst>
                  <a:path w="15444" h="16511" extrusionOk="0">
                    <a:moveTo>
                      <a:pt x="15443" y="1"/>
                    </a:moveTo>
                    <a:lnTo>
                      <a:pt x="1" y="9291"/>
                    </a:lnTo>
                    <a:lnTo>
                      <a:pt x="1" y="16510"/>
                    </a:lnTo>
                    <a:lnTo>
                      <a:pt x="15381" y="7345"/>
                    </a:lnTo>
                    <a:lnTo>
                      <a:pt x="15443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2980528" y="1469031"/>
                <a:ext cx="627104" cy="670429"/>
              </a:xfrm>
              <a:custGeom>
                <a:avLst/>
                <a:gdLst/>
                <a:ahLst/>
                <a:cxnLst/>
                <a:rect l="l" t="t" r="r" b="b"/>
                <a:pathLst>
                  <a:path w="15444" h="16511" fill="none" extrusionOk="0">
                    <a:moveTo>
                      <a:pt x="1" y="9291"/>
                    </a:moveTo>
                    <a:lnTo>
                      <a:pt x="1" y="16510"/>
                    </a:lnTo>
                    <a:lnTo>
                      <a:pt x="15381" y="7345"/>
                    </a:lnTo>
                    <a:lnTo>
                      <a:pt x="15443" y="1"/>
                    </a:lnTo>
                    <a:lnTo>
                      <a:pt x="1" y="9291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2870935" y="1407840"/>
                <a:ext cx="736697" cy="438493"/>
              </a:xfrm>
              <a:custGeom>
                <a:avLst/>
                <a:gdLst/>
                <a:ahLst/>
                <a:cxnLst/>
                <a:rect l="l" t="t" r="r" b="b"/>
                <a:pathLst>
                  <a:path w="18143" h="10799" extrusionOk="0">
                    <a:moveTo>
                      <a:pt x="15443" y="1"/>
                    </a:moveTo>
                    <a:lnTo>
                      <a:pt x="0" y="9166"/>
                    </a:lnTo>
                    <a:lnTo>
                      <a:pt x="2700" y="10798"/>
                    </a:lnTo>
                    <a:lnTo>
                      <a:pt x="18142" y="1508"/>
                    </a:lnTo>
                    <a:lnTo>
                      <a:pt x="154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2870935" y="1407840"/>
                <a:ext cx="736697" cy="438493"/>
              </a:xfrm>
              <a:custGeom>
                <a:avLst/>
                <a:gdLst/>
                <a:ahLst/>
                <a:cxnLst/>
                <a:rect l="l" t="t" r="r" b="b"/>
                <a:pathLst>
                  <a:path w="18143" h="10799" fill="none" extrusionOk="0">
                    <a:moveTo>
                      <a:pt x="2700" y="10798"/>
                    </a:moveTo>
                    <a:lnTo>
                      <a:pt x="0" y="9166"/>
                    </a:lnTo>
                    <a:lnTo>
                      <a:pt x="15443" y="1"/>
                    </a:lnTo>
                    <a:lnTo>
                      <a:pt x="18142" y="1508"/>
                    </a:lnTo>
                    <a:lnTo>
                      <a:pt x="2700" y="10798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2870935" y="1780020"/>
                <a:ext cx="109633" cy="359435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8852" extrusionOk="0">
                    <a:moveTo>
                      <a:pt x="0" y="0"/>
                    </a:moveTo>
                    <a:lnTo>
                      <a:pt x="0" y="7282"/>
                    </a:lnTo>
                    <a:lnTo>
                      <a:pt x="2700" y="8851"/>
                    </a:lnTo>
                    <a:lnTo>
                      <a:pt x="2700" y="16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2870935" y="1780020"/>
                <a:ext cx="109633" cy="359435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8852" fill="none" extrusionOk="0">
                    <a:moveTo>
                      <a:pt x="2700" y="8851"/>
                    </a:moveTo>
                    <a:lnTo>
                      <a:pt x="0" y="7282"/>
                    </a:lnTo>
                    <a:lnTo>
                      <a:pt x="0" y="0"/>
                    </a:lnTo>
                    <a:lnTo>
                      <a:pt x="2700" y="1632"/>
                    </a:lnTo>
                    <a:lnTo>
                      <a:pt x="2700" y="8851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2037440" y="4295792"/>
                <a:ext cx="249843" cy="420627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10359" extrusionOk="0">
                    <a:moveTo>
                      <a:pt x="0" y="0"/>
                    </a:moveTo>
                    <a:lnTo>
                      <a:pt x="0" y="8475"/>
                    </a:lnTo>
                    <a:lnTo>
                      <a:pt x="63" y="8852"/>
                    </a:lnTo>
                    <a:lnTo>
                      <a:pt x="251" y="9228"/>
                    </a:lnTo>
                    <a:lnTo>
                      <a:pt x="502" y="9542"/>
                    </a:lnTo>
                    <a:lnTo>
                      <a:pt x="879" y="9793"/>
                    </a:lnTo>
                    <a:lnTo>
                      <a:pt x="1318" y="10044"/>
                    </a:lnTo>
                    <a:lnTo>
                      <a:pt x="1883" y="10170"/>
                    </a:lnTo>
                    <a:lnTo>
                      <a:pt x="2448" y="10295"/>
                    </a:lnTo>
                    <a:lnTo>
                      <a:pt x="3076" y="10358"/>
                    </a:lnTo>
                    <a:lnTo>
                      <a:pt x="3704" y="10295"/>
                    </a:lnTo>
                    <a:lnTo>
                      <a:pt x="4269" y="10170"/>
                    </a:lnTo>
                    <a:lnTo>
                      <a:pt x="4834" y="10044"/>
                    </a:lnTo>
                    <a:lnTo>
                      <a:pt x="5273" y="9793"/>
                    </a:lnTo>
                    <a:lnTo>
                      <a:pt x="5650" y="9542"/>
                    </a:lnTo>
                    <a:lnTo>
                      <a:pt x="5901" y="9228"/>
                    </a:lnTo>
                    <a:lnTo>
                      <a:pt x="6089" y="8852"/>
                    </a:lnTo>
                    <a:lnTo>
                      <a:pt x="6152" y="8475"/>
                    </a:lnTo>
                    <a:lnTo>
                      <a:pt x="6152" y="1884"/>
                    </a:lnTo>
                    <a:lnTo>
                      <a:pt x="6152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2037440" y="4295792"/>
                <a:ext cx="249843" cy="420627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10359" fill="none" extrusionOk="0">
                    <a:moveTo>
                      <a:pt x="0" y="0"/>
                    </a:moveTo>
                    <a:lnTo>
                      <a:pt x="0" y="8475"/>
                    </a:lnTo>
                    <a:lnTo>
                      <a:pt x="0" y="8475"/>
                    </a:lnTo>
                    <a:lnTo>
                      <a:pt x="63" y="8852"/>
                    </a:lnTo>
                    <a:lnTo>
                      <a:pt x="251" y="9228"/>
                    </a:lnTo>
                    <a:lnTo>
                      <a:pt x="502" y="9542"/>
                    </a:lnTo>
                    <a:lnTo>
                      <a:pt x="879" y="9793"/>
                    </a:lnTo>
                    <a:lnTo>
                      <a:pt x="1318" y="10044"/>
                    </a:lnTo>
                    <a:lnTo>
                      <a:pt x="1883" y="10170"/>
                    </a:lnTo>
                    <a:lnTo>
                      <a:pt x="2448" y="10295"/>
                    </a:lnTo>
                    <a:lnTo>
                      <a:pt x="3076" y="10358"/>
                    </a:lnTo>
                    <a:lnTo>
                      <a:pt x="3076" y="10358"/>
                    </a:lnTo>
                    <a:lnTo>
                      <a:pt x="3704" y="10295"/>
                    </a:lnTo>
                    <a:lnTo>
                      <a:pt x="4269" y="10170"/>
                    </a:lnTo>
                    <a:lnTo>
                      <a:pt x="4834" y="10044"/>
                    </a:lnTo>
                    <a:lnTo>
                      <a:pt x="5273" y="9793"/>
                    </a:lnTo>
                    <a:lnTo>
                      <a:pt x="5650" y="9542"/>
                    </a:lnTo>
                    <a:lnTo>
                      <a:pt x="5901" y="9228"/>
                    </a:lnTo>
                    <a:lnTo>
                      <a:pt x="6089" y="8852"/>
                    </a:lnTo>
                    <a:lnTo>
                      <a:pt x="6152" y="8475"/>
                    </a:lnTo>
                    <a:lnTo>
                      <a:pt x="6152" y="1884"/>
                    </a:lnTo>
                    <a:lnTo>
                      <a:pt x="615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2037440" y="4295792"/>
                <a:ext cx="249843" cy="420627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10359" fill="none" extrusionOk="0">
                    <a:moveTo>
                      <a:pt x="0" y="0"/>
                    </a:moveTo>
                    <a:lnTo>
                      <a:pt x="0" y="8475"/>
                    </a:lnTo>
                    <a:lnTo>
                      <a:pt x="0" y="8475"/>
                    </a:lnTo>
                    <a:lnTo>
                      <a:pt x="63" y="8852"/>
                    </a:lnTo>
                    <a:lnTo>
                      <a:pt x="251" y="9228"/>
                    </a:lnTo>
                    <a:lnTo>
                      <a:pt x="502" y="9542"/>
                    </a:lnTo>
                    <a:lnTo>
                      <a:pt x="879" y="9793"/>
                    </a:lnTo>
                    <a:lnTo>
                      <a:pt x="1318" y="10044"/>
                    </a:lnTo>
                    <a:lnTo>
                      <a:pt x="1883" y="10170"/>
                    </a:lnTo>
                    <a:lnTo>
                      <a:pt x="2448" y="10295"/>
                    </a:lnTo>
                    <a:lnTo>
                      <a:pt x="3076" y="10358"/>
                    </a:lnTo>
                    <a:lnTo>
                      <a:pt x="3076" y="10358"/>
                    </a:lnTo>
                    <a:lnTo>
                      <a:pt x="3704" y="10295"/>
                    </a:lnTo>
                    <a:lnTo>
                      <a:pt x="4269" y="10170"/>
                    </a:lnTo>
                    <a:lnTo>
                      <a:pt x="4834" y="10044"/>
                    </a:lnTo>
                    <a:lnTo>
                      <a:pt x="5273" y="9793"/>
                    </a:lnTo>
                    <a:lnTo>
                      <a:pt x="5650" y="9542"/>
                    </a:lnTo>
                    <a:lnTo>
                      <a:pt x="5901" y="9228"/>
                    </a:lnTo>
                    <a:lnTo>
                      <a:pt x="6089" y="8852"/>
                    </a:lnTo>
                    <a:lnTo>
                      <a:pt x="6152" y="8475"/>
                    </a:lnTo>
                    <a:lnTo>
                      <a:pt x="6152" y="1884"/>
                    </a:lnTo>
                    <a:lnTo>
                      <a:pt x="6152" y="0"/>
                    </a:lnTo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2037440" y="4214218"/>
                <a:ext cx="252360" cy="150442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3705" fill="none" extrusionOk="0">
                    <a:moveTo>
                      <a:pt x="0" y="1821"/>
                    </a:moveTo>
                    <a:lnTo>
                      <a:pt x="0" y="1821"/>
                    </a:lnTo>
                    <a:lnTo>
                      <a:pt x="63" y="2198"/>
                    </a:lnTo>
                    <a:lnTo>
                      <a:pt x="251" y="2574"/>
                    </a:lnTo>
                    <a:lnTo>
                      <a:pt x="502" y="2888"/>
                    </a:lnTo>
                    <a:lnTo>
                      <a:pt x="879" y="3139"/>
                    </a:lnTo>
                    <a:lnTo>
                      <a:pt x="1318" y="3390"/>
                    </a:lnTo>
                    <a:lnTo>
                      <a:pt x="1883" y="3516"/>
                    </a:lnTo>
                    <a:lnTo>
                      <a:pt x="2448" y="3642"/>
                    </a:lnTo>
                    <a:lnTo>
                      <a:pt x="3076" y="3704"/>
                    </a:lnTo>
                    <a:lnTo>
                      <a:pt x="3076" y="3704"/>
                    </a:lnTo>
                    <a:lnTo>
                      <a:pt x="3704" y="3642"/>
                    </a:lnTo>
                    <a:lnTo>
                      <a:pt x="4269" y="3516"/>
                    </a:lnTo>
                    <a:lnTo>
                      <a:pt x="4834" y="3390"/>
                    </a:lnTo>
                    <a:lnTo>
                      <a:pt x="5273" y="3139"/>
                    </a:lnTo>
                    <a:lnTo>
                      <a:pt x="5650" y="2888"/>
                    </a:lnTo>
                    <a:lnTo>
                      <a:pt x="5964" y="2574"/>
                    </a:lnTo>
                    <a:lnTo>
                      <a:pt x="6152" y="2198"/>
                    </a:lnTo>
                    <a:lnTo>
                      <a:pt x="6215" y="1821"/>
                    </a:lnTo>
                    <a:lnTo>
                      <a:pt x="6215" y="1821"/>
                    </a:lnTo>
                    <a:lnTo>
                      <a:pt x="6152" y="1507"/>
                    </a:lnTo>
                    <a:lnTo>
                      <a:pt x="5964" y="1131"/>
                    </a:lnTo>
                    <a:lnTo>
                      <a:pt x="5650" y="817"/>
                    </a:lnTo>
                    <a:lnTo>
                      <a:pt x="5273" y="566"/>
                    </a:lnTo>
                    <a:lnTo>
                      <a:pt x="4834" y="314"/>
                    </a:lnTo>
                    <a:lnTo>
                      <a:pt x="4269" y="189"/>
                    </a:lnTo>
                    <a:lnTo>
                      <a:pt x="3704" y="63"/>
                    </a:lnTo>
                    <a:lnTo>
                      <a:pt x="3076" y="1"/>
                    </a:lnTo>
                    <a:lnTo>
                      <a:pt x="3076" y="1"/>
                    </a:lnTo>
                    <a:lnTo>
                      <a:pt x="2448" y="63"/>
                    </a:lnTo>
                    <a:lnTo>
                      <a:pt x="1883" y="189"/>
                    </a:lnTo>
                    <a:lnTo>
                      <a:pt x="1318" y="314"/>
                    </a:lnTo>
                    <a:lnTo>
                      <a:pt x="879" y="566"/>
                    </a:lnTo>
                    <a:lnTo>
                      <a:pt x="502" y="817"/>
                    </a:lnTo>
                    <a:lnTo>
                      <a:pt x="251" y="1131"/>
                    </a:lnTo>
                    <a:lnTo>
                      <a:pt x="63" y="1507"/>
                    </a:lnTo>
                    <a:lnTo>
                      <a:pt x="0" y="1821"/>
                    </a:lnTo>
                    <a:lnTo>
                      <a:pt x="0" y="1821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2037440" y="4214218"/>
                <a:ext cx="252360" cy="150442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3705" extrusionOk="0">
                    <a:moveTo>
                      <a:pt x="3076" y="1"/>
                    </a:moveTo>
                    <a:lnTo>
                      <a:pt x="2448" y="63"/>
                    </a:lnTo>
                    <a:lnTo>
                      <a:pt x="1883" y="189"/>
                    </a:lnTo>
                    <a:lnTo>
                      <a:pt x="1318" y="314"/>
                    </a:lnTo>
                    <a:lnTo>
                      <a:pt x="879" y="566"/>
                    </a:lnTo>
                    <a:lnTo>
                      <a:pt x="502" y="817"/>
                    </a:lnTo>
                    <a:lnTo>
                      <a:pt x="251" y="1131"/>
                    </a:lnTo>
                    <a:lnTo>
                      <a:pt x="63" y="1507"/>
                    </a:lnTo>
                    <a:lnTo>
                      <a:pt x="0" y="1821"/>
                    </a:lnTo>
                    <a:lnTo>
                      <a:pt x="63" y="2198"/>
                    </a:lnTo>
                    <a:lnTo>
                      <a:pt x="251" y="2574"/>
                    </a:lnTo>
                    <a:lnTo>
                      <a:pt x="502" y="2888"/>
                    </a:lnTo>
                    <a:lnTo>
                      <a:pt x="879" y="3139"/>
                    </a:lnTo>
                    <a:lnTo>
                      <a:pt x="1318" y="3390"/>
                    </a:lnTo>
                    <a:lnTo>
                      <a:pt x="1883" y="3516"/>
                    </a:lnTo>
                    <a:lnTo>
                      <a:pt x="2448" y="3642"/>
                    </a:lnTo>
                    <a:lnTo>
                      <a:pt x="3076" y="3704"/>
                    </a:lnTo>
                    <a:lnTo>
                      <a:pt x="3704" y="3642"/>
                    </a:lnTo>
                    <a:lnTo>
                      <a:pt x="4269" y="3516"/>
                    </a:lnTo>
                    <a:lnTo>
                      <a:pt x="4834" y="3390"/>
                    </a:lnTo>
                    <a:lnTo>
                      <a:pt x="5273" y="3139"/>
                    </a:lnTo>
                    <a:lnTo>
                      <a:pt x="5650" y="2888"/>
                    </a:lnTo>
                    <a:lnTo>
                      <a:pt x="5964" y="2574"/>
                    </a:lnTo>
                    <a:lnTo>
                      <a:pt x="6152" y="2198"/>
                    </a:lnTo>
                    <a:lnTo>
                      <a:pt x="6215" y="1821"/>
                    </a:lnTo>
                    <a:lnTo>
                      <a:pt x="6152" y="1507"/>
                    </a:lnTo>
                    <a:lnTo>
                      <a:pt x="5964" y="1131"/>
                    </a:lnTo>
                    <a:lnTo>
                      <a:pt x="5650" y="817"/>
                    </a:lnTo>
                    <a:lnTo>
                      <a:pt x="5273" y="566"/>
                    </a:lnTo>
                    <a:lnTo>
                      <a:pt x="4834" y="314"/>
                    </a:lnTo>
                    <a:lnTo>
                      <a:pt x="4269" y="189"/>
                    </a:lnTo>
                    <a:lnTo>
                      <a:pt x="3704" y="63"/>
                    </a:lnTo>
                    <a:lnTo>
                      <a:pt x="3076" y="1"/>
                    </a:lnTo>
                    <a:close/>
                  </a:path>
                </a:pathLst>
              </a:custGeom>
              <a:solidFill>
                <a:srgbClr val="140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1382362" y="3921094"/>
                <a:ext cx="249802" cy="420627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10359" extrusionOk="0">
                    <a:moveTo>
                      <a:pt x="6152" y="1"/>
                    </a:moveTo>
                    <a:lnTo>
                      <a:pt x="0" y="63"/>
                    </a:lnTo>
                    <a:lnTo>
                      <a:pt x="0" y="8538"/>
                    </a:lnTo>
                    <a:lnTo>
                      <a:pt x="63" y="8915"/>
                    </a:lnTo>
                    <a:lnTo>
                      <a:pt x="251" y="9228"/>
                    </a:lnTo>
                    <a:lnTo>
                      <a:pt x="502" y="9542"/>
                    </a:lnTo>
                    <a:lnTo>
                      <a:pt x="879" y="9856"/>
                    </a:lnTo>
                    <a:lnTo>
                      <a:pt x="1381" y="10044"/>
                    </a:lnTo>
                    <a:lnTo>
                      <a:pt x="1883" y="10233"/>
                    </a:lnTo>
                    <a:lnTo>
                      <a:pt x="2448" y="10358"/>
                    </a:lnTo>
                    <a:lnTo>
                      <a:pt x="3704" y="10358"/>
                    </a:lnTo>
                    <a:lnTo>
                      <a:pt x="4269" y="10233"/>
                    </a:lnTo>
                    <a:lnTo>
                      <a:pt x="4834" y="10044"/>
                    </a:lnTo>
                    <a:lnTo>
                      <a:pt x="5273" y="9856"/>
                    </a:lnTo>
                    <a:lnTo>
                      <a:pt x="5650" y="9542"/>
                    </a:lnTo>
                    <a:lnTo>
                      <a:pt x="5901" y="9228"/>
                    </a:lnTo>
                    <a:lnTo>
                      <a:pt x="6089" y="8915"/>
                    </a:lnTo>
                    <a:lnTo>
                      <a:pt x="6152" y="8538"/>
                    </a:lnTo>
                    <a:lnTo>
                      <a:pt x="6152" y="1947"/>
                    </a:lnTo>
                    <a:lnTo>
                      <a:pt x="615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1382362" y="3921094"/>
                <a:ext cx="249802" cy="420627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10359" fill="none" extrusionOk="0">
                    <a:moveTo>
                      <a:pt x="0" y="63"/>
                    </a:moveTo>
                    <a:lnTo>
                      <a:pt x="0" y="8538"/>
                    </a:lnTo>
                    <a:lnTo>
                      <a:pt x="0" y="8538"/>
                    </a:lnTo>
                    <a:lnTo>
                      <a:pt x="63" y="8915"/>
                    </a:lnTo>
                    <a:lnTo>
                      <a:pt x="251" y="9228"/>
                    </a:lnTo>
                    <a:lnTo>
                      <a:pt x="502" y="9542"/>
                    </a:lnTo>
                    <a:lnTo>
                      <a:pt x="879" y="9856"/>
                    </a:lnTo>
                    <a:lnTo>
                      <a:pt x="1381" y="10044"/>
                    </a:lnTo>
                    <a:lnTo>
                      <a:pt x="1883" y="10233"/>
                    </a:lnTo>
                    <a:lnTo>
                      <a:pt x="2448" y="10358"/>
                    </a:lnTo>
                    <a:lnTo>
                      <a:pt x="3076" y="10358"/>
                    </a:lnTo>
                    <a:lnTo>
                      <a:pt x="3076" y="10358"/>
                    </a:lnTo>
                    <a:lnTo>
                      <a:pt x="3704" y="10358"/>
                    </a:lnTo>
                    <a:lnTo>
                      <a:pt x="4269" y="10233"/>
                    </a:lnTo>
                    <a:lnTo>
                      <a:pt x="4834" y="10044"/>
                    </a:lnTo>
                    <a:lnTo>
                      <a:pt x="5273" y="9856"/>
                    </a:lnTo>
                    <a:lnTo>
                      <a:pt x="5650" y="9542"/>
                    </a:lnTo>
                    <a:lnTo>
                      <a:pt x="5901" y="9228"/>
                    </a:lnTo>
                    <a:lnTo>
                      <a:pt x="6089" y="8915"/>
                    </a:lnTo>
                    <a:lnTo>
                      <a:pt x="6152" y="8538"/>
                    </a:lnTo>
                    <a:lnTo>
                      <a:pt x="6152" y="1947"/>
                    </a:lnTo>
                    <a:lnTo>
                      <a:pt x="61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1382362" y="3921094"/>
                <a:ext cx="249802" cy="420627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10359" fill="none" extrusionOk="0">
                    <a:moveTo>
                      <a:pt x="0" y="63"/>
                    </a:moveTo>
                    <a:lnTo>
                      <a:pt x="0" y="8538"/>
                    </a:lnTo>
                    <a:lnTo>
                      <a:pt x="0" y="8538"/>
                    </a:lnTo>
                    <a:lnTo>
                      <a:pt x="63" y="8915"/>
                    </a:lnTo>
                    <a:lnTo>
                      <a:pt x="251" y="9228"/>
                    </a:lnTo>
                    <a:lnTo>
                      <a:pt x="502" y="9542"/>
                    </a:lnTo>
                    <a:lnTo>
                      <a:pt x="879" y="9856"/>
                    </a:lnTo>
                    <a:lnTo>
                      <a:pt x="1381" y="10044"/>
                    </a:lnTo>
                    <a:lnTo>
                      <a:pt x="1883" y="10233"/>
                    </a:lnTo>
                    <a:lnTo>
                      <a:pt x="2448" y="10358"/>
                    </a:lnTo>
                    <a:lnTo>
                      <a:pt x="3076" y="10358"/>
                    </a:lnTo>
                    <a:lnTo>
                      <a:pt x="3076" y="10358"/>
                    </a:lnTo>
                    <a:lnTo>
                      <a:pt x="3704" y="10358"/>
                    </a:lnTo>
                    <a:lnTo>
                      <a:pt x="4269" y="10233"/>
                    </a:lnTo>
                    <a:lnTo>
                      <a:pt x="4834" y="10044"/>
                    </a:lnTo>
                    <a:lnTo>
                      <a:pt x="5273" y="9856"/>
                    </a:lnTo>
                    <a:lnTo>
                      <a:pt x="5650" y="9542"/>
                    </a:lnTo>
                    <a:lnTo>
                      <a:pt x="5901" y="9228"/>
                    </a:lnTo>
                    <a:lnTo>
                      <a:pt x="6089" y="8915"/>
                    </a:lnTo>
                    <a:lnTo>
                      <a:pt x="6152" y="8538"/>
                    </a:lnTo>
                    <a:lnTo>
                      <a:pt x="6152" y="1947"/>
                    </a:lnTo>
                    <a:lnTo>
                      <a:pt x="6152" y="1"/>
                    </a:lnTo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1382362" y="3842078"/>
                <a:ext cx="252360" cy="147883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3642" fill="none" extrusionOk="0">
                    <a:moveTo>
                      <a:pt x="0" y="1821"/>
                    </a:moveTo>
                    <a:lnTo>
                      <a:pt x="0" y="1821"/>
                    </a:lnTo>
                    <a:lnTo>
                      <a:pt x="63" y="2198"/>
                    </a:lnTo>
                    <a:lnTo>
                      <a:pt x="251" y="2512"/>
                    </a:lnTo>
                    <a:lnTo>
                      <a:pt x="502" y="2825"/>
                    </a:lnTo>
                    <a:lnTo>
                      <a:pt x="879" y="3139"/>
                    </a:lnTo>
                    <a:lnTo>
                      <a:pt x="1381" y="3328"/>
                    </a:lnTo>
                    <a:lnTo>
                      <a:pt x="1883" y="3516"/>
                    </a:lnTo>
                    <a:lnTo>
                      <a:pt x="2448" y="3641"/>
                    </a:lnTo>
                    <a:lnTo>
                      <a:pt x="3076" y="3641"/>
                    </a:lnTo>
                    <a:lnTo>
                      <a:pt x="3076" y="3641"/>
                    </a:lnTo>
                    <a:lnTo>
                      <a:pt x="3704" y="3641"/>
                    </a:lnTo>
                    <a:lnTo>
                      <a:pt x="4269" y="3516"/>
                    </a:lnTo>
                    <a:lnTo>
                      <a:pt x="4834" y="3328"/>
                    </a:lnTo>
                    <a:lnTo>
                      <a:pt x="5273" y="3139"/>
                    </a:lnTo>
                    <a:lnTo>
                      <a:pt x="5650" y="2825"/>
                    </a:lnTo>
                    <a:lnTo>
                      <a:pt x="5964" y="2512"/>
                    </a:lnTo>
                    <a:lnTo>
                      <a:pt x="6152" y="2198"/>
                    </a:lnTo>
                    <a:lnTo>
                      <a:pt x="6215" y="1821"/>
                    </a:lnTo>
                    <a:lnTo>
                      <a:pt x="6215" y="1821"/>
                    </a:lnTo>
                    <a:lnTo>
                      <a:pt x="6152" y="1444"/>
                    </a:lnTo>
                    <a:lnTo>
                      <a:pt x="5964" y="1130"/>
                    </a:lnTo>
                    <a:lnTo>
                      <a:pt x="5650" y="817"/>
                    </a:lnTo>
                    <a:lnTo>
                      <a:pt x="5273" y="566"/>
                    </a:lnTo>
                    <a:lnTo>
                      <a:pt x="4834" y="314"/>
                    </a:lnTo>
                    <a:lnTo>
                      <a:pt x="4269" y="126"/>
                    </a:lnTo>
                    <a:lnTo>
                      <a:pt x="3704" y="63"/>
                    </a:lnTo>
                    <a:lnTo>
                      <a:pt x="3076" y="1"/>
                    </a:lnTo>
                    <a:lnTo>
                      <a:pt x="3076" y="1"/>
                    </a:lnTo>
                    <a:lnTo>
                      <a:pt x="2448" y="63"/>
                    </a:lnTo>
                    <a:lnTo>
                      <a:pt x="1883" y="126"/>
                    </a:lnTo>
                    <a:lnTo>
                      <a:pt x="1381" y="314"/>
                    </a:lnTo>
                    <a:lnTo>
                      <a:pt x="879" y="566"/>
                    </a:lnTo>
                    <a:lnTo>
                      <a:pt x="502" y="817"/>
                    </a:lnTo>
                    <a:lnTo>
                      <a:pt x="251" y="1130"/>
                    </a:lnTo>
                    <a:lnTo>
                      <a:pt x="63" y="1444"/>
                    </a:lnTo>
                    <a:lnTo>
                      <a:pt x="0" y="1821"/>
                    </a:lnTo>
                    <a:lnTo>
                      <a:pt x="0" y="1821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382362" y="3842078"/>
                <a:ext cx="252360" cy="147883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3642" extrusionOk="0">
                    <a:moveTo>
                      <a:pt x="3076" y="1"/>
                    </a:moveTo>
                    <a:lnTo>
                      <a:pt x="2448" y="63"/>
                    </a:lnTo>
                    <a:lnTo>
                      <a:pt x="1883" y="126"/>
                    </a:lnTo>
                    <a:lnTo>
                      <a:pt x="1381" y="314"/>
                    </a:lnTo>
                    <a:lnTo>
                      <a:pt x="879" y="566"/>
                    </a:lnTo>
                    <a:lnTo>
                      <a:pt x="502" y="817"/>
                    </a:lnTo>
                    <a:lnTo>
                      <a:pt x="251" y="1130"/>
                    </a:lnTo>
                    <a:lnTo>
                      <a:pt x="63" y="1444"/>
                    </a:lnTo>
                    <a:lnTo>
                      <a:pt x="0" y="1821"/>
                    </a:lnTo>
                    <a:lnTo>
                      <a:pt x="63" y="2198"/>
                    </a:lnTo>
                    <a:lnTo>
                      <a:pt x="251" y="2512"/>
                    </a:lnTo>
                    <a:lnTo>
                      <a:pt x="502" y="2825"/>
                    </a:lnTo>
                    <a:lnTo>
                      <a:pt x="879" y="3139"/>
                    </a:lnTo>
                    <a:lnTo>
                      <a:pt x="1381" y="3328"/>
                    </a:lnTo>
                    <a:lnTo>
                      <a:pt x="1883" y="3516"/>
                    </a:lnTo>
                    <a:lnTo>
                      <a:pt x="2448" y="3641"/>
                    </a:lnTo>
                    <a:lnTo>
                      <a:pt x="3704" y="3641"/>
                    </a:lnTo>
                    <a:lnTo>
                      <a:pt x="4269" y="3516"/>
                    </a:lnTo>
                    <a:lnTo>
                      <a:pt x="4834" y="3328"/>
                    </a:lnTo>
                    <a:lnTo>
                      <a:pt x="5273" y="3139"/>
                    </a:lnTo>
                    <a:lnTo>
                      <a:pt x="5650" y="2825"/>
                    </a:lnTo>
                    <a:lnTo>
                      <a:pt x="5964" y="2512"/>
                    </a:lnTo>
                    <a:lnTo>
                      <a:pt x="6152" y="2198"/>
                    </a:lnTo>
                    <a:lnTo>
                      <a:pt x="6215" y="1821"/>
                    </a:lnTo>
                    <a:lnTo>
                      <a:pt x="6152" y="1444"/>
                    </a:lnTo>
                    <a:lnTo>
                      <a:pt x="5964" y="1130"/>
                    </a:lnTo>
                    <a:lnTo>
                      <a:pt x="5650" y="817"/>
                    </a:lnTo>
                    <a:lnTo>
                      <a:pt x="5273" y="566"/>
                    </a:lnTo>
                    <a:lnTo>
                      <a:pt x="4834" y="314"/>
                    </a:lnTo>
                    <a:lnTo>
                      <a:pt x="4269" y="126"/>
                    </a:lnTo>
                    <a:lnTo>
                      <a:pt x="3704" y="63"/>
                    </a:lnTo>
                    <a:lnTo>
                      <a:pt x="3076" y="1"/>
                    </a:lnTo>
                    <a:close/>
                  </a:path>
                </a:pathLst>
              </a:custGeom>
              <a:solidFill>
                <a:srgbClr val="140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1349187" y="3416421"/>
                <a:ext cx="616912" cy="1121551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7621" extrusionOk="0">
                    <a:moveTo>
                      <a:pt x="1" y="0"/>
                    </a:moveTo>
                    <a:lnTo>
                      <a:pt x="1" y="18770"/>
                    </a:lnTo>
                    <a:lnTo>
                      <a:pt x="15130" y="27621"/>
                    </a:lnTo>
                    <a:lnTo>
                      <a:pt x="15192" y="89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1349187" y="3416421"/>
                <a:ext cx="616912" cy="1121551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7621" fill="none" extrusionOk="0">
                    <a:moveTo>
                      <a:pt x="1" y="0"/>
                    </a:moveTo>
                    <a:lnTo>
                      <a:pt x="1" y="18770"/>
                    </a:lnTo>
                    <a:lnTo>
                      <a:pt x="15130" y="27621"/>
                    </a:lnTo>
                    <a:lnTo>
                      <a:pt x="15192" y="8914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1963498" y="3194640"/>
                <a:ext cx="994132" cy="1343335"/>
              </a:xfrm>
              <a:custGeom>
                <a:avLst/>
                <a:gdLst/>
                <a:ahLst/>
                <a:cxnLst/>
                <a:rect l="l" t="t" r="r" b="b"/>
                <a:pathLst>
                  <a:path w="24483" h="33083" extrusionOk="0">
                    <a:moveTo>
                      <a:pt x="24483" y="1"/>
                    </a:moveTo>
                    <a:lnTo>
                      <a:pt x="126" y="14376"/>
                    </a:lnTo>
                    <a:lnTo>
                      <a:pt x="1" y="33083"/>
                    </a:lnTo>
                    <a:lnTo>
                      <a:pt x="24483" y="18896"/>
                    </a:lnTo>
                    <a:lnTo>
                      <a:pt x="24483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1963498" y="3194640"/>
                <a:ext cx="994132" cy="1343335"/>
              </a:xfrm>
              <a:custGeom>
                <a:avLst/>
                <a:gdLst/>
                <a:ahLst/>
                <a:cxnLst/>
                <a:rect l="l" t="t" r="r" b="b"/>
                <a:pathLst>
                  <a:path w="24483" h="33083" fill="none" extrusionOk="0">
                    <a:moveTo>
                      <a:pt x="126" y="14376"/>
                    </a:moveTo>
                    <a:lnTo>
                      <a:pt x="24483" y="1"/>
                    </a:lnTo>
                    <a:lnTo>
                      <a:pt x="24483" y="18896"/>
                    </a:lnTo>
                    <a:lnTo>
                      <a:pt x="1" y="33083"/>
                    </a:lnTo>
                    <a:lnTo>
                      <a:pt x="126" y="14376"/>
                    </a:lnTo>
                    <a:close/>
                  </a:path>
                </a:pathLst>
              </a:custGeom>
              <a:solidFill>
                <a:schemeClr val="accent6"/>
              </a:solidFill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351746" y="2832691"/>
                <a:ext cx="1605887" cy="945731"/>
              </a:xfrm>
              <a:custGeom>
                <a:avLst/>
                <a:gdLst/>
                <a:ahLst/>
                <a:cxnLst/>
                <a:rect l="l" t="t" r="r" b="b"/>
                <a:pathLst>
                  <a:path w="39549" h="23291" extrusionOk="0">
                    <a:moveTo>
                      <a:pt x="24232" y="1"/>
                    </a:moveTo>
                    <a:lnTo>
                      <a:pt x="1" y="14376"/>
                    </a:lnTo>
                    <a:lnTo>
                      <a:pt x="15192" y="23290"/>
                    </a:lnTo>
                    <a:lnTo>
                      <a:pt x="39549" y="8915"/>
                    </a:lnTo>
                    <a:lnTo>
                      <a:pt x="242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351746" y="2832691"/>
                <a:ext cx="1605887" cy="945731"/>
              </a:xfrm>
              <a:custGeom>
                <a:avLst/>
                <a:gdLst/>
                <a:ahLst/>
                <a:cxnLst/>
                <a:rect l="l" t="t" r="r" b="b"/>
                <a:pathLst>
                  <a:path w="39549" h="23291" fill="none" extrusionOk="0">
                    <a:moveTo>
                      <a:pt x="39549" y="8915"/>
                    </a:moveTo>
                    <a:lnTo>
                      <a:pt x="24232" y="1"/>
                    </a:lnTo>
                    <a:lnTo>
                      <a:pt x="1" y="14376"/>
                    </a:lnTo>
                    <a:lnTo>
                      <a:pt x="15192" y="23290"/>
                    </a:lnTo>
                    <a:lnTo>
                      <a:pt x="39549" y="8915"/>
                    </a:lnTo>
                    <a:close/>
                  </a:path>
                </a:pathLst>
              </a:custGeom>
              <a:noFill/>
              <a:ln w="7850" cap="rnd" cmpd="sng">
                <a:solidFill>
                  <a:srgbClr val="14002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2062899" y="3373096"/>
                <a:ext cx="823388" cy="703522"/>
              </a:xfrm>
              <a:custGeom>
                <a:avLst/>
                <a:gdLst/>
                <a:ahLst/>
                <a:cxnLst/>
                <a:rect l="l" t="t" r="r" b="b"/>
                <a:pathLst>
                  <a:path w="20278" h="17326" extrusionOk="0">
                    <a:moveTo>
                      <a:pt x="20277" y="0"/>
                    </a:moveTo>
                    <a:lnTo>
                      <a:pt x="1" y="11802"/>
                    </a:lnTo>
                    <a:lnTo>
                      <a:pt x="1" y="17326"/>
                    </a:lnTo>
                    <a:lnTo>
                      <a:pt x="20277" y="5524"/>
                    </a:lnTo>
                    <a:lnTo>
                      <a:pt x="202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2062899" y="3653470"/>
                <a:ext cx="823388" cy="703522"/>
              </a:xfrm>
              <a:custGeom>
                <a:avLst/>
                <a:gdLst/>
                <a:ahLst/>
                <a:cxnLst/>
                <a:rect l="l" t="t" r="r" b="b"/>
                <a:pathLst>
                  <a:path w="20278" h="17326" extrusionOk="0">
                    <a:moveTo>
                      <a:pt x="20277" y="0"/>
                    </a:moveTo>
                    <a:lnTo>
                      <a:pt x="1" y="11802"/>
                    </a:lnTo>
                    <a:lnTo>
                      <a:pt x="1" y="17326"/>
                    </a:lnTo>
                    <a:lnTo>
                      <a:pt x="20277" y="5524"/>
                    </a:lnTo>
                    <a:lnTo>
                      <a:pt x="202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" name="Google Shape;228;p27"/>
            <p:cNvSpPr/>
            <p:nvPr/>
          </p:nvSpPr>
          <p:spPr>
            <a:xfrm>
              <a:off x="3336457" y="3475288"/>
              <a:ext cx="608400" cy="608400"/>
            </a:xfrm>
            <a:prstGeom prst="ellipse">
              <a:avLst/>
            </a:prstGeom>
            <a:solidFill>
              <a:srgbClr val="4E8D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29" name="Google Shape;229;p27"/>
            <p:cNvGrpSpPr/>
            <p:nvPr/>
          </p:nvGrpSpPr>
          <p:grpSpPr>
            <a:xfrm>
              <a:off x="3477343" y="3610885"/>
              <a:ext cx="339411" cy="337193"/>
              <a:chOff x="3863900" y="4993625"/>
              <a:chExt cx="482050" cy="478900"/>
            </a:xfrm>
          </p:grpSpPr>
          <p:sp>
            <p:nvSpPr>
              <p:cNvPr id="230" name="Google Shape;230;p27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cxnSp>
          <p:nvCxnSpPr>
            <p:cNvPr id="234" name="Google Shape;234;p27"/>
            <p:cNvCxnSpPr>
              <a:stCxn id="228" idx="5"/>
            </p:cNvCxnSpPr>
            <p:nvPr/>
          </p:nvCxnSpPr>
          <p:spPr>
            <a:xfrm>
              <a:off x="3855759" y="3994589"/>
              <a:ext cx="1249800" cy="721500"/>
            </a:xfrm>
            <a:prstGeom prst="straightConnector1">
              <a:avLst/>
            </a:prstGeom>
            <a:noFill/>
            <a:ln w="9525" cap="flat" cmpd="sng">
              <a:solidFill>
                <a:srgbClr val="4E8DDA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35" name="Google Shape;235;p27"/>
            <p:cNvSpPr/>
            <p:nvPr/>
          </p:nvSpPr>
          <p:spPr>
            <a:xfrm>
              <a:off x="7329250" y="402390"/>
              <a:ext cx="608401" cy="617473"/>
            </a:xfrm>
            <a:prstGeom prst="ellipse">
              <a:avLst/>
            </a:prstGeom>
            <a:solidFill>
              <a:srgbClr val="225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36" name="Google Shape;236;p27"/>
            <p:cNvCxnSpPr>
              <a:cxnSpLocks/>
              <a:stCxn id="235" idx="2"/>
            </p:cNvCxnSpPr>
            <p:nvPr/>
          </p:nvCxnSpPr>
          <p:spPr>
            <a:xfrm flipH="1">
              <a:off x="6166451" y="711127"/>
              <a:ext cx="1162799" cy="4536"/>
            </a:xfrm>
            <a:prstGeom prst="straightConnector1">
              <a:avLst/>
            </a:prstGeom>
            <a:noFill/>
            <a:ln w="9525" cap="flat" cmpd="sng">
              <a:solidFill>
                <a:srgbClr val="225AA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237" name="Google Shape;237;p27"/>
            <p:cNvGrpSpPr/>
            <p:nvPr/>
          </p:nvGrpSpPr>
          <p:grpSpPr>
            <a:xfrm>
              <a:off x="7464271" y="546511"/>
              <a:ext cx="338342" cy="338327"/>
              <a:chOff x="-59470075" y="3308975"/>
              <a:chExt cx="318200" cy="316075"/>
            </a:xfrm>
          </p:grpSpPr>
          <p:sp>
            <p:nvSpPr>
              <p:cNvPr id="238" name="Google Shape;238;p27"/>
              <p:cNvSpPr/>
              <p:nvPr/>
            </p:nvSpPr>
            <p:spPr>
              <a:xfrm>
                <a:off x="-59403925" y="3522625"/>
                <a:ext cx="212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820" extrusionOk="0">
                    <a:moveTo>
                      <a:pt x="0" y="1"/>
                    </a:moveTo>
                    <a:lnTo>
                      <a:pt x="0" y="820"/>
                    </a:lnTo>
                    <a:lnTo>
                      <a:pt x="851" y="82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-59362175" y="3522625"/>
                <a:ext cx="205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0" extrusionOk="0">
                    <a:moveTo>
                      <a:pt x="0" y="1"/>
                    </a:moveTo>
                    <a:lnTo>
                      <a:pt x="0" y="820"/>
                    </a:lnTo>
                    <a:lnTo>
                      <a:pt x="819" y="820"/>
                    </a:lnTo>
                    <a:lnTo>
                      <a:pt x="8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-59321225" y="3522625"/>
                <a:ext cx="205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0" extrusionOk="0">
                    <a:moveTo>
                      <a:pt x="0" y="1"/>
                    </a:moveTo>
                    <a:lnTo>
                      <a:pt x="0" y="820"/>
                    </a:lnTo>
                    <a:lnTo>
                      <a:pt x="820" y="820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-59279475" y="3522625"/>
                <a:ext cx="205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0" extrusionOk="0">
                    <a:moveTo>
                      <a:pt x="0" y="1"/>
                    </a:moveTo>
                    <a:lnTo>
                      <a:pt x="0" y="820"/>
                    </a:lnTo>
                    <a:lnTo>
                      <a:pt x="819" y="820"/>
                    </a:lnTo>
                    <a:lnTo>
                      <a:pt x="8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-59470075" y="3418825"/>
                <a:ext cx="317425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12697" h="8249" extrusionOk="0">
                    <a:moveTo>
                      <a:pt x="10523" y="3334"/>
                    </a:moveTo>
                    <a:cubicBezTo>
                      <a:pt x="10775" y="3334"/>
                      <a:pt x="10932" y="3523"/>
                      <a:pt x="10932" y="3775"/>
                    </a:cubicBezTo>
                    <a:lnTo>
                      <a:pt x="10932" y="5413"/>
                    </a:lnTo>
                    <a:cubicBezTo>
                      <a:pt x="10932" y="5665"/>
                      <a:pt x="10712" y="5854"/>
                      <a:pt x="10523" y="5854"/>
                    </a:cubicBezTo>
                    <a:lnTo>
                      <a:pt x="2268" y="5854"/>
                    </a:lnTo>
                    <a:cubicBezTo>
                      <a:pt x="2016" y="5854"/>
                      <a:pt x="1827" y="5665"/>
                      <a:pt x="1827" y="5413"/>
                    </a:cubicBezTo>
                    <a:lnTo>
                      <a:pt x="1827" y="3775"/>
                    </a:lnTo>
                    <a:cubicBezTo>
                      <a:pt x="1827" y="3523"/>
                      <a:pt x="2016" y="3334"/>
                      <a:pt x="2268" y="3334"/>
                    </a:cubicBezTo>
                    <a:close/>
                    <a:moveTo>
                      <a:pt x="2893" y="1"/>
                    </a:moveTo>
                    <a:cubicBezTo>
                      <a:pt x="2822" y="1"/>
                      <a:pt x="2748" y="18"/>
                      <a:pt x="2678" y="57"/>
                    </a:cubicBezTo>
                    <a:lnTo>
                      <a:pt x="221" y="1727"/>
                    </a:lnTo>
                    <a:cubicBezTo>
                      <a:pt x="95" y="1790"/>
                      <a:pt x="0" y="1916"/>
                      <a:pt x="0" y="2073"/>
                    </a:cubicBezTo>
                    <a:lnTo>
                      <a:pt x="0" y="7870"/>
                    </a:lnTo>
                    <a:cubicBezTo>
                      <a:pt x="0" y="8091"/>
                      <a:pt x="221" y="8248"/>
                      <a:pt x="410" y="8248"/>
                    </a:cubicBezTo>
                    <a:lnTo>
                      <a:pt x="12255" y="8248"/>
                    </a:lnTo>
                    <a:cubicBezTo>
                      <a:pt x="12507" y="8248"/>
                      <a:pt x="12665" y="8059"/>
                      <a:pt x="12665" y="7870"/>
                    </a:cubicBezTo>
                    <a:lnTo>
                      <a:pt x="12665" y="2073"/>
                    </a:lnTo>
                    <a:cubicBezTo>
                      <a:pt x="12697" y="1884"/>
                      <a:pt x="12507" y="1664"/>
                      <a:pt x="12287" y="1664"/>
                    </a:cubicBezTo>
                    <a:lnTo>
                      <a:pt x="5797" y="1664"/>
                    </a:lnTo>
                    <a:lnTo>
                      <a:pt x="5797" y="404"/>
                    </a:lnTo>
                    <a:cubicBezTo>
                      <a:pt x="5797" y="166"/>
                      <a:pt x="5600" y="1"/>
                      <a:pt x="5382" y="1"/>
                    </a:cubicBezTo>
                    <a:cubicBezTo>
                      <a:pt x="5311" y="1"/>
                      <a:pt x="5237" y="18"/>
                      <a:pt x="5167" y="57"/>
                    </a:cubicBezTo>
                    <a:lnTo>
                      <a:pt x="3308" y="1286"/>
                    </a:lnTo>
                    <a:lnTo>
                      <a:pt x="3308" y="404"/>
                    </a:lnTo>
                    <a:cubicBezTo>
                      <a:pt x="3308" y="166"/>
                      <a:pt x="3111" y="1"/>
                      <a:pt x="28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-59238525" y="3522625"/>
                <a:ext cx="205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0" extrusionOk="0">
                    <a:moveTo>
                      <a:pt x="0" y="1"/>
                    </a:moveTo>
                    <a:lnTo>
                      <a:pt x="0" y="820"/>
                    </a:lnTo>
                    <a:lnTo>
                      <a:pt x="820" y="820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-59292875" y="3308975"/>
                <a:ext cx="1063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1656" extrusionOk="0">
                    <a:moveTo>
                      <a:pt x="1305" y="1"/>
                    </a:moveTo>
                    <a:cubicBezTo>
                      <a:pt x="904" y="1"/>
                      <a:pt x="497" y="175"/>
                      <a:pt x="158" y="545"/>
                    </a:cubicBezTo>
                    <a:cubicBezTo>
                      <a:pt x="1" y="702"/>
                      <a:pt x="64" y="986"/>
                      <a:pt x="221" y="1143"/>
                    </a:cubicBezTo>
                    <a:cubicBezTo>
                      <a:pt x="311" y="1218"/>
                      <a:pt x="409" y="1258"/>
                      <a:pt x="503" y="1258"/>
                    </a:cubicBezTo>
                    <a:cubicBezTo>
                      <a:pt x="606" y="1258"/>
                      <a:pt x="706" y="1210"/>
                      <a:pt x="788" y="1112"/>
                    </a:cubicBezTo>
                    <a:cubicBezTo>
                      <a:pt x="946" y="938"/>
                      <a:pt x="1127" y="852"/>
                      <a:pt x="1308" y="852"/>
                    </a:cubicBezTo>
                    <a:cubicBezTo>
                      <a:pt x="1489" y="852"/>
                      <a:pt x="1670" y="938"/>
                      <a:pt x="1828" y="1112"/>
                    </a:cubicBezTo>
                    <a:cubicBezTo>
                      <a:pt x="2150" y="1466"/>
                      <a:pt x="2562" y="1655"/>
                      <a:pt x="2977" y="1655"/>
                    </a:cubicBezTo>
                    <a:cubicBezTo>
                      <a:pt x="3374" y="1655"/>
                      <a:pt x="3773" y="1482"/>
                      <a:pt x="4096" y="1112"/>
                    </a:cubicBezTo>
                    <a:cubicBezTo>
                      <a:pt x="4254" y="954"/>
                      <a:pt x="4222" y="671"/>
                      <a:pt x="4065" y="513"/>
                    </a:cubicBezTo>
                    <a:cubicBezTo>
                      <a:pt x="3990" y="438"/>
                      <a:pt x="3886" y="399"/>
                      <a:pt x="3781" y="399"/>
                    </a:cubicBezTo>
                    <a:cubicBezTo>
                      <a:pt x="3665" y="399"/>
                      <a:pt x="3549" y="446"/>
                      <a:pt x="3466" y="545"/>
                    </a:cubicBezTo>
                    <a:cubicBezTo>
                      <a:pt x="3309" y="734"/>
                      <a:pt x="3135" y="828"/>
                      <a:pt x="2962" y="828"/>
                    </a:cubicBezTo>
                    <a:cubicBezTo>
                      <a:pt x="2789" y="828"/>
                      <a:pt x="2616" y="734"/>
                      <a:pt x="2458" y="545"/>
                    </a:cubicBezTo>
                    <a:cubicBezTo>
                      <a:pt x="2136" y="191"/>
                      <a:pt x="1724" y="1"/>
                      <a:pt x="13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-59214100" y="3371400"/>
                <a:ext cx="6222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742" extrusionOk="0">
                    <a:moveTo>
                      <a:pt x="410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2742"/>
                    </a:lnTo>
                    <a:lnTo>
                      <a:pt x="2489" y="2742"/>
                    </a:lnTo>
                    <a:lnTo>
                      <a:pt x="2489" y="379"/>
                    </a:lnTo>
                    <a:cubicBezTo>
                      <a:pt x="2458" y="190"/>
                      <a:pt x="2268" y="1"/>
                      <a:pt x="20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-59297600" y="3392600"/>
                <a:ext cx="6225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926" extrusionOk="0">
                    <a:moveTo>
                      <a:pt x="387" y="0"/>
                    </a:moveTo>
                    <a:cubicBezTo>
                      <a:pt x="163" y="0"/>
                      <a:pt x="1" y="177"/>
                      <a:pt x="1" y="382"/>
                    </a:cubicBezTo>
                    <a:lnTo>
                      <a:pt x="1" y="1925"/>
                    </a:lnTo>
                    <a:lnTo>
                      <a:pt x="2489" y="1925"/>
                    </a:lnTo>
                    <a:lnTo>
                      <a:pt x="2489" y="382"/>
                    </a:lnTo>
                    <a:cubicBezTo>
                      <a:pt x="2489" y="161"/>
                      <a:pt x="2300" y="4"/>
                      <a:pt x="2080" y="4"/>
                    </a:cubicBezTo>
                    <a:lnTo>
                      <a:pt x="442" y="4"/>
                    </a:lnTo>
                    <a:cubicBezTo>
                      <a:pt x="423" y="1"/>
                      <a:pt x="405" y="0"/>
                      <a:pt x="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5CC471-5AC5-7FA2-AAA8-778AAA959E2B}"/>
              </a:ext>
            </a:extLst>
          </p:cNvPr>
          <p:cNvSpPr txBox="1"/>
          <p:nvPr/>
        </p:nvSpPr>
        <p:spPr>
          <a:xfrm>
            <a:off x="215751" y="270015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latin typeface="Fira Sans" panose="020B0503050000020004" pitchFamily="34" charset="0"/>
              </a:rPr>
              <a:t>- O2C (Order to Cash) for Monterrey Plating</a:t>
            </a:r>
            <a:endParaRPr lang="en-IN" sz="1600" dirty="0">
              <a:latin typeface="Fira Sans" panose="020B05030500000200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FC8FA2-B858-EDF1-1E01-E7E9CE419F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1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77E14-180A-27A9-8368-DDD413596D4E}"/>
              </a:ext>
            </a:extLst>
          </p:cNvPr>
          <p:cNvSpPr txBox="1"/>
          <p:nvPr/>
        </p:nvSpPr>
        <p:spPr>
          <a:xfrm>
            <a:off x="332530" y="1829990"/>
            <a:ext cx="4700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225AA0"/>
                </a:solidFill>
                <a:latin typeface="+mj-lt"/>
              </a:rPr>
              <a:t>Demo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32"/>
          <p:cNvSpPr txBox="1"/>
          <p:nvPr/>
        </p:nvSpPr>
        <p:spPr>
          <a:xfrm>
            <a:off x="4049950" y="2114497"/>
            <a:ext cx="2305498" cy="25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Electroless Plating Planning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7" name="Google Shape;2067;p32"/>
          <p:cNvSpPr txBox="1"/>
          <p:nvPr/>
        </p:nvSpPr>
        <p:spPr>
          <a:xfrm>
            <a:off x="4030984" y="3596560"/>
            <a:ext cx="2378296" cy="25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Electroless Plating Execution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9" name="Google Shape;2069;p32"/>
          <p:cNvSpPr txBox="1"/>
          <p:nvPr/>
        </p:nvSpPr>
        <p:spPr>
          <a:xfrm>
            <a:off x="4042535" y="2383899"/>
            <a:ext cx="2172597" cy="40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endParaRPr lang="en-IN" sz="80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BOM, Routing, analyse demand, Plan the inventories, procure / fulfil. </a:t>
            </a:r>
          </a:p>
        </p:txBody>
      </p:sp>
      <p:sp>
        <p:nvSpPr>
          <p:cNvPr id="2070" name="Google Shape;2070;p32"/>
          <p:cNvSpPr txBox="1"/>
          <p:nvPr/>
        </p:nvSpPr>
        <p:spPr>
          <a:xfrm>
            <a:off x="4030984" y="3950915"/>
            <a:ext cx="2172579" cy="32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 orders, Job cards, </a:t>
            </a:r>
            <a:r>
              <a:rPr lang="en-IN" sz="8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Stock moment, Batch Management, Quality inspection.</a:t>
            </a:r>
            <a:endParaRPr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cxnSp>
        <p:nvCxnSpPr>
          <p:cNvPr id="2075" name="Google Shape;2075;p32"/>
          <p:cNvCxnSpPr>
            <a:cxnSpLocks/>
          </p:cNvCxnSpPr>
          <p:nvPr/>
        </p:nvCxnSpPr>
        <p:spPr>
          <a:xfrm>
            <a:off x="3978327" y="3273412"/>
            <a:ext cx="0" cy="95529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6" name="Google Shape;2076;p32"/>
          <p:cNvSpPr txBox="1"/>
          <p:nvPr/>
        </p:nvSpPr>
        <p:spPr>
          <a:xfrm>
            <a:off x="4042537" y="1771280"/>
            <a:ext cx="555989" cy="25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78" name="Google Shape;2078;p32"/>
          <p:cNvSpPr txBox="1"/>
          <p:nvPr/>
        </p:nvSpPr>
        <p:spPr>
          <a:xfrm>
            <a:off x="4030985" y="3261429"/>
            <a:ext cx="555989" cy="25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082" name="Google Shape;2082;p32"/>
          <p:cNvCxnSpPr>
            <a:cxnSpLocks/>
          </p:cNvCxnSpPr>
          <p:nvPr/>
        </p:nvCxnSpPr>
        <p:spPr>
          <a:xfrm>
            <a:off x="3989880" y="1797292"/>
            <a:ext cx="0" cy="955292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EA207A-08A3-B87C-CD3D-B2BE7DEA8726}"/>
              </a:ext>
            </a:extLst>
          </p:cNvPr>
          <p:cNvGrpSpPr/>
          <p:nvPr/>
        </p:nvGrpSpPr>
        <p:grpSpPr>
          <a:xfrm>
            <a:off x="6355448" y="1173300"/>
            <a:ext cx="2589765" cy="2743038"/>
            <a:chOff x="6355451" y="1628511"/>
            <a:chExt cx="2589765" cy="2743038"/>
          </a:xfrm>
        </p:grpSpPr>
        <p:sp>
          <p:nvSpPr>
            <p:cNvPr id="2071" name="Google Shape;2071;p32"/>
            <p:cNvSpPr txBox="1"/>
            <p:nvPr/>
          </p:nvSpPr>
          <p:spPr>
            <a:xfrm>
              <a:off x="6409279" y="3465728"/>
              <a:ext cx="2535937" cy="259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Reports &amp; Dashboards</a:t>
              </a:r>
              <a:endParaRPr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72" name="Google Shape;2072;p32"/>
            <p:cNvSpPr txBox="1"/>
            <p:nvPr/>
          </p:nvSpPr>
          <p:spPr>
            <a:xfrm>
              <a:off x="6434852" y="1969555"/>
              <a:ext cx="2381706" cy="259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I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Statistical Process Control using Batch Inventory</a:t>
              </a:r>
              <a:endParaRPr lang="en-IN"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73" name="Google Shape;2073;p32"/>
            <p:cNvSpPr txBox="1"/>
            <p:nvPr/>
          </p:nvSpPr>
          <p:spPr>
            <a:xfrm>
              <a:off x="6434866" y="3716640"/>
              <a:ext cx="2351533" cy="654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800" dirty="0">
                  <a:solidFill>
                    <a:srgbClr val="37415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Profitability analysis, Work order summary, BOM operations &amp; stock, Quality inspection summary, Production planning report, </a:t>
              </a:r>
              <a:endParaRPr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2074" name="Google Shape;2074;p32"/>
            <p:cNvSpPr txBox="1"/>
            <p:nvPr/>
          </p:nvSpPr>
          <p:spPr>
            <a:xfrm>
              <a:off x="6433202" y="2242524"/>
              <a:ext cx="2188286" cy="654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IN" sz="800" dirty="0">
                  <a:solidFill>
                    <a:srgbClr val="37415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Q</a:t>
              </a:r>
              <a:r>
                <a:rPr lang="en-IN" sz="800" dirty="0">
                  <a:solidFill>
                    <a:srgbClr val="37415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uality inspection templates, </a:t>
              </a:r>
            </a:p>
            <a:p>
              <a:pPr>
                <a:lnSpc>
                  <a:spcPct val="115000"/>
                </a:lnSpc>
              </a:pPr>
              <a:r>
                <a:rPr lang="en-IN" sz="800" dirty="0">
                  <a:solidFill>
                    <a:srgbClr val="37415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Inspection against batches, </a:t>
              </a:r>
              <a:r>
                <a:rPr lang="en-IN" sz="800" dirty="0">
                  <a:solidFill>
                    <a:srgbClr val="37415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Traceability.</a:t>
              </a:r>
              <a:endParaRPr lang="en-IN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2077" name="Google Shape;2077;p32"/>
            <p:cNvSpPr txBox="1"/>
            <p:nvPr/>
          </p:nvSpPr>
          <p:spPr>
            <a:xfrm>
              <a:off x="6415519" y="1628511"/>
              <a:ext cx="555989" cy="259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80" name="Google Shape;2080;p32"/>
            <p:cNvSpPr txBox="1"/>
            <p:nvPr/>
          </p:nvSpPr>
          <p:spPr>
            <a:xfrm>
              <a:off x="6410638" y="3141624"/>
              <a:ext cx="555989" cy="259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081" name="Google Shape;2081;p32"/>
            <p:cNvCxnSpPr>
              <a:cxnSpLocks/>
            </p:cNvCxnSpPr>
            <p:nvPr/>
          </p:nvCxnSpPr>
          <p:spPr>
            <a:xfrm>
              <a:off x="6362861" y="1647510"/>
              <a:ext cx="0" cy="955292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3" name="Google Shape;2083;p32"/>
            <p:cNvCxnSpPr>
              <a:cxnSpLocks/>
            </p:cNvCxnSpPr>
            <p:nvPr/>
          </p:nvCxnSpPr>
          <p:spPr>
            <a:xfrm>
              <a:off x="6355451" y="3160623"/>
              <a:ext cx="0" cy="955292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B70FF5-6E23-9883-333B-DD6C2189B3FD}"/>
              </a:ext>
            </a:extLst>
          </p:cNvPr>
          <p:cNvGrpSpPr/>
          <p:nvPr/>
        </p:nvGrpSpPr>
        <p:grpSpPr>
          <a:xfrm>
            <a:off x="572032" y="1095407"/>
            <a:ext cx="2850359" cy="2760578"/>
            <a:chOff x="586958" y="1024846"/>
            <a:chExt cx="3194426" cy="3093807"/>
          </a:xfrm>
        </p:grpSpPr>
        <p:grpSp>
          <p:nvGrpSpPr>
            <p:cNvPr id="2059" name="Google Shape;2059;p32"/>
            <p:cNvGrpSpPr/>
            <p:nvPr/>
          </p:nvGrpSpPr>
          <p:grpSpPr>
            <a:xfrm>
              <a:off x="586958" y="1024846"/>
              <a:ext cx="3194426" cy="3093807"/>
              <a:chOff x="2927322" y="1147578"/>
              <a:chExt cx="3331007" cy="3226086"/>
            </a:xfrm>
          </p:grpSpPr>
          <p:sp>
            <p:nvSpPr>
              <p:cNvPr id="2060" name="Google Shape;2060;p32"/>
              <p:cNvSpPr/>
              <p:nvPr/>
            </p:nvSpPr>
            <p:spPr>
              <a:xfrm flipH="1">
                <a:off x="4426771" y="1792378"/>
                <a:ext cx="1831558" cy="1858778"/>
              </a:xfrm>
              <a:custGeom>
                <a:avLst/>
                <a:gdLst/>
                <a:ahLst/>
                <a:cxnLst/>
                <a:rect l="l" t="t" r="r" b="b"/>
                <a:pathLst>
                  <a:path w="28664" h="29090" extrusionOk="0">
                    <a:moveTo>
                      <a:pt x="8268" y="22585"/>
                    </a:moveTo>
                    <a:cubicBezTo>
                      <a:pt x="10487" y="23314"/>
                      <a:pt x="12858" y="23344"/>
                      <a:pt x="15107" y="22645"/>
                    </a:cubicBezTo>
                    <a:cubicBezTo>
                      <a:pt x="15198" y="22615"/>
                      <a:pt x="15320" y="22585"/>
                      <a:pt x="15411" y="22554"/>
                    </a:cubicBezTo>
                    <a:lnTo>
                      <a:pt x="15624" y="22493"/>
                    </a:lnTo>
                    <a:cubicBezTo>
                      <a:pt x="17509" y="21977"/>
                      <a:pt x="19454" y="22341"/>
                      <a:pt x="21034" y="23496"/>
                    </a:cubicBezTo>
                    <a:cubicBezTo>
                      <a:pt x="22645" y="24651"/>
                      <a:pt x="23618" y="26475"/>
                      <a:pt x="23679" y="28451"/>
                    </a:cubicBezTo>
                    <a:cubicBezTo>
                      <a:pt x="23679" y="28603"/>
                      <a:pt x="23679" y="28755"/>
                      <a:pt x="23679" y="28907"/>
                    </a:cubicBezTo>
                    <a:lnTo>
                      <a:pt x="28664" y="29089"/>
                    </a:lnTo>
                    <a:cubicBezTo>
                      <a:pt x="28664" y="28816"/>
                      <a:pt x="28664" y="28542"/>
                      <a:pt x="28664" y="28269"/>
                    </a:cubicBezTo>
                    <a:cubicBezTo>
                      <a:pt x="28542" y="24743"/>
                      <a:pt x="26840" y="21551"/>
                      <a:pt x="23983" y="19454"/>
                    </a:cubicBezTo>
                    <a:cubicBezTo>
                      <a:pt x="23496" y="19119"/>
                      <a:pt x="22980" y="18785"/>
                      <a:pt x="22433" y="18512"/>
                    </a:cubicBezTo>
                    <a:cubicBezTo>
                      <a:pt x="20974" y="17934"/>
                      <a:pt x="17448" y="17083"/>
                      <a:pt x="13618" y="17904"/>
                    </a:cubicBezTo>
                    <a:cubicBezTo>
                      <a:pt x="12372" y="18268"/>
                      <a:pt x="11034" y="18268"/>
                      <a:pt x="9818" y="17843"/>
                    </a:cubicBezTo>
                    <a:cubicBezTo>
                      <a:pt x="8177" y="17326"/>
                      <a:pt x="6870" y="16201"/>
                      <a:pt x="6080" y="14682"/>
                    </a:cubicBezTo>
                    <a:cubicBezTo>
                      <a:pt x="5289" y="13132"/>
                      <a:pt x="5168" y="11399"/>
                      <a:pt x="5685" y="9788"/>
                    </a:cubicBezTo>
                    <a:cubicBezTo>
                      <a:pt x="6232" y="8147"/>
                      <a:pt x="7356" y="6840"/>
                      <a:pt x="8876" y="6049"/>
                    </a:cubicBezTo>
                    <a:cubicBezTo>
                      <a:pt x="10396" y="5289"/>
                      <a:pt x="12128" y="5137"/>
                      <a:pt x="13770" y="5685"/>
                    </a:cubicBezTo>
                    <a:cubicBezTo>
                      <a:pt x="15016" y="6080"/>
                      <a:pt x="16110" y="6840"/>
                      <a:pt x="16901" y="7903"/>
                    </a:cubicBezTo>
                    <a:lnTo>
                      <a:pt x="20882" y="4894"/>
                    </a:lnTo>
                    <a:cubicBezTo>
                      <a:pt x="19454" y="3040"/>
                      <a:pt x="17539" y="1672"/>
                      <a:pt x="15290" y="943"/>
                    </a:cubicBezTo>
                    <a:cubicBezTo>
                      <a:pt x="12402" y="1"/>
                      <a:pt x="9332" y="244"/>
                      <a:pt x="6627" y="1612"/>
                    </a:cubicBezTo>
                    <a:cubicBezTo>
                      <a:pt x="6080" y="1885"/>
                      <a:pt x="5563" y="2220"/>
                      <a:pt x="5077" y="2554"/>
                    </a:cubicBezTo>
                    <a:cubicBezTo>
                      <a:pt x="3131" y="3982"/>
                      <a:pt x="1703" y="5928"/>
                      <a:pt x="943" y="8238"/>
                    </a:cubicBezTo>
                    <a:cubicBezTo>
                      <a:pt x="1" y="11125"/>
                      <a:pt x="244" y="14226"/>
                      <a:pt x="1642" y="16931"/>
                    </a:cubicBezTo>
                    <a:cubicBezTo>
                      <a:pt x="3010" y="19636"/>
                      <a:pt x="5381" y="21642"/>
                      <a:pt x="8268" y="225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1" name="Google Shape;2061;p32"/>
              <p:cNvSpPr/>
              <p:nvPr/>
            </p:nvSpPr>
            <p:spPr>
              <a:xfrm flipH="1">
                <a:off x="3269170" y="2095385"/>
                <a:ext cx="1476160" cy="2256860"/>
              </a:xfrm>
              <a:custGeom>
                <a:avLst/>
                <a:gdLst/>
                <a:ahLst/>
                <a:cxnLst/>
                <a:rect l="l" t="t" r="r" b="b"/>
                <a:pathLst>
                  <a:path w="23102" h="35320" extrusionOk="0">
                    <a:moveTo>
                      <a:pt x="20609" y="17235"/>
                    </a:moveTo>
                    <a:cubicBezTo>
                      <a:pt x="19211" y="15350"/>
                      <a:pt x="17326" y="13922"/>
                      <a:pt x="15108" y="13162"/>
                    </a:cubicBezTo>
                    <a:cubicBezTo>
                      <a:pt x="15016" y="13131"/>
                      <a:pt x="14895" y="13101"/>
                      <a:pt x="14773" y="13070"/>
                    </a:cubicBezTo>
                    <a:lnTo>
                      <a:pt x="14560" y="12979"/>
                    </a:lnTo>
                    <a:cubicBezTo>
                      <a:pt x="12767" y="12280"/>
                      <a:pt x="11399" y="10852"/>
                      <a:pt x="10791" y="8997"/>
                    </a:cubicBezTo>
                    <a:cubicBezTo>
                      <a:pt x="10183" y="7113"/>
                      <a:pt x="10457" y="5076"/>
                      <a:pt x="11551" y="3435"/>
                    </a:cubicBezTo>
                    <a:cubicBezTo>
                      <a:pt x="11642" y="3313"/>
                      <a:pt x="11734" y="3192"/>
                      <a:pt x="11825" y="3070"/>
                    </a:cubicBezTo>
                    <a:lnTo>
                      <a:pt x="7904" y="0"/>
                    </a:lnTo>
                    <a:cubicBezTo>
                      <a:pt x="7752" y="213"/>
                      <a:pt x="7569" y="426"/>
                      <a:pt x="7417" y="639"/>
                    </a:cubicBezTo>
                    <a:cubicBezTo>
                      <a:pt x="5472" y="3557"/>
                      <a:pt x="4955" y="7174"/>
                      <a:pt x="6050" y="10548"/>
                    </a:cubicBezTo>
                    <a:cubicBezTo>
                      <a:pt x="6232" y="11095"/>
                      <a:pt x="6475" y="11672"/>
                      <a:pt x="6749" y="12189"/>
                    </a:cubicBezTo>
                    <a:cubicBezTo>
                      <a:pt x="7569" y="13526"/>
                      <a:pt x="9940" y="16292"/>
                      <a:pt x="13497" y="17903"/>
                    </a:cubicBezTo>
                    <a:cubicBezTo>
                      <a:pt x="14743" y="18329"/>
                      <a:pt x="15807" y="19119"/>
                      <a:pt x="16567" y="20183"/>
                    </a:cubicBezTo>
                    <a:cubicBezTo>
                      <a:pt x="17570" y="21551"/>
                      <a:pt x="17965" y="23253"/>
                      <a:pt x="17691" y="24925"/>
                    </a:cubicBezTo>
                    <a:cubicBezTo>
                      <a:pt x="17448" y="26627"/>
                      <a:pt x="16536" y="28116"/>
                      <a:pt x="15138" y="29119"/>
                    </a:cubicBezTo>
                    <a:cubicBezTo>
                      <a:pt x="13770" y="30122"/>
                      <a:pt x="12068" y="30517"/>
                      <a:pt x="10366" y="30244"/>
                    </a:cubicBezTo>
                    <a:cubicBezTo>
                      <a:pt x="8694" y="29970"/>
                      <a:pt x="7205" y="29089"/>
                      <a:pt x="6202" y="27691"/>
                    </a:cubicBezTo>
                    <a:cubicBezTo>
                      <a:pt x="5411" y="26627"/>
                      <a:pt x="5016" y="25381"/>
                      <a:pt x="4986" y="24043"/>
                    </a:cubicBezTo>
                    <a:lnTo>
                      <a:pt x="1" y="24134"/>
                    </a:lnTo>
                    <a:cubicBezTo>
                      <a:pt x="31" y="26475"/>
                      <a:pt x="791" y="28724"/>
                      <a:pt x="2159" y="30639"/>
                    </a:cubicBezTo>
                    <a:cubicBezTo>
                      <a:pt x="3952" y="33071"/>
                      <a:pt x="6597" y="34712"/>
                      <a:pt x="9606" y="35168"/>
                    </a:cubicBezTo>
                    <a:cubicBezTo>
                      <a:pt x="10214" y="35259"/>
                      <a:pt x="10822" y="35320"/>
                      <a:pt x="11399" y="35320"/>
                    </a:cubicBezTo>
                    <a:cubicBezTo>
                      <a:pt x="13800" y="35320"/>
                      <a:pt x="16111" y="34560"/>
                      <a:pt x="18086" y="33132"/>
                    </a:cubicBezTo>
                    <a:cubicBezTo>
                      <a:pt x="20518" y="31369"/>
                      <a:pt x="22159" y="28724"/>
                      <a:pt x="22615" y="25715"/>
                    </a:cubicBezTo>
                    <a:cubicBezTo>
                      <a:pt x="23102" y="22706"/>
                      <a:pt x="22372" y="19697"/>
                      <a:pt x="20609" y="172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2"/>
              <p:cNvSpPr/>
              <p:nvPr/>
            </p:nvSpPr>
            <p:spPr>
              <a:xfrm flipH="1">
                <a:off x="3859597" y="1147578"/>
                <a:ext cx="1524722" cy="1804338"/>
              </a:xfrm>
              <a:custGeom>
                <a:avLst/>
                <a:gdLst/>
                <a:ahLst/>
                <a:cxnLst/>
                <a:rect l="l" t="t" r="r" b="b"/>
                <a:pathLst>
                  <a:path w="23862" h="28238" extrusionOk="0">
                    <a:moveTo>
                      <a:pt x="23861" y="10882"/>
                    </a:moveTo>
                    <a:cubicBezTo>
                      <a:pt x="23709" y="10912"/>
                      <a:pt x="23527" y="10973"/>
                      <a:pt x="23345" y="11034"/>
                    </a:cubicBezTo>
                    <a:cubicBezTo>
                      <a:pt x="21186" y="11733"/>
                      <a:pt x="19302" y="13040"/>
                      <a:pt x="17934" y="14833"/>
                    </a:cubicBezTo>
                    <a:lnTo>
                      <a:pt x="17904" y="14833"/>
                    </a:lnTo>
                    <a:cubicBezTo>
                      <a:pt x="17904" y="14864"/>
                      <a:pt x="17873" y="14894"/>
                      <a:pt x="17843" y="14925"/>
                    </a:cubicBezTo>
                    <a:cubicBezTo>
                      <a:pt x="18542" y="13861"/>
                      <a:pt x="18907" y="12645"/>
                      <a:pt x="18907" y="11399"/>
                    </a:cubicBezTo>
                    <a:cubicBezTo>
                      <a:pt x="18907" y="9696"/>
                      <a:pt x="18238" y="8086"/>
                      <a:pt x="17022" y="6870"/>
                    </a:cubicBezTo>
                    <a:cubicBezTo>
                      <a:pt x="15806" y="5654"/>
                      <a:pt x="14195" y="4985"/>
                      <a:pt x="12493" y="4985"/>
                    </a:cubicBezTo>
                    <a:cubicBezTo>
                      <a:pt x="10791" y="4985"/>
                      <a:pt x="9180" y="5654"/>
                      <a:pt x="7964" y="6870"/>
                    </a:cubicBezTo>
                    <a:cubicBezTo>
                      <a:pt x="6749" y="8086"/>
                      <a:pt x="6080" y="9696"/>
                      <a:pt x="6080" y="11399"/>
                    </a:cubicBezTo>
                    <a:cubicBezTo>
                      <a:pt x="6080" y="12706"/>
                      <a:pt x="6475" y="13952"/>
                      <a:pt x="7235" y="15046"/>
                    </a:cubicBezTo>
                    <a:cubicBezTo>
                      <a:pt x="7235" y="15046"/>
                      <a:pt x="7265" y="15077"/>
                      <a:pt x="7265" y="15107"/>
                    </a:cubicBezTo>
                    <a:cubicBezTo>
                      <a:pt x="8755" y="17751"/>
                      <a:pt x="9271" y="20548"/>
                      <a:pt x="9363" y="22371"/>
                    </a:cubicBezTo>
                    <a:cubicBezTo>
                      <a:pt x="9393" y="22858"/>
                      <a:pt x="9363" y="23283"/>
                      <a:pt x="9363" y="23618"/>
                    </a:cubicBezTo>
                    <a:cubicBezTo>
                      <a:pt x="9271" y="24226"/>
                      <a:pt x="9119" y="24803"/>
                      <a:pt x="8937" y="25381"/>
                    </a:cubicBezTo>
                    <a:cubicBezTo>
                      <a:pt x="8603" y="26414"/>
                      <a:pt x="8147" y="27356"/>
                      <a:pt x="7539" y="28238"/>
                    </a:cubicBezTo>
                    <a:cubicBezTo>
                      <a:pt x="5776" y="27751"/>
                      <a:pt x="3010" y="27356"/>
                      <a:pt x="1" y="27964"/>
                    </a:cubicBezTo>
                    <a:cubicBezTo>
                      <a:pt x="122" y="27934"/>
                      <a:pt x="213" y="27903"/>
                      <a:pt x="305" y="27873"/>
                    </a:cubicBezTo>
                    <a:cubicBezTo>
                      <a:pt x="2159" y="27204"/>
                      <a:pt x="3587" y="25715"/>
                      <a:pt x="4195" y="23830"/>
                    </a:cubicBezTo>
                    <a:cubicBezTo>
                      <a:pt x="4803" y="21976"/>
                      <a:pt x="4530" y="20001"/>
                      <a:pt x="3466" y="18390"/>
                    </a:cubicBezTo>
                    <a:lnTo>
                      <a:pt x="3435" y="18329"/>
                    </a:lnTo>
                    <a:lnTo>
                      <a:pt x="3344" y="18207"/>
                    </a:lnTo>
                    <a:cubicBezTo>
                      <a:pt x="3283" y="18116"/>
                      <a:pt x="3253" y="18055"/>
                      <a:pt x="3192" y="17964"/>
                    </a:cubicBezTo>
                    <a:cubicBezTo>
                      <a:pt x="3192" y="17964"/>
                      <a:pt x="3162" y="17934"/>
                      <a:pt x="3162" y="17903"/>
                    </a:cubicBezTo>
                    <a:cubicBezTo>
                      <a:pt x="3101" y="17873"/>
                      <a:pt x="3071" y="17812"/>
                      <a:pt x="3040" y="17751"/>
                    </a:cubicBezTo>
                    <a:cubicBezTo>
                      <a:pt x="1764" y="15867"/>
                      <a:pt x="1095" y="13678"/>
                      <a:pt x="1095" y="11399"/>
                    </a:cubicBezTo>
                    <a:cubicBezTo>
                      <a:pt x="1095" y="11216"/>
                      <a:pt x="1095" y="11034"/>
                      <a:pt x="1125" y="10882"/>
                    </a:cubicBezTo>
                    <a:cubicBezTo>
                      <a:pt x="1247" y="8025"/>
                      <a:pt x="2402" y="5380"/>
                      <a:pt x="4438" y="3344"/>
                    </a:cubicBezTo>
                    <a:cubicBezTo>
                      <a:pt x="6597" y="1186"/>
                      <a:pt x="9454" y="0"/>
                      <a:pt x="12493" y="0"/>
                    </a:cubicBezTo>
                    <a:cubicBezTo>
                      <a:pt x="14925" y="0"/>
                      <a:pt x="17235" y="760"/>
                      <a:pt x="19150" y="2158"/>
                    </a:cubicBezTo>
                    <a:cubicBezTo>
                      <a:pt x="19636" y="2523"/>
                      <a:pt x="20092" y="2918"/>
                      <a:pt x="20548" y="3344"/>
                    </a:cubicBezTo>
                    <a:cubicBezTo>
                      <a:pt x="22554" y="5380"/>
                      <a:pt x="23740" y="8025"/>
                      <a:pt x="23861" y="108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2"/>
              <p:cNvSpPr/>
              <p:nvPr/>
            </p:nvSpPr>
            <p:spPr>
              <a:xfrm flipH="1">
                <a:off x="2927322" y="1794359"/>
                <a:ext cx="1992771" cy="142951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22372" extrusionOk="0">
                    <a:moveTo>
                      <a:pt x="30457" y="15228"/>
                    </a:moveTo>
                    <a:cubicBezTo>
                      <a:pt x="30274" y="15806"/>
                      <a:pt x="30031" y="16353"/>
                      <a:pt x="29758" y="16900"/>
                    </a:cubicBezTo>
                    <a:cubicBezTo>
                      <a:pt x="28451" y="19453"/>
                      <a:pt x="26293" y="21399"/>
                      <a:pt x="23618" y="22371"/>
                    </a:cubicBezTo>
                    <a:cubicBezTo>
                      <a:pt x="23527" y="22250"/>
                      <a:pt x="23435" y="22098"/>
                      <a:pt x="23344" y="21946"/>
                    </a:cubicBezTo>
                    <a:cubicBezTo>
                      <a:pt x="22007" y="20122"/>
                      <a:pt x="20153" y="18724"/>
                      <a:pt x="18025" y="17964"/>
                    </a:cubicBezTo>
                    <a:lnTo>
                      <a:pt x="18025" y="17933"/>
                    </a:lnTo>
                    <a:cubicBezTo>
                      <a:pt x="17994" y="17933"/>
                      <a:pt x="17964" y="17903"/>
                      <a:pt x="17934" y="17903"/>
                    </a:cubicBezTo>
                    <a:cubicBezTo>
                      <a:pt x="19119" y="18237"/>
                      <a:pt x="20396" y="18207"/>
                      <a:pt x="21581" y="17812"/>
                    </a:cubicBezTo>
                    <a:cubicBezTo>
                      <a:pt x="23223" y="17295"/>
                      <a:pt x="24530" y="16170"/>
                      <a:pt x="25320" y="14651"/>
                    </a:cubicBezTo>
                    <a:cubicBezTo>
                      <a:pt x="26080" y="13101"/>
                      <a:pt x="26232" y="11368"/>
                      <a:pt x="25715" y="9757"/>
                    </a:cubicBezTo>
                    <a:cubicBezTo>
                      <a:pt x="25168" y="8116"/>
                      <a:pt x="24043" y="6809"/>
                      <a:pt x="22523" y="6018"/>
                    </a:cubicBezTo>
                    <a:cubicBezTo>
                      <a:pt x="21004" y="5258"/>
                      <a:pt x="19241" y="5106"/>
                      <a:pt x="17630" y="5654"/>
                    </a:cubicBezTo>
                    <a:cubicBezTo>
                      <a:pt x="16384" y="6049"/>
                      <a:pt x="15320" y="6809"/>
                      <a:pt x="14529" y="7842"/>
                    </a:cubicBezTo>
                    <a:cubicBezTo>
                      <a:pt x="14499" y="7872"/>
                      <a:pt x="14499" y="7872"/>
                      <a:pt x="14469" y="7903"/>
                    </a:cubicBezTo>
                    <a:cubicBezTo>
                      <a:pt x="12402" y="10152"/>
                      <a:pt x="9940" y="11490"/>
                      <a:pt x="8237" y="12128"/>
                    </a:cubicBezTo>
                    <a:cubicBezTo>
                      <a:pt x="7751" y="12310"/>
                      <a:pt x="7356" y="12432"/>
                      <a:pt x="7022" y="12523"/>
                    </a:cubicBezTo>
                    <a:cubicBezTo>
                      <a:pt x="6414" y="12614"/>
                      <a:pt x="5836" y="12675"/>
                      <a:pt x="5228" y="12675"/>
                    </a:cubicBezTo>
                    <a:cubicBezTo>
                      <a:pt x="4134" y="12675"/>
                      <a:pt x="3101" y="12523"/>
                      <a:pt x="2098" y="12249"/>
                    </a:cubicBezTo>
                    <a:cubicBezTo>
                      <a:pt x="2006" y="10426"/>
                      <a:pt x="1490" y="7660"/>
                      <a:pt x="0" y="4985"/>
                    </a:cubicBezTo>
                    <a:cubicBezTo>
                      <a:pt x="61" y="5076"/>
                      <a:pt x="122" y="5137"/>
                      <a:pt x="183" y="5228"/>
                    </a:cubicBezTo>
                    <a:cubicBezTo>
                      <a:pt x="1398" y="6778"/>
                      <a:pt x="3222" y="7690"/>
                      <a:pt x="5228" y="7690"/>
                    </a:cubicBezTo>
                    <a:cubicBezTo>
                      <a:pt x="7174" y="7690"/>
                      <a:pt x="8967" y="6839"/>
                      <a:pt x="10183" y="5319"/>
                    </a:cubicBezTo>
                    <a:lnTo>
                      <a:pt x="10244" y="5258"/>
                    </a:lnTo>
                    <a:lnTo>
                      <a:pt x="10335" y="5137"/>
                    </a:lnTo>
                    <a:cubicBezTo>
                      <a:pt x="10396" y="5046"/>
                      <a:pt x="10456" y="4985"/>
                      <a:pt x="10487" y="4894"/>
                    </a:cubicBezTo>
                    <a:cubicBezTo>
                      <a:pt x="10517" y="4894"/>
                      <a:pt x="10517" y="4894"/>
                      <a:pt x="10517" y="4863"/>
                    </a:cubicBezTo>
                    <a:cubicBezTo>
                      <a:pt x="10578" y="4803"/>
                      <a:pt x="10608" y="4772"/>
                      <a:pt x="10669" y="4711"/>
                    </a:cubicBezTo>
                    <a:cubicBezTo>
                      <a:pt x="12037" y="2918"/>
                      <a:pt x="13921" y="1611"/>
                      <a:pt x="16080" y="912"/>
                    </a:cubicBezTo>
                    <a:cubicBezTo>
                      <a:pt x="16262" y="851"/>
                      <a:pt x="16444" y="790"/>
                      <a:pt x="16596" y="760"/>
                    </a:cubicBezTo>
                    <a:cubicBezTo>
                      <a:pt x="19332" y="0"/>
                      <a:pt x="22219" y="274"/>
                      <a:pt x="24773" y="1581"/>
                    </a:cubicBezTo>
                    <a:cubicBezTo>
                      <a:pt x="27478" y="2979"/>
                      <a:pt x="29514" y="5319"/>
                      <a:pt x="30457" y="8207"/>
                    </a:cubicBezTo>
                    <a:cubicBezTo>
                      <a:pt x="31186" y="10517"/>
                      <a:pt x="31186" y="12949"/>
                      <a:pt x="30457" y="152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2"/>
              <p:cNvSpPr/>
              <p:nvPr/>
            </p:nvSpPr>
            <p:spPr>
              <a:xfrm flipH="1">
                <a:off x="3886829" y="2940251"/>
                <a:ext cx="2014113" cy="1433413"/>
              </a:xfrm>
              <a:custGeom>
                <a:avLst/>
                <a:gdLst/>
                <a:ahLst/>
                <a:cxnLst/>
                <a:rect l="l" t="t" r="r" b="b"/>
                <a:pathLst>
                  <a:path w="31521" h="22433" extrusionOk="0">
                    <a:moveTo>
                      <a:pt x="31521" y="4651"/>
                    </a:moveTo>
                    <a:cubicBezTo>
                      <a:pt x="31430" y="4621"/>
                      <a:pt x="31338" y="4590"/>
                      <a:pt x="31247" y="4560"/>
                    </a:cubicBezTo>
                    <a:cubicBezTo>
                      <a:pt x="29332" y="4013"/>
                      <a:pt x="27326" y="4347"/>
                      <a:pt x="25715" y="5532"/>
                    </a:cubicBezTo>
                    <a:cubicBezTo>
                      <a:pt x="24135" y="6657"/>
                      <a:pt x="23192" y="8420"/>
                      <a:pt x="23071" y="10365"/>
                    </a:cubicBezTo>
                    <a:lnTo>
                      <a:pt x="23071" y="10426"/>
                    </a:lnTo>
                    <a:lnTo>
                      <a:pt x="23071" y="10426"/>
                    </a:lnTo>
                    <a:lnTo>
                      <a:pt x="23071" y="10578"/>
                    </a:lnTo>
                    <a:cubicBezTo>
                      <a:pt x="23071" y="10669"/>
                      <a:pt x="23071" y="10760"/>
                      <a:pt x="23071" y="10821"/>
                    </a:cubicBezTo>
                    <a:lnTo>
                      <a:pt x="23071" y="10852"/>
                    </a:lnTo>
                    <a:cubicBezTo>
                      <a:pt x="23071" y="10882"/>
                      <a:pt x="23071" y="10912"/>
                      <a:pt x="23071" y="10912"/>
                    </a:cubicBezTo>
                    <a:cubicBezTo>
                      <a:pt x="23071" y="11004"/>
                      <a:pt x="23071" y="11064"/>
                      <a:pt x="23071" y="11125"/>
                    </a:cubicBezTo>
                    <a:cubicBezTo>
                      <a:pt x="22980" y="13405"/>
                      <a:pt x="22250" y="15563"/>
                      <a:pt x="20913" y="17417"/>
                    </a:cubicBezTo>
                    <a:cubicBezTo>
                      <a:pt x="20791" y="17539"/>
                      <a:pt x="20700" y="17691"/>
                      <a:pt x="20578" y="17812"/>
                    </a:cubicBezTo>
                    <a:cubicBezTo>
                      <a:pt x="18815" y="20061"/>
                      <a:pt x="16293" y="21490"/>
                      <a:pt x="13466" y="21946"/>
                    </a:cubicBezTo>
                    <a:cubicBezTo>
                      <a:pt x="10457" y="22432"/>
                      <a:pt x="7447" y="21703"/>
                      <a:pt x="4985" y="19910"/>
                    </a:cubicBezTo>
                    <a:cubicBezTo>
                      <a:pt x="3040" y="18511"/>
                      <a:pt x="1611" y="16536"/>
                      <a:pt x="851" y="14256"/>
                    </a:cubicBezTo>
                    <a:cubicBezTo>
                      <a:pt x="669" y="13678"/>
                      <a:pt x="548" y="13101"/>
                      <a:pt x="426" y="12493"/>
                    </a:cubicBezTo>
                    <a:cubicBezTo>
                      <a:pt x="0" y="9666"/>
                      <a:pt x="608" y="6839"/>
                      <a:pt x="2159" y="4438"/>
                    </a:cubicBezTo>
                    <a:cubicBezTo>
                      <a:pt x="2341" y="4529"/>
                      <a:pt x="2493" y="4560"/>
                      <a:pt x="2675" y="4621"/>
                    </a:cubicBezTo>
                    <a:cubicBezTo>
                      <a:pt x="4833" y="5320"/>
                      <a:pt x="7113" y="5380"/>
                      <a:pt x="9301" y="4742"/>
                    </a:cubicBezTo>
                    <a:lnTo>
                      <a:pt x="9301" y="4742"/>
                    </a:lnTo>
                    <a:cubicBezTo>
                      <a:pt x="9332" y="4742"/>
                      <a:pt x="9393" y="4742"/>
                      <a:pt x="9423" y="4712"/>
                    </a:cubicBezTo>
                    <a:cubicBezTo>
                      <a:pt x="8238" y="5168"/>
                      <a:pt x="7235" y="5928"/>
                      <a:pt x="6505" y="6931"/>
                    </a:cubicBezTo>
                    <a:cubicBezTo>
                      <a:pt x="5502" y="8329"/>
                      <a:pt x="5107" y="10031"/>
                      <a:pt x="5350" y="11703"/>
                    </a:cubicBezTo>
                    <a:cubicBezTo>
                      <a:pt x="5624" y="13405"/>
                      <a:pt x="6535" y="14894"/>
                      <a:pt x="7934" y="15897"/>
                    </a:cubicBezTo>
                    <a:cubicBezTo>
                      <a:pt x="9301" y="16900"/>
                      <a:pt x="11004" y="17295"/>
                      <a:pt x="12675" y="17022"/>
                    </a:cubicBezTo>
                    <a:cubicBezTo>
                      <a:pt x="14378" y="16748"/>
                      <a:pt x="15867" y="15867"/>
                      <a:pt x="16870" y="14469"/>
                    </a:cubicBezTo>
                    <a:cubicBezTo>
                      <a:pt x="17630" y="13405"/>
                      <a:pt x="18055" y="12159"/>
                      <a:pt x="18086" y="10882"/>
                    </a:cubicBezTo>
                    <a:cubicBezTo>
                      <a:pt x="18086" y="10852"/>
                      <a:pt x="18086" y="10821"/>
                      <a:pt x="18086" y="10791"/>
                    </a:cubicBezTo>
                    <a:lnTo>
                      <a:pt x="18086" y="10791"/>
                    </a:lnTo>
                    <a:cubicBezTo>
                      <a:pt x="18451" y="7751"/>
                      <a:pt x="19666" y="5228"/>
                      <a:pt x="20669" y="3678"/>
                    </a:cubicBezTo>
                    <a:cubicBezTo>
                      <a:pt x="20943" y="3283"/>
                      <a:pt x="21186" y="2918"/>
                      <a:pt x="21399" y="2675"/>
                    </a:cubicBezTo>
                    <a:cubicBezTo>
                      <a:pt x="21825" y="2250"/>
                      <a:pt x="22280" y="1855"/>
                      <a:pt x="22767" y="1490"/>
                    </a:cubicBezTo>
                    <a:cubicBezTo>
                      <a:pt x="23648" y="851"/>
                      <a:pt x="24591" y="365"/>
                      <a:pt x="25563" y="0"/>
                    </a:cubicBezTo>
                    <a:cubicBezTo>
                      <a:pt x="26718" y="1429"/>
                      <a:pt x="28755" y="3374"/>
                      <a:pt x="31521" y="46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32"/>
            <p:cNvGrpSpPr/>
            <p:nvPr/>
          </p:nvGrpSpPr>
          <p:grpSpPr>
            <a:xfrm>
              <a:off x="1474093" y="3248988"/>
              <a:ext cx="319503" cy="318627"/>
              <a:chOff x="-30805300" y="1938725"/>
              <a:chExt cx="291450" cy="290650"/>
            </a:xfrm>
          </p:grpSpPr>
          <p:sp>
            <p:nvSpPr>
              <p:cNvPr id="2086" name="Google Shape;2086;p32"/>
              <p:cNvSpPr/>
              <p:nvPr/>
            </p:nvSpPr>
            <p:spPr>
              <a:xfrm>
                <a:off x="-30805300" y="1938725"/>
                <a:ext cx="291450" cy="290650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26" extrusionOk="0">
                    <a:moveTo>
                      <a:pt x="6806" y="694"/>
                    </a:moveTo>
                    <a:lnTo>
                      <a:pt x="6806" y="1450"/>
                    </a:lnTo>
                    <a:lnTo>
                      <a:pt x="6112" y="1450"/>
                    </a:lnTo>
                    <a:lnTo>
                      <a:pt x="6112" y="694"/>
                    </a:lnTo>
                    <a:close/>
                    <a:moveTo>
                      <a:pt x="10586" y="4821"/>
                    </a:moveTo>
                    <a:cubicBezTo>
                      <a:pt x="10807" y="4821"/>
                      <a:pt x="10964" y="5010"/>
                      <a:pt x="10964" y="5199"/>
                    </a:cubicBezTo>
                    <a:cubicBezTo>
                      <a:pt x="10964" y="5388"/>
                      <a:pt x="10807" y="5545"/>
                      <a:pt x="10586" y="5545"/>
                    </a:cubicBezTo>
                    <a:lnTo>
                      <a:pt x="8570" y="5545"/>
                    </a:lnTo>
                    <a:cubicBezTo>
                      <a:pt x="8349" y="5545"/>
                      <a:pt x="8192" y="5388"/>
                      <a:pt x="8192" y="5199"/>
                    </a:cubicBezTo>
                    <a:cubicBezTo>
                      <a:pt x="8192" y="5010"/>
                      <a:pt x="8349" y="4821"/>
                      <a:pt x="8570" y="4821"/>
                    </a:cubicBezTo>
                    <a:close/>
                    <a:moveTo>
                      <a:pt x="6459" y="3529"/>
                    </a:moveTo>
                    <a:cubicBezTo>
                      <a:pt x="7089" y="3529"/>
                      <a:pt x="7656" y="3844"/>
                      <a:pt x="7971" y="4411"/>
                    </a:cubicBezTo>
                    <a:cubicBezTo>
                      <a:pt x="7688" y="4600"/>
                      <a:pt x="7499" y="4915"/>
                      <a:pt x="7499" y="5262"/>
                    </a:cubicBezTo>
                    <a:cubicBezTo>
                      <a:pt x="7499" y="5388"/>
                      <a:pt x="7530" y="5545"/>
                      <a:pt x="7562" y="5672"/>
                    </a:cubicBezTo>
                    <a:cubicBezTo>
                      <a:pt x="7121" y="5703"/>
                      <a:pt x="6806" y="6113"/>
                      <a:pt x="6806" y="6585"/>
                    </a:cubicBezTo>
                    <a:cubicBezTo>
                      <a:pt x="6806" y="6680"/>
                      <a:pt x="6806" y="6774"/>
                      <a:pt x="6869" y="6900"/>
                    </a:cubicBezTo>
                    <a:cubicBezTo>
                      <a:pt x="6743" y="6932"/>
                      <a:pt x="6617" y="6932"/>
                      <a:pt x="6459" y="6932"/>
                    </a:cubicBezTo>
                    <a:cubicBezTo>
                      <a:pt x="5514" y="6932"/>
                      <a:pt x="4758" y="6176"/>
                      <a:pt x="4758" y="5230"/>
                    </a:cubicBezTo>
                    <a:cubicBezTo>
                      <a:pt x="4758" y="4285"/>
                      <a:pt x="5514" y="3529"/>
                      <a:pt x="6459" y="3529"/>
                    </a:cubicBezTo>
                    <a:close/>
                    <a:moveTo>
                      <a:pt x="9893" y="6207"/>
                    </a:moveTo>
                    <a:cubicBezTo>
                      <a:pt x="10082" y="6207"/>
                      <a:pt x="10240" y="6365"/>
                      <a:pt x="10240" y="6585"/>
                    </a:cubicBezTo>
                    <a:cubicBezTo>
                      <a:pt x="10240" y="6774"/>
                      <a:pt x="10082" y="6932"/>
                      <a:pt x="9893" y="6932"/>
                    </a:cubicBezTo>
                    <a:lnTo>
                      <a:pt x="7845" y="6932"/>
                    </a:lnTo>
                    <a:cubicBezTo>
                      <a:pt x="7656" y="6932"/>
                      <a:pt x="7499" y="6774"/>
                      <a:pt x="7499" y="6585"/>
                    </a:cubicBezTo>
                    <a:cubicBezTo>
                      <a:pt x="7499" y="6365"/>
                      <a:pt x="7656" y="6207"/>
                      <a:pt x="7845" y="6207"/>
                    </a:cubicBezTo>
                    <a:close/>
                    <a:moveTo>
                      <a:pt x="9231" y="7562"/>
                    </a:moveTo>
                    <a:cubicBezTo>
                      <a:pt x="9420" y="7562"/>
                      <a:pt x="9578" y="7719"/>
                      <a:pt x="9578" y="7908"/>
                    </a:cubicBezTo>
                    <a:cubicBezTo>
                      <a:pt x="9578" y="8097"/>
                      <a:pt x="9420" y="8255"/>
                      <a:pt x="9231" y="8255"/>
                    </a:cubicBezTo>
                    <a:lnTo>
                      <a:pt x="7845" y="8255"/>
                    </a:lnTo>
                    <a:cubicBezTo>
                      <a:pt x="7656" y="8255"/>
                      <a:pt x="7499" y="8097"/>
                      <a:pt x="7499" y="7908"/>
                    </a:cubicBezTo>
                    <a:cubicBezTo>
                      <a:pt x="7499" y="7719"/>
                      <a:pt x="7656" y="7562"/>
                      <a:pt x="7845" y="7562"/>
                    </a:cubicBezTo>
                    <a:close/>
                    <a:moveTo>
                      <a:pt x="6595" y="2171"/>
                    </a:moveTo>
                    <a:cubicBezTo>
                      <a:pt x="7889" y="2171"/>
                      <a:pt x="8963" y="3033"/>
                      <a:pt x="9389" y="4159"/>
                    </a:cubicBezTo>
                    <a:lnTo>
                      <a:pt x="8633" y="4159"/>
                    </a:lnTo>
                    <a:cubicBezTo>
                      <a:pt x="8223" y="3340"/>
                      <a:pt x="7404" y="2805"/>
                      <a:pt x="6459" y="2805"/>
                    </a:cubicBezTo>
                    <a:cubicBezTo>
                      <a:pt x="5136" y="2805"/>
                      <a:pt x="4065" y="3844"/>
                      <a:pt x="4065" y="5199"/>
                    </a:cubicBezTo>
                    <a:cubicBezTo>
                      <a:pt x="4065" y="6522"/>
                      <a:pt x="5136" y="7593"/>
                      <a:pt x="6459" y="7593"/>
                    </a:cubicBezTo>
                    <a:cubicBezTo>
                      <a:pt x="6617" y="7593"/>
                      <a:pt x="6743" y="7593"/>
                      <a:pt x="6900" y="7562"/>
                    </a:cubicBezTo>
                    <a:lnTo>
                      <a:pt x="6900" y="7562"/>
                    </a:lnTo>
                    <a:cubicBezTo>
                      <a:pt x="6869" y="7688"/>
                      <a:pt x="6806" y="7782"/>
                      <a:pt x="6806" y="7940"/>
                    </a:cubicBezTo>
                    <a:cubicBezTo>
                      <a:pt x="6806" y="8066"/>
                      <a:pt x="6806" y="8192"/>
                      <a:pt x="6869" y="8255"/>
                    </a:cubicBezTo>
                    <a:cubicBezTo>
                      <a:pt x="6743" y="8255"/>
                      <a:pt x="6585" y="8318"/>
                      <a:pt x="6459" y="8318"/>
                    </a:cubicBezTo>
                    <a:cubicBezTo>
                      <a:pt x="4758" y="8318"/>
                      <a:pt x="3403" y="6932"/>
                      <a:pt x="3403" y="5230"/>
                    </a:cubicBezTo>
                    <a:cubicBezTo>
                      <a:pt x="3403" y="3529"/>
                      <a:pt x="4758" y="2174"/>
                      <a:pt x="6459" y="2174"/>
                    </a:cubicBezTo>
                    <a:cubicBezTo>
                      <a:pt x="6505" y="2172"/>
                      <a:pt x="6550" y="2171"/>
                      <a:pt x="6595" y="2171"/>
                    </a:cubicBezTo>
                    <a:close/>
                    <a:moveTo>
                      <a:pt x="8538" y="8917"/>
                    </a:moveTo>
                    <a:cubicBezTo>
                      <a:pt x="8759" y="8917"/>
                      <a:pt x="8916" y="9074"/>
                      <a:pt x="8916" y="9295"/>
                    </a:cubicBezTo>
                    <a:cubicBezTo>
                      <a:pt x="8853" y="9484"/>
                      <a:pt x="8696" y="9641"/>
                      <a:pt x="8538" y="9641"/>
                    </a:cubicBezTo>
                    <a:lnTo>
                      <a:pt x="7877" y="9641"/>
                    </a:lnTo>
                    <a:cubicBezTo>
                      <a:pt x="7688" y="9641"/>
                      <a:pt x="7530" y="9484"/>
                      <a:pt x="7530" y="9295"/>
                    </a:cubicBezTo>
                    <a:cubicBezTo>
                      <a:pt x="7530" y="9074"/>
                      <a:pt x="7688" y="8917"/>
                      <a:pt x="7877" y="8917"/>
                    </a:cubicBezTo>
                    <a:close/>
                    <a:moveTo>
                      <a:pt x="3592" y="1765"/>
                    </a:moveTo>
                    <a:cubicBezTo>
                      <a:pt x="3655" y="2111"/>
                      <a:pt x="3655" y="2427"/>
                      <a:pt x="3592" y="2805"/>
                    </a:cubicBezTo>
                    <a:cubicBezTo>
                      <a:pt x="3025" y="3466"/>
                      <a:pt x="2710" y="4285"/>
                      <a:pt x="2710" y="5199"/>
                    </a:cubicBezTo>
                    <a:cubicBezTo>
                      <a:pt x="2710" y="7278"/>
                      <a:pt x="4411" y="8917"/>
                      <a:pt x="6459" y="8917"/>
                    </a:cubicBezTo>
                    <a:cubicBezTo>
                      <a:pt x="6585" y="8917"/>
                      <a:pt x="6743" y="8917"/>
                      <a:pt x="6869" y="8885"/>
                    </a:cubicBezTo>
                    <a:lnTo>
                      <a:pt x="6869" y="8885"/>
                    </a:lnTo>
                    <a:cubicBezTo>
                      <a:pt x="6806" y="9011"/>
                      <a:pt x="6774" y="9137"/>
                      <a:pt x="6774" y="9232"/>
                    </a:cubicBezTo>
                    <a:cubicBezTo>
                      <a:pt x="6774" y="9358"/>
                      <a:pt x="6806" y="9484"/>
                      <a:pt x="6806" y="9610"/>
                    </a:cubicBezTo>
                    <a:lnTo>
                      <a:pt x="4915" y="9610"/>
                    </a:lnTo>
                    <a:cubicBezTo>
                      <a:pt x="4537" y="9641"/>
                      <a:pt x="4096" y="9830"/>
                      <a:pt x="3781" y="10145"/>
                    </a:cubicBezTo>
                    <a:lnTo>
                      <a:pt x="3088" y="10870"/>
                    </a:lnTo>
                    <a:lnTo>
                      <a:pt x="788" y="8633"/>
                    </a:lnTo>
                    <a:lnTo>
                      <a:pt x="1544" y="7908"/>
                    </a:lnTo>
                    <a:cubicBezTo>
                      <a:pt x="1859" y="7593"/>
                      <a:pt x="2048" y="7152"/>
                      <a:pt x="2048" y="6680"/>
                    </a:cubicBezTo>
                    <a:lnTo>
                      <a:pt x="2048" y="3655"/>
                    </a:lnTo>
                    <a:cubicBezTo>
                      <a:pt x="2048" y="3592"/>
                      <a:pt x="2080" y="3498"/>
                      <a:pt x="2143" y="3435"/>
                    </a:cubicBezTo>
                    <a:lnTo>
                      <a:pt x="3592" y="1765"/>
                    </a:lnTo>
                    <a:close/>
                    <a:moveTo>
                      <a:pt x="5167" y="1"/>
                    </a:moveTo>
                    <a:cubicBezTo>
                      <a:pt x="4978" y="1"/>
                      <a:pt x="4821" y="158"/>
                      <a:pt x="4821" y="347"/>
                    </a:cubicBezTo>
                    <a:cubicBezTo>
                      <a:pt x="4821" y="536"/>
                      <a:pt x="4978" y="694"/>
                      <a:pt x="5167" y="694"/>
                    </a:cubicBezTo>
                    <a:lnTo>
                      <a:pt x="5514" y="694"/>
                    </a:lnTo>
                    <a:lnTo>
                      <a:pt x="5514" y="1576"/>
                    </a:lnTo>
                    <a:cubicBezTo>
                      <a:pt x="5136" y="1702"/>
                      <a:pt x="4726" y="1891"/>
                      <a:pt x="4380" y="2111"/>
                    </a:cubicBezTo>
                    <a:cubicBezTo>
                      <a:pt x="4380" y="1796"/>
                      <a:pt x="4317" y="1481"/>
                      <a:pt x="4222" y="1229"/>
                    </a:cubicBezTo>
                    <a:lnTo>
                      <a:pt x="4159" y="977"/>
                    </a:lnTo>
                    <a:cubicBezTo>
                      <a:pt x="4096" y="851"/>
                      <a:pt x="4033" y="788"/>
                      <a:pt x="3907" y="757"/>
                    </a:cubicBezTo>
                    <a:cubicBezTo>
                      <a:pt x="3872" y="739"/>
                      <a:pt x="3839" y="731"/>
                      <a:pt x="3808" y="731"/>
                    </a:cubicBezTo>
                    <a:cubicBezTo>
                      <a:pt x="3728" y="731"/>
                      <a:pt x="3660" y="783"/>
                      <a:pt x="3592" y="851"/>
                    </a:cubicBezTo>
                    <a:lnTo>
                      <a:pt x="1702" y="2962"/>
                    </a:lnTo>
                    <a:cubicBezTo>
                      <a:pt x="1544" y="3151"/>
                      <a:pt x="1418" y="3372"/>
                      <a:pt x="1418" y="3624"/>
                    </a:cubicBezTo>
                    <a:lnTo>
                      <a:pt x="1418" y="6648"/>
                    </a:lnTo>
                    <a:cubicBezTo>
                      <a:pt x="1418" y="6932"/>
                      <a:pt x="1292" y="7152"/>
                      <a:pt x="1103" y="7373"/>
                    </a:cubicBezTo>
                    <a:lnTo>
                      <a:pt x="127" y="8349"/>
                    </a:lnTo>
                    <a:cubicBezTo>
                      <a:pt x="64" y="8412"/>
                      <a:pt x="1" y="8507"/>
                      <a:pt x="1" y="8570"/>
                    </a:cubicBezTo>
                    <a:cubicBezTo>
                      <a:pt x="1" y="8664"/>
                      <a:pt x="32" y="8790"/>
                      <a:pt x="127" y="8822"/>
                    </a:cubicBezTo>
                    <a:lnTo>
                      <a:pt x="2867" y="11531"/>
                    </a:lnTo>
                    <a:cubicBezTo>
                      <a:pt x="2930" y="11594"/>
                      <a:pt x="3025" y="11626"/>
                      <a:pt x="3116" y="11626"/>
                    </a:cubicBezTo>
                    <a:cubicBezTo>
                      <a:pt x="3206" y="11626"/>
                      <a:pt x="3293" y="11594"/>
                      <a:pt x="3340" y="11531"/>
                    </a:cubicBezTo>
                    <a:lnTo>
                      <a:pt x="4348" y="10555"/>
                    </a:lnTo>
                    <a:cubicBezTo>
                      <a:pt x="4537" y="10366"/>
                      <a:pt x="4758" y="10240"/>
                      <a:pt x="5041" y="10240"/>
                    </a:cubicBezTo>
                    <a:lnTo>
                      <a:pt x="8601" y="10240"/>
                    </a:lnTo>
                    <a:cubicBezTo>
                      <a:pt x="9137" y="10240"/>
                      <a:pt x="9610" y="9767"/>
                      <a:pt x="9610" y="9200"/>
                    </a:cubicBezTo>
                    <a:cubicBezTo>
                      <a:pt x="9610" y="9106"/>
                      <a:pt x="9578" y="8948"/>
                      <a:pt x="9547" y="8822"/>
                    </a:cubicBezTo>
                    <a:cubicBezTo>
                      <a:pt x="9956" y="8696"/>
                      <a:pt x="10303" y="8318"/>
                      <a:pt x="10303" y="7845"/>
                    </a:cubicBezTo>
                    <a:cubicBezTo>
                      <a:pt x="10303" y="7719"/>
                      <a:pt x="10240" y="7562"/>
                      <a:pt x="10208" y="7436"/>
                    </a:cubicBezTo>
                    <a:cubicBezTo>
                      <a:pt x="10649" y="7310"/>
                      <a:pt x="10964" y="6932"/>
                      <a:pt x="10964" y="6459"/>
                    </a:cubicBezTo>
                    <a:cubicBezTo>
                      <a:pt x="10964" y="6333"/>
                      <a:pt x="10933" y="6176"/>
                      <a:pt x="10870" y="6050"/>
                    </a:cubicBezTo>
                    <a:cubicBezTo>
                      <a:pt x="11027" y="6018"/>
                      <a:pt x="11185" y="5955"/>
                      <a:pt x="11342" y="5798"/>
                    </a:cubicBezTo>
                    <a:cubicBezTo>
                      <a:pt x="11563" y="5577"/>
                      <a:pt x="11657" y="5325"/>
                      <a:pt x="11657" y="5041"/>
                    </a:cubicBezTo>
                    <a:cubicBezTo>
                      <a:pt x="11657" y="4758"/>
                      <a:pt x="11563" y="4474"/>
                      <a:pt x="11342" y="4285"/>
                    </a:cubicBezTo>
                    <a:cubicBezTo>
                      <a:pt x="11122" y="4285"/>
                      <a:pt x="10870" y="4159"/>
                      <a:pt x="10586" y="4159"/>
                    </a:cubicBezTo>
                    <a:lnTo>
                      <a:pt x="10145" y="4159"/>
                    </a:lnTo>
                    <a:cubicBezTo>
                      <a:pt x="9767" y="2899"/>
                      <a:pt x="8790" y="1922"/>
                      <a:pt x="7530" y="1576"/>
                    </a:cubicBezTo>
                    <a:lnTo>
                      <a:pt x="7530" y="694"/>
                    </a:lnTo>
                    <a:lnTo>
                      <a:pt x="7877" y="694"/>
                    </a:lnTo>
                    <a:cubicBezTo>
                      <a:pt x="8097" y="694"/>
                      <a:pt x="8255" y="536"/>
                      <a:pt x="8255" y="347"/>
                    </a:cubicBezTo>
                    <a:cubicBezTo>
                      <a:pt x="8255" y="158"/>
                      <a:pt x="8097" y="1"/>
                      <a:pt x="78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2"/>
              <p:cNvSpPr/>
              <p:nvPr/>
            </p:nvSpPr>
            <p:spPr>
              <a:xfrm>
                <a:off x="-30670625" y="2042700"/>
                <a:ext cx="354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418" extrusionOk="0">
                    <a:moveTo>
                      <a:pt x="1072" y="0"/>
                    </a:moveTo>
                    <a:cubicBezTo>
                      <a:pt x="883" y="0"/>
                      <a:pt x="725" y="158"/>
                      <a:pt x="725" y="378"/>
                    </a:cubicBezTo>
                    <a:lnTo>
                      <a:pt x="725" y="725"/>
                    </a:lnTo>
                    <a:lnTo>
                      <a:pt x="379" y="725"/>
                    </a:lnTo>
                    <a:cubicBezTo>
                      <a:pt x="158" y="725"/>
                      <a:pt x="1" y="882"/>
                      <a:pt x="1" y="1071"/>
                    </a:cubicBezTo>
                    <a:cubicBezTo>
                      <a:pt x="1" y="1260"/>
                      <a:pt x="158" y="1418"/>
                      <a:pt x="379" y="1418"/>
                    </a:cubicBezTo>
                    <a:lnTo>
                      <a:pt x="1041" y="1418"/>
                    </a:lnTo>
                    <a:cubicBezTo>
                      <a:pt x="1230" y="1418"/>
                      <a:pt x="1387" y="1260"/>
                      <a:pt x="1387" y="1071"/>
                    </a:cubicBezTo>
                    <a:lnTo>
                      <a:pt x="1387" y="410"/>
                    </a:lnTo>
                    <a:cubicBezTo>
                      <a:pt x="1419" y="158"/>
                      <a:pt x="1261" y="0"/>
                      <a:pt x="10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2"/>
            <p:cNvSpPr/>
            <p:nvPr/>
          </p:nvSpPr>
          <p:spPr>
            <a:xfrm>
              <a:off x="1150436" y="2230955"/>
              <a:ext cx="323671" cy="323671"/>
            </a:xfrm>
            <a:custGeom>
              <a:avLst/>
              <a:gdLst/>
              <a:ahLst/>
              <a:cxnLst/>
              <a:rect l="l" t="t" r="r" b="b"/>
              <a:pathLst>
                <a:path w="12004" h="12004" extrusionOk="0">
                  <a:moveTo>
                    <a:pt x="5671" y="725"/>
                  </a:moveTo>
                  <a:lnTo>
                    <a:pt x="5671" y="2395"/>
                  </a:lnTo>
                  <a:cubicBezTo>
                    <a:pt x="5671" y="2616"/>
                    <a:pt x="5843" y="2760"/>
                    <a:pt x="6021" y="2760"/>
                  </a:cubicBezTo>
                  <a:cubicBezTo>
                    <a:pt x="6097" y="2760"/>
                    <a:pt x="6173" y="2734"/>
                    <a:pt x="6239" y="2678"/>
                  </a:cubicBezTo>
                  <a:cubicBezTo>
                    <a:pt x="6365" y="2552"/>
                    <a:pt x="6554" y="2489"/>
                    <a:pt x="6711" y="2489"/>
                  </a:cubicBezTo>
                  <a:cubicBezTo>
                    <a:pt x="7121" y="2489"/>
                    <a:pt x="7436" y="2804"/>
                    <a:pt x="7436" y="3182"/>
                  </a:cubicBezTo>
                  <a:cubicBezTo>
                    <a:pt x="7436" y="3592"/>
                    <a:pt x="7121" y="3907"/>
                    <a:pt x="6711" y="3907"/>
                  </a:cubicBezTo>
                  <a:cubicBezTo>
                    <a:pt x="6554" y="3907"/>
                    <a:pt x="6365" y="3812"/>
                    <a:pt x="6239" y="3686"/>
                  </a:cubicBezTo>
                  <a:cubicBezTo>
                    <a:pt x="6173" y="3630"/>
                    <a:pt x="6097" y="3605"/>
                    <a:pt x="6021" y="3605"/>
                  </a:cubicBezTo>
                  <a:cubicBezTo>
                    <a:pt x="5843" y="3605"/>
                    <a:pt x="5671" y="3748"/>
                    <a:pt x="5671" y="3970"/>
                  </a:cubicBezTo>
                  <a:lnTo>
                    <a:pt x="5671" y="5640"/>
                  </a:lnTo>
                  <a:lnTo>
                    <a:pt x="4569" y="5640"/>
                  </a:lnTo>
                  <a:cubicBezTo>
                    <a:pt x="4600" y="5514"/>
                    <a:pt x="4600" y="5388"/>
                    <a:pt x="4600" y="5262"/>
                  </a:cubicBezTo>
                  <a:cubicBezTo>
                    <a:pt x="4600" y="4474"/>
                    <a:pt x="3970" y="3875"/>
                    <a:pt x="3183" y="3875"/>
                  </a:cubicBezTo>
                  <a:cubicBezTo>
                    <a:pt x="2395" y="3875"/>
                    <a:pt x="1765" y="4474"/>
                    <a:pt x="1765" y="5262"/>
                  </a:cubicBezTo>
                  <a:cubicBezTo>
                    <a:pt x="1765" y="5388"/>
                    <a:pt x="1765" y="5514"/>
                    <a:pt x="1796" y="5640"/>
                  </a:cubicBezTo>
                  <a:lnTo>
                    <a:pt x="694" y="5640"/>
                  </a:lnTo>
                  <a:lnTo>
                    <a:pt x="694" y="1071"/>
                  </a:lnTo>
                  <a:cubicBezTo>
                    <a:pt x="694" y="882"/>
                    <a:pt x="851" y="725"/>
                    <a:pt x="1040" y="725"/>
                  </a:cubicBezTo>
                  <a:close/>
                  <a:moveTo>
                    <a:pt x="10964" y="725"/>
                  </a:moveTo>
                  <a:cubicBezTo>
                    <a:pt x="11122" y="725"/>
                    <a:pt x="11311" y="882"/>
                    <a:pt x="11311" y="1071"/>
                  </a:cubicBezTo>
                  <a:lnTo>
                    <a:pt x="11311" y="5671"/>
                  </a:lnTo>
                  <a:lnTo>
                    <a:pt x="9610" y="5671"/>
                  </a:lnTo>
                  <a:cubicBezTo>
                    <a:pt x="9295" y="5671"/>
                    <a:pt x="9169" y="6018"/>
                    <a:pt x="9326" y="6270"/>
                  </a:cubicBezTo>
                  <a:cubicBezTo>
                    <a:pt x="9452" y="6396"/>
                    <a:pt x="9515" y="6585"/>
                    <a:pt x="9515" y="6742"/>
                  </a:cubicBezTo>
                  <a:cubicBezTo>
                    <a:pt x="9515" y="7120"/>
                    <a:pt x="9200" y="7435"/>
                    <a:pt x="8822" y="7435"/>
                  </a:cubicBezTo>
                  <a:cubicBezTo>
                    <a:pt x="8412" y="7435"/>
                    <a:pt x="8097" y="7120"/>
                    <a:pt x="8097" y="6742"/>
                  </a:cubicBezTo>
                  <a:cubicBezTo>
                    <a:pt x="8097" y="6585"/>
                    <a:pt x="8192" y="6364"/>
                    <a:pt x="8286" y="6270"/>
                  </a:cubicBezTo>
                  <a:cubicBezTo>
                    <a:pt x="8507" y="6018"/>
                    <a:pt x="8349" y="5671"/>
                    <a:pt x="8034" y="5671"/>
                  </a:cubicBezTo>
                  <a:lnTo>
                    <a:pt x="6365" y="5671"/>
                  </a:lnTo>
                  <a:lnTo>
                    <a:pt x="6365" y="4568"/>
                  </a:lnTo>
                  <a:cubicBezTo>
                    <a:pt x="6491" y="4600"/>
                    <a:pt x="6617" y="4600"/>
                    <a:pt x="6711" y="4600"/>
                  </a:cubicBezTo>
                  <a:cubicBezTo>
                    <a:pt x="7499" y="4600"/>
                    <a:pt x="8160" y="3970"/>
                    <a:pt x="8160" y="3182"/>
                  </a:cubicBezTo>
                  <a:cubicBezTo>
                    <a:pt x="8160" y="2395"/>
                    <a:pt x="7499" y="1764"/>
                    <a:pt x="6711" y="1764"/>
                  </a:cubicBezTo>
                  <a:cubicBezTo>
                    <a:pt x="6617" y="1764"/>
                    <a:pt x="6491" y="1764"/>
                    <a:pt x="6365" y="1796"/>
                  </a:cubicBezTo>
                  <a:lnTo>
                    <a:pt x="6365" y="725"/>
                  </a:lnTo>
                  <a:close/>
                  <a:moveTo>
                    <a:pt x="3183" y="4568"/>
                  </a:moveTo>
                  <a:cubicBezTo>
                    <a:pt x="3561" y="4568"/>
                    <a:pt x="3876" y="4883"/>
                    <a:pt x="3876" y="5293"/>
                  </a:cubicBezTo>
                  <a:cubicBezTo>
                    <a:pt x="3876" y="5451"/>
                    <a:pt x="3813" y="5640"/>
                    <a:pt x="3687" y="5766"/>
                  </a:cubicBezTo>
                  <a:cubicBezTo>
                    <a:pt x="3498" y="5986"/>
                    <a:pt x="3655" y="6333"/>
                    <a:pt x="3970" y="6333"/>
                  </a:cubicBezTo>
                  <a:lnTo>
                    <a:pt x="5608" y="6333"/>
                  </a:lnTo>
                  <a:lnTo>
                    <a:pt x="5608" y="7435"/>
                  </a:lnTo>
                  <a:cubicBezTo>
                    <a:pt x="5514" y="7404"/>
                    <a:pt x="5388" y="7404"/>
                    <a:pt x="5262" y="7404"/>
                  </a:cubicBezTo>
                  <a:cubicBezTo>
                    <a:pt x="4474" y="7404"/>
                    <a:pt x="3844" y="8034"/>
                    <a:pt x="3844" y="8822"/>
                  </a:cubicBezTo>
                  <a:cubicBezTo>
                    <a:pt x="3844" y="9609"/>
                    <a:pt x="4474" y="10239"/>
                    <a:pt x="5262" y="10239"/>
                  </a:cubicBezTo>
                  <a:cubicBezTo>
                    <a:pt x="5388" y="10239"/>
                    <a:pt x="5514" y="10239"/>
                    <a:pt x="5608" y="10208"/>
                  </a:cubicBezTo>
                  <a:lnTo>
                    <a:pt x="5608" y="11310"/>
                  </a:lnTo>
                  <a:lnTo>
                    <a:pt x="1009" y="11310"/>
                  </a:lnTo>
                  <a:cubicBezTo>
                    <a:pt x="851" y="11310"/>
                    <a:pt x="694" y="11153"/>
                    <a:pt x="694" y="10964"/>
                  </a:cubicBezTo>
                  <a:lnTo>
                    <a:pt x="694" y="6333"/>
                  </a:lnTo>
                  <a:lnTo>
                    <a:pt x="2395" y="6333"/>
                  </a:lnTo>
                  <a:cubicBezTo>
                    <a:pt x="2710" y="6333"/>
                    <a:pt x="2868" y="5986"/>
                    <a:pt x="2679" y="5766"/>
                  </a:cubicBezTo>
                  <a:cubicBezTo>
                    <a:pt x="2552" y="5640"/>
                    <a:pt x="2458" y="5482"/>
                    <a:pt x="2458" y="5293"/>
                  </a:cubicBezTo>
                  <a:cubicBezTo>
                    <a:pt x="2458" y="4883"/>
                    <a:pt x="2773" y="4568"/>
                    <a:pt x="3183" y="4568"/>
                  </a:cubicBezTo>
                  <a:close/>
                  <a:moveTo>
                    <a:pt x="11311" y="6333"/>
                  </a:moveTo>
                  <a:lnTo>
                    <a:pt x="11311" y="10964"/>
                  </a:lnTo>
                  <a:cubicBezTo>
                    <a:pt x="11311" y="11153"/>
                    <a:pt x="11153" y="11310"/>
                    <a:pt x="10933" y="11310"/>
                  </a:cubicBezTo>
                  <a:lnTo>
                    <a:pt x="6333" y="11310"/>
                  </a:lnTo>
                  <a:lnTo>
                    <a:pt x="6333" y="9609"/>
                  </a:lnTo>
                  <a:cubicBezTo>
                    <a:pt x="6333" y="9388"/>
                    <a:pt x="6162" y="9244"/>
                    <a:pt x="5972" y="9244"/>
                  </a:cubicBezTo>
                  <a:cubicBezTo>
                    <a:pt x="5892" y="9244"/>
                    <a:pt x="5809" y="9270"/>
                    <a:pt x="5735" y="9326"/>
                  </a:cubicBezTo>
                  <a:cubicBezTo>
                    <a:pt x="5640" y="9452"/>
                    <a:pt x="5482" y="9546"/>
                    <a:pt x="5262" y="9546"/>
                  </a:cubicBezTo>
                  <a:cubicBezTo>
                    <a:pt x="4884" y="9546"/>
                    <a:pt x="4569" y="9231"/>
                    <a:pt x="4569" y="8822"/>
                  </a:cubicBezTo>
                  <a:cubicBezTo>
                    <a:pt x="4569" y="8443"/>
                    <a:pt x="4884" y="8097"/>
                    <a:pt x="5262" y="8097"/>
                  </a:cubicBezTo>
                  <a:cubicBezTo>
                    <a:pt x="5419" y="8097"/>
                    <a:pt x="5640" y="8191"/>
                    <a:pt x="5735" y="8317"/>
                  </a:cubicBezTo>
                  <a:cubicBezTo>
                    <a:pt x="5809" y="8374"/>
                    <a:pt x="5892" y="8399"/>
                    <a:pt x="5972" y="8399"/>
                  </a:cubicBezTo>
                  <a:cubicBezTo>
                    <a:pt x="6162" y="8399"/>
                    <a:pt x="6333" y="8255"/>
                    <a:pt x="6333" y="8034"/>
                  </a:cubicBezTo>
                  <a:lnTo>
                    <a:pt x="6333" y="6333"/>
                  </a:lnTo>
                  <a:lnTo>
                    <a:pt x="7436" y="6333"/>
                  </a:lnTo>
                  <a:cubicBezTo>
                    <a:pt x="7404" y="6459"/>
                    <a:pt x="7404" y="6585"/>
                    <a:pt x="7404" y="6711"/>
                  </a:cubicBezTo>
                  <a:cubicBezTo>
                    <a:pt x="7404" y="7498"/>
                    <a:pt x="8034" y="8097"/>
                    <a:pt x="8822" y="8097"/>
                  </a:cubicBezTo>
                  <a:cubicBezTo>
                    <a:pt x="9610" y="8097"/>
                    <a:pt x="10240" y="7498"/>
                    <a:pt x="10240" y="6711"/>
                  </a:cubicBezTo>
                  <a:cubicBezTo>
                    <a:pt x="10240" y="6585"/>
                    <a:pt x="10240" y="6459"/>
                    <a:pt x="10208" y="6333"/>
                  </a:cubicBezTo>
                  <a:close/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10964"/>
                  </a:lnTo>
                  <a:cubicBezTo>
                    <a:pt x="1" y="11531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1"/>
                    <a:pt x="12004" y="10964"/>
                  </a:cubicBezTo>
                  <a:lnTo>
                    <a:pt x="12004" y="1071"/>
                  </a:lnTo>
                  <a:cubicBezTo>
                    <a:pt x="11972" y="473"/>
                    <a:pt x="11500" y="0"/>
                    <a:pt x="109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9" name="Google Shape;2089;p32"/>
            <p:cNvGrpSpPr/>
            <p:nvPr/>
          </p:nvGrpSpPr>
          <p:grpSpPr>
            <a:xfrm>
              <a:off x="2913555" y="2260497"/>
              <a:ext cx="325188" cy="331772"/>
              <a:chOff x="-65129950" y="2646800"/>
              <a:chExt cx="311125" cy="317425"/>
            </a:xfrm>
          </p:grpSpPr>
          <p:sp>
            <p:nvSpPr>
              <p:cNvPr id="2090" name="Google Shape;2090;p32"/>
              <p:cNvSpPr/>
              <p:nvPr/>
            </p:nvSpPr>
            <p:spPr>
              <a:xfrm>
                <a:off x="-65129950" y="2646800"/>
                <a:ext cx="311125" cy="3174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697" extrusionOk="0">
                    <a:moveTo>
                      <a:pt x="6648" y="851"/>
                    </a:moveTo>
                    <a:lnTo>
                      <a:pt x="6648" y="1954"/>
                    </a:lnTo>
                    <a:lnTo>
                      <a:pt x="5860" y="1954"/>
                    </a:lnTo>
                    <a:lnTo>
                      <a:pt x="5860" y="851"/>
                    </a:lnTo>
                    <a:close/>
                    <a:moveTo>
                      <a:pt x="1261" y="1954"/>
                    </a:moveTo>
                    <a:cubicBezTo>
                      <a:pt x="1355" y="1954"/>
                      <a:pt x="1450" y="1985"/>
                      <a:pt x="1544" y="2080"/>
                    </a:cubicBezTo>
                    <a:cubicBezTo>
                      <a:pt x="1733" y="2237"/>
                      <a:pt x="1733" y="2521"/>
                      <a:pt x="1576" y="2678"/>
                    </a:cubicBezTo>
                    <a:cubicBezTo>
                      <a:pt x="1497" y="2757"/>
                      <a:pt x="1387" y="2797"/>
                      <a:pt x="1276" y="2797"/>
                    </a:cubicBezTo>
                    <a:cubicBezTo>
                      <a:pt x="1166" y="2797"/>
                      <a:pt x="1056" y="2757"/>
                      <a:pt x="977" y="2678"/>
                    </a:cubicBezTo>
                    <a:cubicBezTo>
                      <a:pt x="819" y="2521"/>
                      <a:pt x="819" y="2237"/>
                      <a:pt x="977" y="2080"/>
                    </a:cubicBezTo>
                    <a:cubicBezTo>
                      <a:pt x="1072" y="1985"/>
                      <a:pt x="1198" y="1954"/>
                      <a:pt x="1261" y="1954"/>
                    </a:cubicBezTo>
                    <a:close/>
                    <a:moveTo>
                      <a:pt x="11216" y="1954"/>
                    </a:moveTo>
                    <a:cubicBezTo>
                      <a:pt x="11468" y="1954"/>
                      <a:pt x="11626" y="2143"/>
                      <a:pt x="11626" y="2395"/>
                    </a:cubicBezTo>
                    <a:cubicBezTo>
                      <a:pt x="11626" y="2615"/>
                      <a:pt x="11437" y="2836"/>
                      <a:pt x="11216" y="2836"/>
                    </a:cubicBezTo>
                    <a:cubicBezTo>
                      <a:pt x="11027" y="2836"/>
                      <a:pt x="10807" y="2615"/>
                      <a:pt x="10807" y="2395"/>
                    </a:cubicBezTo>
                    <a:cubicBezTo>
                      <a:pt x="10807" y="2143"/>
                      <a:pt x="10996" y="1954"/>
                      <a:pt x="11216" y="1954"/>
                    </a:cubicBezTo>
                    <a:close/>
                    <a:moveTo>
                      <a:pt x="6270" y="2773"/>
                    </a:moveTo>
                    <a:cubicBezTo>
                      <a:pt x="8759" y="2773"/>
                      <a:pt x="10807" y="4821"/>
                      <a:pt x="10807" y="7341"/>
                    </a:cubicBezTo>
                    <a:cubicBezTo>
                      <a:pt x="10807" y="9861"/>
                      <a:pt x="8759" y="11909"/>
                      <a:pt x="6270" y="11909"/>
                    </a:cubicBezTo>
                    <a:cubicBezTo>
                      <a:pt x="3781" y="11909"/>
                      <a:pt x="1733" y="9861"/>
                      <a:pt x="1733" y="7341"/>
                    </a:cubicBezTo>
                    <a:cubicBezTo>
                      <a:pt x="1733" y="4821"/>
                      <a:pt x="3781" y="2773"/>
                      <a:pt x="6270" y="2773"/>
                    </a:cubicBezTo>
                    <a:close/>
                    <a:moveTo>
                      <a:pt x="4663" y="0"/>
                    </a:moveTo>
                    <a:cubicBezTo>
                      <a:pt x="4411" y="0"/>
                      <a:pt x="4254" y="189"/>
                      <a:pt x="4254" y="410"/>
                    </a:cubicBezTo>
                    <a:cubicBezTo>
                      <a:pt x="4254" y="662"/>
                      <a:pt x="4474" y="851"/>
                      <a:pt x="4663" y="851"/>
                    </a:cubicBezTo>
                    <a:lnTo>
                      <a:pt x="5104" y="851"/>
                    </a:lnTo>
                    <a:lnTo>
                      <a:pt x="5104" y="2111"/>
                    </a:lnTo>
                    <a:cubicBezTo>
                      <a:pt x="4254" y="2300"/>
                      <a:pt x="3466" y="2710"/>
                      <a:pt x="2836" y="3245"/>
                    </a:cubicBezTo>
                    <a:lnTo>
                      <a:pt x="2489" y="2899"/>
                    </a:lnTo>
                    <a:cubicBezTo>
                      <a:pt x="2741" y="2426"/>
                      <a:pt x="2647" y="1891"/>
                      <a:pt x="2269" y="1481"/>
                    </a:cubicBezTo>
                    <a:cubicBezTo>
                      <a:pt x="2032" y="1245"/>
                      <a:pt x="1717" y="1127"/>
                      <a:pt x="1394" y="1127"/>
                    </a:cubicBezTo>
                    <a:cubicBezTo>
                      <a:pt x="1072" y="1127"/>
                      <a:pt x="741" y="1245"/>
                      <a:pt x="473" y="1481"/>
                    </a:cubicBezTo>
                    <a:cubicBezTo>
                      <a:pt x="0" y="1954"/>
                      <a:pt x="0" y="2741"/>
                      <a:pt x="473" y="3245"/>
                    </a:cubicBezTo>
                    <a:cubicBezTo>
                      <a:pt x="725" y="3498"/>
                      <a:pt x="1040" y="3624"/>
                      <a:pt x="1355" y="3624"/>
                    </a:cubicBezTo>
                    <a:cubicBezTo>
                      <a:pt x="1544" y="3624"/>
                      <a:pt x="1702" y="3561"/>
                      <a:pt x="1891" y="3498"/>
                    </a:cubicBezTo>
                    <a:lnTo>
                      <a:pt x="2269" y="3844"/>
                    </a:lnTo>
                    <a:cubicBezTo>
                      <a:pt x="1481" y="4789"/>
                      <a:pt x="946" y="6018"/>
                      <a:pt x="946" y="7341"/>
                    </a:cubicBezTo>
                    <a:cubicBezTo>
                      <a:pt x="946" y="10303"/>
                      <a:pt x="3371" y="12697"/>
                      <a:pt x="6301" y="12697"/>
                    </a:cubicBezTo>
                    <a:cubicBezTo>
                      <a:pt x="9263" y="12697"/>
                      <a:pt x="11657" y="10303"/>
                      <a:pt x="11657" y="7341"/>
                    </a:cubicBezTo>
                    <a:cubicBezTo>
                      <a:pt x="11657" y="6018"/>
                      <a:pt x="11185" y="4789"/>
                      <a:pt x="10365" y="3844"/>
                    </a:cubicBezTo>
                    <a:lnTo>
                      <a:pt x="10712" y="3498"/>
                    </a:lnTo>
                    <a:cubicBezTo>
                      <a:pt x="10838" y="3561"/>
                      <a:pt x="11027" y="3624"/>
                      <a:pt x="11216" y="3624"/>
                    </a:cubicBezTo>
                    <a:cubicBezTo>
                      <a:pt x="11909" y="3624"/>
                      <a:pt x="12445" y="3056"/>
                      <a:pt x="12445" y="2363"/>
                    </a:cubicBezTo>
                    <a:cubicBezTo>
                      <a:pt x="12445" y="1670"/>
                      <a:pt x="11909" y="1135"/>
                      <a:pt x="11216" y="1135"/>
                    </a:cubicBezTo>
                    <a:cubicBezTo>
                      <a:pt x="10555" y="1135"/>
                      <a:pt x="10019" y="1670"/>
                      <a:pt x="10019" y="2363"/>
                    </a:cubicBezTo>
                    <a:cubicBezTo>
                      <a:pt x="10019" y="2552"/>
                      <a:pt x="10050" y="2710"/>
                      <a:pt x="10113" y="2899"/>
                    </a:cubicBezTo>
                    <a:lnTo>
                      <a:pt x="9767" y="3245"/>
                    </a:lnTo>
                    <a:cubicBezTo>
                      <a:pt x="9137" y="2710"/>
                      <a:pt x="8349" y="2300"/>
                      <a:pt x="7530" y="2111"/>
                    </a:cubicBezTo>
                    <a:lnTo>
                      <a:pt x="7530" y="851"/>
                    </a:lnTo>
                    <a:lnTo>
                      <a:pt x="7971" y="851"/>
                    </a:lnTo>
                    <a:cubicBezTo>
                      <a:pt x="8192" y="851"/>
                      <a:pt x="8349" y="662"/>
                      <a:pt x="8349" y="410"/>
                    </a:cubicBezTo>
                    <a:cubicBezTo>
                      <a:pt x="8349" y="189"/>
                      <a:pt x="8160" y="0"/>
                      <a:pt x="7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2"/>
              <p:cNvSpPr/>
              <p:nvPr/>
            </p:nvSpPr>
            <p:spPr>
              <a:xfrm>
                <a:off x="-65066950" y="2738175"/>
                <a:ext cx="187475" cy="185100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7404" extrusionOk="0">
                    <a:moveTo>
                      <a:pt x="3309" y="819"/>
                    </a:moveTo>
                    <a:lnTo>
                      <a:pt x="3309" y="3686"/>
                    </a:lnTo>
                    <a:cubicBezTo>
                      <a:pt x="3309" y="3938"/>
                      <a:pt x="3498" y="4127"/>
                      <a:pt x="3718" y="4127"/>
                    </a:cubicBezTo>
                    <a:lnTo>
                      <a:pt x="6612" y="4127"/>
                    </a:lnTo>
                    <a:cubicBezTo>
                      <a:pt x="6410" y="5529"/>
                      <a:pt x="5188" y="6585"/>
                      <a:pt x="3750" y="6585"/>
                    </a:cubicBezTo>
                    <a:cubicBezTo>
                      <a:pt x="2143" y="6585"/>
                      <a:pt x="820" y="5261"/>
                      <a:pt x="820" y="3686"/>
                    </a:cubicBezTo>
                    <a:cubicBezTo>
                      <a:pt x="820" y="2237"/>
                      <a:pt x="1891" y="1008"/>
                      <a:pt x="3309" y="819"/>
                    </a:cubicBezTo>
                    <a:close/>
                    <a:moveTo>
                      <a:pt x="3750" y="0"/>
                    </a:moveTo>
                    <a:cubicBezTo>
                      <a:pt x="1702" y="0"/>
                      <a:pt x="1" y="1638"/>
                      <a:pt x="1" y="3686"/>
                    </a:cubicBezTo>
                    <a:cubicBezTo>
                      <a:pt x="1" y="5734"/>
                      <a:pt x="1671" y="7404"/>
                      <a:pt x="3750" y="7404"/>
                    </a:cubicBezTo>
                    <a:cubicBezTo>
                      <a:pt x="5798" y="7404"/>
                      <a:pt x="7499" y="5734"/>
                      <a:pt x="7499" y="3686"/>
                    </a:cubicBezTo>
                    <a:cubicBezTo>
                      <a:pt x="7499" y="3466"/>
                      <a:pt x="7278" y="3277"/>
                      <a:pt x="7058" y="3277"/>
                    </a:cubicBezTo>
                    <a:lnTo>
                      <a:pt x="4128" y="3277"/>
                    </a:lnTo>
                    <a:lnTo>
                      <a:pt x="4128" y="378"/>
                    </a:lnTo>
                    <a:cubicBezTo>
                      <a:pt x="4128" y="158"/>
                      <a:pt x="3939" y="0"/>
                      <a:pt x="37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2" name="Google Shape;2092;p32"/>
            <p:cNvGrpSpPr/>
            <p:nvPr/>
          </p:nvGrpSpPr>
          <p:grpSpPr>
            <a:xfrm>
              <a:off x="2017460" y="1570804"/>
              <a:ext cx="333419" cy="333942"/>
              <a:chOff x="-59502375" y="1904375"/>
              <a:chExt cx="319000" cy="319500"/>
            </a:xfrm>
          </p:grpSpPr>
          <p:sp>
            <p:nvSpPr>
              <p:cNvPr id="2093" name="Google Shape;2093;p32"/>
              <p:cNvSpPr/>
              <p:nvPr/>
            </p:nvSpPr>
            <p:spPr>
              <a:xfrm>
                <a:off x="-59455125" y="2097050"/>
                <a:ext cx="227650" cy="62225"/>
              </a:xfrm>
              <a:custGeom>
                <a:avLst/>
                <a:gdLst/>
                <a:ahLst/>
                <a:cxnLst/>
                <a:rect l="l" t="t" r="r" b="b"/>
                <a:pathLst>
                  <a:path w="9106" h="2489" extrusionOk="0">
                    <a:moveTo>
                      <a:pt x="1670" y="819"/>
                    </a:moveTo>
                    <a:lnTo>
                      <a:pt x="1670" y="1670"/>
                    </a:lnTo>
                    <a:lnTo>
                      <a:pt x="820" y="1670"/>
                    </a:lnTo>
                    <a:lnTo>
                      <a:pt x="820" y="819"/>
                    </a:lnTo>
                    <a:close/>
                    <a:moveTo>
                      <a:pt x="3309" y="819"/>
                    </a:moveTo>
                    <a:lnTo>
                      <a:pt x="3309" y="1670"/>
                    </a:lnTo>
                    <a:lnTo>
                      <a:pt x="2489" y="1670"/>
                    </a:lnTo>
                    <a:lnTo>
                      <a:pt x="2489" y="819"/>
                    </a:lnTo>
                    <a:close/>
                    <a:moveTo>
                      <a:pt x="4978" y="819"/>
                    </a:moveTo>
                    <a:lnTo>
                      <a:pt x="4978" y="1670"/>
                    </a:lnTo>
                    <a:lnTo>
                      <a:pt x="4128" y="1670"/>
                    </a:lnTo>
                    <a:lnTo>
                      <a:pt x="4128" y="819"/>
                    </a:lnTo>
                    <a:close/>
                    <a:moveTo>
                      <a:pt x="6617" y="819"/>
                    </a:moveTo>
                    <a:lnTo>
                      <a:pt x="6617" y="1670"/>
                    </a:lnTo>
                    <a:lnTo>
                      <a:pt x="5798" y="1670"/>
                    </a:lnTo>
                    <a:lnTo>
                      <a:pt x="5798" y="819"/>
                    </a:lnTo>
                    <a:close/>
                    <a:moveTo>
                      <a:pt x="8286" y="819"/>
                    </a:moveTo>
                    <a:lnTo>
                      <a:pt x="8286" y="1670"/>
                    </a:lnTo>
                    <a:lnTo>
                      <a:pt x="7436" y="1670"/>
                    </a:lnTo>
                    <a:lnTo>
                      <a:pt x="7436" y="819"/>
                    </a:lnTo>
                    <a:close/>
                    <a:moveTo>
                      <a:pt x="410" y="0"/>
                    </a:moveTo>
                    <a:cubicBezTo>
                      <a:pt x="158" y="0"/>
                      <a:pt x="1" y="189"/>
                      <a:pt x="1" y="410"/>
                    </a:cubicBezTo>
                    <a:lnTo>
                      <a:pt x="1" y="2048"/>
                    </a:lnTo>
                    <a:cubicBezTo>
                      <a:pt x="1" y="2300"/>
                      <a:pt x="190" y="2489"/>
                      <a:pt x="410" y="2489"/>
                    </a:cubicBezTo>
                    <a:lnTo>
                      <a:pt x="8664" y="2489"/>
                    </a:lnTo>
                    <a:cubicBezTo>
                      <a:pt x="8917" y="2489"/>
                      <a:pt x="9106" y="2300"/>
                      <a:pt x="9106" y="2048"/>
                    </a:cubicBezTo>
                    <a:lnTo>
                      <a:pt x="9106" y="410"/>
                    </a:lnTo>
                    <a:cubicBezTo>
                      <a:pt x="9106" y="158"/>
                      <a:pt x="8917" y="0"/>
                      <a:pt x="86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2"/>
              <p:cNvSpPr/>
              <p:nvPr/>
            </p:nvSpPr>
            <p:spPr>
              <a:xfrm>
                <a:off x="-59502375" y="1966300"/>
                <a:ext cx="31900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0303" extrusionOk="0">
                    <a:moveTo>
                      <a:pt x="8633" y="1639"/>
                    </a:moveTo>
                    <a:lnTo>
                      <a:pt x="8633" y="3592"/>
                    </a:lnTo>
                    <a:lnTo>
                      <a:pt x="7814" y="3592"/>
                    </a:lnTo>
                    <a:lnTo>
                      <a:pt x="7814" y="1639"/>
                    </a:lnTo>
                    <a:close/>
                    <a:moveTo>
                      <a:pt x="11941" y="819"/>
                    </a:moveTo>
                    <a:lnTo>
                      <a:pt x="11941" y="3592"/>
                    </a:lnTo>
                    <a:lnTo>
                      <a:pt x="11122" y="3592"/>
                    </a:lnTo>
                    <a:lnTo>
                      <a:pt x="11122" y="819"/>
                    </a:lnTo>
                    <a:close/>
                    <a:moveTo>
                      <a:pt x="5041" y="3119"/>
                    </a:moveTo>
                    <a:lnTo>
                      <a:pt x="5041" y="3970"/>
                    </a:lnTo>
                    <a:cubicBezTo>
                      <a:pt x="5041" y="4222"/>
                      <a:pt x="5230" y="4411"/>
                      <a:pt x="5482" y="4411"/>
                    </a:cubicBezTo>
                    <a:lnTo>
                      <a:pt x="11941" y="4411"/>
                    </a:lnTo>
                    <a:lnTo>
                      <a:pt x="11941" y="9357"/>
                    </a:lnTo>
                    <a:lnTo>
                      <a:pt x="914" y="9357"/>
                    </a:lnTo>
                    <a:lnTo>
                      <a:pt x="914" y="4222"/>
                    </a:lnTo>
                    <a:lnTo>
                      <a:pt x="2552" y="3119"/>
                    </a:lnTo>
                    <a:lnTo>
                      <a:pt x="2552" y="3970"/>
                    </a:lnTo>
                    <a:cubicBezTo>
                      <a:pt x="2552" y="4207"/>
                      <a:pt x="2767" y="4373"/>
                      <a:pt x="2980" y="4373"/>
                    </a:cubicBezTo>
                    <a:cubicBezTo>
                      <a:pt x="3050" y="4373"/>
                      <a:pt x="3120" y="4355"/>
                      <a:pt x="3182" y="4316"/>
                    </a:cubicBezTo>
                    <a:lnTo>
                      <a:pt x="5041" y="3119"/>
                    </a:lnTo>
                    <a:close/>
                    <a:moveTo>
                      <a:pt x="10712" y="0"/>
                    </a:moveTo>
                    <a:cubicBezTo>
                      <a:pt x="10491" y="0"/>
                      <a:pt x="10334" y="189"/>
                      <a:pt x="10334" y="441"/>
                    </a:cubicBezTo>
                    <a:lnTo>
                      <a:pt x="10334" y="3592"/>
                    </a:lnTo>
                    <a:lnTo>
                      <a:pt x="9483" y="3592"/>
                    </a:lnTo>
                    <a:lnTo>
                      <a:pt x="9483" y="1261"/>
                    </a:lnTo>
                    <a:cubicBezTo>
                      <a:pt x="9483" y="1008"/>
                      <a:pt x="9294" y="819"/>
                      <a:pt x="9074" y="819"/>
                    </a:cubicBezTo>
                    <a:lnTo>
                      <a:pt x="7404" y="819"/>
                    </a:lnTo>
                    <a:cubicBezTo>
                      <a:pt x="7183" y="819"/>
                      <a:pt x="6963" y="1008"/>
                      <a:pt x="6963" y="1261"/>
                    </a:cubicBezTo>
                    <a:lnTo>
                      <a:pt x="6963" y="3592"/>
                    </a:lnTo>
                    <a:lnTo>
                      <a:pt x="5860" y="3592"/>
                    </a:lnTo>
                    <a:lnTo>
                      <a:pt x="5860" y="2363"/>
                    </a:lnTo>
                    <a:cubicBezTo>
                      <a:pt x="5860" y="2206"/>
                      <a:pt x="5797" y="2080"/>
                      <a:pt x="5640" y="2017"/>
                    </a:cubicBezTo>
                    <a:cubicBezTo>
                      <a:pt x="5581" y="1973"/>
                      <a:pt x="5509" y="1949"/>
                      <a:pt x="5436" y="1949"/>
                    </a:cubicBezTo>
                    <a:cubicBezTo>
                      <a:pt x="5352" y="1949"/>
                      <a:pt x="5266" y="1981"/>
                      <a:pt x="5199" y="2048"/>
                    </a:cubicBezTo>
                    <a:lnTo>
                      <a:pt x="3340" y="3245"/>
                    </a:lnTo>
                    <a:lnTo>
                      <a:pt x="3340" y="2395"/>
                    </a:lnTo>
                    <a:cubicBezTo>
                      <a:pt x="3340" y="2237"/>
                      <a:pt x="3277" y="2111"/>
                      <a:pt x="3119" y="2048"/>
                    </a:cubicBezTo>
                    <a:cubicBezTo>
                      <a:pt x="3061" y="2004"/>
                      <a:pt x="2989" y="1981"/>
                      <a:pt x="2916" y="1981"/>
                    </a:cubicBezTo>
                    <a:cubicBezTo>
                      <a:pt x="2831" y="1981"/>
                      <a:pt x="2746" y="2012"/>
                      <a:pt x="2678" y="2080"/>
                    </a:cubicBezTo>
                    <a:lnTo>
                      <a:pt x="189" y="3718"/>
                    </a:lnTo>
                    <a:cubicBezTo>
                      <a:pt x="95" y="3812"/>
                      <a:pt x="0" y="3938"/>
                      <a:pt x="0" y="4096"/>
                    </a:cubicBezTo>
                    <a:lnTo>
                      <a:pt x="0" y="9861"/>
                    </a:lnTo>
                    <a:cubicBezTo>
                      <a:pt x="0" y="10113"/>
                      <a:pt x="189" y="10302"/>
                      <a:pt x="441" y="10302"/>
                    </a:cubicBezTo>
                    <a:lnTo>
                      <a:pt x="12287" y="10302"/>
                    </a:lnTo>
                    <a:cubicBezTo>
                      <a:pt x="12539" y="10302"/>
                      <a:pt x="12697" y="10113"/>
                      <a:pt x="12697" y="9861"/>
                    </a:cubicBezTo>
                    <a:lnTo>
                      <a:pt x="12697" y="504"/>
                    </a:lnTo>
                    <a:cubicBezTo>
                      <a:pt x="12760" y="158"/>
                      <a:pt x="12602" y="0"/>
                      <a:pt x="123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2"/>
              <p:cNvSpPr/>
              <p:nvPr/>
            </p:nvSpPr>
            <p:spPr>
              <a:xfrm>
                <a:off x="-59322800" y="1904375"/>
                <a:ext cx="106350" cy="411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1647" extrusionOk="0">
                    <a:moveTo>
                      <a:pt x="1291" y="0"/>
                    </a:moveTo>
                    <a:cubicBezTo>
                      <a:pt x="890" y="0"/>
                      <a:pt x="485" y="181"/>
                      <a:pt x="158" y="556"/>
                    </a:cubicBezTo>
                    <a:cubicBezTo>
                      <a:pt x="0" y="713"/>
                      <a:pt x="32" y="965"/>
                      <a:pt x="189" y="1123"/>
                    </a:cubicBezTo>
                    <a:cubicBezTo>
                      <a:pt x="265" y="1198"/>
                      <a:pt x="369" y="1237"/>
                      <a:pt x="474" y="1237"/>
                    </a:cubicBezTo>
                    <a:cubicBezTo>
                      <a:pt x="589" y="1237"/>
                      <a:pt x="706" y="1190"/>
                      <a:pt x="788" y="1091"/>
                    </a:cubicBezTo>
                    <a:cubicBezTo>
                      <a:pt x="946" y="918"/>
                      <a:pt x="1119" y="831"/>
                      <a:pt x="1292" y="831"/>
                    </a:cubicBezTo>
                    <a:cubicBezTo>
                      <a:pt x="1465" y="831"/>
                      <a:pt x="1639" y="918"/>
                      <a:pt x="1796" y="1091"/>
                    </a:cubicBezTo>
                    <a:cubicBezTo>
                      <a:pt x="2115" y="1457"/>
                      <a:pt x="2530" y="1646"/>
                      <a:pt x="2948" y="1646"/>
                    </a:cubicBezTo>
                    <a:cubicBezTo>
                      <a:pt x="3357" y="1646"/>
                      <a:pt x="3769" y="1465"/>
                      <a:pt x="4096" y="1091"/>
                    </a:cubicBezTo>
                    <a:cubicBezTo>
                      <a:pt x="4254" y="902"/>
                      <a:pt x="4191" y="650"/>
                      <a:pt x="4033" y="493"/>
                    </a:cubicBezTo>
                    <a:cubicBezTo>
                      <a:pt x="3975" y="420"/>
                      <a:pt x="3885" y="381"/>
                      <a:pt x="3788" y="381"/>
                    </a:cubicBezTo>
                    <a:cubicBezTo>
                      <a:pt x="3674" y="381"/>
                      <a:pt x="3551" y="436"/>
                      <a:pt x="3466" y="556"/>
                    </a:cubicBezTo>
                    <a:cubicBezTo>
                      <a:pt x="3308" y="729"/>
                      <a:pt x="3127" y="815"/>
                      <a:pt x="2946" y="815"/>
                    </a:cubicBezTo>
                    <a:cubicBezTo>
                      <a:pt x="2765" y="815"/>
                      <a:pt x="2584" y="729"/>
                      <a:pt x="2426" y="556"/>
                    </a:cubicBezTo>
                    <a:cubicBezTo>
                      <a:pt x="2108" y="189"/>
                      <a:pt x="1701" y="0"/>
                      <a:pt x="12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6" name="Google Shape;2096;p32"/>
            <p:cNvGrpSpPr/>
            <p:nvPr/>
          </p:nvGrpSpPr>
          <p:grpSpPr>
            <a:xfrm>
              <a:off x="2577915" y="3269039"/>
              <a:ext cx="278522" cy="278522"/>
              <a:chOff x="1487200" y="4993750"/>
              <a:chExt cx="483125" cy="483125"/>
            </a:xfrm>
          </p:grpSpPr>
          <p:sp>
            <p:nvSpPr>
              <p:cNvPr id="2097" name="Google Shape;2097;p32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98" name="Google Shape;2098;p32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309" extrusionOk="0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452710-9D48-E5AA-D7EC-F05A25653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2</a:t>
            </a:fld>
            <a:endParaRPr lang="en-IN"/>
          </a:p>
        </p:txBody>
      </p:sp>
      <p:sp>
        <p:nvSpPr>
          <p:cNvPr id="11" name="Google Shape;2058;p32">
            <a:extLst>
              <a:ext uri="{FF2B5EF4-FFF2-40B4-BE49-F238E27FC236}">
                <a16:creationId xmlns:a16="http://schemas.microsoft.com/office/drawing/2014/main" id="{C6343C8F-6028-65D1-0D50-5F8E494F6875}"/>
              </a:ext>
            </a:extLst>
          </p:cNvPr>
          <p:cNvSpPr txBox="1">
            <a:spLocks/>
          </p:cNvSpPr>
          <p:nvPr/>
        </p:nvSpPr>
        <p:spPr>
          <a:xfrm>
            <a:off x="2974548" y="311839"/>
            <a:ext cx="3081402" cy="783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solidFill>
                  <a:schemeClr val="accent3"/>
                </a:solidFill>
                <a:latin typeface="+mj-lt"/>
              </a:rPr>
              <a:t>O2C </a:t>
            </a:r>
            <a:r>
              <a:rPr lang="en" sz="2000" b="1" dirty="0">
                <a:solidFill>
                  <a:schemeClr val="accent2"/>
                </a:solidFill>
                <a:latin typeface="+mj-lt"/>
              </a:rPr>
              <a:t>Demo</a:t>
            </a:r>
            <a:r>
              <a:rPr lang="en" sz="2000" b="1" dirty="0">
                <a:solidFill>
                  <a:schemeClr val="accent3"/>
                </a:solidFill>
                <a:latin typeface="+mj-lt"/>
              </a:rPr>
              <a:t> Scope</a:t>
            </a:r>
            <a:endParaRPr lang="en-IN" sz="2000" b="1" u="sng" dirty="0">
              <a:solidFill>
                <a:schemeClr val="accent3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3CF3D18-5E4A-EB4D-E920-132A81EBB39C}"/>
              </a:ext>
            </a:extLst>
          </p:cNvPr>
          <p:cNvGrpSpPr/>
          <p:nvPr/>
        </p:nvGrpSpPr>
        <p:grpSpPr>
          <a:xfrm>
            <a:off x="1043298" y="4215853"/>
            <a:ext cx="7057403" cy="479512"/>
            <a:chOff x="1160330" y="4429209"/>
            <a:chExt cx="6929954" cy="47951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B500723-A120-87CE-49C7-0FF62B9C0585}"/>
                </a:ext>
              </a:extLst>
            </p:cNvPr>
            <p:cNvSpPr/>
            <p:nvPr/>
          </p:nvSpPr>
          <p:spPr>
            <a:xfrm>
              <a:off x="1160330" y="4429209"/>
              <a:ext cx="6929954" cy="4795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2AB241E4-A1D5-F056-4FB8-BA981D3458FE}"/>
                </a:ext>
              </a:extLst>
            </p:cNvPr>
            <p:cNvSpPr/>
            <p:nvPr/>
          </p:nvSpPr>
          <p:spPr>
            <a:xfrm>
              <a:off x="1314818" y="4581006"/>
              <a:ext cx="916768" cy="2198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Service Items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59810125-0962-446D-3B11-F45812B91A9F}"/>
                </a:ext>
              </a:extLst>
            </p:cNvPr>
            <p:cNvSpPr/>
            <p:nvPr/>
          </p:nvSpPr>
          <p:spPr>
            <a:xfrm>
              <a:off x="2334722" y="4589316"/>
              <a:ext cx="833425" cy="2198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BOMS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9A307421-AB53-8E7E-3420-60B3FD54FF08}"/>
                </a:ext>
              </a:extLst>
            </p:cNvPr>
            <p:cNvSpPr/>
            <p:nvPr/>
          </p:nvSpPr>
          <p:spPr>
            <a:xfrm>
              <a:off x="3282428" y="4597627"/>
              <a:ext cx="833425" cy="2198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Operations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691BDC16-5D2D-6D3F-1550-417028AE44C5}"/>
                </a:ext>
              </a:extLst>
            </p:cNvPr>
            <p:cNvSpPr/>
            <p:nvPr/>
          </p:nvSpPr>
          <p:spPr>
            <a:xfrm>
              <a:off x="4213511" y="4605940"/>
              <a:ext cx="833425" cy="2198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Workstation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6CED83C-8CCF-C18F-098F-25912D528B6A}"/>
                </a:ext>
              </a:extLst>
            </p:cNvPr>
            <p:cNvSpPr/>
            <p:nvPr/>
          </p:nvSpPr>
          <p:spPr>
            <a:xfrm>
              <a:off x="5147308" y="4600399"/>
              <a:ext cx="833425" cy="2198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F43DCE3-50E0-4F7E-85CB-62DB8159CE67}"/>
                </a:ext>
              </a:extLst>
            </p:cNvPr>
            <p:cNvSpPr/>
            <p:nvPr/>
          </p:nvSpPr>
          <p:spPr>
            <a:xfrm>
              <a:off x="6087407" y="4590826"/>
              <a:ext cx="833425" cy="2198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Supplier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A394951E-49DB-CFE0-8784-2D27677FB7F2}"/>
                </a:ext>
              </a:extLst>
            </p:cNvPr>
            <p:cNvSpPr/>
            <p:nvPr/>
          </p:nvSpPr>
          <p:spPr>
            <a:xfrm>
              <a:off x="7021204" y="4590826"/>
              <a:ext cx="833425" cy="2198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Routing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EDF82-24F2-008A-8C00-7B861F6079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3</a:t>
            </a:fld>
            <a:endParaRPr lang="en-IN"/>
          </a:p>
        </p:txBody>
      </p:sp>
      <p:sp>
        <p:nvSpPr>
          <p:cNvPr id="28" name="Google Shape;2058;p32">
            <a:extLst>
              <a:ext uri="{FF2B5EF4-FFF2-40B4-BE49-F238E27FC236}">
                <a16:creationId xmlns:a16="http://schemas.microsoft.com/office/drawing/2014/main" id="{9166330E-7A87-7F17-95A5-D1175678AF79}"/>
              </a:ext>
            </a:extLst>
          </p:cNvPr>
          <p:cNvSpPr txBox="1">
            <a:spLocks/>
          </p:cNvSpPr>
          <p:nvPr/>
        </p:nvSpPr>
        <p:spPr>
          <a:xfrm>
            <a:off x="1496770" y="389089"/>
            <a:ext cx="5939566" cy="783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000" b="1" dirty="0">
                <a:solidFill>
                  <a:schemeClr val="accent3"/>
                </a:solidFill>
                <a:latin typeface="+mj-lt"/>
              </a:rPr>
              <a:t>O2C E2E Process Flow </a:t>
            </a:r>
            <a:r>
              <a:rPr lang="pt-BR" sz="2000" b="1" dirty="0">
                <a:solidFill>
                  <a:schemeClr val="accent2"/>
                </a:solidFill>
                <a:latin typeface="+mj-lt"/>
              </a:rPr>
              <a:t>Monterrey plating</a:t>
            </a:r>
            <a:endParaRPr lang="en-IN" sz="20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11ADB7BB-FE77-D3ED-2ACA-4913682BDF6A}"/>
              </a:ext>
            </a:extLst>
          </p:cNvPr>
          <p:cNvGrpSpPr/>
          <p:nvPr/>
        </p:nvGrpSpPr>
        <p:grpSpPr>
          <a:xfrm>
            <a:off x="425740" y="763539"/>
            <a:ext cx="8292517" cy="3210672"/>
            <a:chOff x="328970" y="762523"/>
            <a:chExt cx="8436189" cy="326629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4C85239A-A984-06A4-2F82-2F2A21732BB7}"/>
                </a:ext>
              </a:extLst>
            </p:cNvPr>
            <p:cNvSpPr/>
            <p:nvPr/>
          </p:nvSpPr>
          <p:spPr>
            <a:xfrm>
              <a:off x="761193" y="906988"/>
              <a:ext cx="1222979" cy="36911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2">
                      <a:lumMod val="10000"/>
                    </a:schemeClr>
                  </a:solidFill>
                  <a:highlight>
                    <a:srgbClr val="E6EFFA"/>
                  </a:highlight>
                </a:rPr>
                <a:t> Sales Order .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4A28CB15-FA90-CD56-638E-BCC7C6B52CDD}"/>
                </a:ext>
              </a:extLst>
            </p:cNvPr>
            <p:cNvSpPr/>
            <p:nvPr/>
          </p:nvSpPr>
          <p:spPr>
            <a:xfrm>
              <a:off x="1741701" y="1800606"/>
              <a:ext cx="1222979" cy="36911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Production Plan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B37C314-5675-3964-BA68-3EF909B223A0}"/>
                </a:ext>
              </a:extLst>
            </p:cNvPr>
            <p:cNvSpPr/>
            <p:nvPr/>
          </p:nvSpPr>
          <p:spPr>
            <a:xfrm>
              <a:off x="3563124" y="1797570"/>
              <a:ext cx="1222979" cy="36911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Work Order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4BA50AA-811A-42E4-CE16-CE9703FE1C7D}"/>
                </a:ext>
              </a:extLst>
            </p:cNvPr>
            <p:cNvSpPr/>
            <p:nvPr/>
          </p:nvSpPr>
          <p:spPr>
            <a:xfrm>
              <a:off x="5389429" y="1797570"/>
              <a:ext cx="1222979" cy="36911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Job Card / Operation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D957A04-324F-AB49-E25E-F60F76446E69}"/>
                </a:ext>
              </a:extLst>
            </p:cNvPr>
            <p:cNvSpPr/>
            <p:nvPr/>
          </p:nvSpPr>
          <p:spPr>
            <a:xfrm>
              <a:off x="3349021" y="2642252"/>
              <a:ext cx="1222979" cy="36911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Complete Job Card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CD2F8FB-8139-F22E-73A7-1AB832A59DBA}"/>
                </a:ext>
              </a:extLst>
            </p:cNvPr>
            <p:cNvSpPr/>
            <p:nvPr/>
          </p:nvSpPr>
          <p:spPr>
            <a:xfrm>
              <a:off x="5119758" y="2642252"/>
              <a:ext cx="1222979" cy="36911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Complete Work Order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EE3092C-87E2-4493-DA7A-3598DE74BBAD}"/>
                </a:ext>
              </a:extLst>
            </p:cNvPr>
            <p:cNvSpPr/>
            <p:nvPr/>
          </p:nvSpPr>
          <p:spPr>
            <a:xfrm>
              <a:off x="4133513" y="3431454"/>
              <a:ext cx="1222979" cy="36911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Delivery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CBC735F-7358-5D6B-822B-5C4E928C09A0}"/>
                </a:ext>
              </a:extLst>
            </p:cNvPr>
            <p:cNvSpPr/>
            <p:nvPr/>
          </p:nvSpPr>
          <p:spPr>
            <a:xfrm>
              <a:off x="7542180" y="3431453"/>
              <a:ext cx="1222979" cy="36911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Invoice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D79BFDB-4A08-3C93-1F7C-C4BFBEDAA3B6}"/>
                </a:ext>
              </a:extLst>
            </p:cNvPr>
            <p:cNvSpPr/>
            <p:nvPr/>
          </p:nvSpPr>
          <p:spPr>
            <a:xfrm>
              <a:off x="6908042" y="2648411"/>
              <a:ext cx="1212813" cy="36295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Stock transfer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BE1735B8-2880-5AB8-E665-51727BB381A6}"/>
                </a:ext>
              </a:extLst>
            </p:cNvPr>
            <p:cNvSpPr/>
            <p:nvPr/>
          </p:nvSpPr>
          <p:spPr>
            <a:xfrm>
              <a:off x="5892284" y="3431453"/>
              <a:ext cx="1222979" cy="36911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Pick &amp; Pack</a:t>
              </a:r>
            </a:p>
          </p:txBody>
        </p:sp>
        <p:sp>
          <p:nvSpPr>
            <p:cNvPr id="1676" name="Rectangle: Rounded Corners 1675">
              <a:extLst>
                <a:ext uri="{FF2B5EF4-FFF2-40B4-BE49-F238E27FC236}">
                  <a16:creationId xmlns:a16="http://schemas.microsoft.com/office/drawing/2014/main" id="{294019C2-9EB5-5249-E4C0-3D407B847BD0}"/>
                </a:ext>
              </a:extLst>
            </p:cNvPr>
            <p:cNvSpPr/>
            <p:nvPr/>
          </p:nvSpPr>
          <p:spPr>
            <a:xfrm rot="16200000" flipH="1">
              <a:off x="98529" y="3498696"/>
              <a:ext cx="768478" cy="29177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/>
                <a:t>Distribute</a:t>
              </a:r>
            </a:p>
          </p:txBody>
        </p:sp>
        <p:sp>
          <p:nvSpPr>
            <p:cNvPr id="1677" name="Rectangle: Rounded Corners 1676">
              <a:extLst>
                <a:ext uri="{FF2B5EF4-FFF2-40B4-BE49-F238E27FC236}">
                  <a16:creationId xmlns:a16="http://schemas.microsoft.com/office/drawing/2014/main" id="{9330BA71-D192-985A-69EF-C69BC4A97EB3}"/>
                </a:ext>
              </a:extLst>
            </p:cNvPr>
            <p:cNvSpPr/>
            <p:nvPr/>
          </p:nvSpPr>
          <p:spPr>
            <a:xfrm rot="16200000" flipH="1">
              <a:off x="98528" y="2680925"/>
              <a:ext cx="768481" cy="29177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/>
                <a:t>Execute</a:t>
              </a:r>
            </a:p>
          </p:txBody>
        </p:sp>
        <p:sp>
          <p:nvSpPr>
            <p:cNvPr id="1678" name="Rectangle: Rounded Corners 1677">
              <a:extLst>
                <a:ext uri="{FF2B5EF4-FFF2-40B4-BE49-F238E27FC236}">
                  <a16:creationId xmlns:a16="http://schemas.microsoft.com/office/drawing/2014/main" id="{CBA3946B-CA3F-11DD-50FD-7C2F751A7AC1}"/>
                </a:ext>
              </a:extLst>
            </p:cNvPr>
            <p:cNvSpPr/>
            <p:nvPr/>
          </p:nvSpPr>
          <p:spPr>
            <a:xfrm rot="16200000" flipH="1">
              <a:off x="90615" y="1839278"/>
              <a:ext cx="768481" cy="29177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/>
                <a:t>Plan</a:t>
              </a:r>
            </a:p>
          </p:txBody>
        </p:sp>
        <p:sp>
          <p:nvSpPr>
            <p:cNvPr id="1679" name="Rectangle: Rounded Corners 1678">
              <a:extLst>
                <a:ext uri="{FF2B5EF4-FFF2-40B4-BE49-F238E27FC236}">
                  <a16:creationId xmlns:a16="http://schemas.microsoft.com/office/drawing/2014/main" id="{4B6D2D14-ECAC-3E85-512A-2719D3B8B06D}"/>
                </a:ext>
              </a:extLst>
            </p:cNvPr>
            <p:cNvSpPr/>
            <p:nvPr/>
          </p:nvSpPr>
          <p:spPr>
            <a:xfrm rot="16200000" flipH="1">
              <a:off x="90619" y="1000876"/>
              <a:ext cx="768476" cy="29177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/>
                <a:t>Intake</a:t>
              </a:r>
            </a:p>
          </p:txBody>
        </p:sp>
        <p:cxnSp>
          <p:nvCxnSpPr>
            <p:cNvPr id="1706" name="Connector: Elbow 1705">
              <a:extLst>
                <a:ext uri="{FF2B5EF4-FFF2-40B4-BE49-F238E27FC236}">
                  <a16:creationId xmlns:a16="http://schemas.microsoft.com/office/drawing/2014/main" id="{3D9F4E04-74DF-9CAF-DC37-3A84C3D89A7B}"/>
                </a:ext>
              </a:extLst>
            </p:cNvPr>
            <p:cNvCxnSpPr>
              <a:stCxn id="2" idx="2"/>
              <a:endCxn id="3" idx="1"/>
            </p:cNvCxnSpPr>
            <p:nvPr/>
          </p:nvCxnSpPr>
          <p:spPr>
            <a:xfrm rot="16200000" flipH="1">
              <a:off x="1202662" y="1446125"/>
              <a:ext cx="709060" cy="3690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8" name="Connector: Elbow 1707">
              <a:extLst>
                <a:ext uri="{FF2B5EF4-FFF2-40B4-BE49-F238E27FC236}">
                  <a16:creationId xmlns:a16="http://schemas.microsoft.com/office/drawing/2014/main" id="{1C20414B-20DF-DBC8-561D-0B196DA6C3BD}"/>
                </a:ext>
              </a:extLst>
            </p:cNvPr>
            <p:cNvCxnSpPr>
              <a:stCxn id="4" idx="2"/>
              <a:endCxn id="6" idx="1"/>
            </p:cNvCxnSpPr>
            <p:nvPr/>
          </p:nvCxnSpPr>
          <p:spPr>
            <a:xfrm rot="5400000">
              <a:off x="3431756" y="2083952"/>
              <a:ext cx="660124" cy="825593"/>
            </a:xfrm>
            <a:prstGeom prst="bentConnector4">
              <a:avLst>
                <a:gd name="adj1" fmla="val 36021"/>
                <a:gd name="adj2" fmla="val 1276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0" name="Straight Arrow Connector 1709">
              <a:extLst>
                <a:ext uri="{FF2B5EF4-FFF2-40B4-BE49-F238E27FC236}">
                  <a16:creationId xmlns:a16="http://schemas.microsoft.com/office/drawing/2014/main" id="{05E18A61-AD74-1F31-F083-993F925EAED8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 flipV="1">
              <a:off x="2964680" y="1982128"/>
              <a:ext cx="598444" cy="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2" name="Straight Arrow Connector 1711">
              <a:extLst>
                <a:ext uri="{FF2B5EF4-FFF2-40B4-BE49-F238E27FC236}">
                  <a16:creationId xmlns:a16="http://schemas.microsoft.com/office/drawing/2014/main" id="{20B2D4C9-4640-8BAC-B2B6-2CF1D6860A0C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572000" y="2826810"/>
              <a:ext cx="547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4" name="Connector: Elbow 1713">
              <a:extLst>
                <a:ext uri="{FF2B5EF4-FFF2-40B4-BE49-F238E27FC236}">
                  <a16:creationId xmlns:a16="http://schemas.microsoft.com/office/drawing/2014/main" id="{F11BD38F-7FCA-6C1C-BCA1-EB4BC4A15193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5400000">
              <a:off x="4630059" y="2514823"/>
              <a:ext cx="604643" cy="1597735"/>
            </a:xfrm>
            <a:prstGeom prst="bentConnector4">
              <a:avLst>
                <a:gd name="adj1" fmla="val 34738"/>
                <a:gd name="adj2" fmla="val 114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Straight Arrow Connector 1721">
              <a:extLst>
                <a:ext uri="{FF2B5EF4-FFF2-40B4-BE49-F238E27FC236}">
                  <a16:creationId xmlns:a16="http://schemas.microsoft.com/office/drawing/2014/main" id="{B39A9983-9AAD-F3D8-FB55-8C1BB29F9E87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4786103" y="1982128"/>
              <a:ext cx="603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Straight Arrow Connector 1724">
              <a:extLst>
                <a:ext uri="{FF2B5EF4-FFF2-40B4-BE49-F238E27FC236}">
                  <a16:creationId xmlns:a16="http://schemas.microsoft.com/office/drawing/2014/main" id="{4AEE69E6-46C3-596A-9B43-9D4BAA9A67F6}"/>
                </a:ext>
              </a:extLst>
            </p:cNvPr>
            <p:cNvCxnSpPr>
              <a:cxnSpLocks/>
              <a:stCxn id="8" idx="3"/>
              <a:endCxn id="26" idx="1"/>
            </p:cNvCxnSpPr>
            <p:nvPr/>
          </p:nvCxnSpPr>
          <p:spPr>
            <a:xfrm flipV="1">
              <a:off x="5356492" y="3616011"/>
              <a:ext cx="5357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Straight Arrow Connector 1727">
              <a:extLst>
                <a:ext uri="{FF2B5EF4-FFF2-40B4-BE49-F238E27FC236}">
                  <a16:creationId xmlns:a16="http://schemas.microsoft.com/office/drawing/2014/main" id="{DFB5A0A4-D2B2-E8FF-3925-9D340C86D46D}"/>
                </a:ext>
              </a:extLst>
            </p:cNvPr>
            <p:cNvCxnSpPr>
              <a:cxnSpLocks/>
              <a:stCxn id="7" idx="3"/>
              <a:endCxn id="18" idx="1"/>
            </p:cNvCxnSpPr>
            <p:nvPr/>
          </p:nvCxnSpPr>
          <p:spPr>
            <a:xfrm>
              <a:off x="6342737" y="2826810"/>
              <a:ext cx="565305" cy="3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4" name="Straight Arrow Connector 1733">
              <a:extLst>
                <a:ext uri="{FF2B5EF4-FFF2-40B4-BE49-F238E27FC236}">
                  <a16:creationId xmlns:a16="http://schemas.microsoft.com/office/drawing/2014/main" id="{374101F9-3428-B0ED-0849-59531FFF38A1}"/>
                </a:ext>
              </a:extLst>
            </p:cNvPr>
            <p:cNvCxnSpPr>
              <a:cxnSpLocks/>
              <a:stCxn id="26" idx="3"/>
              <a:endCxn id="10" idx="1"/>
            </p:cNvCxnSpPr>
            <p:nvPr/>
          </p:nvCxnSpPr>
          <p:spPr>
            <a:xfrm>
              <a:off x="7115263" y="3616011"/>
              <a:ext cx="426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5" name="Group 1744">
              <a:extLst>
                <a:ext uri="{FF2B5EF4-FFF2-40B4-BE49-F238E27FC236}">
                  <a16:creationId xmlns:a16="http://schemas.microsoft.com/office/drawing/2014/main" id="{93F0DD80-99C1-8598-6359-B23700FCFEE4}"/>
                </a:ext>
              </a:extLst>
            </p:cNvPr>
            <p:cNvGrpSpPr/>
            <p:nvPr/>
          </p:nvGrpSpPr>
          <p:grpSpPr>
            <a:xfrm>
              <a:off x="1073308" y="3558764"/>
              <a:ext cx="2128735" cy="276999"/>
              <a:chOff x="5894951" y="958700"/>
              <a:chExt cx="2128735" cy="276999"/>
            </a:xfrm>
          </p:grpSpPr>
          <p:sp>
            <p:nvSpPr>
              <p:cNvPr id="1737" name="Oval 1736">
                <a:extLst>
                  <a:ext uri="{FF2B5EF4-FFF2-40B4-BE49-F238E27FC236}">
                    <a16:creationId xmlns:a16="http://schemas.microsoft.com/office/drawing/2014/main" id="{0ADF2AA2-A457-21BB-24CD-9BD6935D3410}"/>
                  </a:ext>
                </a:extLst>
              </p:cNvPr>
              <p:cNvSpPr/>
              <p:nvPr/>
            </p:nvSpPr>
            <p:spPr>
              <a:xfrm>
                <a:off x="5894951" y="1023240"/>
                <a:ext cx="154953" cy="147920"/>
              </a:xfrm>
              <a:prstGeom prst="ellipse">
                <a:avLst/>
              </a:prstGeom>
              <a:solidFill>
                <a:srgbClr val="225A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8" name="Oval 1737">
                <a:extLst>
                  <a:ext uri="{FF2B5EF4-FFF2-40B4-BE49-F238E27FC236}">
                    <a16:creationId xmlns:a16="http://schemas.microsoft.com/office/drawing/2014/main" id="{7960F342-BCAB-F987-346A-CAEE722EC2D2}"/>
                  </a:ext>
                </a:extLst>
              </p:cNvPr>
              <p:cNvSpPr/>
              <p:nvPr/>
            </p:nvSpPr>
            <p:spPr>
              <a:xfrm>
                <a:off x="7067904" y="1026171"/>
                <a:ext cx="154953" cy="14792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9" name="TextBox 1738">
                <a:extLst>
                  <a:ext uri="{FF2B5EF4-FFF2-40B4-BE49-F238E27FC236}">
                    <a16:creationId xmlns:a16="http://schemas.microsoft.com/office/drawing/2014/main" id="{403AEB93-F9FF-A449-4C25-63E65C623833}"/>
                  </a:ext>
                </a:extLst>
              </p:cNvPr>
              <p:cNvSpPr txBox="1"/>
              <p:nvPr/>
            </p:nvSpPr>
            <p:spPr>
              <a:xfrm>
                <a:off x="6033577" y="958700"/>
                <a:ext cx="7997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Quality</a:t>
                </a:r>
              </a:p>
            </p:txBody>
          </p:sp>
          <p:sp>
            <p:nvSpPr>
              <p:cNvPr id="1740" name="TextBox 1739">
                <a:extLst>
                  <a:ext uri="{FF2B5EF4-FFF2-40B4-BE49-F238E27FC236}">
                    <a16:creationId xmlns:a16="http://schemas.microsoft.com/office/drawing/2014/main" id="{6FD24E87-2686-E66F-0ACE-527F55AADD18}"/>
                  </a:ext>
                </a:extLst>
              </p:cNvPr>
              <p:cNvSpPr txBox="1"/>
              <p:nvPr/>
            </p:nvSpPr>
            <p:spPr>
              <a:xfrm>
                <a:off x="7223918" y="958700"/>
                <a:ext cx="7997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Batch</a:t>
                </a:r>
              </a:p>
            </p:txBody>
          </p:sp>
        </p:grpSp>
        <p:sp>
          <p:nvSpPr>
            <p:cNvPr id="1741" name="Oval 1740">
              <a:extLst>
                <a:ext uri="{FF2B5EF4-FFF2-40B4-BE49-F238E27FC236}">
                  <a16:creationId xmlns:a16="http://schemas.microsoft.com/office/drawing/2014/main" id="{79704578-3F43-1F7D-CAFA-2DC260AFD49D}"/>
                </a:ext>
              </a:extLst>
            </p:cNvPr>
            <p:cNvSpPr/>
            <p:nvPr/>
          </p:nvSpPr>
          <p:spPr>
            <a:xfrm>
              <a:off x="5200501" y="3263118"/>
              <a:ext cx="283258" cy="2704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</a:p>
          </p:txBody>
        </p:sp>
        <p:sp>
          <p:nvSpPr>
            <p:cNvPr id="1742" name="Oval 1741">
              <a:extLst>
                <a:ext uri="{FF2B5EF4-FFF2-40B4-BE49-F238E27FC236}">
                  <a16:creationId xmlns:a16="http://schemas.microsoft.com/office/drawing/2014/main" id="{762962FD-6AE6-B86B-5A56-FCA0C1F261AE}"/>
                </a:ext>
              </a:extLst>
            </p:cNvPr>
            <p:cNvSpPr/>
            <p:nvPr/>
          </p:nvSpPr>
          <p:spPr>
            <a:xfrm>
              <a:off x="6064003" y="2402586"/>
              <a:ext cx="283258" cy="2704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</a:p>
          </p:txBody>
        </p:sp>
        <p:sp>
          <p:nvSpPr>
            <p:cNvPr id="1743" name="Oval 1742">
              <a:extLst>
                <a:ext uri="{FF2B5EF4-FFF2-40B4-BE49-F238E27FC236}">
                  <a16:creationId xmlns:a16="http://schemas.microsoft.com/office/drawing/2014/main" id="{D66DDD43-8F91-707C-C083-E9E8DED84CD6}"/>
                </a:ext>
              </a:extLst>
            </p:cNvPr>
            <p:cNvSpPr/>
            <p:nvPr/>
          </p:nvSpPr>
          <p:spPr>
            <a:xfrm>
              <a:off x="6291832" y="2402585"/>
              <a:ext cx="283258" cy="27040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</a:t>
              </a:r>
            </a:p>
          </p:txBody>
        </p:sp>
        <p:sp>
          <p:nvSpPr>
            <p:cNvPr id="1744" name="Oval 1743">
              <a:extLst>
                <a:ext uri="{FF2B5EF4-FFF2-40B4-BE49-F238E27FC236}">
                  <a16:creationId xmlns:a16="http://schemas.microsoft.com/office/drawing/2014/main" id="{BCD40AF1-C18A-0EF8-701D-E872C8B16CD7}"/>
                </a:ext>
              </a:extLst>
            </p:cNvPr>
            <p:cNvSpPr/>
            <p:nvPr/>
          </p:nvSpPr>
          <p:spPr>
            <a:xfrm>
              <a:off x="7975026" y="2436549"/>
              <a:ext cx="283258" cy="2704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</a:p>
          </p:txBody>
        </p:sp>
        <p:sp>
          <p:nvSpPr>
            <p:cNvPr id="1746" name="Rounded Rectangle 10">
              <a:extLst>
                <a:ext uri="{FF2B5EF4-FFF2-40B4-BE49-F238E27FC236}">
                  <a16:creationId xmlns:a16="http://schemas.microsoft.com/office/drawing/2014/main" id="{9428DDB4-D12B-815C-876D-5E3CB59B0F42}"/>
                </a:ext>
              </a:extLst>
            </p:cNvPr>
            <p:cNvSpPr/>
            <p:nvPr/>
          </p:nvSpPr>
          <p:spPr>
            <a:xfrm>
              <a:off x="1741700" y="1343575"/>
              <a:ext cx="4870707" cy="2866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accent2"/>
                  </a:solidFill>
                </a:rPr>
                <a:t>Auto Material Request (Cust provided request, Pur request, Material issue request) </a:t>
              </a:r>
            </a:p>
          </p:txBody>
        </p:sp>
        <p:cxnSp>
          <p:nvCxnSpPr>
            <p:cNvPr id="1748" name="Straight Arrow Connector 1747">
              <a:extLst>
                <a:ext uri="{FF2B5EF4-FFF2-40B4-BE49-F238E27FC236}">
                  <a16:creationId xmlns:a16="http://schemas.microsoft.com/office/drawing/2014/main" id="{69E2D736-45FE-6CC2-969A-962C3166A53E}"/>
                </a:ext>
              </a:extLst>
            </p:cNvPr>
            <p:cNvCxnSpPr>
              <a:cxnSpLocks/>
              <a:stCxn id="4" idx="0"/>
              <a:endCxn id="1746" idx="2"/>
            </p:cNvCxnSpPr>
            <p:nvPr/>
          </p:nvCxnSpPr>
          <p:spPr>
            <a:xfrm flipV="1">
              <a:off x="4174614" y="1630199"/>
              <a:ext cx="2440" cy="167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1" name="Oval 1750">
              <a:extLst>
                <a:ext uri="{FF2B5EF4-FFF2-40B4-BE49-F238E27FC236}">
                  <a16:creationId xmlns:a16="http://schemas.microsoft.com/office/drawing/2014/main" id="{650A8F35-0113-5D98-2341-25141585CD8B}"/>
                </a:ext>
              </a:extLst>
            </p:cNvPr>
            <p:cNvSpPr/>
            <p:nvPr/>
          </p:nvSpPr>
          <p:spPr>
            <a:xfrm>
              <a:off x="6181845" y="1119176"/>
              <a:ext cx="283258" cy="2704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Q</a:t>
              </a:r>
            </a:p>
          </p:txBody>
        </p:sp>
        <p:sp>
          <p:nvSpPr>
            <p:cNvPr id="1752" name="Oval 1751">
              <a:extLst>
                <a:ext uri="{FF2B5EF4-FFF2-40B4-BE49-F238E27FC236}">
                  <a16:creationId xmlns:a16="http://schemas.microsoft.com/office/drawing/2014/main" id="{4210C8F0-282F-0B5C-7889-614177F567D3}"/>
                </a:ext>
              </a:extLst>
            </p:cNvPr>
            <p:cNvSpPr/>
            <p:nvPr/>
          </p:nvSpPr>
          <p:spPr>
            <a:xfrm>
              <a:off x="6409674" y="1119175"/>
              <a:ext cx="283258" cy="27040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60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081569-C59F-FEC2-5021-B163EB885F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4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196E1B-939C-D49C-9E85-9D10A31291EE}"/>
              </a:ext>
            </a:extLst>
          </p:cNvPr>
          <p:cNvGrpSpPr/>
          <p:nvPr/>
        </p:nvGrpSpPr>
        <p:grpSpPr>
          <a:xfrm>
            <a:off x="875924" y="1161621"/>
            <a:ext cx="7642635" cy="3225205"/>
            <a:chOff x="277559" y="833519"/>
            <a:chExt cx="8588182" cy="3624227"/>
          </a:xfrm>
        </p:grpSpPr>
        <p:cxnSp>
          <p:nvCxnSpPr>
            <p:cNvPr id="4836" name="Google Shape;4836;p41"/>
            <p:cNvCxnSpPr/>
            <p:nvPr/>
          </p:nvCxnSpPr>
          <p:spPr>
            <a:xfrm>
              <a:off x="298533" y="2784332"/>
              <a:ext cx="823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38" name="Google Shape;4838;p41"/>
            <p:cNvSpPr/>
            <p:nvPr/>
          </p:nvSpPr>
          <p:spPr>
            <a:xfrm>
              <a:off x="277559" y="3091729"/>
              <a:ext cx="17892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39" name="Google Shape;4839;p41"/>
            <p:cNvSpPr/>
            <p:nvPr/>
          </p:nvSpPr>
          <p:spPr>
            <a:xfrm>
              <a:off x="4482514" y="3091718"/>
              <a:ext cx="196812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40" name="Google Shape;4840;p41"/>
            <p:cNvSpPr/>
            <p:nvPr/>
          </p:nvSpPr>
          <p:spPr>
            <a:xfrm>
              <a:off x="6629726" y="1353922"/>
              <a:ext cx="196812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41" name="Google Shape;4841;p41"/>
            <p:cNvSpPr/>
            <p:nvPr/>
          </p:nvSpPr>
          <p:spPr>
            <a:xfrm>
              <a:off x="2424758" y="1353932"/>
              <a:ext cx="17892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42" name="Google Shape;4842;p41"/>
            <p:cNvSpPr txBox="1"/>
            <p:nvPr/>
          </p:nvSpPr>
          <p:spPr>
            <a:xfrm>
              <a:off x="339203" y="3364431"/>
              <a:ext cx="1789200" cy="538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400"/>
                </a:spcAft>
                <a:buNone/>
              </a:pPr>
              <a:r>
                <a:rPr lang="en" sz="1200" spc="1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Automated Workflows which reduces </a:t>
              </a:r>
              <a:r>
                <a:rPr lang="en" sz="1600" b="1" spc="1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30%</a:t>
              </a:r>
              <a:r>
                <a:rPr lang="en" sz="1200" spc="1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human effort</a:t>
              </a:r>
            </a:p>
          </p:txBody>
        </p:sp>
        <p:sp>
          <p:nvSpPr>
            <p:cNvPr id="4843" name="Google Shape;4843;p41"/>
            <p:cNvSpPr txBox="1"/>
            <p:nvPr/>
          </p:nvSpPr>
          <p:spPr>
            <a:xfrm>
              <a:off x="4695262" y="3362918"/>
              <a:ext cx="17892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spcAft>
                  <a:spcPts val="400"/>
                </a:spcAft>
                <a:buNone/>
                <a:defRPr sz="800" spc="10">
                  <a:solidFill>
                    <a:schemeClr val="dk1"/>
                  </a:solidFill>
                  <a:latin typeface="Roboto"/>
                  <a:ea typeface="Roboto"/>
                  <a:cs typeface="Roboto"/>
                </a:defRPr>
              </a:lvl1pPr>
            </a:lstStyle>
            <a:p>
              <a:r>
                <a:rPr lang="en" sz="1200" dirty="0">
                  <a:sym typeface="Roboto"/>
                </a:rPr>
                <a:t>Increase resource utilization by </a:t>
              </a:r>
              <a:r>
                <a:rPr lang="en" sz="1400" b="1" dirty="0">
                  <a:sym typeface="Roboto"/>
                </a:rPr>
                <a:t>25%</a:t>
              </a:r>
              <a:endParaRPr sz="1400" b="1" dirty="0">
                <a:sym typeface="Roboto"/>
              </a:endParaRPr>
            </a:p>
          </p:txBody>
        </p:sp>
        <p:sp>
          <p:nvSpPr>
            <p:cNvPr id="4844" name="Google Shape;4844;p41"/>
            <p:cNvSpPr txBox="1"/>
            <p:nvPr/>
          </p:nvSpPr>
          <p:spPr>
            <a:xfrm>
              <a:off x="2486401" y="1626243"/>
              <a:ext cx="2339083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spcAft>
                  <a:spcPts val="400"/>
                </a:spcAft>
                <a:buNone/>
                <a:defRPr sz="800" spc="10">
                  <a:solidFill>
                    <a:schemeClr val="dk1"/>
                  </a:solidFill>
                  <a:latin typeface="Roboto"/>
                  <a:ea typeface="Roboto"/>
                  <a:cs typeface="Roboto"/>
                </a:defRPr>
              </a:lvl1pPr>
            </a:lstStyle>
            <a:p>
              <a:r>
                <a:rPr lang="en-US" sz="1200" dirty="0">
                  <a:sym typeface="Roboto"/>
                </a:rPr>
                <a:t>Effortlessly achieve </a:t>
              </a:r>
              <a:r>
                <a:rPr lang="en-US" sz="1400" b="1" dirty="0">
                  <a:sym typeface="Roboto"/>
                </a:rPr>
                <a:t>3 sigma</a:t>
              </a:r>
              <a:r>
                <a:rPr lang="en-US" sz="1200" dirty="0">
                  <a:sym typeface="Roboto"/>
                </a:rPr>
                <a:t> with statistical quality check </a:t>
              </a:r>
              <a:endParaRPr sz="1200" dirty="0">
                <a:sym typeface="Roboto"/>
              </a:endParaRPr>
            </a:p>
            <a:p>
              <a:endParaRPr sz="1200" dirty="0">
                <a:sym typeface="Roboto"/>
              </a:endParaRPr>
            </a:p>
          </p:txBody>
        </p:sp>
        <p:sp>
          <p:nvSpPr>
            <p:cNvPr id="4845" name="Google Shape;4845;p41"/>
            <p:cNvSpPr txBox="1"/>
            <p:nvPr/>
          </p:nvSpPr>
          <p:spPr>
            <a:xfrm>
              <a:off x="6360833" y="1623827"/>
              <a:ext cx="2504908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spcAft>
                  <a:spcPts val="400"/>
                </a:spcAft>
                <a:buNone/>
                <a:defRPr sz="800" spc="10">
                  <a:solidFill>
                    <a:schemeClr val="dk1"/>
                  </a:solidFill>
                  <a:latin typeface="Roboto"/>
                  <a:ea typeface="Roboto"/>
                  <a:cs typeface="Roboto"/>
                </a:defRPr>
              </a:lvl1pPr>
            </a:lstStyle>
            <a:p>
              <a:r>
                <a:rPr lang="en-IN" sz="1200" dirty="0"/>
                <a:t>Powerful and Real time analytics: Quickly identify any bottlenecks, inefficiencies, or deviations from production targets </a:t>
              </a:r>
            </a:p>
            <a:p>
              <a:endParaRPr sz="1200" dirty="0">
                <a:sym typeface="Roboto"/>
              </a:endParaRPr>
            </a:p>
          </p:txBody>
        </p:sp>
        <p:sp>
          <p:nvSpPr>
            <p:cNvPr id="4846" name="Google Shape;4846;p41"/>
            <p:cNvSpPr/>
            <p:nvPr/>
          </p:nvSpPr>
          <p:spPr>
            <a:xfrm>
              <a:off x="531107" y="833519"/>
              <a:ext cx="1282125" cy="1282130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6427" y="3592"/>
                  </a:moveTo>
                  <a:cubicBezTo>
                    <a:pt x="7939" y="3592"/>
                    <a:pt x="9168" y="4821"/>
                    <a:pt x="9168" y="6365"/>
                  </a:cubicBezTo>
                  <a:cubicBezTo>
                    <a:pt x="9168" y="7846"/>
                    <a:pt x="7908" y="9106"/>
                    <a:pt x="6427" y="9106"/>
                  </a:cubicBezTo>
                  <a:cubicBezTo>
                    <a:pt x="4883" y="9106"/>
                    <a:pt x="3655" y="7877"/>
                    <a:pt x="3655" y="6365"/>
                  </a:cubicBezTo>
                  <a:cubicBezTo>
                    <a:pt x="3655" y="4821"/>
                    <a:pt x="4883" y="3592"/>
                    <a:pt x="6427" y="3592"/>
                  </a:cubicBez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52"/>
                  </a:cubicBezTo>
                  <a:lnTo>
                    <a:pt x="5009" y="1576"/>
                  </a:lnTo>
                  <a:cubicBezTo>
                    <a:pt x="4631" y="1702"/>
                    <a:pt x="4285" y="1828"/>
                    <a:pt x="3970" y="2017"/>
                  </a:cubicBezTo>
                  <a:lnTo>
                    <a:pt x="3466" y="1513"/>
                  </a:lnTo>
                  <a:cubicBezTo>
                    <a:pt x="3308" y="1356"/>
                    <a:pt x="3088" y="1277"/>
                    <a:pt x="2867" y="1277"/>
                  </a:cubicBezTo>
                  <a:cubicBezTo>
                    <a:pt x="2647" y="1277"/>
                    <a:pt x="2426" y="1356"/>
                    <a:pt x="2269" y="1513"/>
                  </a:cubicBezTo>
                  <a:lnTo>
                    <a:pt x="1481" y="2301"/>
                  </a:lnTo>
                  <a:cubicBezTo>
                    <a:pt x="1166" y="2616"/>
                    <a:pt x="1166" y="3151"/>
                    <a:pt x="1481" y="3466"/>
                  </a:cubicBezTo>
                  <a:lnTo>
                    <a:pt x="2017" y="4002"/>
                  </a:lnTo>
                  <a:cubicBezTo>
                    <a:pt x="1796" y="4317"/>
                    <a:pt x="1701" y="4664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7"/>
                    <a:pt x="0" y="5829"/>
                  </a:cubicBezTo>
                  <a:lnTo>
                    <a:pt x="0" y="6932"/>
                  </a:lnTo>
                  <a:cubicBezTo>
                    <a:pt x="0" y="7405"/>
                    <a:pt x="347" y="7783"/>
                    <a:pt x="819" y="7783"/>
                  </a:cubicBezTo>
                  <a:lnTo>
                    <a:pt x="1575" y="7783"/>
                  </a:lnTo>
                  <a:cubicBezTo>
                    <a:pt x="1701" y="8129"/>
                    <a:pt x="1796" y="8476"/>
                    <a:pt x="2017" y="8791"/>
                  </a:cubicBezTo>
                  <a:lnTo>
                    <a:pt x="1481" y="9295"/>
                  </a:lnTo>
                  <a:cubicBezTo>
                    <a:pt x="1166" y="9610"/>
                    <a:pt x="1166" y="10177"/>
                    <a:pt x="1481" y="10492"/>
                  </a:cubicBezTo>
                  <a:lnTo>
                    <a:pt x="2269" y="11280"/>
                  </a:lnTo>
                  <a:cubicBezTo>
                    <a:pt x="2426" y="11437"/>
                    <a:pt x="2647" y="11516"/>
                    <a:pt x="2867" y="11516"/>
                  </a:cubicBezTo>
                  <a:cubicBezTo>
                    <a:pt x="3088" y="11516"/>
                    <a:pt x="3308" y="11437"/>
                    <a:pt x="3466" y="11280"/>
                  </a:cubicBezTo>
                  <a:lnTo>
                    <a:pt x="3970" y="10776"/>
                  </a:lnTo>
                  <a:cubicBezTo>
                    <a:pt x="4285" y="10965"/>
                    <a:pt x="4631" y="11091"/>
                    <a:pt x="5009" y="11185"/>
                  </a:cubicBezTo>
                  <a:lnTo>
                    <a:pt x="5009" y="11941"/>
                  </a:lnTo>
                  <a:cubicBezTo>
                    <a:pt x="5009" y="12414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414"/>
                    <a:pt x="7750" y="11941"/>
                  </a:cubicBezTo>
                  <a:lnTo>
                    <a:pt x="7750" y="11185"/>
                  </a:lnTo>
                  <a:cubicBezTo>
                    <a:pt x="8097" y="11091"/>
                    <a:pt x="8475" y="10965"/>
                    <a:pt x="8790" y="10776"/>
                  </a:cubicBezTo>
                  <a:lnTo>
                    <a:pt x="9294" y="11280"/>
                  </a:lnTo>
                  <a:cubicBezTo>
                    <a:pt x="9452" y="11437"/>
                    <a:pt x="9664" y="11516"/>
                    <a:pt x="9877" y="11516"/>
                  </a:cubicBezTo>
                  <a:cubicBezTo>
                    <a:pt x="10090" y="11516"/>
                    <a:pt x="10302" y="11437"/>
                    <a:pt x="10460" y="11280"/>
                  </a:cubicBezTo>
                  <a:lnTo>
                    <a:pt x="11247" y="10492"/>
                  </a:lnTo>
                  <a:cubicBezTo>
                    <a:pt x="11563" y="10177"/>
                    <a:pt x="11563" y="9610"/>
                    <a:pt x="11247" y="9295"/>
                  </a:cubicBezTo>
                  <a:lnTo>
                    <a:pt x="10743" y="8791"/>
                  </a:lnTo>
                  <a:cubicBezTo>
                    <a:pt x="10932" y="8476"/>
                    <a:pt x="11058" y="8129"/>
                    <a:pt x="11184" y="7783"/>
                  </a:cubicBezTo>
                  <a:lnTo>
                    <a:pt x="11941" y="7783"/>
                  </a:lnTo>
                  <a:cubicBezTo>
                    <a:pt x="12413" y="7783"/>
                    <a:pt x="12760" y="7405"/>
                    <a:pt x="12760" y="6932"/>
                  </a:cubicBezTo>
                  <a:lnTo>
                    <a:pt x="12760" y="5829"/>
                  </a:lnTo>
                  <a:cubicBezTo>
                    <a:pt x="12760" y="5325"/>
                    <a:pt x="12350" y="4979"/>
                    <a:pt x="11941" y="4979"/>
                  </a:cubicBezTo>
                  <a:lnTo>
                    <a:pt x="11184" y="4979"/>
                  </a:lnTo>
                  <a:cubicBezTo>
                    <a:pt x="11058" y="4632"/>
                    <a:pt x="10932" y="4254"/>
                    <a:pt x="10743" y="3939"/>
                  </a:cubicBezTo>
                  <a:lnTo>
                    <a:pt x="11247" y="3435"/>
                  </a:lnTo>
                  <a:cubicBezTo>
                    <a:pt x="11563" y="3120"/>
                    <a:pt x="11563" y="2553"/>
                    <a:pt x="11247" y="2238"/>
                  </a:cubicBezTo>
                  <a:lnTo>
                    <a:pt x="10460" y="1450"/>
                  </a:lnTo>
                  <a:cubicBezTo>
                    <a:pt x="10302" y="1293"/>
                    <a:pt x="10090" y="1214"/>
                    <a:pt x="9877" y="1214"/>
                  </a:cubicBezTo>
                  <a:cubicBezTo>
                    <a:pt x="9664" y="1214"/>
                    <a:pt x="9452" y="1293"/>
                    <a:pt x="9294" y="1450"/>
                  </a:cubicBezTo>
                  <a:lnTo>
                    <a:pt x="8790" y="1986"/>
                  </a:lnTo>
                  <a:cubicBezTo>
                    <a:pt x="8475" y="1765"/>
                    <a:pt x="8097" y="1671"/>
                    <a:pt x="7750" y="1545"/>
                  </a:cubicBezTo>
                  <a:lnTo>
                    <a:pt x="7750" y="852"/>
                  </a:lnTo>
                  <a:cubicBezTo>
                    <a:pt x="7750" y="379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41"/>
            <p:cNvSpPr/>
            <p:nvPr/>
          </p:nvSpPr>
          <p:spPr>
            <a:xfrm>
              <a:off x="1100334" y="2709216"/>
              <a:ext cx="143651" cy="143651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cubicBezTo>
                    <a:pt x="0" y="2123"/>
                    <a:pt x="617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6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41"/>
            <p:cNvSpPr/>
            <p:nvPr/>
          </p:nvSpPr>
          <p:spPr>
            <a:xfrm>
              <a:off x="5394749" y="2709216"/>
              <a:ext cx="143651" cy="143651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0"/>
                  </a:moveTo>
                  <a:cubicBezTo>
                    <a:pt x="616" y="0"/>
                    <a:pt x="0" y="616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6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41"/>
            <p:cNvSpPr/>
            <p:nvPr/>
          </p:nvSpPr>
          <p:spPr>
            <a:xfrm>
              <a:off x="3246930" y="2709216"/>
              <a:ext cx="144857" cy="143651"/>
            </a:xfrm>
            <a:custGeom>
              <a:avLst/>
              <a:gdLst/>
              <a:ahLst/>
              <a:cxnLst/>
              <a:rect l="l" t="t" r="r" b="b"/>
              <a:pathLst>
                <a:path w="2763" h="2740" extrusionOk="0">
                  <a:moveTo>
                    <a:pt x="1393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93" y="2739"/>
                  </a:cubicBezTo>
                  <a:cubicBezTo>
                    <a:pt x="2146" y="2739"/>
                    <a:pt x="2763" y="2123"/>
                    <a:pt x="2763" y="1370"/>
                  </a:cubicBezTo>
                  <a:cubicBezTo>
                    <a:pt x="2763" y="616"/>
                    <a:pt x="2146" y="0"/>
                    <a:pt x="1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41"/>
            <p:cNvSpPr/>
            <p:nvPr/>
          </p:nvSpPr>
          <p:spPr>
            <a:xfrm>
              <a:off x="7541960" y="2709216"/>
              <a:ext cx="143651" cy="143651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0"/>
                  </a:moveTo>
                  <a:cubicBezTo>
                    <a:pt x="594" y="0"/>
                    <a:pt x="0" y="616"/>
                    <a:pt x="0" y="1370"/>
                  </a:cubicBezTo>
                  <a:cubicBezTo>
                    <a:pt x="0" y="2123"/>
                    <a:pt x="594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6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41"/>
            <p:cNvSpPr/>
            <p:nvPr/>
          </p:nvSpPr>
          <p:spPr>
            <a:xfrm>
              <a:off x="784308" y="1077695"/>
              <a:ext cx="775800" cy="793500"/>
            </a:xfrm>
            <a:prstGeom prst="wedgeEllipseCallout">
              <a:avLst>
                <a:gd name="adj1" fmla="val 635"/>
                <a:gd name="adj2" fmla="val 10283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52" name="Google Shape;4852;p41"/>
            <p:cNvGrpSpPr/>
            <p:nvPr/>
          </p:nvGrpSpPr>
          <p:grpSpPr>
            <a:xfrm>
              <a:off x="1012127" y="1314451"/>
              <a:ext cx="320046" cy="320026"/>
              <a:chOff x="-59470075" y="3308975"/>
              <a:chExt cx="318200" cy="316075"/>
            </a:xfrm>
          </p:grpSpPr>
          <p:sp>
            <p:nvSpPr>
              <p:cNvPr id="4853" name="Google Shape;4853;p41"/>
              <p:cNvSpPr/>
              <p:nvPr/>
            </p:nvSpPr>
            <p:spPr>
              <a:xfrm>
                <a:off x="-59403925" y="3522625"/>
                <a:ext cx="212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820" extrusionOk="0">
                    <a:moveTo>
                      <a:pt x="0" y="1"/>
                    </a:moveTo>
                    <a:lnTo>
                      <a:pt x="0" y="820"/>
                    </a:lnTo>
                    <a:lnTo>
                      <a:pt x="851" y="82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41"/>
              <p:cNvSpPr/>
              <p:nvPr/>
            </p:nvSpPr>
            <p:spPr>
              <a:xfrm>
                <a:off x="-59362175" y="3522625"/>
                <a:ext cx="205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0" extrusionOk="0">
                    <a:moveTo>
                      <a:pt x="0" y="1"/>
                    </a:moveTo>
                    <a:lnTo>
                      <a:pt x="0" y="820"/>
                    </a:lnTo>
                    <a:lnTo>
                      <a:pt x="819" y="820"/>
                    </a:lnTo>
                    <a:lnTo>
                      <a:pt x="8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41"/>
              <p:cNvSpPr/>
              <p:nvPr/>
            </p:nvSpPr>
            <p:spPr>
              <a:xfrm>
                <a:off x="-59321225" y="3522625"/>
                <a:ext cx="205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0" extrusionOk="0">
                    <a:moveTo>
                      <a:pt x="0" y="1"/>
                    </a:moveTo>
                    <a:lnTo>
                      <a:pt x="0" y="820"/>
                    </a:lnTo>
                    <a:lnTo>
                      <a:pt x="820" y="820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41"/>
              <p:cNvSpPr/>
              <p:nvPr/>
            </p:nvSpPr>
            <p:spPr>
              <a:xfrm>
                <a:off x="-59279475" y="3522625"/>
                <a:ext cx="205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0" extrusionOk="0">
                    <a:moveTo>
                      <a:pt x="0" y="1"/>
                    </a:moveTo>
                    <a:lnTo>
                      <a:pt x="0" y="820"/>
                    </a:lnTo>
                    <a:lnTo>
                      <a:pt x="819" y="820"/>
                    </a:lnTo>
                    <a:lnTo>
                      <a:pt x="8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41"/>
              <p:cNvSpPr/>
              <p:nvPr/>
            </p:nvSpPr>
            <p:spPr>
              <a:xfrm>
                <a:off x="-59470075" y="3418825"/>
                <a:ext cx="317425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12697" h="8249" extrusionOk="0">
                    <a:moveTo>
                      <a:pt x="10523" y="3334"/>
                    </a:moveTo>
                    <a:cubicBezTo>
                      <a:pt x="10775" y="3334"/>
                      <a:pt x="10932" y="3523"/>
                      <a:pt x="10932" y="3775"/>
                    </a:cubicBezTo>
                    <a:lnTo>
                      <a:pt x="10932" y="5413"/>
                    </a:lnTo>
                    <a:cubicBezTo>
                      <a:pt x="10932" y="5665"/>
                      <a:pt x="10712" y="5854"/>
                      <a:pt x="10523" y="5854"/>
                    </a:cubicBezTo>
                    <a:lnTo>
                      <a:pt x="2268" y="5854"/>
                    </a:lnTo>
                    <a:cubicBezTo>
                      <a:pt x="2016" y="5854"/>
                      <a:pt x="1827" y="5665"/>
                      <a:pt x="1827" y="5413"/>
                    </a:cubicBezTo>
                    <a:lnTo>
                      <a:pt x="1827" y="3775"/>
                    </a:lnTo>
                    <a:cubicBezTo>
                      <a:pt x="1827" y="3523"/>
                      <a:pt x="2016" y="3334"/>
                      <a:pt x="2268" y="3334"/>
                    </a:cubicBezTo>
                    <a:close/>
                    <a:moveTo>
                      <a:pt x="2893" y="1"/>
                    </a:moveTo>
                    <a:cubicBezTo>
                      <a:pt x="2822" y="1"/>
                      <a:pt x="2748" y="18"/>
                      <a:pt x="2678" y="57"/>
                    </a:cubicBezTo>
                    <a:lnTo>
                      <a:pt x="221" y="1727"/>
                    </a:lnTo>
                    <a:cubicBezTo>
                      <a:pt x="95" y="1790"/>
                      <a:pt x="0" y="1916"/>
                      <a:pt x="0" y="2073"/>
                    </a:cubicBezTo>
                    <a:lnTo>
                      <a:pt x="0" y="7870"/>
                    </a:lnTo>
                    <a:cubicBezTo>
                      <a:pt x="0" y="8091"/>
                      <a:pt x="221" y="8248"/>
                      <a:pt x="410" y="8248"/>
                    </a:cubicBezTo>
                    <a:lnTo>
                      <a:pt x="12255" y="8248"/>
                    </a:lnTo>
                    <a:cubicBezTo>
                      <a:pt x="12507" y="8248"/>
                      <a:pt x="12665" y="8059"/>
                      <a:pt x="12665" y="7870"/>
                    </a:cubicBezTo>
                    <a:lnTo>
                      <a:pt x="12665" y="2073"/>
                    </a:lnTo>
                    <a:cubicBezTo>
                      <a:pt x="12697" y="1884"/>
                      <a:pt x="12507" y="1664"/>
                      <a:pt x="12287" y="1664"/>
                    </a:cubicBezTo>
                    <a:lnTo>
                      <a:pt x="5797" y="1664"/>
                    </a:lnTo>
                    <a:lnTo>
                      <a:pt x="5797" y="404"/>
                    </a:lnTo>
                    <a:cubicBezTo>
                      <a:pt x="5797" y="166"/>
                      <a:pt x="5600" y="1"/>
                      <a:pt x="5382" y="1"/>
                    </a:cubicBezTo>
                    <a:cubicBezTo>
                      <a:pt x="5311" y="1"/>
                      <a:pt x="5237" y="18"/>
                      <a:pt x="5167" y="57"/>
                    </a:cubicBezTo>
                    <a:lnTo>
                      <a:pt x="3308" y="1286"/>
                    </a:lnTo>
                    <a:lnTo>
                      <a:pt x="3308" y="404"/>
                    </a:lnTo>
                    <a:cubicBezTo>
                      <a:pt x="3308" y="166"/>
                      <a:pt x="3111" y="1"/>
                      <a:pt x="28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41"/>
              <p:cNvSpPr/>
              <p:nvPr/>
            </p:nvSpPr>
            <p:spPr>
              <a:xfrm>
                <a:off x="-59238525" y="3522625"/>
                <a:ext cx="205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0" extrusionOk="0">
                    <a:moveTo>
                      <a:pt x="0" y="1"/>
                    </a:moveTo>
                    <a:lnTo>
                      <a:pt x="0" y="820"/>
                    </a:lnTo>
                    <a:lnTo>
                      <a:pt x="820" y="820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41"/>
              <p:cNvSpPr/>
              <p:nvPr/>
            </p:nvSpPr>
            <p:spPr>
              <a:xfrm>
                <a:off x="-59292875" y="3308975"/>
                <a:ext cx="1063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1656" extrusionOk="0">
                    <a:moveTo>
                      <a:pt x="1305" y="1"/>
                    </a:moveTo>
                    <a:cubicBezTo>
                      <a:pt x="904" y="1"/>
                      <a:pt x="497" y="175"/>
                      <a:pt x="158" y="545"/>
                    </a:cubicBezTo>
                    <a:cubicBezTo>
                      <a:pt x="1" y="702"/>
                      <a:pt x="64" y="986"/>
                      <a:pt x="221" y="1143"/>
                    </a:cubicBezTo>
                    <a:cubicBezTo>
                      <a:pt x="311" y="1218"/>
                      <a:pt x="409" y="1258"/>
                      <a:pt x="503" y="1258"/>
                    </a:cubicBezTo>
                    <a:cubicBezTo>
                      <a:pt x="606" y="1258"/>
                      <a:pt x="706" y="1210"/>
                      <a:pt x="788" y="1112"/>
                    </a:cubicBezTo>
                    <a:cubicBezTo>
                      <a:pt x="946" y="938"/>
                      <a:pt x="1127" y="852"/>
                      <a:pt x="1308" y="852"/>
                    </a:cubicBezTo>
                    <a:cubicBezTo>
                      <a:pt x="1489" y="852"/>
                      <a:pt x="1670" y="938"/>
                      <a:pt x="1828" y="1112"/>
                    </a:cubicBezTo>
                    <a:cubicBezTo>
                      <a:pt x="2150" y="1466"/>
                      <a:pt x="2562" y="1655"/>
                      <a:pt x="2977" y="1655"/>
                    </a:cubicBezTo>
                    <a:cubicBezTo>
                      <a:pt x="3374" y="1655"/>
                      <a:pt x="3773" y="1482"/>
                      <a:pt x="4096" y="1112"/>
                    </a:cubicBezTo>
                    <a:cubicBezTo>
                      <a:pt x="4254" y="954"/>
                      <a:pt x="4222" y="671"/>
                      <a:pt x="4065" y="513"/>
                    </a:cubicBezTo>
                    <a:cubicBezTo>
                      <a:pt x="3990" y="438"/>
                      <a:pt x="3886" y="399"/>
                      <a:pt x="3781" y="399"/>
                    </a:cubicBezTo>
                    <a:cubicBezTo>
                      <a:pt x="3665" y="399"/>
                      <a:pt x="3549" y="446"/>
                      <a:pt x="3466" y="545"/>
                    </a:cubicBezTo>
                    <a:cubicBezTo>
                      <a:pt x="3309" y="734"/>
                      <a:pt x="3135" y="828"/>
                      <a:pt x="2962" y="828"/>
                    </a:cubicBezTo>
                    <a:cubicBezTo>
                      <a:pt x="2789" y="828"/>
                      <a:pt x="2616" y="734"/>
                      <a:pt x="2458" y="545"/>
                    </a:cubicBezTo>
                    <a:cubicBezTo>
                      <a:pt x="2136" y="191"/>
                      <a:pt x="1724" y="1"/>
                      <a:pt x="13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41"/>
              <p:cNvSpPr/>
              <p:nvPr/>
            </p:nvSpPr>
            <p:spPr>
              <a:xfrm>
                <a:off x="-59214100" y="3371400"/>
                <a:ext cx="6222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742" extrusionOk="0">
                    <a:moveTo>
                      <a:pt x="410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2742"/>
                    </a:lnTo>
                    <a:lnTo>
                      <a:pt x="2489" y="2742"/>
                    </a:lnTo>
                    <a:lnTo>
                      <a:pt x="2489" y="379"/>
                    </a:lnTo>
                    <a:cubicBezTo>
                      <a:pt x="2458" y="190"/>
                      <a:pt x="2268" y="1"/>
                      <a:pt x="20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41"/>
              <p:cNvSpPr/>
              <p:nvPr/>
            </p:nvSpPr>
            <p:spPr>
              <a:xfrm>
                <a:off x="-59297600" y="3392600"/>
                <a:ext cx="6225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926" extrusionOk="0">
                    <a:moveTo>
                      <a:pt x="387" y="0"/>
                    </a:moveTo>
                    <a:cubicBezTo>
                      <a:pt x="163" y="0"/>
                      <a:pt x="1" y="177"/>
                      <a:pt x="1" y="382"/>
                    </a:cubicBezTo>
                    <a:lnTo>
                      <a:pt x="1" y="1925"/>
                    </a:lnTo>
                    <a:lnTo>
                      <a:pt x="2489" y="1925"/>
                    </a:lnTo>
                    <a:lnTo>
                      <a:pt x="2489" y="382"/>
                    </a:lnTo>
                    <a:cubicBezTo>
                      <a:pt x="2489" y="161"/>
                      <a:pt x="2300" y="4"/>
                      <a:pt x="2080" y="4"/>
                    </a:cubicBezTo>
                    <a:lnTo>
                      <a:pt x="442" y="4"/>
                    </a:lnTo>
                    <a:cubicBezTo>
                      <a:pt x="423" y="1"/>
                      <a:pt x="405" y="0"/>
                      <a:pt x="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62" name="Google Shape;4862;p41"/>
            <p:cNvSpPr/>
            <p:nvPr/>
          </p:nvSpPr>
          <p:spPr>
            <a:xfrm>
              <a:off x="4825507" y="833519"/>
              <a:ext cx="1282125" cy="1282130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6427" y="3592"/>
                  </a:moveTo>
                  <a:cubicBezTo>
                    <a:pt x="7939" y="3592"/>
                    <a:pt x="9168" y="4821"/>
                    <a:pt x="9168" y="6365"/>
                  </a:cubicBezTo>
                  <a:cubicBezTo>
                    <a:pt x="9168" y="7846"/>
                    <a:pt x="7908" y="9106"/>
                    <a:pt x="6427" y="9106"/>
                  </a:cubicBezTo>
                  <a:cubicBezTo>
                    <a:pt x="4883" y="9106"/>
                    <a:pt x="3655" y="7877"/>
                    <a:pt x="3655" y="6365"/>
                  </a:cubicBezTo>
                  <a:cubicBezTo>
                    <a:pt x="3655" y="4821"/>
                    <a:pt x="4883" y="3592"/>
                    <a:pt x="6427" y="3592"/>
                  </a:cubicBez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52"/>
                  </a:cubicBezTo>
                  <a:lnTo>
                    <a:pt x="5009" y="1576"/>
                  </a:lnTo>
                  <a:cubicBezTo>
                    <a:pt x="4631" y="1702"/>
                    <a:pt x="4285" y="1828"/>
                    <a:pt x="3970" y="2017"/>
                  </a:cubicBezTo>
                  <a:lnTo>
                    <a:pt x="3466" y="1513"/>
                  </a:lnTo>
                  <a:cubicBezTo>
                    <a:pt x="3308" y="1356"/>
                    <a:pt x="3088" y="1277"/>
                    <a:pt x="2867" y="1277"/>
                  </a:cubicBezTo>
                  <a:cubicBezTo>
                    <a:pt x="2647" y="1277"/>
                    <a:pt x="2426" y="1356"/>
                    <a:pt x="2269" y="1513"/>
                  </a:cubicBezTo>
                  <a:lnTo>
                    <a:pt x="1481" y="2301"/>
                  </a:lnTo>
                  <a:cubicBezTo>
                    <a:pt x="1166" y="2616"/>
                    <a:pt x="1166" y="3151"/>
                    <a:pt x="1481" y="3466"/>
                  </a:cubicBezTo>
                  <a:lnTo>
                    <a:pt x="2017" y="4002"/>
                  </a:lnTo>
                  <a:cubicBezTo>
                    <a:pt x="1796" y="4317"/>
                    <a:pt x="1701" y="4664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7"/>
                    <a:pt x="0" y="5829"/>
                  </a:cubicBezTo>
                  <a:lnTo>
                    <a:pt x="0" y="6932"/>
                  </a:lnTo>
                  <a:cubicBezTo>
                    <a:pt x="0" y="7405"/>
                    <a:pt x="347" y="7783"/>
                    <a:pt x="819" y="7783"/>
                  </a:cubicBezTo>
                  <a:lnTo>
                    <a:pt x="1575" y="7783"/>
                  </a:lnTo>
                  <a:cubicBezTo>
                    <a:pt x="1701" y="8129"/>
                    <a:pt x="1796" y="8476"/>
                    <a:pt x="2017" y="8791"/>
                  </a:cubicBezTo>
                  <a:lnTo>
                    <a:pt x="1481" y="9295"/>
                  </a:lnTo>
                  <a:cubicBezTo>
                    <a:pt x="1166" y="9610"/>
                    <a:pt x="1166" y="10177"/>
                    <a:pt x="1481" y="10492"/>
                  </a:cubicBezTo>
                  <a:lnTo>
                    <a:pt x="2269" y="11280"/>
                  </a:lnTo>
                  <a:cubicBezTo>
                    <a:pt x="2426" y="11437"/>
                    <a:pt x="2647" y="11516"/>
                    <a:pt x="2867" y="11516"/>
                  </a:cubicBezTo>
                  <a:cubicBezTo>
                    <a:pt x="3088" y="11516"/>
                    <a:pt x="3308" y="11437"/>
                    <a:pt x="3466" y="11280"/>
                  </a:cubicBezTo>
                  <a:lnTo>
                    <a:pt x="3970" y="10776"/>
                  </a:lnTo>
                  <a:cubicBezTo>
                    <a:pt x="4285" y="10965"/>
                    <a:pt x="4631" y="11091"/>
                    <a:pt x="5009" y="11185"/>
                  </a:cubicBezTo>
                  <a:lnTo>
                    <a:pt x="5009" y="11941"/>
                  </a:lnTo>
                  <a:cubicBezTo>
                    <a:pt x="5009" y="12414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414"/>
                    <a:pt x="7750" y="11941"/>
                  </a:cubicBezTo>
                  <a:lnTo>
                    <a:pt x="7750" y="11185"/>
                  </a:lnTo>
                  <a:cubicBezTo>
                    <a:pt x="8097" y="11091"/>
                    <a:pt x="8475" y="10965"/>
                    <a:pt x="8790" y="10776"/>
                  </a:cubicBezTo>
                  <a:lnTo>
                    <a:pt x="9294" y="11280"/>
                  </a:lnTo>
                  <a:cubicBezTo>
                    <a:pt x="9452" y="11437"/>
                    <a:pt x="9664" y="11516"/>
                    <a:pt x="9877" y="11516"/>
                  </a:cubicBezTo>
                  <a:cubicBezTo>
                    <a:pt x="10090" y="11516"/>
                    <a:pt x="10302" y="11437"/>
                    <a:pt x="10460" y="11280"/>
                  </a:cubicBezTo>
                  <a:lnTo>
                    <a:pt x="11247" y="10492"/>
                  </a:lnTo>
                  <a:cubicBezTo>
                    <a:pt x="11563" y="10177"/>
                    <a:pt x="11563" y="9610"/>
                    <a:pt x="11247" y="9295"/>
                  </a:cubicBezTo>
                  <a:lnTo>
                    <a:pt x="10743" y="8791"/>
                  </a:lnTo>
                  <a:cubicBezTo>
                    <a:pt x="10932" y="8476"/>
                    <a:pt x="11058" y="8129"/>
                    <a:pt x="11184" y="7783"/>
                  </a:cubicBezTo>
                  <a:lnTo>
                    <a:pt x="11941" y="7783"/>
                  </a:lnTo>
                  <a:cubicBezTo>
                    <a:pt x="12413" y="7783"/>
                    <a:pt x="12760" y="7405"/>
                    <a:pt x="12760" y="6932"/>
                  </a:cubicBezTo>
                  <a:lnTo>
                    <a:pt x="12760" y="5829"/>
                  </a:lnTo>
                  <a:cubicBezTo>
                    <a:pt x="12760" y="5325"/>
                    <a:pt x="12350" y="4979"/>
                    <a:pt x="11941" y="4979"/>
                  </a:cubicBezTo>
                  <a:lnTo>
                    <a:pt x="11184" y="4979"/>
                  </a:lnTo>
                  <a:cubicBezTo>
                    <a:pt x="11058" y="4632"/>
                    <a:pt x="10932" y="4254"/>
                    <a:pt x="10743" y="3939"/>
                  </a:cubicBezTo>
                  <a:lnTo>
                    <a:pt x="11247" y="3435"/>
                  </a:lnTo>
                  <a:cubicBezTo>
                    <a:pt x="11563" y="3120"/>
                    <a:pt x="11563" y="2553"/>
                    <a:pt x="11247" y="2238"/>
                  </a:cubicBezTo>
                  <a:lnTo>
                    <a:pt x="10460" y="1450"/>
                  </a:lnTo>
                  <a:cubicBezTo>
                    <a:pt x="10302" y="1293"/>
                    <a:pt x="10090" y="1214"/>
                    <a:pt x="9877" y="1214"/>
                  </a:cubicBezTo>
                  <a:cubicBezTo>
                    <a:pt x="9664" y="1214"/>
                    <a:pt x="9452" y="1293"/>
                    <a:pt x="9294" y="1450"/>
                  </a:cubicBezTo>
                  <a:lnTo>
                    <a:pt x="8790" y="1986"/>
                  </a:lnTo>
                  <a:cubicBezTo>
                    <a:pt x="8475" y="1765"/>
                    <a:pt x="8097" y="1671"/>
                    <a:pt x="7750" y="1545"/>
                  </a:cubicBezTo>
                  <a:lnTo>
                    <a:pt x="7750" y="852"/>
                  </a:lnTo>
                  <a:cubicBezTo>
                    <a:pt x="7750" y="379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41"/>
            <p:cNvSpPr/>
            <p:nvPr/>
          </p:nvSpPr>
          <p:spPr>
            <a:xfrm>
              <a:off x="5078708" y="1077695"/>
              <a:ext cx="775800" cy="793500"/>
            </a:xfrm>
            <a:prstGeom prst="wedgeEllipseCallout">
              <a:avLst>
                <a:gd name="adj1" fmla="val 635"/>
                <a:gd name="adj2" fmla="val 10283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41"/>
            <p:cNvSpPr/>
            <p:nvPr/>
          </p:nvSpPr>
          <p:spPr>
            <a:xfrm rot="10800000">
              <a:off x="6972757" y="3175616"/>
              <a:ext cx="1282125" cy="1282130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6427" y="3592"/>
                  </a:moveTo>
                  <a:cubicBezTo>
                    <a:pt x="7939" y="3592"/>
                    <a:pt x="9168" y="4821"/>
                    <a:pt x="9168" y="6365"/>
                  </a:cubicBezTo>
                  <a:cubicBezTo>
                    <a:pt x="9168" y="7846"/>
                    <a:pt x="7908" y="9106"/>
                    <a:pt x="6427" y="9106"/>
                  </a:cubicBezTo>
                  <a:cubicBezTo>
                    <a:pt x="4883" y="9106"/>
                    <a:pt x="3655" y="7877"/>
                    <a:pt x="3655" y="6365"/>
                  </a:cubicBezTo>
                  <a:cubicBezTo>
                    <a:pt x="3655" y="4821"/>
                    <a:pt x="4883" y="3592"/>
                    <a:pt x="6427" y="3592"/>
                  </a:cubicBez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52"/>
                  </a:cubicBezTo>
                  <a:lnTo>
                    <a:pt x="5009" y="1576"/>
                  </a:lnTo>
                  <a:cubicBezTo>
                    <a:pt x="4631" y="1702"/>
                    <a:pt x="4285" y="1828"/>
                    <a:pt x="3970" y="2017"/>
                  </a:cubicBezTo>
                  <a:lnTo>
                    <a:pt x="3466" y="1513"/>
                  </a:lnTo>
                  <a:cubicBezTo>
                    <a:pt x="3308" y="1356"/>
                    <a:pt x="3088" y="1277"/>
                    <a:pt x="2867" y="1277"/>
                  </a:cubicBezTo>
                  <a:cubicBezTo>
                    <a:pt x="2647" y="1277"/>
                    <a:pt x="2426" y="1356"/>
                    <a:pt x="2269" y="1513"/>
                  </a:cubicBezTo>
                  <a:lnTo>
                    <a:pt x="1481" y="2301"/>
                  </a:lnTo>
                  <a:cubicBezTo>
                    <a:pt x="1166" y="2616"/>
                    <a:pt x="1166" y="3151"/>
                    <a:pt x="1481" y="3466"/>
                  </a:cubicBezTo>
                  <a:lnTo>
                    <a:pt x="2017" y="4002"/>
                  </a:lnTo>
                  <a:cubicBezTo>
                    <a:pt x="1796" y="4317"/>
                    <a:pt x="1701" y="4664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7"/>
                    <a:pt x="0" y="5829"/>
                  </a:cubicBezTo>
                  <a:lnTo>
                    <a:pt x="0" y="6932"/>
                  </a:lnTo>
                  <a:cubicBezTo>
                    <a:pt x="0" y="7405"/>
                    <a:pt x="347" y="7783"/>
                    <a:pt x="819" y="7783"/>
                  </a:cubicBezTo>
                  <a:lnTo>
                    <a:pt x="1575" y="7783"/>
                  </a:lnTo>
                  <a:cubicBezTo>
                    <a:pt x="1701" y="8129"/>
                    <a:pt x="1796" y="8476"/>
                    <a:pt x="2017" y="8791"/>
                  </a:cubicBezTo>
                  <a:lnTo>
                    <a:pt x="1481" y="9295"/>
                  </a:lnTo>
                  <a:cubicBezTo>
                    <a:pt x="1166" y="9610"/>
                    <a:pt x="1166" y="10177"/>
                    <a:pt x="1481" y="10492"/>
                  </a:cubicBezTo>
                  <a:lnTo>
                    <a:pt x="2269" y="11280"/>
                  </a:lnTo>
                  <a:cubicBezTo>
                    <a:pt x="2426" y="11437"/>
                    <a:pt x="2647" y="11516"/>
                    <a:pt x="2867" y="11516"/>
                  </a:cubicBezTo>
                  <a:cubicBezTo>
                    <a:pt x="3088" y="11516"/>
                    <a:pt x="3308" y="11437"/>
                    <a:pt x="3466" y="11280"/>
                  </a:cubicBezTo>
                  <a:lnTo>
                    <a:pt x="3970" y="10776"/>
                  </a:lnTo>
                  <a:cubicBezTo>
                    <a:pt x="4285" y="10965"/>
                    <a:pt x="4631" y="11091"/>
                    <a:pt x="5009" y="11185"/>
                  </a:cubicBezTo>
                  <a:lnTo>
                    <a:pt x="5009" y="11941"/>
                  </a:lnTo>
                  <a:cubicBezTo>
                    <a:pt x="5009" y="12414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414"/>
                    <a:pt x="7750" y="11941"/>
                  </a:cubicBezTo>
                  <a:lnTo>
                    <a:pt x="7750" y="11185"/>
                  </a:lnTo>
                  <a:cubicBezTo>
                    <a:pt x="8097" y="11091"/>
                    <a:pt x="8475" y="10965"/>
                    <a:pt x="8790" y="10776"/>
                  </a:cubicBezTo>
                  <a:lnTo>
                    <a:pt x="9294" y="11280"/>
                  </a:lnTo>
                  <a:cubicBezTo>
                    <a:pt x="9452" y="11437"/>
                    <a:pt x="9664" y="11516"/>
                    <a:pt x="9877" y="11516"/>
                  </a:cubicBezTo>
                  <a:cubicBezTo>
                    <a:pt x="10090" y="11516"/>
                    <a:pt x="10302" y="11437"/>
                    <a:pt x="10460" y="11280"/>
                  </a:cubicBezTo>
                  <a:lnTo>
                    <a:pt x="11247" y="10492"/>
                  </a:lnTo>
                  <a:cubicBezTo>
                    <a:pt x="11563" y="10177"/>
                    <a:pt x="11563" y="9610"/>
                    <a:pt x="11247" y="9295"/>
                  </a:cubicBezTo>
                  <a:lnTo>
                    <a:pt x="10743" y="8791"/>
                  </a:lnTo>
                  <a:cubicBezTo>
                    <a:pt x="10932" y="8476"/>
                    <a:pt x="11058" y="8129"/>
                    <a:pt x="11184" y="7783"/>
                  </a:cubicBezTo>
                  <a:lnTo>
                    <a:pt x="11941" y="7783"/>
                  </a:lnTo>
                  <a:cubicBezTo>
                    <a:pt x="12413" y="7783"/>
                    <a:pt x="12760" y="7405"/>
                    <a:pt x="12760" y="6932"/>
                  </a:cubicBezTo>
                  <a:lnTo>
                    <a:pt x="12760" y="5829"/>
                  </a:lnTo>
                  <a:cubicBezTo>
                    <a:pt x="12760" y="5325"/>
                    <a:pt x="12350" y="4979"/>
                    <a:pt x="11941" y="4979"/>
                  </a:cubicBezTo>
                  <a:lnTo>
                    <a:pt x="11184" y="4979"/>
                  </a:lnTo>
                  <a:cubicBezTo>
                    <a:pt x="11058" y="4632"/>
                    <a:pt x="10932" y="4254"/>
                    <a:pt x="10743" y="3939"/>
                  </a:cubicBezTo>
                  <a:lnTo>
                    <a:pt x="11247" y="3435"/>
                  </a:lnTo>
                  <a:cubicBezTo>
                    <a:pt x="11563" y="3120"/>
                    <a:pt x="11563" y="2553"/>
                    <a:pt x="11247" y="2238"/>
                  </a:cubicBezTo>
                  <a:lnTo>
                    <a:pt x="10460" y="1450"/>
                  </a:lnTo>
                  <a:cubicBezTo>
                    <a:pt x="10302" y="1293"/>
                    <a:pt x="10090" y="1214"/>
                    <a:pt x="9877" y="1214"/>
                  </a:cubicBezTo>
                  <a:cubicBezTo>
                    <a:pt x="9664" y="1214"/>
                    <a:pt x="9452" y="1293"/>
                    <a:pt x="9294" y="1450"/>
                  </a:cubicBezTo>
                  <a:lnTo>
                    <a:pt x="8790" y="1986"/>
                  </a:lnTo>
                  <a:cubicBezTo>
                    <a:pt x="8475" y="1765"/>
                    <a:pt x="8097" y="1671"/>
                    <a:pt x="7750" y="1545"/>
                  </a:cubicBezTo>
                  <a:lnTo>
                    <a:pt x="7750" y="852"/>
                  </a:lnTo>
                  <a:cubicBezTo>
                    <a:pt x="7750" y="379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41"/>
            <p:cNvSpPr/>
            <p:nvPr/>
          </p:nvSpPr>
          <p:spPr>
            <a:xfrm rot="10800000">
              <a:off x="7225881" y="3420071"/>
              <a:ext cx="775800" cy="793500"/>
            </a:xfrm>
            <a:prstGeom prst="wedgeEllipseCallout">
              <a:avLst>
                <a:gd name="adj1" fmla="val 635"/>
                <a:gd name="adj2" fmla="val 10283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41"/>
            <p:cNvSpPr/>
            <p:nvPr/>
          </p:nvSpPr>
          <p:spPr>
            <a:xfrm rot="10800000">
              <a:off x="2678357" y="3175616"/>
              <a:ext cx="1282125" cy="1282130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6427" y="3592"/>
                  </a:moveTo>
                  <a:cubicBezTo>
                    <a:pt x="7939" y="3592"/>
                    <a:pt x="9168" y="4821"/>
                    <a:pt x="9168" y="6365"/>
                  </a:cubicBezTo>
                  <a:cubicBezTo>
                    <a:pt x="9168" y="7846"/>
                    <a:pt x="7908" y="9106"/>
                    <a:pt x="6427" y="9106"/>
                  </a:cubicBezTo>
                  <a:cubicBezTo>
                    <a:pt x="4883" y="9106"/>
                    <a:pt x="3655" y="7877"/>
                    <a:pt x="3655" y="6365"/>
                  </a:cubicBezTo>
                  <a:cubicBezTo>
                    <a:pt x="3655" y="4821"/>
                    <a:pt x="4883" y="3592"/>
                    <a:pt x="6427" y="3592"/>
                  </a:cubicBez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52"/>
                  </a:cubicBezTo>
                  <a:lnTo>
                    <a:pt x="5009" y="1576"/>
                  </a:lnTo>
                  <a:cubicBezTo>
                    <a:pt x="4631" y="1702"/>
                    <a:pt x="4285" y="1828"/>
                    <a:pt x="3970" y="2017"/>
                  </a:cubicBezTo>
                  <a:lnTo>
                    <a:pt x="3466" y="1513"/>
                  </a:lnTo>
                  <a:cubicBezTo>
                    <a:pt x="3308" y="1356"/>
                    <a:pt x="3088" y="1277"/>
                    <a:pt x="2867" y="1277"/>
                  </a:cubicBezTo>
                  <a:cubicBezTo>
                    <a:pt x="2647" y="1277"/>
                    <a:pt x="2426" y="1356"/>
                    <a:pt x="2269" y="1513"/>
                  </a:cubicBezTo>
                  <a:lnTo>
                    <a:pt x="1481" y="2301"/>
                  </a:lnTo>
                  <a:cubicBezTo>
                    <a:pt x="1166" y="2616"/>
                    <a:pt x="1166" y="3151"/>
                    <a:pt x="1481" y="3466"/>
                  </a:cubicBezTo>
                  <a:lnTo>
                    <a:pt x="2017" y="4002"/>
                  </a:lnTo>
                  <a:cubicBezTo>
                    <a:pt x="1796" y="4317"/>
                    <a:pt x="1701" y="4664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7"/>
                    <a:pt x="0" y="5829"/>
                  </a:cubicBezTo>
                  <a:lnTo>
                    <a:pt x="0" y="6932"/>
                  </a:lnTo>
                  <a:cubicBezTo>
                    <a:pt x="0" y="7405"/>
                    <a:pt x="347" y="7783"/>
                    <a:pt x="819" y="7783"/>
                  </a:cubicBezTo>
                  <a:lnTo>
                    <a:pt x="1575" y="7783"/>
                  </a:lnTo>
                  <a:cubicBezTo>
                    <a:pt x="1701" y="8129"/>
                    <a:pt x="1796" y="8476"/>
                    <a:pt x="2017" y="8791"/>
                  </a:cubicBezTo>
                  <a:lnTo>
                    <a:pt x="1481" y="9295"/>
                  </a:lnTo>
                  <a:cubicBezTo>
                    <a:pt x="1166" y="9610"/>
                    <a:pt x="1166" y="10177"/>
                    <a:pt x="1481" y="10492"/>
                  </a:cubicBezTo>
                  <a:lnTo>
                    <a:pt x="2269" y="11280"/>
                  </a:lnTo>
                  <a:cubicBezTo>
                    <a:pt x="2426" y="11437"/>
                    <a:pt x="2647" y="11516"/>
                    <a:pt x="2867" y="11516"/>
                  </a:cubicBezTo>
                  <a:cubicBezTo>
                    <a:pt x="3088" y="11516"/>
                    <a:pt x="3308" y="11437"/>
                    <a:pt x="3466" y="11280"/>
                  </a:cubicBezTo>
                  <a:lnTo>
                    <a:pt x="3970" y="10776"/>
                  </a:lnTo>
                  <a:cubicBezTo>
                    <a:pt x="4285" y="10965"/>
                    <a:pt x="4631" y="11091"/>
                    <a:pt x="5009" y="11185"/>
                  </a:cubicBezTo>
                  <a:lnTo>
                    <a:pt x="5009" y="11941"/>
                  </a:lnTo>
                  <a:cubicBezTo>
                    <a:pt x="5009" y="12414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414"/>
                    <a:pt x="7750" y="11941"/>
                  </a:cubicBezTo>
                  <a:lnTo>
                    <a:pt x="7750" y="11185"/>
                  </a:lnTo>
                  <a:cubicBezTo>
                    <a:pt x="8097" y="11091"/>
                    <a:pt x="8475" y="10965"/>
                    <a:pt x="8790" y="10776"/>
                  </a:cubicBezTo>
                  <a:lnTo>
                    <a:pt x="9294" y="11280"/>
                  </a:lnTo>
                  <a:cubicBezTo>
                    <a:pt x="9452" y="11437"/>
                    <a:pt x="9664" y="11516"/>
                    <a:pt x="9877" y="11516"/>
                  </a:cubicBezTo>
                  <a:cubicBezTo>
                    <a:pt x="10090" y="11516"/>
                    <a:pt x="10302" y="11437"/>
                    <a:pt x="10460" y="11280"/>
                  </a:cubicBezTo>
                  <a:lnTo>
                    <a:pt x="11247" y="10492"/>
                  </a:lnTo>
                  <a:cubicBezTo>
                    <a:pt x="11563" y="10177"/>
                    <a:pt x="11563" y="9610"/>
                    <a:pt x="11247" y="9295"/>
                  </a:cubicBezTo>
                  <a:lnTo>
                    <a:pt x="10743" y="8791"/>
                  </a:lnTo>
                  <a:cubicBezTo>
                    <a:pt x="10932" y="8476"/>
                    <a:pt x="11058" y="8129"/>
                    <a:pt x="11184" y="7783"/>
                  </a:cubicBezTo>
                  <a:lnTo>
                    <a:pt x="11941" y="7783"/>
                  </a:lnTo>
                  <a:cubicBezTo>
                    <a:pt x="12413" y="7783"/>
                    <a:pt x="12760" y="7405"/>
                    <a:pt x="12760" y="6932"/>
                  </a:cubicBezTo>
                  <a:lnTo>
                    <a:pt x="12760" y="5829"/>
                  </a:lnTo>
                  <a:cubicBezTo>
                    <a:pt x="12760" y="5325"/>
                    <a:pt x="12350" y="4979"/>
                    <a:pt x="11941" y="4979"/>
                  </a:cubicBezTo>
                  <a:lnTo>
                    <a:pt x="11184" y="4979"/>
                  </a:lnTo>
                  <a:cubicBezTo>
                    <a:pt x="11058" y="4632"/>
                    <a:pt x="10932" y="4254"/>
                    <a:pt x="10743" y="3939"/>
                  </a:cubicBezTo>
                  <a:lnTo>
                    <a:pt x="11247" y="3435"/>
                  </a:lnTo>
                  <a:cubicBezTo>
                    <a:pt x="11563" y="3120"/>
                    <a:pt x="11563" y="2553"/>
                    <a:pt x="11247" y="2238"/>
                  </a:cubicBezTo>
                  <a:lnTo>
                    <a:pt x="10460" y="1450"/>
                  </a:lnTo>
                  <a:cubicBezTo>
                    <a:pt x="10302" y="1293"/>
                    <a:pt x="10090" y="1214"/>
                    <a:pt x="9877" y="1214"/>
                  </a:cubicBezTo>
                  <a:cubicBezTo>
                    <a:pt x="9664" y="1214"/>
                    <a:pt x="9452" y="1293"/>
                    <a:pt x="9294" y="1450"/>
                  </a:cubicBezTo>
                  <a:lnTo>
                    <a:pt x="8790" y="1986"/>
                  </a:lnTo>
                  <a:cubicBezTo>
                    <a:pt x="8475" y="1765"/>
                    <a:pt x="8097" y="1671"/>
                    <a:pt x="7750" y="1545"/>
                  </a:cubicBezTo>
                  <a:lnTo>
                    <a:pt x="7750" y="852"/>
                  </a:lnTo>
                  <a:cubicBezTo>
                    <a:pt x="7750" y="379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41"/>
            <p:cNvSpPr/>
            <p:nvPr/>
          </p:nvSpPr>
          <p:spPr>
            <a:xfrm rot="10800000">
              <a:off x="2931481" y="3420071"/>
              <a:ext cx="775800" cy="793500"/>
            </a:xfrm>
            <a:prstGeom prst="wedgeEllipseCallout">
              <a:avLst>
                <a:gd name="adj1" fmla="val 635"/>
                <a:gd name="adj2" fmla="val 10283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8" name="Google Shape;4868;p41"/>
            <p:cNvGrpSpPr/>
            <p:nvPr/>
          </p:nvGrpSpPr>
          <p:grpSpPr>
            <a:xfrm>
              <a:off x="3138934" y="3633049"/>
              <a:ext cx="360868" cy="367261"/>
              <a:chOff x="-65144125" y="4094450"/>
              <a:chExt cx="311900" cy="317425"/>
            </a:xfrm>
          </p:grpSpPr>
          <p:sp>
            <p:nvSpPr>
              <p:cNvPr id="4869" name="Google Shape;4869;p41"/>
              <p:cNvSpPr/>
              <p:nvPr/>
            </p:nvSpPr>
            <p:spPr>
              <a:xfrm>
                <a:off x="-65079550" y="4183450"/>
                <a:ext cx="185900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7436" extrusionOk="0">
                    <a:moveTo>
                      <a:pt x="3687" y="0"/>
                    </a:moveTo>
                    <a:cubicBezTo>
                      <a:pt x="1639" y="0"/>
                      <a:pt x="1" y="1639"/>
                      <a:pt x="1" y="3686"/>
                    </a:cubicBezTo>
                    <a:cubicBezTo>
                      <a:pt x="1" y="5734"/>
                      <a:pt x="1639" y="7435"/>
                      <a:pt x="3687" y="7435"/>
                    </a:cubicBezTo>
                    <a:cubicBezTo>
                      <a:pt x="5735" y="7435"/>
                      <a:pt x="7436" y="5797"/>
                      <a:pt x="7436" y="3686"/>
                    </a:cubicBezTo>
                    <a:cubicBezTo>
                      <a:pt x="7436" y="3466"/>
                      <a:pt x="7247" y="3308"/>
                      <a:pt x="7058" y="3308"/>
                    </a:cubicBezTo>
                    <a:lnTo>
                      <a:pt x="4096" y="3308"/>
                    </a:lnTo>
                    <a:lnTo>
                      <a:pt x="4096" y="378"/>
                    </a:lnTo>
                    <a:cubicBezTo>
                      <a:pt x="4096" y="158"/>
                      <a:pt x="3907" y="0"/>
                      <a:pt x="36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41"/>
              <p:cNvSpPr/>
              <p:nvPr/>
            </p:nvSpPr>
            <p:spPr>
              <a:xfrm>
                <a:off x="-65039375" y="4094450"/>
                <a:ext cx="10477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788" extrusionOk="0">
                    <a:moveTo>
                      <a:pt x="473" y="0"/>
                    </a:moveTo>
                    <a:cubicBezTo>
                      <a:pt x="252" y="0"/>
                      <a:pt x="32" y="221"/>
                      <a:pt x="32" y="410"/>
                    </a:cubicBezTo>
                    <a:cubicBezTo>
                      <a:pt x="0" y="599"/>
                      <a:pt x="158" y="756"/>
                      <a:pt x="347" y="788"/>
                    </a:cubicBezTo>
                    <a:lnTo>
                      <a:pt x="3813" y="788"/>
                    </a:lnTo>
                    <a:cubicBezTo>
                      <a:pt x="4033" y="756"/>
                      <a:pt x="4191" y="599"/>
                      <a:pt x="4191" y="410"/>
                    </a:cubicBezTo>
                    <a:cubicBezTo>
                      <a:pt x="4191" y="158"/>
                      <a:pt x="3970" y="0"/>
                      <a:pt x="37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41"/>
              <p:cNvSpPr/>
              <p:nvPr/>
            </p:nvSpPr>
            <p:spPr>
              <a:xfrm>
                <a:off x="-65144125" y="4121025"/>
                <a:ext cx="311900" cy="29085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1634" extrusionOk="0">
                    <a:moveTo>
                      <a:pt x="6321" y="1678"/>
                    </a:moveTo>
                    <a:cubicBezTo>
                      <a:pt x="7437" y="1678"/>
                      <a:pt x="8570" y="2088"/>
                      <a:pt x="9483" y="3001"/>
                    </a:cubicBezTo>
                    <a:cubicBezTo>
                      <a:pt x="10334" y="3884"/>
                      <a:pt x="10806" y="5018"/>
                      <a:pt x="10806" y="6246"/>
                    </a:cubicBezTo>
                    <a:cubicBezTo>
                      <a:pt x="10806" y="8767"/>
                      <a:pt x="8759" y="10815"/>
                      <a:pt x="6238" y="10815"/>
                    </a:cubicBezTo>
                    <a:cubicBezTo>
                      <a:pt x="3718" y="10815"/>
                      <a:pt x="1702" y="8767"/>
                      <a:pt x="1702" y="6246"/>
                    </a:cubicBezTo>
                    <a:cubicBezTo>
                      <a:pt x="1702" y="3492"/>
                      <a:pt x="3974" y="1678"/>
                      <a:pt x="6321" y="1678"/>
                    </a:cubicBezTo>
                    <a:close/>
                    <a:moveTo>
                      <a:pt x="1367" y="1"/>
                    </a:moveTo>
                    <a:cubicBezTo>
                      <a:pt x="1048" y="1"/>
                      <a:pt x="725" y="119"/>
                      <a:pt x="473" y="355"/>
                    </a:cubicBezTo>
                    <a:cubicBezTo>
                      <a:pt x="0" y="828"/>
                      <a:pt x="0" y="1615"/>
                      <a:pt x="473" y="2119"/>
                    </a:cubicBezTo>
                    <a:cubicBezTo>
                      <a:pt x="696" y="2363"/>
                      <a:pt x="997" y="2488"/>
                      <a:pt x="1327" y="2488"/>
                    </a:cubicBezTo>
                    <a:cubicBezTo>
                      <a:pt x="1509" y="2488"/>
                      <a:pt x="1700" y="2450"/>
                      <a:pt x="1891" y="2371"/>
                    </a:cubicBezTo>
                    <a:lnTo>
                      <a:pt x="2237" y="2718"/>
                    </a:lnTo>
                    <a:cubicBezTo>
                      <a:pt x="1386" y="3695"/>
                      <a:pt x="914" y="4923"/>
                      <a:pt x="914" y="6215"/>
                    </a:cubicBezTo>
                    <a:cubicBezTo>
                      <a:pt x="914" y="9176"/>
                      <a:pt x="3340" y="11634"/>
                      <a:pt x="6301" y="11634"/>
                    </a:cubicBezTo>
                    <a:cubicBezTo>
                      <a:pt x="9231" y="11634"/>
                      <a:pt x="11689" y="9208"/>
                      <a:pt x="11689" y="6215"/>
                    </a:cubicBezTo>
                    <a:cubicBezTo>
                      <a:pt x="11689" y="4923"/>
                      <a:pt x="11216" y="3695"/>
                      <a:pt x="10365" y="2718"/>
                    </a:cubicBezTo>
                    <a:lnTo>
                      <a:pt x="10743" y="2371"/>
                    </a:lnTo>
                    <a:cubicBezTo>
                      <a:pt x="10901" y="2466"/>
                      <a:pt x="11059" y="2497"/>
                      <a:pt x="11248" y="2497"/>
                    </a:cubicBezTo>
                    <a:cubicBezTo>
                      <a:pt x="11909" y="2497"/>
                      <a:pt x="12476" y="1930"/>
                      <a:pt x="12476" y="1269"/>
                    </a:cubicBezTo>
                    <a:cubicBezTo>
                      <a:pt x="12476" y="607"/>
                      <a:pt x="11909" y="8"/>
                      <a:pt x="11248" y="8"/>
                    </a:cubicBezTo>
                    <a:cubicBezTo>
                      <a:pt x="10586" y="8"/>
                      <a:pt x="10019" y="544"/>
                      <a:pt x="10019" y="1269"/>
                    </a:cubicBezTo>
                    <a:cubicBezTo>
                      <a:pt x="10019" y="1458"/>
                      <a:pt x="10050" y="1615"/>
                      <a:pt x="10145" y="1773"/>
                    </a:cubicBezTo>
                    <a:lnTo>
                      <a:pt x="9798" y="2119"/>
                    </a:lnTo>
                    <a:cubicBezTo>
                      <a:pt x="9137" y="1584"/>
                      <a:pt x="8381" y="1206"/>
                      <a:pt x="7561" y="985"/>
                    </a:cubicBezTo>
                    <a:lnTo>
                      <a:pt x="7561" y="544"/>
                    </a:lnTo>
                    <a:lnTo>
                      <a:pt x="5073" y="544"/>
                    </a:lnTo>
                    <a:lnTo>
                      <a:pt x="5073" y="985"/>
                    </a:lnTo>
                    <a:cubicBezTo>
                      <a:pt x="4222" y="1206"/>
                      <a:pt x="3434" y="1584"/>
                      <a:pt x="2836" y="2119"/>
                    </a:cubicBezTo>
                    <a:lnTo>
                      <a:pt x="2458" y="1773"/>
                    </a:lnTo>
                    <a:cubicBezTo>
                      <a:pt x="2710" y="1269"/>
                      <a:pt x="2584" y="733"/>
                      <a:pt x="2237" y="355"/>
                    </a:cubicBezTo>
                    <a:cubicBezTo>
                      <a:pt x="2001" y="119"/>
                      <a:pt x="1686" y="1"/>
                      <a:pt x="1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2" name="Google Shape;4872;p41"/>
            <p:cNvGrpSpPr/>
            <p:nvPr/>
          </p:nvGrpSpPr>
          <p:grpSpPr>
            <a:xfrm>
              <a:off x="5291062" y="1299422"/>
              <a:ext cx="351024" cy="350079"/>
              <a:chOff x="3859600" y="3591950"/>
              <a:chExt cx="296975" cy="296175"/>
            </a:xfrm>
          </p:grpSpPr>
          <p:sp>
            <p:nvSpPr>
              <p:cNvPr id="4873" name="Google Shape;4873;p41"/>
              <p:cNvSpPr/>
              <p:nvPr/>
            </p:nvSpPr>
            <p:spPr>
              <a:xfrm>
                <a:off x="4034450" y="3766000"/>
                <a:ext cx="122125" cy="122125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4885" extrusionOk="0">
                    <a:moveTo>
                      <a:pt x="2395" y="1324"/>
                    </a:moveTo>
                    <a:cubicBezTo>
                      <a:pt x="2616" y="1324"/>
                      <a:pt x="2773" y="1482"/>
                      <a:pt x="2773" y="1702"/>
                    </a:cubicBezTo>
                    <a:lnTo>
                      <a:pt x="2773" y="2049"/>
                    </a:lnTo>
                    <a:lnTo>
                      <a:pt x="3120" y="2049"/>
                    </a:lnTo>
                    <a:cubicBezTo>
                      <a:pt x="3309" y="2049"/>
                      <a:pt x="3466" y="2206"/>
                      <a:pt x="3466" y="2395"/>
                    </a:cubicBezTo>
                    <a:cubicBezTo>
                      <a:pt x="3466" y="2584"/>
                      <a:pt x="3309" y="2742"/>
                      <a:pt x="3120" y="2742"/>
                    </a:cubicBezTo>
                    <a:lnTo>
                      <a:pt x="2395" y="2742"/>
                    </a:lnTo>
                    <a:cubicBezTo>
                      <a:pt x="2206" y="2742"/>
                      <a:pt x="2049" y="2584"/>
                      <a:pt x="2049" y="2395"/>
                    </a:cubicBezTo>
                    <a:lnTo>
                      <a:pt x="2049" y="1702"/>
                    </a:lnTo>
                    <a:cubicBezTo>
                      <a:pt x="2049" y="1482"/>
                      <a:pt x="2206" y="1324"/>
                      <a:pt x="2395" y="1324"/>
                    </a:cubicBezTo>
                    <a:close/>
                    <a:moveTo>
                      <a:pt x="2458" y="1"/>
                    </a:moveTo>
                    <a:cubicBezTo>
                      <a:pt x="1104" y="1"/>
                      <a:pt x="1" y="1103"/>
                      <a:pt x="1" y="2427"/>
                    </a:cubicBezTo>
                    <a:cubicBezTo>
                      <a:pt x="1" y="3781"/>
                      <a:pt x="1104" y="4884"/>
                      <a:pt x="2458" y="4884"/>
                    </a:cubicBezTo>
                    <a:cubicBezTo>
                      <a:pt x="3782" y="4884"/>
                      <a:pt x="4884" y="3781"/>
                      <a:pt x="4884" y="2427"/>
                    </a:cubicBezTo>
                    <a:cubicBezTo>
                      <a:pt x="4853" y="1072"/>
                      <a:pt x="3782" y="1"/>
                      <a:pt x="24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41"/>
              <p:cNvSpPr/>
              <p:nvPr/>
            </p:nvSpPr>
            <p:spPr>
              <a:xfrm>
                <a:off x="3860400" y="3679375"/>
                <a:ext cx="26072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6932" extrusionOk="0">
                    <a:moveTo>
                      <a:pt x="2426" y="662"/>
                    </a:moveTo>
                    <a:cubicBezTo>
                      <a:pt x="2647" y="662"/>
                      <a:pt x="2804" y="819"/>
                      <a:pt x="2804" y="1008"/>
                    </a:cubicBezTo>
                    <a:cubicBezTo>
                      <a:pt x="2804" y="1197"/>
                      <a:pt x="2647" y="1355"/>
                      <a:pt x="2426" y="1355"/>
                    </a:cubicBezTo>
                    <a:lnTo>
                      <a:pt x="1733" y="1355"/>
                    </a:lnTo>
                    <a:cubicBezTo>
                      <a:pt x="1544" y="1355"/>
                      <a:pt x="1387" y="1197"/>
                      <a:pt x="1387" y="1008"/>
                    </a:cubicBezTo>
                    <a:cubicBezTo>
                      <a:pt x="1387" y="819"/>
                      <a:pt x="1544" y="662"/>
                      <a:pt x="1733" y="662"/>
                    </a:cubicBezTo>
                    <a:close/>
                    <a:moveTo>
                      <a:pt x="4537" y="662"/>
                    </a:moveTo>
                    <a:cubicBezTo>
                      <a:pt x="4726" y="662"/>
                      <a:pt x="4884" y="819"/>
                      <a:pt x="4884" y="1008"/>
                    </a:cubicBezTo>
                    <a:cubicBezTo>
                      <a:pt x="4884" y="1197"/>
                      <a:pt x="4695" y="1355"/>
                      <a:pt x="4537" y="1355"/>
                    </a:cubicBezTo>
                    <a:lnTo>
                      <a:pt x="3812" y="1355"/>
                    </a:lnTo>
                    <a:cubicBezTo>
                      <a:pt x="3623" y="1355"/>
                      <a:pt x="3466" y="1197"/>
                      <a:pt x="3466" y="1008"/>
                    </a:cubicBezTo>
                    <a:cubicBezTo>
                      <a:pt x="3466" y="819"/>
                      <a:pt x="3623" y="662"/>
                      <a:pt x="3812" y="662"/>
                    </a:cubicBezTo>
                    <a:close/>
                    <a:moveTo>
                      <a:pt x="6648" y="662"/>
                    </a:moveTo>
                    <a:cubicBezTo>
                      <a:pt x="6837" y="662"/>
                      <a:pt x="6994" y="819"/>
                      <a:pt x="6994" y="1008"/>
                    </a:cubicBezTo>
                    <a:cubicBezTo>
                      <a:pt x="6994" y="1197"/>
                      <a:pt x="6837" y="1355"/>
                      <a:pt x="6648" y="1355"/>
                    </a:cubicBezTo>
                    <a:lnTo>
                      <a:pt x="5955" y="1355"/>
                    </a:lnTo>
                    <a:cubicBezTo>
                      <a:pt x="5734" y="1355"/>
                      <a:pt x="5577" y="1197"/>
                      <a:pt x="5577" y="1008"/>
                    </a:cubicBezTo>
                    <a:cubicBezTo>
                      <a:pt x="5577" y="819"/>
                      <a:pt x="5734" y="662"/>
                      <a:pt x="5955" y="662"/>
                    </a:cubicBezTo>
                    <a:close/>
                    <a:moveTo>
                      <a:pt x="8727" y="662"/>
                    </a:moveTo>
                    <a:cubicBezTo>
                      <a:pt x="8948" y="662"/>
                      <a:pt x="9105" y="819"/>
                      <a:pt x="9105" y="1008"/>
                    </a:cubicBezTo>
                    <a:cubicBezTo>
                      <a:pt x="9105" y="1197"/>
                      <a:pt x="8948" y="1355"/>
                      <a:pt x="8727" y="1355"/>
                    </a:cubicBezTo>
                    <a:lnTo>
                      <a:pt x="8034" y="1355"/>
                    </a:lnTo>
                    <a:cubicBezTo>
                      <a:pt x="7845" y="1355"/>
                      <a:pt x="7688" y="1197"/>
                      <a:pt x="7688" y="1008"/>
                    </a:cubicBezTo>
                    <a:cubicBezTo>
                      <a:pt x="7688" y="819"/>
                      <a:pt x="7845" y="662"/>
                      <a:pt x="8034" y="662"/>
                    </a:cubicBezTo>
                    <a:close/>
                    <a:moveTo>
                      <a:pt x="2426" y="2080"/>
                    </a:moveTo>
                    <a:cubicBezTo>
                      <a:pt x="2647" y="2080"/>
                      <a:pt x="2804" y="2237"/>
                      <a:pt x="2804" y="2426"/>
                    </a:cubicBezTo>
                    <a:cubicBezTo>
                      <a:pt x="2804" y="2647"/>
                      <a:pt x="2647" y="2773"/>
                      <a:pt x="2426" y="2773"/>
                    </a:cubicBezTo>
                    <a:lnTo>
                      <a:pt x="1733" y="2773"/>
                    </a:lnTo>
                    <a:cubicBezTo>
                      <a:pt x="1544" y="2773"/>
                      <a:pt x="1387" y="2647"/>
                      <a:pt x="1387" y="2426"/>
                    </a:cubicBezTo>
                    <a:cubicBezTo>
                      <a:pt x="1387" y="2206"/>
                      <a:pt x="1544" y="2080"/>
                      <a:pt x="1733" y="2080"/>
                    </a:cubicBezTo>
                    <a:close/>
                    <a:moveTo>
                      <a:pt x="4537" y="2080"/>
                    </a:moveTo>
                    <a:cubicBezTo>
                      <a:pt x="4726" y="2080"/>
                      <a:pt x="4884" y="2237"/>
                      <a:pt x="4884" y="2426"/>
                    </a:cubicBezTo>
                    <a:cubicBezTo>
                      <a:pt x="4884" y="2647"/>
                      <a:pt x="4695" y="2773"/>
                      <a:pt x="4537" y="2773"/>
                    </a:cubicBezTo>
                    <a:lnTo>
                      <a:pt x="3812" y="2773"/>
                    </a:lnTo>
                    <a:cubicBezTo>
                      <a:pt x="3623" y="2773"/>
                      <a:pt x="3466" y="2647"/>
                      <a:pt x="3466" y="2426"/>
                    </a:cubicBezTo>
                    <a:cubicBezTo>
                      <a:pt x="3466" y="2206"/>
                      <a:pt x="3623" y="2080"/>
                      <a:pt x="3812" y="2080"/>
                    </a:cubicBezTo>
                    <a:close/>
                    <a:moveTo>
                      <a:pt x="6648" y="2080"/>
                    </a:moveTo>
                    <a:cubicBezTo>
                      <a:pt x="6837" y="2080"/>
                      <a:pt x="6994" y="2237"/>
                      <a:pt x="6994" y="2426"/>
                    </a:cubicBezTo>
                    <a:cubicBezTo>
                      <a:pt x="6994" y="2647"/>
                      <a:pt x="6837" y="2773"/>
                      <a:pt x="6648" y="2773"/>
                    </a:cubicBezTo>
                    <a:lnTo>
                      <a:pt x="5955" y="2773"/>
                    </a:lnTo>
                    <a:cubicBezTo>
                      <a:pt x="5734" y="2773"/>
                      <a:pt x="5577" y="2647"/>
                      <a:pt x="5577" y="2426"/>
                    </a:cubicBezTo>
                    <a:cubicBezTo>
                      <a:pt x="5577" y="2206"/>
                      <a:pt x="5734" y="2080"/>
                      <a:pt x="5955" y="2080"/>
                    </a:cubicBezTo>
                    <a:close/>
                    <a:moveTo>
                      <a:pt x="8727" y="2080"/>
                    </a:moveTo>
                    <a:cubicBezTo>
                      <a:pt x="8948" y="2080"/>
                      <a:pt x="9105" y="2237"/>
                      <a:pt x="9105" y="2426"/>
                    </a:cubicBezTo>
                    <a:cubicBezTo>
                      <a:pt x="9105" y="2647"/>
                      <a:pt x="8948" y="2773"/>
                      <a:pt x="8727" y="2773"/>
                    </a:cubicBezTo>
                    <a:lnTo>
                      <a:pt x="8034" y="2773"/>
                    </a:lnTo>
                    <a:cubicBezTo>
                      <a:pt x="7845" y="2773"/>
                      <a:pt x="7688" y="2647"/>
                      <a:pt x="7688" y="2426"/>
                    </a:cubicBezTo>
                    <a:cubicBezTo>
                      <a:pt x="7688" y="2206"/>
                      <a:pt x="7845" y="2080"/>
                      <a:pt x="8034" y="2080"/>
                    </a:cubicBezTo>
                    <a:close/>
                    <a:moveTo>
                      <a:pt x="2426" y="3466"/>
                    </a:moveTo>
                    <a:cubicBezTo>
                      <a:pt x="2647" y="3466"/>
                      <a:pt x="2804" y="3623"/>
                      <a:pt x="2804" y="3812"/>
                    </a:cubicBezTo>
                    <a:cubicBezTo>
                      <a:pt x="2804" y="4001"/>
                      <a:pt x="2647" y="4159"/>
                      <a:pt x="2426" y="4159"/>
                    </a:cubicBezTo>
                    <a:lnTo>
                      <a:pt x="1733" y="4159"/>
                    </a:lnTo>
                    <a:cubicBezTo>
                      <a:pt x="1544" y="4159"/>
                      <a:pt x="1387" y="4001"/>
                      <a:pt x="1387" y="3812"/>
                    </a:cubicBezTo>
                    <a:cubicBezTo>
                      <a:pt x="1387" y="3623"/>
                      <a:pt x="1544" y="3466"/>
                      <a:pt x="1733" y="3466"/>
                    </a:cubicBezTo>
                    <a:close/>
                    <a:moveTo>
                      <a:pt x="4537" y="3466"/>
                    </a:moveTo>
                    <a:cubicBezTo>
                      <a:pt x="4726" y="3466"/>
                      <a:pt x="4884" y="3623"/>
                      <a:pt x="4884" y="3812"/>
                    </a:cubicBezTo>
                    <a:cubicBezTo>
                      <a:pt x="4884" y="4001"/>
                      <a:pt x="4695" y="4159"/>
                      <a:pt x="4537" y="4159"/>
                    </a:cubicBezTo>
                    <a:lnTo>
                      <a:pt x="3812" y="4159"/>
                    </a:lnTo>
                    <a:cubicBezTo>
                      <a:pt x="3623" y="4159"/>
                      <a:pt x="3466" y="4001"/>
                      <a:pt x="3466" y="3812"/>
                    </a:cubicBezTo>
                    <a:cubicBezTo>
                      <a:pt x="3466" y="3623"/>
                      <a:pt x="3623" y="3466"/>
                      <a:pt x="3812" y="3466"/>
                    </a:cubicBezTo>
                    <a:close/>
                    <a:moveTo>
                      <a:pt x="6648" y="3466"/>
                    </a:moveTo>
                    <a:cubicBezTo>
                      <a:pt x="6837" y="3466"/>
                      <a:pt x="6994" y="3623"/>
                      <a:pt x="6994" y="3812"/>
                    </a:cubicBezTo>
                    <a:cubicBezTo>
                      <a:pt x="6994" y="4001"/>
                      <a:pt x="6837" y="4159"/>
                      <a:pt x="6648" y="4159"/>
                    </a:cubicBezTo>
                    <a:lnTo>
                      <a:pt x="5955" y="4159"/>
                    </a:lnTo>
                    <a:cubicBezTo>
                      <a:pt x="5734" y="4159"/>
                      <a:pt x="5577" y="4001"/>
                      <a:pt x="5577" y="3812"/>
                    </a:cubicBezTo>
                    <a:cubicBezTo>
                      <a:pt x="5577" y="3623"/>
                      <a:pt x="5734" y="3466"/>
                      <a:pt x="5955" y="3466"/>
                    </a:cubicBezTo>
                    <a:close/>
                    <a:moveTo>
                      <a:pt x="2426" y="4852"/>
                    </a:moveTo>
                    <a:cubicBezTo>
                      <a:pt x="2647" y="4852"/>
                      <a:pt x="2804" y="5010"/>
                      <a:pt x="2804" y="5199"/>
                    </a:cubicBezTo>
                    <a:cubicBezTo>
                      <a:pt x="2804" y="5388"/>
                      <a:pt x="2647" y="5545"/>
                      <a:pt x="2426" y="5545"/>
                    </a:cubicBezTo>
                    <a:lnTo>
                      <a:pt x="1733" y="5545"/>
                    </a:lnTo>
                    <a:cubicBezTo>
                      <a:pt x="1544" y="5545"/>
                      <a:pt x="1387" y="5388"/>
                      <a:pt x="1387" y="5199"/>
                    </a:cubicBezTo>
                    <a:cubicBezTo>
                      <a:pt x="1387" y="5010"/>
                      <a:pt x="1544" y="4852"/>
                      <a:pt x="1733" y="4852"/>
                    </a:cubicBezTo>
                    <a:close/>
                    <a:moveTo>
                      <a:pt x="4537" y="4852"/>
                    </a:moveTo>
                    <a:cubicBezTo>
                      <a:pt x="4726" y="4852"/>
                      <a:pt x="4884" y="5010"/>
                      <a:pt x="4884" y="5199"/>
                    </a:cubicBezTo>
                    <a:cubicBezTo>
                      <a:pt x="4884" y="5388"/>
                      <a:pt x="4695" y="5545"/>
                      <a:pt x="4537" y="5545"/>
                    </a:cubicBezTo>
                    <a:lnTo>
                      <a:pt x="3812" y="5545"/>
                    </a:lnTo>
                    <a:cubicBezTo>
                      <a:pt x="3623" y="5545"/>
                      <a:pt x="3466" y="5388"/>
                      <a:pt x="3466" y="5199"/>
                    </a:cubicBezTo>
                    <a:cubicBezTo>
                      <a:pt x="3466" y="5010"/>
                      <a:pt x="3623" y="4852"/>
                      <a:pt x="3812" y="4852"/>
                    </a:cubicBezTo>
                    <a:close/>
                    <a:moveTo>
                      <a:pt x="0" y="0"/>
                    </a:moveTo>
                    <a:lnTo>
                      <a:pt x="0" y="5892"/>
                    </a:lnTo>
                    <a:cubicBezTo>
                      <a:pt x="0" y="6459"/>
                      <a:pt x="473" y="6931"/>
                      <a:pt x="1071" y="6931"/>
                    </a:cubicBezTo>
                    <a:lnTo>
                      <a:pt x="6490" y="6931"/>
                    </a:lnTo>
                    <a:cubicBezTo>
                      <a:pt x="6364" y="6616"/>
                      <a:pt x="6301" y="6270"/>
                      <a:pt x="6301" y="5892"/>
                    </a:cubicBezTo>
                    <a:cubicBezTo>
                      <a:pt x="6301" y="5797"/>
                      <a:pt x="6333" y="5671"/>
                      <a:pt x="6333" y="5545"/>
                    </a:cubicBezTo>
                    <a:lnTo>
                      <a:pt x="5955" y="5545"/>
                    </a:lnTo>
                    <a:cubicBezTo>
                      <a:pt x="5734" y="5545"/>
                      <a:pt x="5577" y="5388"/>
                      <a:pt x="5577" y="5199"/>
                    </a:cubicBezTo>
                    <a:cubicBezTo>
                      <a:pt x="5577" y="5010"/>
                      <a:pt x="5734" y="4852"/>
                      <a:pt x="5955" y="4852"/>
                    </a:cubicBezTo>
                    <a:lnTo>
                      <a:pt x="6490" y="4852"/>
                    </a:lnTo>
                    <a:cubicBezTo>
                      <a:pt x="6931" y="3623"/>
                      <a:pt x="8066" y="2741"/>
                      <a:pt x="9420" y="2741"/>
                    </a:cubicBezTo>
                    <a:cubicBezTo>
                      <a:pt x="9767" y="2741"/>
                      <a:pt x="10113" y="2836"/>
                      <a:pt x="10428" y="2962"/>
                    </a:cubicBezTo>
                    <a:lnTo>
                      <a:pt x="10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41"/>
              <p:cNvSpPr/>
              <p:nvPr/>
            </p:nvSpPr>
            <p:spPr>
              <a:xfrm>
                <a:off x="3859600" y="3591950"/>
                <a:ext cx="261525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10461" h="2836" extrusionOk="0">
                    <a:moveTo>
                      <a:pt x="1734" y="0"/>
                    </a:moveTo>
                    <a:cubicBezTo>
                      <a:pt x="1513" y="0"/>
                      <a:pt x="1356" y="158"/>
                      <a:pt x="1356" y="347"/>
                    </a:cubicBezTo>
                    <a:lnTo>
                      <a:pt x="1356" y="693"/>
                    </a:lnTo>
                    <a:lnTo>
                      <a:pt x="1009" y="693"/>
                    </a:lnTo>
                    <a:cubicBezTo>
                      <a:pt x="410" y="693"/>
                      <a:pt x="1" y="1166"/>
                      <a:pt x="1" y="1733"/>
                    </a:cubicBezTo>
                    <a:lnTo>
                      <a:pt x="1" y="2836"/>
                    </a:lnTo>
                    <a:lnTo>
                      <a:pt x="10429" y="2836"/>
                    </a:lnTo>
                    <a:lnTo>
                      <a:pt x="10429" y="1733"/>
                    </a:lnTo>
                    <a:lnTo>
                      <a:pt x="10460" y="1733"/>
                    </a:lnTo>
                    <a:cubicBezTo>
                      <a:pt x="10460" y="1134"/>
                      <a:pt x="9988" y="693"/>
                      <a:pt x="9421" y="693"/>
                    </a:cubicBezTo>
                    <a:lnTo>
                      <a:pt x="9074" y="693"/>
                    </a:lnTo>
                    <a:lnTo>
                      <a:pt x="9074" y="347"/>
                    </a:lnTo>
                    <a:cubicBezTo>
                      <a:pt x="9074" y="158"/>
                      <a:pt x="8917" y="0"/>
                      <a:pt x="8728" y="0"/>
                    </a:cubicBezTo>
                    <a:cubicBezTo>
                      <a:pt x="8539" y="0"/>
                      <a:pt x="8381" y="158"/>
                      <a:pt x="8381" y="347"/>
                    </a:cubicBezTo>
                    <a:lnTo>
                      <a:pt x="8381" y="693"/>
                    </a:lnTo>
                    <a:lnTo>
                      <a:pt x="6995" y="693"/>
                    </a:lnTo>
                    <a:lnTo>
                      <a:pt x="6995" y="347"/>
                    </a:lnTo>
                    <a:cubicBezTo>
                      <a:pt x="6995" y="158"/>
                      <a:pt x="6837" y="0"/>
                      <a:pt x="6648" y="0"/>
                    </a:cubicBezTo>
                    <a:cubicBezTo>
                      <a:pt x="6459" y="0"/>
                      <a:pt x="6302" y="158"/>
                      <a:pt x="6302" y="347"/>
                    </a:cubicBezTo>
                    <a:lnTo>
                      <a:pt x="6302" y="693"/>
                    </a:lnTo>
                    <a:lnTo>
                      <a:pt x="4159" y="693"/>
                    </a:lnTo>
                    <a:lnTo>
                      <a:pt x="4159" y="347"/>
                    </a:lnTo>
                    <a:cubicBezTo>
                      <a:pt x="4159" y="158"/>
                      <a:pt x="4002" y="0"/>
                      <a:pt x="3813" y="0"/>
                    </a:cubicBezTo>
                    <a:cubicBezTo>
                      <a:pt x="3624" y="0"/>
                      <a:pt x="3466" y="158"/>
                      <a:pt x="3466" y="347"/>
                    </a:cubicBezTo>
                    <a:lnTo>
                      <a:pt x="3466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6" name="Google Shape;4876;p41"/>
            <p:cNvGrpSpPr/>
            <p:nvPr/>
          </p:nvGrpSpPr>
          <p:grpSpPr>
            <a:xfrm>
              <a:off x="7433359" y="3639982"/>
              <a:ext cx="354311" cy="353394"/>
              <a:chOff x="-48629225" y="3938500"/>
              <a:chExt cx="299300" cy="298525"/>
            </a:xfrm>
          </p:grpSpPr>
          <p:sp>
            <p:nvSpPr>
              <p:cNvPr id="4877" name="Google Shape;4877;p41"/>
              <p:cNvSpPr/>
              <p:nvPr/>
            </p:nvSpPr>
            <p:spPr>
              <a:xfrm>
                <a:off x="-48629225" y="3938500"/>
                <a:ext cx="299300" cy="298525"/>
              </a:xfrm>
              <a:custGeom>
                <a:avLst/>
                <a:gdLst/>
                <a:ahLst/>
                <a:cxnLst/>
                <a:rect l="l" t="t" r="r" b="b"/>
                <a:pathLst>
                  <a:path w="11972" h="11941" extrusionOk="0">
                    <a:moveTo>
                      <a:pt x="5955" y="2111"/>
                    </a:moveTo>
                    <a:cubicBezTo>
                      <a:pt x="8097" y="2111"/>
                      <a:pt x="9830" y="3844"/>
                      <a:pt x="9830" y="5986"/>
                    </a:cubicBezTo>
                    <a:cubicBezTo>
                      <a:pt x="9798" y="8129"/>
                      <a:pt x="8066" y="9830"/>
                      <a:pt x="5955" y="9830"/>
                    </a:cubicBezTo>
                    <a:cubicBezTo>
                      <a:pt x="3875" y="9830"/>
                      <a:pt x="2080" y="8129"/>
                      <a:pt x="2080" y="5986"/>
                    </a:cubicBezTo>
                    <a:cubicBezTo>
                      <a:pt x="2080" y="3844"/>
                      <a:pt x="3812" y="2111"/>
                      <a:pt x="5955" y="2111"/>
                    </a:cubicBezTo>
                    <a:close/>
                    <a:moveTo>
                      <a:pt x="5293" y="0"/>
                    </a:moveTo>
                    <a:cubicBezTo>
                      <a:pt x="5167" y="0"/>
                      <a:pt x="5041" y="63"/>
                      <a:pt x="4978" y="189"/>
                    </a:cubicBezTo>
                    <a:lnTo>
                      <a:pt x="4631" y="882"/>
                    </a:lnTo>
                    <a:cubicBezTo>
                      <a:pt x="4190" y="1009"/>
                      <a:pt x="3749" y="1166"/>
                      <a:pt x="3371" y="1418"/>
                    </a:cubicBezTo>
                    <a:lnTo>
                      <a:pt x="2615" y="1166"/>
                    </a:lnTo>
                    <a:cubicBezTo>
                      <a:pt x="2584" y="1158"/>
                      <a:pt x="2550" y="1154"/>
                      <a:pt x="2517" y="1154"/>
                    </a:cubicBezTo>
                    <a:cubicBezTo>
                      <a:pt x="2416" y="1154"/>
                      <a:pt x="2316" y="1190"/>
                      <a:pt x="2269" y="1261"/>
                    </a:cubicBezTo>
                    <a:lnTo>
                      <a:pt x="1260" y="2237"/>
                    </a:lnTo>
                    <a:cubicBezTo>
                      <a:pt x="1197" y="2300"/>
                      <a:pt x="1166" y="2458"/>
                      <a:pt x="1197" y="2584"/>
                    </a:cubicBezTo>
                    <a:lnTo>
                      <a:pt x="1418" y="3340"/>
                    </a:lnTo>
                    <a:cubicBezTo>
                      <a:pt x="1197" y="3718"/>
                      <a:pt x="1040" y="4159"/>
                      <a:pt x="914" y="4600"/>
                    </a:cubicBezTo>
                    <a:lnTo>
                      <a:pt x="221" y="4947"/>
                    </a:lnTo>
                    <a:cubicBezTo>
                      <a:pt x="95" y="5010"/>
                      <a:pt x="0" y="5136"/>
                      <a:pt x="0" y="5262"/>
                    </a:cubicBezTo>
                    <a:lnTo>
                      <a:pt x="0" y="6679"/>
                    </a:lnTo>
                    <a:cubicBezTo>
                      <a:pt x="0" y="6805"/>
                      <a:pt x="95" y="6931"/>
                      <a:pt x="221" y="6994"/>
                    </a:cubicBezTo>
                    <a:lnTo>
                      <a:pt x="914" y="7341"/>
                    </a:lnTo>
                    <a:cubicBezTo>
                      <a:pt x="1040" y="7782"/>
                      <a:pt x="1229" y="8223"/>
                      <a:pt x="1418" y="8601"/>
                    </a:cubicBezTo>
                    <a:lnTo>
                      <a:pt x="1197" y="9357"/>
                    </a:lnTo>
                    <a:cubicBezTo>
                      <a:pt x="1166" y="9483"/>
                      <a:pt x="1197" y="9641"/>
                      <a:pt x="1260" y="9704"/>
                    </a:cubicBezTo>
                    <a:lnTo>
                      <a:pt x="2269" y="10680"/>
                    </a:lnTo>
                    <a:cubicBezTo>
                      <a:pt x="2316" y="10751"/>
                      <a:pt x="2416" y="10787"/>
                      <a:pt x="2517" y="10787"/>
                    </a:cubicBezTo>
                    <a:cubicBezTo>
                      <a:pt x="2550" y="10787"/>
                      <a:pt x="2584" y="10783"/>
                      <a:pt x="2615" y="10775"/>
                    </a:cubicBezTo>
                    <a:lnTo>
                      <a:pt x="3371" y="10523"/>
                    </a:lnTo>
                    <a:cubicBezTo>
                      <a:pt x="3749" y="10775"/>
                      <a:pt x="4190" y="10933"/>
                      <a:pt x="4631" y="11059"/>
                    </a:cubicBezTo>
                    <a:lnTo>
                      <a:pt x="4978" y="11752"/>
                    </a:lnTo>
                    <a:cubicBezTo>
                      <a:pt x="5041" y="11878"/>
                      <a:pt x="5167" y="11941"/>
                      <a:pt x="5293" y="11941"/>
                    </a:cubicBezTo>
                    <a:lnTo>
                      <a:pt x="6711" y="11941"/>
                    </a:lnTo>
                    <a:cubicBezTo>
                      <a:pt x="6837" y="11941"/>
                      <a:pt x="6931" y="11878"/>
                      <a:pt x="7026" y="11752"/>
                    </a:cubicBezTo>
                    <a:lnTo>
                      <a:pt x="7372" y="11059"/>
                    </a:lnTo>
                    <a:cubicBezTo>
                      <a:pt x="7813" y="10933"/>
                      <a:pt x="8255" y="10775"/>
                      <a:pt x="8633" y="10523"/>
                    </a:cubicBezTo>
                    <a:lnTo>
                      <a:pt x="9389" y="10775"/>
                    </a:lnTo>
                    <a:cubicBezTo>
                      <a:pt x="9420" y="10783"/>
                      <a:pt x="9452" y="10787"/>
                      <a:pt x="9483" y="10787"/>
                    </a:cubicBezTo>
                    <a:cubicBezTo>
                      <a:pt x="9576" y="10787"/>
                      <a:pt x="9664" y="10751"/>
                      <a:pt x="9735" y="10680"/>
                    </a:cubicBezTo>
                    <a:lnTo>
                      <a:pt x="10712" y="9704"/>
                    </a:lnTo>
                    <a:cubicBezTo>
                      <a:pt x="10806" y="9641"/>
                      <a:pt x="10838" y="9483"/>
                      <a:pt x="10806" y="9357"/>
                    </a:cubicBezTo>
                    <a:lnTo>
                      <a:pt x="10554" y="8601"/>
                    </a:lnTo>
                    <a:cubicBezTo>
                      <a:pt x="10806" y="8223"/>
                      <a:pt x="10964" y="7782"/>
                      <a:pt x="11058" y="7341"/>
                    </a:cubicBezTo>
                    <a:lnTo>
                      <a:pt x="11783" y="6994"/>
                    </a:lnTo>
                    <a:cubicBezTo>
                      <a:pt x="11909" y="6931"/>
                      <a:pt x="11972" y="6805"/>
                      <a:pt x="11972" y="6679"/>
                    </a:cubicBezTo>
                    <a:lnTo>
                      <a:pt x="11972" y="5262"/>
                    </a:lnTo>
                    <a:cubicBezTo>
                      <a:pt x="11972" y="5136"/>
                      <a:pt x="11909" y="5041"/>
                      <a:pt x="11783" y="4947"/>
                    </a:cubicBezTo>
                    <a:lnTo>
                      <a:pt x="11058" y="4600"/>
                    </a:lnTo>
                    <a:cubicBezTo>
                      <a:pt x="10964" y="4159"/>
                      <a:pt x="10743" y="3718"/>
                      <a:pt x="10554" y="3340"/>
                    </a:cubicBezTo>
                    <a:lnTo>
                      <a:pt x="10806" y="2584"/>
                    </a:lnTo>
                    <a:cubicBezTo>
                      <a:pt x="10838" y="2458"/>
                      <a:pt x="10806" y="2300"/>
                      <a:pt x="10712" y="2237"/>
                    </a:cubicBezTo>
                    <a:lnTo>
                      <a:pt x="9735" y="1261"/>
                    </a:lnTo>
                    <a:cubicBezTo>
                      <a:pt x="9664" y="1190"/>
                      <a:pt x="9558" y="1154"/>
                      <a:pt x="9469" y="1154"/>
                    </a:cubicBezTo>
                    <a:cubicBezTo>
                      <a:pt x="9440" y="1154"/>
                      <a:pt x="9412" y="1158"/>
                      <a:pt x="9389" y="1166"/>
                    </a:cubicBezTo>
                    <a:lnTo>
                      <a:pt x="8633" y="1418"/>
                    </a:lnTo>
                    <a:cubicBezTo>
                      <a:pt x="8255" y="1166"/>
                      <a:pt x="7813" y="1009"/>
                      <a:pt x="7372" y="882"/>
                    </a:cubicBezTo>
                    <a:lnTo>
                      <a:pt x="7026" y="189"/>
                    </a:lnTo>
                    <a:cubicBezTo>
                      <a:pt x="6931" y="63"/>
                      <a:pt x="6837" y="0"/>
                      <a:pt x="67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41"/>
              <p:cNvSpPr/>
              <p:nvPr/>
            </p:nvSpPr>
            <p:spPr>
              <a:xfrm>
                <a:off x="-48496900" y="4119650"/>
                <a:ext cx="3545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891" extrusionOk="0">
                    <a:moveTo>
                      <a:pt x="0" y="0"/>
                    </a:moveTo>
                    <a:lnTo>
                      <a:pt x="0" y="1796"/>
                    </a:lnTo>
                    <a:cubicBezTo>
                      <a:pt x="221" y="1828"/>
                      <a:pt x="473" y="1891"/>
                      <a:pt x="693" y="1891"/>
                    </a:cubicBezTo>
                    <a:cubicBezTo>
                      <a:pt x="945" y="1891"/>
                      <a:pt x="1166" y="1828"/>
                      <a:pt x="1418" y="1796"/>
                    </a:cubicBezTo>
                    <a:lnTo>
                      <a:pt x="1418" y="0"/>
                    </a:lnTo>
                    <a:cubicBezTo>
                      <a:pt x="1166" y="63"/>
                      <a:pt x="945" y="95"/>
                      <a:pt x="693" y="95"/>
                    </a:cubicBezTo>
                    <a:cubicBezTo>
                      <a:pt x="473" y="95"/>
                      <a:pt x="189" y="6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41"/>
              <p:cNvSpPr/>
              <p:nvPr/>
            </p:nvSpPr>
            <p:spPr>
              <a:xfrm>
                <a:off x="-48495325" y="4073175"/>
                <a:ext cx="29950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253" extrusionOk="0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205" y="1214"/>
                      <a:pt x="410" y="1253"/>
                      <a:pt x="610" y="1253"/>
                    </a:cubicBezTo>
                    <a:cubicBezTo>
                      <a:pt x="811" y="1253"/>
                      <a:pt x="1008" y="1214"/>
                      <a:pt x="1197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41"/>
              <p:cNvSpPr/>
              <p:nvPr/>
            </p:nvSpPr>
            <p:spPr>
              <a:xfrm>
                <a:off x="-48559125" y="4009375"/>
                <a:ext cx="159900" cy="149675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5987" extrusionOk="0">
                    <a:moveTo>
                      <a:pt x="3151" y="1"/>
                    </a:moveTo>
                    <a:cubicBezTo>
                      <a:pt x="1418" y="1"/>
                      <a:pt x="0" y="1418"/>
                      <a:pt x="0" y="3151"/>
                    </a:cubicBezTo>
                    <a:cubicBezTo>
                      <a:pt x="0" y="4348"/>
                      <a:pt x="725" y="5420"/>
                      <a:pt x="1764" y="5987"/>
                    </a:cubicBezTo>
                    <a:lnTo>
                      <a:pt x="1764" y="3844"/>
                    </a:lnTo>
                    <a:cubicBezTo>
                      <a:pt x="1764" y="3687"/>
                      <a:pt x="2804" y="1734"/>
                      <a:pt x="2867" y="1608"/>
                    </a:cubicBezTo>
                    <a:cubicBezTo>
                      <a:pt x="2930" y="1482"/>
                      <a:pt x="3064" y="1418"/>
                      <a:pt x="3194" y="1418"/>
                    </a:cubicBezTo>
                    <a:cubicBezTo>
                      <a:pt x="3324" y="1418"/>
                      <a:pt x="3450" y="1482"/>
                      <a:pt x="3497" y="1608"/>
                    </a:cubicBezTo>
                    <a:cubicBezTo>
                      <a:pt x="3592" y="1734"/>
                      <a:pt x="4600" y="3718"/>
                      <a:pt x="4600" y="3844"/>
                    </a:cubicBezTo>
                    <a:lnTo>
                      <a:pt x="4600" y="5987"/>
                    </a:lnTo>
                    <a:cubicBezTo>
                      <a:pt x="5640" y="5451"/>
                      <a:pt x="6396" y="4411"/>
                      <a:pt x="6396" y="3151"/>
                    </a:cubicBezTo>
                    <a:cubicBezTo>
                      <a:pt x="6333" y="1418"/>
                      <a:pt x="4915" y="1"/>
                      <a:pt x="3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2058;p32">
            <a:extLst>
              <a:ext uri="{FF2B5EF4-FFF2-40B4-BE49-F238E27FC236}">
                <a16:creationId xmlns:a16="http://schemas.microsoft.com/office/drawing/2014/main" id="{F9828BE4-411C-A2E4-244B-07037CD30BC2}"/>
              </a:ext>
            </a:extLst>
          </p:cNvPr>
          <p:cNvSpPr txBox="1">
            <a:spLocks/>
          </p:cNvSpPr>
          <p:nvPr/>
        </p:nvSpPr>
        <p:spPr>
          <a:xfrm>
            <a:off x="3012396" y="449958"/>
            <a:ext cx="3081402" cy="783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000" b="1" dirty="0">
                <a:solidFill>
                  <a:schemeClr val="accent2"/>
                </a:solidFill>
                <a:latin typeface="+mj-lt"/>
              </a:rPr>
              <a:t>Value</a:t>
            </a:r>
            <a:r>
              <a:rPr lang="pt-BR" sz="2000" b="1" dirty="0">
                <a:solidFill>
                  <a:schemeClr val="accent3"/>
                </a:solidFill>
                <a:latin typeface="+mj-lt"/>
              </a:rPr>
              <a:t> Proposition</a:t>
            </a:r>
            <a:endParaRPr lang="en-IN" sz="2000" b="1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400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Google Shape;4837;p41"/>
          <p:cNvSpPr txBox="1">
            <a:spLocks noGrp="1"/>
          </p:cNvSpPr>
          <p:nvPr>
            <p:ph type="title" idx="4294967295"/>
          </p:nvPr>
        </p:nvSpPr>
        <p:spPr>
          <a:xfrm>
            <a:off x="457200" y="2026182"/>
            <a:ext cx="8229600" cy="77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3"/>
                </a:solidFill>
                <a:latin typeface="+mj-lt"/>
              </a:rPr>
              <a:t>Live </a:t>
            </a:r>
            <a:r>
              <a:rPr lang="en" sz="3200" b="1" dirty="0">
                <a:solidFill>
                  <a:schemeClr val="accent2"/>
                </a:solidFill>
                <a:latin typeface="+mj-lt"/>
              </a:rPr>
              <a:t>Demo</a:t>
            </a:r>
            <a:endParaRPr sz="3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91765-93E7-40C7-31D9-215F347FE9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91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Google Shape;4837;p41"/>
          <p:cNvSpPr txBox="1">
            <a:spLocks noGrp="1"/>
          </p:cNvSpPr>
          <p:nvPr>
            <p:ph type="title" idx="4294967295"/>
          </p:nvPr>
        </p:nvSpPr>
        <p:spPr>
          <a:xfrm>
            <a:off x="457200" y="2026182"/>
            <a:ext cx="8229600" cy="77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2"/>
                </a:solidFill>
                <a:latin typeface="+mj-lt"/>
              </a:rPr>
              <a:t>Thank</a:t>
            </a:r>
            <a:r>
              <a:rPr lang="en" sz="3200" b="1" dirty="0">
                <a:solidFill>
                  <a:schemeClr val="accent3"/>
                </a:solidFill>
                <a:latin typeface="+mj-lt"/>
              </a:rPr>
              <a:t> You</a:t>
            </a:r>
            <a:endParaRPr sz="32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DBF87-1414-3B43-4D6C-16B4D725A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609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LMNAs Them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5AA0"/>
      </a:accent1>
      <a:accent2>
        <a:srgbClr val="1A3C5D"/>
      </a:accent2>
      <a:accent3>
        <a:srgbClr val="4BADE9"/>
      </a:accent3>
      <a:accent4>
        <a:srgbClr val="2C75CE"/>
      </a:accent4>
      <a:accent5>
        <a:srgbClr val="83AFE5"/>
      </a:accent5>
      <a:accent6>
        <a:srgbClr val="2C75CE"/>
      </a:accent6>
      <a:hlink>
        <a:srgbClr val="6199DD"/>
      </a:hlink>
      <a:folHlink>
        <a:srgbClr val="1A3C5D"/>
      </a:folHlink>
    </a:clrScheme>
    <a:fontScheme name="LMNA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220</Words>
  <Application>Microsoft Office PowerPoint</Application>
  <PresentationFormat>On-screen Show (16:9)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</vt:lpstr>
      <vt:lpstr>Arial</vt:lpstr>
      <vt:lpstr>Roboto</vt:lpstr>
      <vt:lpstr>Consolas</vt:lpstr>
      <vt:lpstr>Simple Light</vt:lpstr>
      <vt:lpstr>LENS ERP &amp; Accounting Cloud</vt:lpstr>
      <vt:lpstr>PowerPoint Presentation</vt:lpstr>
      <vt:lpstr>PowerPoint Presentation</vt:lpstr>
      <vt:lpstr>PowerPoint Presentation</vt:lpstr>
      <vt:lpstr>Live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LENS ERP Demo – O2C (Order to Cash)</dc:title>
  <dc:creator>Akash Saravanan</dc:creator>
  <cp:lastModifiedBy>Akash Saravanan</cp:lastModifiedBy>
  <cp:revision>27</cp:revision>
  <dcterms:modified xsi:type="dcterms:W3CDTF">2023-07-08T02:43:01Z</dcterms:modified>
</cp:coreProperties>
</file>