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11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Figtree" panose="020B0604020202020204" charset="0"/>
      <p:regular r:id="rId8"/>
      <p:bold r:id="rId9"/>
      <p:italic r:id="rId10"/>
      <p:boldItalic r:id="rId11"/>
    </p:embeddedFon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Outfit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3D23690-78A3-4497-91CB-CB1E4F17F1FE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FFA"/>
    <a:srgbClr val="225AA0"/>
    <a:srgbClr val="16A34A"/>
    <a:srgbClr val="EAB308"/>
    <a:srgbClr val="E11D48"/>
    <a:srgbClr val="FDEDF0"/>
    <a:srgbClr val="F7C5D0"/>
    <a:srgbClr val="4E8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9"/>
  </p:normalViewPr>
  <p:slideViewPr>
    <p:cSldViewPr snapToGrid="0">
      <p:cViewPr>
        <p:scale>
          <a:sx n="125" d="100"/>
          <a:sy n="125" d="100"/>
        </p:scale>
        <p:origin x="226" y="7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06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586653" y="443538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B7387-7B96-6F7D-B55A-D348E143E5C1}"/>
              </a:ext>
            </a:extLst>
          </p:cNvPr>
          <p:cNvSpPr/>
          <p:nvPr userDrawn="1"/>
        </p:nvSpPr>
        <p:spPr>
          <a:xfrm>
            <a:off x="8469087" y="721179"/>
            <a:ext cx="235132" cy="243840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43989" y="4491406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681643" y="4266306"/>
            <a:ext cx="182881" cy="169079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861767" y="4065673"/>
            <a:ext cx="173399" cy="165546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10007" y="1047750"/>
            <a:ext cx="106680" cy="11063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D770241-CAD2-DA65-6EE4-B46E37F58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6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1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BDDA7D6-CE80-2DCF-DE40-C87C0D0F9D67}"/>
              </a:ext>
            </a:extLst>
          </p:cNvPr>
          <p:cNvSpPr/>
          <p:nvPr userDrawn="1"/>
        </p:nvSpPr>
        <p:spPr>
          <a:xfrm>
            <a:off x="8743013" y="436881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195969-C8DE-2D8E-F2D1-CE0857AB61D3}"/>
              </a:ext>
            </a:extLst>
          </p:cNvPr>
          <p:cNvSpPr/>
          <p:nvPr userDrawn="1"/>
        </p:nvSpPr>
        <p:spPr>
          <a:xfrm>
            <a:off x="361404" y="819110"/>
            <a:ext cx="239486" cy="228640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8D16AD-F803-BEE9-6116-9F97FDE36ED8}"/>
              </a:ext>
            </a:extLst>
          </p:cNvPr>
          <p:cNvSpPr/>
          <p:nvPr userDrawn="1"/>
        </p:nvSpPr>
        <p:spPr>
          <a:xfrm>
            <a:off x="183175" y="4701080"/>
            <a:ext cx="192425" cy="177903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26C77F-F4C1-ED46-82F9-C6A21100668E}"/>
              </a:ext>
            </a:extLst>
          </p:cNvPr>
          <p:cNvSpPr/>
          <p:nvPr userDrawn="1"/>
        </p:nvSpPr>
        <p:spPr>
          <a:xfrm>
            <a:off x="8495213" y="667736"/>
            <a:ext cx="287383" cy="265694"/>
          </a:xfrm>
          <a:prstGeom prst="triangle">
            <a:avLst/>
          </a:prstGeom>
          <a:noFill/>
          <a:ln>
            <a:solidFill>
              <a:srgbClr val="16A3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59476-CB74-C6B2-9AAB-E93F943D636B}"/>
              </a:ext>
            </a:extLst>
          </p:cNvPr>
          <p:cNvSpPr/>
          <p:nvPr userDrawn="1"/>
        </p:nvSpPr>
        <p:spPr>
          <a:xfrm>
            <a:off x="8441911" y="4155128"/>
            <a:ext cx="157411" cy="150282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48D4-495E-7DD1-9BB0-F0A5A6DDD7E2}"/>
              </a:ext>
            </a:extLst>
          </p:cNvPr>
          <p:cNvSpPr/>
          <p:nvPr userDrawn="1"/>
        </p:nvSpPr>
        <p:spPr>
          <a:xfrm>
            <a:off x="8243034" y="972161"/>
            <a:ext cx="147585" cy="153051"/>
          </a:xfrm>
          <a:prstGeom prst="rect">
            <a:avLst/>
          </a:prstGeom>
          <a:noFill/>
          <a:ln>
            <a:solidFill>
              <a:srgbClr val="EAB3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3313D8-051F-D159-B4EF-9DC4F3CB5E3C}"/>
              </a:ext>
            </a:extLst>
          </p:cNvPr>
          <p:cNvSpPr/>
          <p:nvPr userDrawn="1"/>
        </p:nvSpPr>
        <p:spPr>
          <a:xfrm>
            <a:off x="183175" y="1775994"/>
            <a:ext cx="178229" cy="177903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19F73-EF21-D9A4-0059-94FCE3F2F318}"/>
              </a:ext>
            </a:extLst>
          </p:cNvPr>
          <p:cNvSpPr/>
          <p:nvPr userDrawn="1"/>
        </p:nvSpPr>
        <p:spPr>
          <a:xfrm>
            <a:off x="532939" y="1345620"/>
            <a:ext cx="208709" cy="199257"/>
          </a:xfrm>
          <a:prstGeom prst="ellipse">
            <a:avLst/>
          </a:prstGeom>
          <a:noFill/>
          <a:ln>
            <a:solidFill>
              <a:srgbClr val="E11D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E11D48"/>
                </a:solidFill>
              </a:ln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AEB1CE-6CBE-FAAB-23B3-7B96F0781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9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6" y="970222"/>
            <a:ext cx="5152800" cy="2669400"/>
          </a:xfrm>
          <a:prstGeom prst="rect">
            <a:avLst/>
          </a:prstGeom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solidFill>
                  <a:schemeClr val="dk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44297"/>
            <a:ext cx="4179600" cy="4758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5406" y="2453776"/>
            <a:ext cx="295550" cy="295550"/>
          </a:xfrm>
          <a:custGeom>
            <a:avLst/>
            <a:gdLst/>
            <a:ahLst/>
            <a:cxnLst/>
            <a:rect l="l" t="t" r="r" b="b"/>
            <a:pathLst>
              <a:path w="10826" h="10826" extrusionOk="0">
                <a:moveTo>
                  <a:pt x="5413" y="0"/>
                </a:moveTo>
                <a:cubicBezTo>
                  <a:pt x="2428" y="0"/>
                  <a:pt x="1" y="2427"/>
                  <a:pt x="1" y="5413"/>
                </a:cubicBezTo>
                <a:cubicBezTo>
                  <a:pt x="1" y="8398"/>
                  <a:pt x="2428" y="10825"/>
                  <a:pt x="5413" y="10825"/>
                </a:cubicBezTo>
                <a:cubicBezTo>
                  <a:pt x="8398" y="10825"/>
                  <a:pt x="10826" y="8398"/>
                  <a:pt x="10826" y="5413"/>
                </a:cubicBezTo>
                <a:cubicBezTo>
                  <a:pt x="10826" y="2427"/>
                  <a:pt x="8398" y="0"/>
                  <a:pt x="54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8672329" y="2800280"/>
            <a:ext cx="223177" cy="221949"/>
          </a:xfrm>
          <a:custGeom>
            <a:avLst/>
            <a:gdLst/>
            <a:ahLst/>
            <a:cxnLst/>
            <a:rect l="l" t="t" r="r" b="b"/>
            <a:pathLst>
              <a:path w="8175" h="8130" extrusionOk="0">
                <a:moveTo>
                  <a:pt x="3658" y="0"/>
                </a:moveTo>
                <a:cubicBezTo>
                  <a:pt x="3630" y="0"/>
                  <a:pt x="3601" y="4"/>
                  <a:pt x="3572" y="11"/>
                </a:cubicBezTo>
                <a:cubicBezTo>
                  <a:pt x="3321" y="39"/>
                  <a:pt x="3069" y="95"/>
                  <a:pt x="2818" y="178"/>
                </a:cubicBezTo>
                <a:cubicBezTo>
                  <a:pt x="2595" y="234"/>
                  <a:pt x="2484" y="485"/>
                  <a:pt x="2539" y="708"/>
                </a:cubicBezTo>
                <a:cubicBezTo>
                  <a:pt x="2595" y="876"/>
                  <a:pt x="2763" y="987"/>
                  <a:pt x="2958" y="987"/>
                </a:cubicBezTo>
                <a:lnTo>
                  <a:pt x="3069" y="987"/>
                </a:lnTo>
                <a:cubicBezTo>
                  <a:pt x="3265" y="904"/>
                  <a:pt x="3488" y="876"/>
                  <a:pt x="3683" y="848"/>
                </a:cubicBezTo>
                <a:cubicBezTo>
                  <a:pt x="3906" y="820"/>
                  <a:pt x="4074" y="597"/>
                  <a:pt x="4046" y="374"/>
                </a:cubicBezTo>
                <a:cubicBezTo>
                  <a:pt x="4022" y="155"/>
                  <a:pt x="3850" y="0"/>
                  <a:pt x="3658" y="0"/>
                </a:cubicBezTo>
                <a:close/>
                <a:moveTo>
                  <a:pt x="5005" y="82"/>
                </a:moveTo>
                <a:cubicBezTo>
                  <a:pt x="4812" y="82"/>
                  <a:pt x="4623" y="212"/>
                  <a:pt x="4576" y="402"/>
                </a:cubicBezTo>
                <a:cubicBezTo>
                  <a:pt x="4520" y="625"/>
                  <a:pt x="4660" y="848"/>
                  <a:pt x="4883" y="904"/>
                </a:cubicBezTo>
                <a:cubicBezTo>
                  <a:pt x="5078" y="960"/>
                  <a:pt x="5273" y="1043"/>
                  <a:pt x="5469" y="1127"/>
                </a:cubicBezTo>
                <a:cubicBezTo>
                  <a:pt x="5525" y="1155"/>
                  <a:pt x="5580" y="1155"/>
                  <a:pt x="5636" y="1155"/>
                </a:cubicBezTo>
                <a:cubicBezTo>
                  <a:pt x="5804" y="1155"/>
                  <a:pt x="5943" y="1071"/>
                  <a:pt x="6027" y="904"/>
                </a:cubicBezTo>
                <a:cubicBezTo>
                  <a:pt x="6138" y="708"/>
                  <a:pt x="6027" y="457"/>
                  <a:pt x="5831" y="346"/>
                </a:cubicBezTo>
                <a:cubicBezTo>
                  <a:pt x="5580" y="234"/>
                  <a:pt x="5357" y="150"/>
                  <a:pt x="5106" y="95"/>
                </a:cubicBezTo>
                <a:cubicBezTo>
                  <a:pt x="5073" y="86"/>
                  <a:pt x="5039" y="82"/>
                  <a:pt x="5005" y="82"/>
                </a:cubicBezTo>
                <a:close/>
                <a:moveTo>
                  <a:pt x="1739" y="814"/>
                </a:moveTo>
                <a:cubicBezTo>
                  <a:pt x="1645" y="814"/>
                  <a:pt x="1552" y="843"/>
                  <a:pt x="1479" y="904"/>
                </a:cubicBezTo>
                <a:cubicBezTo>
                  <a:pt x="1284" y="1071"/>
                  <a:pt x="1089" y="1266"/>
                  <a:pt x="921" y="1462"/>
                </a:cubicBezTo>
                <a:cubicBezTo>
                  <a:pt x="782" y="1657"/>
                  <a:pt x="810" y="1908"/>
                  <a:pt x="1005" y="2048"/>
                </a:cubicBezTo>
                <a:cubicBezTo>
                  <a:pt x="1061" y="2131"/>
                  <a:pt x="1172" y="2159"/>
                  <a:pt x="1256" y="2159"/>
                </a:cubicBezTo>
                <a:cubicBezTo>
                  <a:pt x="1395" y="2159"/>
                  <a:pt x="1507" y="2103"/>
                  <a:pt x="1591" y="1992"/>
                </a:cubicBezTo>
                <a:cubicBezTo>
                  <a:pt x="1730" y="1852"/>
                  <a:pt x="1870" y="1713"/>
                  <a:pt x="2009" y="1573"/>
                </a:cubicBezTo>
                <a:cubicBezTo>
                  <a:pt x="2205" y="1406"/>
                  <a:pt x="2232" y="1155"/>
                  <a:pt x="2065" y="960"/>
                </a:cubicBezTo>
                <a:cubicBezTo>
                  <a:pt x="1986" y="864"/>
                  <a:pt x="1862" y="814"/>
                  <a:pt x="1739" y="814"/>
                </a:cubicBezTo>
                <a:close/>
                <a:moveTo>
                  <a:pt x="6766" y="1113"/>
                </a:moveTo>
                <a:cubicBezTo>
                  <a:pt x="6661" y="1113"/>
                  <a:pt x="6557" y="1155"/>
                  <a:pt x="6473" y="1239"/>
                </a:cubicBezTo>
                <a:cubicBezTo>
                  <a:pt x="6306" y="1406"/>
                  <a:pt x="6278" y="1657"/>
                  <a:pt x="6445" y="1824"/>
                </a:cubicBezTo>
                <a:cubicBezTo>
                  <a:pt x="6585" y="1992"/>
                  <a:pt x="6724" y="2159"/>
                  <a:pt x="6808" y="2327"/>
                </a:cubicBezTo>
                <a:cubicBezTo>
                  <a:pt x="6892" y="2438"/>
                  <a:pt x="7031" y="2522"/>
                  <a:pt x="7171" y="2522"/>
                </a:cubicBezTo>
                <a:cubicBezTo>
                  <a:pt x="7254" y="2522"/>
                  <a:pt x="7338" y="2494"/>
                  <a:pt x="7422" y="2438"/>
                </a:cubicBezTo>
                <a:cubicBezTo>
                  <a:pt x="7617" y="2327"/>
                  <a:pt x="7673" y="2048"/>
                  <a:pt x="7533" y="1852"/>
                </a:cubicBezTo>
                <a:cubicBezTo>
                  <a:pt x="7394" y="1629"/>
                  <a:pt x="7254" y="1434"/>
                  <a:pt x="7059" y="1239"/>
                </a:cubicBezTo>
                <a:cubicBezTo>
                  <a:pt x="6975" y="1155"/>
                  <a:pt x="6871" y="1113"/>
                  <a:pt x="6766" y="1113"/>
                </a:cubicBezTo>
                <a:close/>
                <a:moveTo>
                  <a:pt x="612" y="2508"/>
                </a:moveTo>
                <a:cubicBezTo>
                  <a:pt x="430" y="2508"/>
                  <a:pt x="265" y="2616"/>
                  <a:pt x="196" y="2801"/>
                </a:cubicBezTo>
                <a:cubicBezTo>
                  <a:pt x="112" y="3052"/>
                  <a:pt x="56" y="3303"/>
                  <a:pt x="28" y="3554"/>
                </a:cubicBezTo>
                <a:cubicBezTo>
                  <a:pt x="1" y="3805"/>
                  <a:pt x="168" y="4001"/>
                  <a:pt x="419" y="4028"/>
                </a:cubicBezTo>
                <a:lnTo>
                  <a:pt x="447" y="4028"/>
                </a:lnTo>
                <a:cubicBezTo>
                  <a:pt x="670" y="4028"/>
                  <a:pt x="865" y="3889"/>
                  <a:pt x="893" y="3666"/>
                </a:cubicBezTo>
                <a:cubicBezTo>
                  <a:pt x="893" y="3470"/>
                  <a:pt x="949" y="3247"/>
                  <a:pt x="1005" y="3080"/>
                </a:cubicBezTo>
                <a:cubicBezTo>
                  <a:pt x="1089" y="2857"/>
                  <a:pt x="949" y="2606"/>
                  <a:pt x="726" y="2522"/>
                </a:cubicBezTo>
                <a:cubicBezTo>
                  <a:pt x="688" y="2512"/>
                  <a:pt x="649" y="2508"/>
                  <a:pt x="612" y="2508"/>
                </a:cubicBezTo>
                <a:close/>
                <a:moveTo>
                  <a:pt x="7674" y="2937"/>
                </a:moveTo>
                <a:cubicBezTo>
                  <a:pt x="7655" y="2937"/>
                  <a:pt x="7636" y="2938"/>
                  <a:pt x="7617" y="2940"/>
                </a:cubicBezTo>
                <a:cubicBezTo>
                  <a:pt x="7366" y="2996"/>
                  <a:pt x="7226" y="3219"/>
                  <a:pt x="7254" y="3443"/>
                </a:cubicBezTo>
                <a:cubicBezTo>
                  <a:pt x="7310" y="3638"/>
                  <a:pt x="7338" y="3861"/>
                  <a:pt x="7338" y="4056"/>
                </a:cubicBezTo>
                <a:cubicBezTo>
                  <a:pt x="7310" y="4112"/>
                  <a:pt x="7310" y="4168"/>
                  <a:pt x="7310" y="4224"/>
                </a:cubicBezTo>
                <a:cubicBezTo>
                  <a:pt x="7310" y="4447"/>
                  <a:pt x="7477" y="4642"/>
                  <a:pt x="7729" y="4670"/>
                </a:cubicBezTo>
                <a:lnTo>
                  <a:pt x="7756" y="4670"/>
                </a:lnTo>
                <a:cubicBezTo>
                  <a:pt x="7980" y="4670"/>
                  <a:pt x="8147" y="4475"/>
                  <a:pt x="8175" y="4252"/>
                </a:cubicBezTo>
                <a:cubicBezTo>
                  <a:pt x="8175" y="4196"/>
                  <a:pt x="8175" y="4112"/>
                  <a:pt x="8175" y="4056"/>
                </a:cubicBezTo>
                <a:cubicBezTo>
                  <a:pt x="8175" y="3805"/>
                  <a:pt x="8147" y="3526"/>
                  <a:pt x="8091" y="3275"/>
                </a:cubicBezTo>
                <a:cubicBezTo>
                  <a:pt x="8066" y="3071"/>
                  <a:pt x="7877" y="2937"/>
                  <a:pt x="7674" y="2937"/>
                </a:cubicBezTo>
                <a:close/>
                <a:moveTo>
                  <a:pt x="546" y="4546"/>
                </a:moveTo>
                <a:cubicBezTo>
                  <a:pt x="514" y="4546"/>
                  <a:pt x="480" y="4550"/>
                  <a:pt x="447" y="4559"/>
                </a:cubicBezTo>
                <a:cubicBezTo>
                  <a:pt x="224" y="4642"/>
                  <a:pt x="84" y="4865"/>
                  <a:pt x="140" y="5089"/>
                </a:cubicBezTo>
                <a:cubicBezTo>
                  <a:pt x="196" y="5340"/>
                  <a:pt x="307" y="5591"/>
                  <a:pt x="419" y="5814"/>
                </a:cubicBezTo>
                <a:cubicBezTo>
                  <a:pt x="475" y="5981"/>
                  <a:pt x="642" y="6065"/>
                  <a:pt x="782" y="6065"/>
                </a:cubicBezTo>
                <a:cubicBezTo>
                  <a:pt x="865" y="6065"/>
                  <a:pt x="921" y="6037"/>
                  <a:pt x="977" y="6009"/>
                </a:cubicBezTo>
                <a:cubicBezTo>
                  <a:pt x="1200" y="5926"/>
                  <a:pt x="1284" y="5647"/>
                  <a:pt x="1172" y="5451"/>
                </a:cubicBezTo>
                <a:cubicBezTo>
                  <a:pt x="1089" y="5256"/>
                  <a:pt x="1005" y="5061"/>
                  <a:pt x="977" y="4865"/>
                </a:cubicBezTo>
                <a:cubicBezTo>
                  <a:pt x="906" y="4676"/>
                  <a:pt x="734" y="4546"/>
                  <a:pt x="546" y="4546"/>
                </a:cubicBezTo>
                <a:close/>
                <a:moveTo>
                  <a:pt x="7432" y="5140"/>
                </a:moveTo>
                <a:cubicBezTo>
                  <a:pt x="7275" y="5140"/>
                  <a:pt x="7114" y="5229"/>
                  <a:pt x="7031" y="5395"/>
                </a:cubicBezTo>
                <a:cubicBezTo>
                  <a:pt x="6947" y="5591"/>
                  <a:pt x="6836" y="5758"/>
                  <a:pt x="6724" y="5926"/>
                </a:cubicBezTo>
                <a:cubicBezTo>
                  <a:pt x="6585" y="6121"/>
                  <a:pt x="6641" y="6372"/>
                  <a:pt x="6836" y="6511"/>
                </a:cubicBezTo>
                <a:cubicBezTo>
                  <a:pt x="6892" y="6567"/>
                  <a:pt x="6975" y="6595"/>
                  <a:pt x="7087" y="6595"/>
                </a:cubicBezTo>
                <a:cubicBezTo>
                  <a:pt x="7198" y="6595"/>
                  <a:pt x="7338" y="6539"/>
                  <a:pt x="7422" y="6428"/>
                </a:cubicBezTo>
                <a:cubicBezTo>
                  <a:pt x="7561" y="6205"/>
                  <a:pt x="7701" y="5981"/>
                  <a:pt x="7812" y="5758"/>
                </a:cubicBezTo>
                <a:cubicBezTo>
                  <a:pt x="7896" y="5535"/>
                  <a:pt x="7812" y="5284"/>
                  <a:pt x="7589" y="5172"/>
                </a:cubicBezTo>
                <a:cubicBezTo>
                  <a:pt x="7539" y="5151"/>
                  <a:pt x="7486" y="5140"/>
                  <a:pt x="7432" y="5140"/>
                </a:cubicBezTo>
                <a:close/>
                <a:moveTo>
                  <a:pt x="1604" y="6305"/>
                </a:moveTo>
                <a:cubicBezTo>
                  <a:pt x="1488" y="6305"/>
                  <a:pt x="1371" y="6354"/>
                  <a:pt x="1284" y="6456"/>
                </a:cubicBezTo>
                <a:cubicBezTo>
                  <a:pt x="1144" y="6623"/>
                  <a:pt x="1144" y="6902"/>
                  <a:pt x="1312" y="7042"/>
                </a:cubicBezTo>
                <a:cubicBezTo>
                  <a:pt x="1507" y="7237"/>
                  <a:pt x="1702" y="7376"/>
                  <a:pt x="1926" y="7516"/>
                </a:cubicBezTo>
                <a:cubicBezTo>
                  <a:pt x="2009" y="7572"/>
                  <a:pt x="2065" y="7572"/>
                  <a:pt x="2149" y="7572"/>
                </a:cubicBezTo>
                <a:cubicBezTo>
                  <a:pt x="2288" y="7572"/>
                  <a:pt x="2428" y="7516"/>
                  <a:pt x="2511" y="7376"/>
                </a:cubicBezTo>
                <a:cubicBezTo>
                  <a:pt x="2651" y="7181"/>
                  <a:pt x="2567" y="6930"/>
                  <a:pt x="2372" y="6790"/>
                </a:cubicBezTo>
                <a:cubicBezTo>
                  <a:pt x="2205" y="6679"/>
                  <a:pt x="2037" y="6567"/>
                  <a:pt x="1898" y="6428"/>
                </a:cubicBezTo>
                <a:cubicBezTo>
                  <a:pt x="1817" y="6347"/>
                  <a:pt x="1711" y="6305"/>
                  <a:pt x="1604" y="6305"/>
                </a:cubicBezTo>
                <a:close/>
                <a:moveTo>
                  <a:pt x="6088" y="6686"/>
                </a:moveTo>
                <a:cubicBezTo>
                  <a:pt x="6010" y="6686"/>
                  <a:pt x="5931" y="6711"/>
                  <a:pt x="5859" y="6763"/>
                </a:cubicBezTo>
                <a:cubicBezTo>
                  <a:pt x="5692" y="6874"/>
                  <a:pt x="5497" y="6958"/>
                  <a:pt x="5301" y="7042"/>
                </a:cubicBezTo>
                <a:cubicBezTo>
                  <a:pt x="5106" y="7125"/>
                  <a:pt x="4994" y="7376"/>
                  <a:pt x="5078" y="7600"/>
                </a:cubicBezTo>
                <a:cubicBezTo>
                  <a:pt x="5134" y="7767"/>
                  <a:pt x="5301" y="7879"/>
                  <a:pt x="5469" y="7879"/>
                </a:cubicBezTo>
                <a:cubicBezTo>
                  <a:pt x="5525" y="7879"/>
                  <a:pt x="5580" y="7851"/>
                  <a:pt x="5636" y="7823"/>
                </a:cubicBezTo>
                <a:cubicBezTo>
                  <a:pt x="5859" y="7739"/>
                  <a:pt x="6110" y="7627"/>
                  <a:pt x="6306" y="7488"/>
                </a:cubicBezTo>
                <a:cubicBezTo>
                  <a:pt x="6501" y="7348"/>
                  <a:pt x="6557" y="7097"/>
                  <a:pt x="6445" y="6902"/>
                </a:cubicBezTo>
                <a:cubicBezTo>
                  <a:pt x="6357" y="6761"/>
                  <a:pt x="6224" y="6686"/>
                  <a:pt x="6088" y="6686"/>
                </a:cubicBezTo>
                <a:close/>
                <a:moveTo>
                  <a:pt x="3428" y="7226"/>
                </a:moveTo>
                <a:cubicBezTo>
                  <a:pt x="3237" y="7226"/>
                  <a:pt x="3062" y="7378"/>
                  <a:pt x="3014" y="7572"/>
                </a:cubicBezTo>
                <a:cubicBezTo>
                  <a:pt x="2986" y="7795"/>
                  <a:pt x="3125" y="8018"/>
                  <a:pt x="3348" y="8074"/>
                </a:cubicBezTo>
                <a:cubicBezTo>
                  <a:pt x="3600" y="8102"/>
                  <a:pt x="3851" y="8130"/>
                  <a:pt x="4130" y="8130"/>
                </a:cubicBezTo>
                <a:cubicBezTo>
                  <a:pt x="4353" y="8130"/>
                  <a:pt x="4520" y="7934"/>
                  <a:pt x="4520" y="7711"/>
                </a:cubicBezTo>
                <a:cubicBezTo>
                  <a:pt x="4520" y="7488"/>
                  <a:pt x="4325" y="7293"/>
                  <a:pt x="4102" y="7293"/>
                </a:cubicBezTo>
                <a:cubicBezTo>
                  <a:pt x="3906" y="7293"/>
                  <a:pt x="3711" y="7265"/>
                  <a:pt x="3516" y="7237"/>
                </a:cubicBezTo>
                <a:cubicBezTo>
                  <a:pt x="3486" y="7229"/>
                  <a:pt x="3457" y="7226"/>
                  <a:pt x="3428" y="72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13;p2"/>
          <p:cNvGrpSpPr/>
          <p:nvPr/>
        </p:nvGrpSpPr>
        <p:grpSpPr>
          <a:xfrm>
            <a:off x="8337194" y="2134994"/>
            <a:ext cx="187415" cy="449030"/>
            <a:chOff x="6425819" y="2473772"/>
            <a:chExt cx="187414" cy="449030"/>
          </a:xfrm>
        </p:grpSpPr>
        <p:sp>
          <p:nvSpPr>
            <p:cNvPr id="14" name="Google Shape;14;p2"/>
            <p:cNvSpPr/>
            <p:nvPr/>
          </p:nvSpPr>
          <p:spPr>
            <a:xfrm>
              <a:off x="6507337" y="2484091"/>
              <a:ext cx="105897" cy="438711"/>
            </a:xfrm>
            <a:custGeom>
              <a:avLst/>
              <a:gdLst/>
              <a:ahLst/>
              <a:cxnLst/>
              <a:rect l="l" t="t" r="r" b="b"/>
              <a:pathLst>
                <a:path w="3879" h="16070" extrusionOk="0">
                  <a:moveTo>
                    <a:pt x="419" y="0"/>
                  </a:moveTo>
                  <a:cubicBezTo>
                    <a:pt x="168" y="0"/>
                    <a:pt x="0" y="195"/>
                    <a:pt x="0" y="419"/>
                  </a:cubicBezTo>
                  <a:lnTo>
                    <a:pt x="0" y="1116"/>
                  </a:lnTo>
                  <a:cubicBezTo>
                    <a:pt x="0" y="1367"/>
                    <a:pt x="168" y="1562"/>
                    <a:pt x="419" y="1562"/>
                  </a:cubicBezTo>
                  <a:cubicBezTo>
                    <a:pt x="530" y="1562"/>
                    <a:pt x="642" y="1507"/>
                    <a:pt x="726" y="1423"/>
                  </a:cubicBezTo>
                  <a:lnTo>
                    <a:pt x="921" y="1730"/>
                  </a:lnTo>
                  <a:cubicBezTo>
                    <a:pt x="977" y="1841"/>
                    <a:pt x="1144" y="1925"/>
                    <a:pt x="1283" y="1925"/>
                  </a:cubicBezTo>
                  <a:cubicBezTo>
                    <a:pt x="1339" y="1925"/>
                    <a:pt x="1423" y="1897"/>
                    <a:pt x="1507" y="1869"/>
                  </a:cubicBezTo>
                  <a:cubicBezTo>
                    <a:pt x="1702" y="1758"/>
                    <a:pt x="1758" y="1479"/>
                    <a:pt x="1646" y="1283"/>
                  </a:cubicBezTo>
                  <a:lnTo>
                    <a:pt x="1283" y="698"/>
                  </a:lnTo>
                  <a:cubicBezTo>
                    <a:pt x="1217" y="565"/>
                    <a:pt x="1081" y="485"/>
                    <a:pt x="944" y="485"/>
                  </a:cubicBezTo>
                  <a:cubicBezTo>
                    <a:pt x="908" y="485"/>
                    <a:pt x="872" y="491"/>
                    <a:pt x="837" y="502"/>
                  </a:cubicBezTo>
                  <a:lnTo>
                    <a:pt x="837" y="419"/>
                  </a:lnTo>
                  <a:cubicBezTo>
                    <a:pt x="837" y="195"/>
                    <a:pt x="642" y="0"/>
                    <a:pt x="419" y="0"/>
                  </a:cubicBezTo>
                  <a:close/>
                  <a:moveTo>
                    <a:pt x="419" y="2093"/>
                  </a:moveTo>
                  <a:cubicBezTo>
                    <a:pt x="168" y="2093"/>
                    <a:pt x="0" y="2260"/>
                    <a:pt x="0" y="2511"/>
                  </a:cubicBezTo>
                  <a:lnTo>
                    <a:pt x="0" y="3209"/>
                  </a:lnTo>
                  <a:cubicBezTo>
                    <a:pt x="0" y="3432"/>
                    <a:pt x="168" y="3627"/>
                    <a:pt x="419" y="3627"/>
                  </a:cubicBezTo>
                  <a:cubicBezTo>
                    <a:pt x="642" y="3627"/>
                    <a:pt x="837" y="3432"/>
                    <a:pt x="837" y="3209"/>
                  </a:cubicBezTo>
                  <a:lnTo>
                    <a:pt x="837" y="2511"/>
                  </a:lnTo>
                  <a:cubicBezTo>
                    <a:pt x="837" y="2260"/>
                    <a:pt x="642" y="2093"/>
                    <a:pt x="419" y="2093"/>
                  </a:cubicBezTo>
                  <a:close/>
                  <a:moveTo>
                    <a:pt x="1972" y="2260"/>
                  </a:moveTo>
                  <a:cubicBezTo>
                    <a:pt x="1897" y="2260"/>
                    <a:pt x="1823" y="2279"/>
                    <a:pt x="1758" y="2316"/>
                  </a:cubicBezTo>
                  <a:cubicBezTo>
                    <a:pt x="1562" y="2455"/>
                    <a:pt x="1507" y="2706"/>
                    <a:pt x="1618" y="2902"/>
                  </a:cubicBezTo>
                  <a:lnTo>
                    <a:pt x="1953" y="3515"/>
                  </a:lnTo>
                  <a:cubicBezTo>
                    <a:pt x="2037" y="3627"/>
                    <a:pt x="2176" y="3711"/>
                    <a:pt x="2344" y="3711"/>
                  </a:cubicBezTo>
                  <a:cubicBezTo>
                    <a:pt x="2399" y="3711"/>
                    <a:pt x="2483" y="3683"/>
                    <a:pt x="2539" y="3655"/>
                  </a:cubicBezTo>
                  <a:cubicBezTo>
                    <a:pt x="2762" y="3543"/>
                    <a:pt x="2818" y="3264"/>
                    <a:pt x="2706" y="3069"/>
                  </a:cubicBezTo>
                  <a:lnTo>
                    <a:pt x="2344" y="2483"/>
                  </a:lnTo>
                  <a:cubicBezTo>
                    <a:pt x="2269" y="2334"/>
                    <a:pt x="2120" y="2260"/>
                    <a:pt x="1972" y="2260"/>
                  </a:cubicBezTo>
                  <a:close/>
                  <a:moveTo>
                    <a:pt x="3032" y="4045"/>
                  </a:moveTo>
                  <a:cubicBezTo>
                    <a:pt x="2957" y="4045"/>
                    <a:pt x="2883" y="4064"/>
                    <a:pt x="2818" y="4101"/>
                  </a:cubicBezTo>
                  <a:cubicBezTo>
                    <a:pt x="2623" y="4241"/>
                    <a:pt x="2539" y="4492"/>
                    <a:pt x="2678" y="4687"/>
                  </a:cubicBezTo>
                  <a:lnTo>
                    <a:pt x="3013" y="5273"/>
                  </a:lnTo>
                  <a:cubicBezTo>
                    <a:pt x="3097" y="5413"/>
                    <a:pt x="3236" y="5496"/>
                    <a:pt x="3404" y="5496"/>
                  </a:cubicBezTo>
                  <a:cubicBezTo>
                    <a:pt x="3460" y="5496"/>
                    <a:pt x="3543" y="5468"/>
                    <a:pt x="3599" y="5440"/>
                  </a:cubicBezTo>
                  <a:cubicBezTo>
                    <a:pt x="3822" y="5329"/>
                    <a:pt x="3878" y="5050"/>
                    <a:pt x="3767" y="4855"/>
                  </a:cubicBezTo>
                  <a:lnTo>
                    <a:pt x="3404" y="4269"/>
                  </a:lnTo>
                  <a:cubicBezTo>
                    <a:pt x="3329" y="4120"/>
                    <a:pt x="3181" y="4045"/>
                    <a:pt x="3032" y="4045"/>
                  </a:cubicBezTo>
                  <a:close/>
                  <a:moveTo>
                    <a:pt x="419" y="4157"/>
                  </a:moveTo>
                  <a:cubicBezTo>
                    <a:pt x="168" y="4157"/>
                    <a:pt x="0" y="4352"/>
                    <a:pt x="0" y="4576"/>
                  </a:cubicBezTo>
                  <a:lnTo>
                    <a:pt x="0" y="5273"/>
                  </a:lnTo>
                  <a:cubicBezTo>
                    <a:pt x="0" y="5496"/>
                    <a:pt x="168" y="5692"/>
                    <a:pt x="419" y="5692"/>
                  </a:cubicBezTo>
                  <a:cubicBezTo>
                    <a:pt x="642" y="5692"/>
                    <a:pt x="837" y="5496"/>
                    <a:pt x="837" y="5273"/>
                  </a:cubicBezTo>
                  <a:lnTo>
                    <a:pt x="837" y="4576"/>
                  </a:lnTo>
                  <a:cubicBezTo>
                    <a:pt x="837" y="4352"/>
                    <a:pt x="642" y="4157"/>
                    <a:pt x="419" y="4157"/>
                  </a:cubicBezTo>
                  <a:close/>
                  <a:moveTo>
                    <a:pt x="419" y="6222"/>
                  </a:moveTo>
                  <a:cubicBezTo>
                    <a:pt x="168" y="6222"/>
                    <a:pt x="0" y="6417"/>
                    <a:pt x="0" y="6640"/>
                  </a:cubicBezTo>
                  <a:lnTo>
                    <a:pt x="0" y="7338"/>
                  </a:lnTo>
                  <a:cubicBezTo>
                    <a:pt x="0" y="7589"/>
                    <a:pt x="168" y="7784"/>
                    <a:pt x="419" y="7784"/>
                  </a:cubicBezTo>
                  <a:cubicBezTo>
                    <a:pt x="642" y="7784"/>
                    <a:pt x="837" y="7589"/>
                    <a:pt x="837" y="7338"/>
                  </a:cubicBezTo>
                  <a:lnTo>
                    <a:pt x="837" y="6640"/>
                  </a:lnTo>
                  <a:cubicBezTo>
                    <a:pt x="837" y="6417"/>
                    <a:pt x="642" y="6222"/>
                    <a:pt x="419" y="6222"/>
                  </a:cubicBezTo>
                  <a:close/>
                  <a:moveTo>
                    <a:pt x="419" y="8314"/>
                  </a:moveTo>
                  <a:cubicBezTo>
                    <a:pt x="168" y="8314"/>
                    <a:pt x="0" y="8481"/>
                    <a:pt x="0" y="8733"/>
                  </a:cubicBezTo>
                  <a:lnTo>
                    <a:pt x="0" y="9430"/>
                  </a:lnTo>
                  <a:cubicBezTo>
                    <a:pt x="0" y="9653"/>
                    <a:pt x="168" y="9848"/>
                    <a:pt x="419" y="9848"/>
                  </a:cubicBezTo>
                  <a:cubicBezTo>
                    <a:pt x="642" y="9848"/>
                    <a:pt x="837" y="9653"/>
                    <a:pt x="837" y="9430"/>
                  </a:cubicBezTo>
                  <a:lnTo>
                    <a:pt x="837" y="8733"/>
                  </a:lnTo>
                  <a:cubicBezTo>
                    <a:pt x="837" y="8481"/>
                    <a:pt x="642" y="8314"/>
                    <a:pt x="419" y="8314"/>
                  </a:cubicBezTo>
                  <a:close/>
                  <a:moveTo>
                    <a:pt x="419" y="10379"/>
                  </a:moveTo>
                  <a:cubicBezTo>
                    <a:pt x="168" y="10379"/>
                    <a:pt x="0" y="10574"/>
                    <a:pt x="0" y="10797"/>
                  </a:cubicBezTo>
                  <a:lnTo>
                    <a:pt x="0" y="11495"/>
                  </a:lnTo>
                  <a:cubicBezTo>
                    <a:pt x="0" y="11718"/>
                    <a:pt x="168" y="11913"/>
                    <a:pt x="419" y="11913"/>
                  </a:cubicBezTo>
                  <a:cubicBezTo>
                    <a:pt x="642" y="11913"/>
                    <a:pt x="837" y="11718"/>
                    <a:pt x="837" y="11495"/>
                  </a:cubicBezTo>
                  <a:lnTo>
                    <a:pt x="837" y="10797"/>
                  </a:lnTo>
                  <a:cubicBezTo>
                    <a:pt x="837" y="10574"/>
                    <a:pt x="642" y="10379"/>
                    <a:pt x="419" y="10379"/>
                  </a:cubicBezTo>
                  <a:close/>
                  <a:moveTo>
                    <a:pt x="419" y="12443"/>
                  </a:moveTo>
                  <a:cubicBezTo>
                    <a:pt x="168" y="12443"/>
                    <a:pt x="0" y="12638"/>
                    <a:pt x="0" y="12862"/>
                  </a:cubicBezTo>
                  <a:lnTo>
                    <a:pt x="0" y="13559"/>
                  </a:lnTo>
                  <a:cubicBezTo>
                    <a:pt x="0" y="13810"/>
                    <a:pt x="168" y="14005"/>
                    <a:pt x="419" y="14005"/>
                  </a:cubicBezTo>
                  <a:cubicBezTo>
                    <a:pt x="642" y="14005"/>
                    <a:pt x="837" y="13810"/>
                    <a:pt x="837" y="13559"/>
                  </a:cubicBezTo>
                  <a:lnTo>
                    <a:pt x="837" y="12862"/>
                  </a:lnTo>
                  <a:cubicBezTo>
                    <a:pt x="837" y="12638"/>
                    <a:pt x="642" y="12443"/>
                    <a:pt x="419" y="12443"/>
                  </a:cubicBezTo>
                  <a:close/>
                  <a:moveTo>
                    <a:pt x="419" y="14536"/>
                  </a:moveTo>
                  <a:cubicBezTo>
                    <a:pt x="168" y="14536"/>
                    <a:pt x="0" y="14703"/>
                    <a:pt x="0" y="14954"/>
                  </a:cubicBezTo>
                  <a:lnTo>
                    <a:pt x="0" y="15651"/>
                  </a:lnTo>
                  <a:cubicBezTo>
                    <a:pt x="0" y="15875"/>
                    <a:pt x="168" y="16070"/>
                    <a:pt x="419" y="16070"/>
                  </a:cubicBezTo>
                  <a:cubicBezTo>
                    <a:pt x="642" y="16070"/>
                    <a:pt x="837" y="15875"/>
                    <a:pt x="837" y="15651"/>
                  </a:cubicBezTo>
                  <a:lnTo>
                    <a:pt x="837" y="14954"/>
                  </a:lnTo>
                  <a:cubicBezTo>
                    <a:pt x="837" y="14703"/>
                    <a:pt x="642" y="14536"/>
                    <a:pt x="419" y="14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25819" y="2473772"/>
              <a:ext cx="105897" cy="129156"/>
            </a:xfrm>
            <a:custGeom>
              <a:avLst/>
              <a:gdLst/>
              <a:ahLst/>
              <a:cxnLst/>
              <a:rect l="l" t="t" r="r" b="b"/>
              <a:pathLst>
                <a:path w="3879" h="4731" extrusionOk="0">
                  <a:moveTo>
                    <a:pt x="3402" y="0"/>
                  </a:moveTo>
                  <a:cubicBezTo>
                    <a:pt x="3275" y="0"/>
                    <a:pt x="3153" y="67"/>
                    <a:pt x="3070" y="183"/>
                  </a:cubicBezTo>
                  <a:lnTo>
                    <a:pt x="2651" y="713"/>
                  </a:lnTo>
                  <a:cubicBezTo>
                    <a:pt x="2512" y="908"/>
                    <a:pt x="2540" y="1187"/>
                    <a:pt x="2735" y="1327"/>
                  </a:cubicBezTo>
                  <a:cubicBezTo>
                    <a:pt x="2791" y="1382"/>
                    <a:pt x="2902" y="1410"/>
                    <a:pt x="2986" y="1410"/>
                  </a:cubicBezTo>
                  <a:cubicBezTo>
                    <a:pt x="3126" y="1410"/>
                    <a:pt x="3237" y="1355"/>
                    <a:pt x="3321" y="1243"/>
                  </a:cubicBezTo>
                  <a:lnTo>
                    <a:pt x="3739" y="685"/>
                  </a:lnTo>
                  <a:cubicBezTo>
                    <a:pt x="3879" y="490"/>
                    <a:pt x="3851" y="239"/>
                    <a:pt x="3656" y="99"/>
                  </a:cubicBezTo>
                  <a:cubicBezTo>
                    <a:pt x="3576" y="31"/>
                    <a:pt x="3488" y="0"/>
                    <a:pt x="3402" y="0"/>
                  </a:cubicBezTo>
                  <a:close/>
                  <a:moveTo>
                    <a:pt x="2151" y="1658"/>
                  </a:moveTo>
                  <a:cubicBezTo>
                    <a:pt x="2025" y="1658"/>
                    <a:pt x="1896" y="1715"/>
                    <a:pt x="1814" y="1829"/>
                  </a:cubicBezTo>
                  <a:lnTo>
                    <a:pt x="1396" y="2387"/>
                  </a:lnTo>
                  <a:cubicBezTo>
                    <a:pt x="1256" y="2582"/>
                    <a:pt x="1284" y="2833"/>
                    <a:pt x="1480" y="2973"/>
                  </a:cubicBezTo>
                  <a:cubicBezTo>
                    <a:pt x="1563" y="3029"/>
                    <a:pt x="1647" y="3056"/>
                    <a:pt x="1731" y="3056"/>
                  </a:cubicBezTo>
                  <a:cubicBezTo>
                    <a:pt x="1870" y="3056"/>
                    <a:pt x="1982" y="3001"/>
                    <a:pt x="2065" y="2889"/>
                  </a:cubicBezTo>
                  <a:lnTo>
                    <a:pt x="2484" y="2331"/>
                  </a:lnTo>
                  <a:cubicBezTo>
                    <a:pt x="2623" y="2164"/>
                    <a:pt x="2596" y="1885"/>
                    <a:pt x="2400" y="1745"/>
                  </a:cubicBezTo>
                  <a:cubicBezTo>
                    <a:pt x="2331" y="1687"/>
                    <a:pt x="2241" y="1658"/>
                    <a:pt x="2151" y="1658"/>
                  </a:cubicBezTo>
                  <a:close/>
                  <a:moveTo>
                    <a:pt x="919" y="3312"/>
                  </a:moveTo>
                  <a:cubicBezTo>
                    <a:pt x="781" y="3312"/>
                    <a:pt x="644" y="3373"/>
                    <a:pt x="559" y="3475"/>
                  </a:cubicBezTo>
                  <a:lnTo>
                    <a:pt x="140" y="4033"/>
                  </a:lnTo>
                  <a:cubicBezTo>
                    <a:pt x="1" y="4228"/>
                    <a:pt x="57" y="4507"/>
                    <a:pt x="224" y="4647"/>
                  </a:cubicBezTo>
                  <a:cubicBezTo>
                    <a:pt x="308" y="4702"/>
                    <a:pt x="392" y="4730"/>
                    <a:pt x="503" y="4730"/>
                  </a:cubicBezTo>
                  <a:cubicBezTo>
                    <a:pt x="615" y="4730"/>
                    <a:pt x="754" y="4675"/>
                    <a:pt x="838" y="4563"/>
                  </a:cubicBezTo>
                  <a:lnTo>
                    <a:pt x="1256" y="4005"/>
                  </a:lnTo>
                  <a:cubicBezTo>
                    <a:pt x="1396" y="3810"/>
                    <a:pt x="1340" y="3531"/>
                    <a:pt x="1173" y="3391"/>
                  </a:cubicBezTo>
                  <a:cubicBezTo>
                    <a:pt x="1097" y="3337"/>
                    <a:pt x="1008" y="3312"/>
                    <a:pt x="919" y="3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220294" y="3510545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44673" y="3411446"/>
            <a:ext cx="263554" cy="262872"/>
          </a:xfrm>
          <a:custGeom>
            <a:avLst/>
            <a:gdLst/>
            <a:ahLst/>
            <a:cxnLst/>
            <a:rect l="l" t="t" r="r" b="b"/>
            <a:pathLst>
              <a:path w="9654" h="9629" extrusionOk="0">
                <a:moveTo>
                  <a:pt x="4150" y="0"/>
                </a:moveTo>
                <a:cubicBezTo>
                  <a:pt x="4134" y="0"/>
                  <a:pt x="4118" y="1"/>
                  <a:pt x="4101" y="4"/>
                </a:cubicBezTo>
                <a:cubicBezTo>
                  <a:pt x="3850" y="59"/>
                  <a:pt x="3599" y="115"/>
                  <a:pt x="3348" y="171"/>
                </a:cubicBezTo>
                <a:cubicBezTo>
                  <a:pt x="3125" y="255"/>
                  <a:pt x="3013" y="478"/>
                  <a:pt x="3069" y="729"/>
                </a:cubicBezTo>
                <a:cubicBezTo>
                  <a:pt x="3125" y="896"/>
                  <a:pt x="3292" y="1008"/>
                  <a:pt x="3487" y="1008"/>
                </a:cubicBezTo>
                <a:cubicBezTo>
                  <a:pt x="3515" y="1008"/>
                  <a:pt x="3571" y="1008"/>
                  <a:pt x="3599" y="980"/>
                </a:cubicBezTo>
                <a:cubicBezTo>
                  <a:pt x="3794" y="924"/>
                  <a:pt x="4018" y="868"/>
                  <a:pt x="4213" y="840"/>
                </a:cubicBezTo>
                <a:cubicBezTo>
                  <a:pt x="4436" y="813"/>
                  <a:pt x="4603" y="589"/>
                  <a:pt x="4576" y="366"/>
                </a:cubicBezTo>
                <a:cubicBezTo>
                  <a:pt x="4550" y="159"/>
                  <a:pt x="4356" y="0"/>
                  <a:pt x="4150" y="0"/>
                </a:cubicBezTo>
                <a:close/>
                <a:moveTo>
                  <a:pt x="5553" y="0"/>
                </a:moveTo>
                <a:cubicBezTo>
                  <a:pt x="5325" y="0"/>
                  <a:pt x="5131" y="159"/>
                  <a:pt x="5106" y="366"/>
                </a:cubicBezTo>
                <a:cubicBezTo>
                  <a:pt x="5078" y="589"/>
                  <a:pt x="5217" y="813"/>
                  <a:pt x="5468" y="868"/>
                </a:cubicBezTo>
                <a:cubicBezTo>
                  <a:pt x="5664" y="896"/>
                  <a:pt x="5859" y="952"/>
                  <a:pt x="6054" y="1008"/>
                </a:cubicBezTo>
                <a:cubicBezTo>
                  <a:pt x="6110" y="1008"/>
                  <a:pt x="6166" y="1036"/>
                  <a:pt x="6194" y="1036"/>
                </a:cubicBezTo>
                <a:cubicBezTo>
                  <a:pt x="6389" y="1036"/>
                  <a:pt x="6556" y="924"/>
                  <a:pt x="6612" y="729"/>
                </a:cubicBezTo>
                <a:cubicBezTo>
                  <a:pt x="6668" y="506"/>
                  <a:pt x="6556" y="283"/>
                  <a:pt x="6333" y="199"/>
                </a:cubicBezTo>
                <a:cubicBezTo>
                  <a:pt x="6082" y="115"/>
                  <a:pt x="5859" y="59"/>
                  <a:pt x="5608" y="4"/>
                </a:cubicBezTo>
                <a:cubicBezTo>
                  <a:pt x="5589" y="1"/>
                  <a:pt x="5571" y="0"/>
                  <a:pt x="5553" y="0"/>
                </a:cubicBezTo>
                <a:close/>
                <a:moveTo>
                  <a:pt x="2270" y="781"/>
                </a:moveTo>
                <a:cubicBezTo>
                  <a:pt x="2181" y="781"/>
                  <a:pt x="2090" y="810"/>
                  <a:pt x="2009" y="868"/>
                </a:cubicBezTo>
                <a:cubicBezTo>
                  <a:pt x="1786" y="1008"/>
                  <a:pt x="1590" y="1175"/>
                  <a:pt x="1423" y="1343"/>
                </a:cubicBezTo>
                <a:cubicBezTo>
                  <a:pt x="1256" y="1510"/>
                  <a:pt x="1256" y="1789"/>
                  <a:pt x="1423" y="1956"/>
                </a:cubicBezTo>
                <a:cubicBezTo>
                  <a:pt x="1507" y="2040"/>
                  <a:pt x="1618" y="2068"/>
                  <a:pt x="1730" y="2068"/>
                </a:cubicBezTo>
                <a:cubicBezTo>
                  <a:pt x="1841" y="2068"/>
                  <a:pt x="1953" y="2040"/>
                  <a:pt x="2037" y="1956"/>
                </a:cubicBezTo>
                <a:cubicBezTo>
                  <a:pt x="2176" y="1817"/>
                  <a:pt x="2344" y="1677"/>
                  <a:pt x="2511" y="1538"/>
                </a:cubicBezTo>
                <a:cubicBezTo>
                  <a:pt x="2678" y="1426"/>
                  <a:pt x="2734" y="1147"/>
                  <a:pt x="2595" y="952"/>
                </a:cubicBezTo>
                <a:cubicBezTo>
                  <a:pt x="2513" y="838"/>
                  <a:pt x="2394" y="781"/>
                  <a:pt x="2270" y="781"/>
                </a:cubicBezTo>
                <a:close/>
                <a:moveTo>
                  <a:pt x="7411" y="809"/>
                </a:moveTo>
                <a:cubicBezTo>
                  <a:pt x="7287" y="809"/>
                  <a:pt x="7168" y="866"/>
                  <a:pt x="7086" y="980"/>
                </a:cubicBezTo>
                <a:cubicBezTo>
                  <a:pt x="6947" y="1175"/>
                  <a:pt x="6975" y="1426"/>
                  <a:pt x="7170" y="1566"/>
                </a:cubicBezTo>
                <a:cubicBezTo>
                  <a:pt x="7338" y="1705"/>
                  <a:pt x="7505" y="1845"/>
                  <a:pt x="7644" y="1984"/>
                </a:cubicBezTo>
                <a:cubicBezTo>
                  <a:pt x="7728" y="2068"/>
                  <a:pt x="7840" y="2096"/>
                  <a:pt x="7951" y="2096"/>
                </a:cubicBezTo>
                <a:cubicBezTo>
                  <a:pt x="8063" y="2096"/>
                  <a:pt x="8175" y="2068"/>
                  <a:pt x="8258" y="1984"/>
                </a:cubicBezTo>
                <a:cubicBezTo>
                  <a:pt x="8426" y="1817"/>
                  <a:pt x="8426" y="1538"/>
                  <a:pt x="8258" y="1371"/>
                </a:cubicBezTo>
                <a:cubicBezTo>
                  <a:pt x="8063" y="1203"/>
                  <a:pt x="7868" y="1036"/>
                  <a:pt x="7672" y="896"/>
                </a:cubicBezTo>
                <a:cubicBezTo>
                  <a:pt x="7591" y="838"/>
                  <a:pt x="7500" y="809"/>
                  <a:pt x="7411" y="809"/>
                </a:cubicBezTo>
                <a:close/>
                <a:moveTo>
                  <a:pt x="913" y="2326"/>
                </a:moveTo>
                <a:cubicBezTo>
                  <a:pt x="755" y="2326"/>
                  <a:pt x="608" y="2414"/>
                  <a:pt x="530" y="2570"/>
                </a:cubicBezTo>
                <a:cubicBezTo>
                  <a:pt x="419" y="2793"/>
                  <a:pt x="307" y="3017"/>
                  <a:pt x="223" y="3268"/>
                </a:cubicBezTo>
                <a:cubicBezTo>
                  <a:pt x="167" y="3491"/>
                  <a:pt x="279" y="3714"/>
                  <a:pt x="502" y="3798"/>
                </a:cubicBezTo>
                <a:cubicBezTo>
                  <a:pt x="558" y="3826"/>
                  <a:pt x="586" y="3826"/>
                  <a:pt x="642" y="3826"/>
                </a:cubicBezTo>
                <a:cubicBezTo>
                  <a:pt x="809" y="3826"/>
                  <a:pt x="977" y="3714"/>
                  <a:pt x="1032" y="3519"/>
                </a:cubicBezTo>
                <a:cubicBezTo>
                  <a:pt x="1116" y="3324"/>
                  <a:pt x="1200" y="3128"/>
                  <a:pt x="1283" y="2961"/>
                </a:cubicBezTo>
                <a:cubicBezTo>
                  <a:pt x="1395" y="2738"/>
                  <a:pt x="1311" y="2487"/>
                  <a:pt x="1116" y="2375"/>
                </a:cubicBezTo>
                <a:cubicBezTo>
                  <a:pt x="1049" y="2342"/>
                  <a:pt x="980" y="2326"/>
                  <a:pt x="913" y="2326"/>
                </a:cubicBezTo>
                <a:close/>
                <a:moveTo>
                  <a:pt x="8760" y="2381"/>
                </a:moveTo>
                <a:cubicBezTo>
                  <a:pt x="8692" y="2381"/>
                  <a:pt x="8625" y="2397"/>
                  <a:pt x="8565" y="2431"/>
                </a:cubicBezTo>
                <a:cubicBezTo>
                  <a:pt x="8342" y="2514"/>
                  <a:pt x="8258" y="2793"/>
                  <a:pt x="8370" y="2989"/>
                </a:cubicBezTo>
                <a:cubicBezTo>
                  <a:pt x="8453" y="3184"/>
                  <a:pt x="8537" y="3379"/>
                  <a:pt x="8621" y="3575"/>
                </a:cubicBezTo>
                <a:cubicBezTo>
                  <a:pt x="8677" y="3742"/>
                  <a:pt x="8844" y="3854"/>
                  <a:pt x="9011" y="3854"/>
                </a:cubicBezTo>
                <a:lnTo>
                  <a:pt x="9151" y="3854"/>
                </a:lnTo>
                <a:cubicBezTo>
                  <a:pt x="9374" y="3770"/>
                  <a:pt x="9486" y="3519"/>
                  <a:pt x="9430" y="3296"/>
                </a:cubicBezTo>
                <a:cubicBezTo>
                  <a:pt x="9346" y="3072"/>
                  <a:pt x="9235" y="2821"/>
                  <a:pt x="9123" y="2598"/>
                </a:cubicBezTo>
                <a:cubicBezTo>
                  <a:pt x="9065" y="2463"/>
                  <a:pt x="8913" y="2381"/>
                  <a:pt x="8760" y="2381"/>
                </a:cubicBezTo>
                <a:close/>
                <a:moveTo>
                  <a:pt x="419" y="4356"/>
                </a:moveTo>
                <a:cubicBezTo>
                  <a:pt x="167" y="4356"/>
                  <a:pt x="0" y="4551"/>
                  <a:pt x="0" y="4774"/>
                </a:cubicBezTo>
                <a:cubicBezTo>
                  <a:pt x="0" y="5025"/>
                  <a:pt x="0" y="5276"/>
                  <a:pt x="28" y="5500"/>
                </a:cubicBezTo>
                <a:cubicBezTo>
                  <a:pt x="84" y="5723"/>
                  <a:pt x="251" y="5862"/>
                  <a:pt x="446" y="5862"/>
                </a:cubicBezTo>
                <a:lnTo>
                  <a:pt x="530" y="5862"/>
                </a:lnTo>
                <a:cubicBezTo>
                  <a:pt x="753" y="5834"/>
                  <a:pt x="921" y="5611"/>
                  <a:pt x="893" y="5388"/>
                </a:cubicBezTo>
                <a:cubicBezTo>
                  <a:pt x="865" y="5193"/>
                  <a:pt x="837" y="4997"/>
                  <a:pt x="837" y="4774"/>
                </a:cubicBezTo>
                <a:lnTo>
                  <a:pt x="837" y="4746"/>
                </a:lnTo>
                <a:cubicBezTo>
                  <a:pt x="837" y="4523"/>
                  <a:pt x="642" y="4356"/>
                  <a:pt x="419" y="4356"/>
                </a:cubicBezTo>
                <a:close/>
                <a:moveTo>
                  <a:pt x="9235" y="4384"/>
                </a:moveTo>
                <a:cubicBezTo>
                  <a:pt x="8984" y="4384"/>
                  <a:pt x="8788" y="4551"/>
                  <a:pt x="8788" y="4802"/>
                </a:cubicBezTo>
                <a:cubicBezTo>
                  <a:pt x="8788" y="4997"/>
                  <a:pt x="8788" y="5221"/>
                  <a:pt x="8760" y="5416"/>
                </a:cubicBezTo>
                <a:cubicBezTo>
                  <a:pt x="8705" y="5639"/>
                  <a:pt x="8872" y="5862"/>
                  <a:pt x="9095" y="5918"/>
                </a:cubicBezTo>
                <a:lnTo>
                  <a:pt x="9179" y="5918"/>
                </a:lnTo>
                <a:cubicBezTo>
                  <a:pt x="9374" y="5918"/>
                  <a:pt x="9569" y="5751"/>
                  <a:pt x="9597" y="5555"/>
                </a:cubicBezTo>
                <a:cubicBezTo>
                  <a:pt x="9625" y="5304"/>
                  <a:pt x="9653" y="5053"/>
                  <a:pt x="9653" y="4802"/>
                </a:cubicBezTo>
                <a:cubicBezTo>
                  <a:pt x="9653" y="4551"/>
                  <a:pt x="9458" y="4384"/>
                  <a:pt x="9235" y="4384"/>
                </a:cubicBezTo>
                <a:close/>
                <a:moveTo>
                  <a:pt x="856" y="6320"/>
                </a:moveTo>
                <a:cubicBezTo>
                  <a:pt x="794" y="6320"/>
                  <a:pt x="731" y="6334"/>
                  <a:pt x="670" y="6365"/>
                </a:cubicBezTo>
                <a:cubicBezTo>
                  <a:pt x="474" y="6476"/>
                  <a:pt x="391" y="6727"/>
                  <a:pt x="502" y="6950"/>
                </a:cubicBezTo>
                <a:cubicBezTo>
                  <a:pt x="614" y="7174"/>
                  <a:pt x="725" y="7397"/>
                  <a:pt x="893" y="7592"/>
                </a:cubicBezTo>
                <a:cubicBezTo>
                  <a:pt x="977" y="7704"/>
                  <a:pt x="1088" y="7759"/>
                  <a:pt x="1228" y="7759"/>
                </a:cubicBezTo>
                <a:cubicBezTo>
                  <a:pt x="1311" y="7759"/>
                  <a:pt x="1395" y="7732"/>
                  <a:pt x="1479" y="7704"/>
                </a:cubicBezTo>
                <a:cubicBezTo>
                  <a:pt x="1674" y="7564"/>
                  <a:pt x="1702" y="7285"/>
                  <a:pt x="1590" y="7090"/>
                </a:cubicBezTo>
                <a:cubicBezTo>
                  <a:pt x="1451" y="6922"/>
                  <a:pt x="1339" y="6755"/>
                  <a:pt x="1256" y="6560"/>
                </a:cubicBezTo>
                <a:cubicBezTo>
                  <a:pt x="1174" y="6418"/>
                  <a:pt x="1020" y="6320"/>
                  <a:pt x="856" y="6320"/>
                </a:cubicBezTo>
                <a:close/>
                <a:moveTo>
                  <a:pt x="8739" y="6370"/>
                </a:moveTo>
                <a:cubicBezTo>
                  <a:pt x="8592" y="6370"/>
                  <a:pt x="8447" y="6452"/>
                  <a:pt x="8370" y="6588"/>
                </a:cubicBezTo>
                <a:cubicBezTo>
                  <a:pt x="8258" y="6783"/>
                  <a:pt x="8147" y="6950"/>
                  <a:pt x="8035" y="7118"/>
                </a:cubicBezTo>
                <a:cubicBezTo>
                  <a:pt x="7896" y="7313"/>
                  <a:pt x="7951" y="7592"/>
                  <a:pt x="8119" y="7732"/>
                </a:cubicBezTo>
                <a:cubicBezTo>
                  <a:pt x="8202" y="7787"/>
                  <a:pt x="8286" y="7815"/>
                  <a:pt x="8370" y="7815"/>
                </a:cubicBezTo>
                <a:cubicBezTo>
                  <a:pt x="8509" y="7815"/>
                  <a:pt x="8649" y="7759"/>
                  <a:pt x="8732" y="7620"/>
                </a:cubicBezTo>
                <a:cubicBezTo>
                  <a:pt x="8872" y="7425"/>
                  <a:pt x="9011" y="7201"/>
                  <a:pt x="9123" y="6978"/>
                </a:cubicBezTo>
                <a:cubicBezTo>
                  <a:pt x="9235" y="6783"/>
                  <a:pt x="9151" y="6532"/>
                  <a:pt x="8928" y="6420"/>
                </a:cubicBezTo>
                <a:cubicBezTo>
                  <a:pt x="8868" y="6386"/>
                  <a:pt x="8803" y="6370"/>
                  <a:pt x="8739" y="6370"/>
                </a:cubicBezTo>
                <a:close/>
                <a:moveTo>
                  <a:pt x="2184" y="7895"/>
                </a:moveTo>
                <a:cubicBezTo>
                  <a:pt x="2052" y="7895"/>
                  <a:pt x="1923" y="7952"/>
                  <a:pt x="1841" y="8066"/>
                </a:cubicBezTo>
                <a:cubicBezTo>
                  <a:pt x="1702" y="8262"/>
                  <a:pt x="1758" y="8541"/>
                  <a:pt x="1953" y="8680"/>
                </a:cubicBezTo>
                <a:cubicBezTo>
                  <a:pt x="2148" y="8820"/>
                  <a:pt x="2371" y="8959"/>
                  <a:pt x="2595" y="9071"/>
                </a:cubicBezTo>
                <a:cubicBezTo>
                  <a:pt x="2650" y="9099"/>
                  <a:pt x="2706" y="9127"/>
                  <a:pt x="2790" y="9127"/>
                </a:cubicBezTo>
                <a:cubicBezTo>
                  <a:pt x="2929" y="9127"/>
                  <a:pt x="3069" y="9043"/>
                  <a:pt x="3153" y="8903"/>
                </a:cubicBezTo>
                <a:cubicBezTo>
                  <a:pt x="3264" y="8680"/>
                  <a:pt x="3181" y="8429"/>
                  <a:pt x="2985" y="8317"/>
                </a:cubicBezTo>
                <a:cubicBezTo>
                  <a:pt x="2790" y="8206"/>
                  <a:pt x="2623" y="8094"/>
                  <a:pt x="2455" y="7983"/>
                </a:cubicBezTo>
                <a:cubicBezTo>
                  <a:pt x="2374" y="7925"/>
                  <a:pt x="2278" y="7895"/>
                  <a:pt x="2184" y="7895"/>
                </a:cubicBezTo>
                <a:close/>
                <a:moveTo>
                  <a:pt x="7395" y="7931"/>
                </a:moveTo>
                <a:cubicBezTo>
                  <a:pt x="7307" y="7931"/>
                  <a:pt x="7218" y="7956"/>
                  <a:pt x="7142" y="8011"/>
                </a:cubicBezTo>
                <a:cubicBezTo>
                  <a:pt x="6975" y="8122"/>
                  <a:pt x="6807" y="8234"/>
                  <a:pt x="6612" y="8345"/>
                </a:cubicBezTo>
                <a:cubicBezTo>
                  <a:pt x="6417" y="8429"/>
                  <a:pt x="6333" y="8708"/>
                  <a:pt x="6445" y="8903"/>
                </a:cubicBezTo>
                <a:cubicBezTo>
                  <a:pt x="6501" y="9043"/>
                  <a:pt x="6668" y="9127"/>
                  <a:pt x="6807" y="9127"/>
                </a:cubicBezTo>
                <a:cubicBezTo>
                  <a:pt x="6891" y="9127"/>
                  <a:pt x="6947" y="9127"/>
                  <a:pt x="7003" y="9099"/>
                </a:cubicBezTo>
                <a:cubicBezTo>
                  <a:pt x="7226" y="8987"/>
                  <a:pt x="7449" y="8848"/>
                  <a:pt x="7644" y="8708"/>
                </a:cubicBezTo>
                <a:cubicBezTo>
                  <a:pt x="7840" y="8569"/>
                  <a:pt x="7896" y="8290"/>
                  <a:pt x="7756" y="8094"/>
                </a:cubicBezTo>
                <a:cubicBezTo>
                  <a:pt x="7671" y="7992"/>
                  <a:pt x="7534" y="7931"/>
                  <a:pt x="7395" y="7931"/>
                </a:cubicBezTo>
                <a:close/>
                <a:moveTo>
                  <a:pt x="4101" y="8705"/>
                </a:moveTo>
                <a:cubicBezTo>
                  <a:pt x="3897" y="8705"/>
                  <a:pt x="3706" y="8841"/>
                  <a:pt x="3655" y="9071"/>
                </a:cubicBezTo>
                <a:cubicBezTo>
                  <a:pt x="3627" y="9294"/>
                  <a:pt x="3794" y="9517"/>
                  <a:pt x="4018" y="9545"/>
                </a:cubicBezTo>
                <a:cubicBezTo>
                  <a:pt x="4269" y="9601"/>
                  <a:pt x="4520" y="9629"/>
                  <a:pt x="4771" y="9629"/>
                </a:cubicBezTo>
                <a:lnTo>
                  <a:pt x="4799" y="9629"/>
                </a:lnTo>
                <a:cubicBezTo>
                  <a:pt x="5050" y="9629"/>
                  <a:pt x="5329" y="9601"/>
                  <a:pt x="5580" y="9573"/>
                </a:cubicBezTo>
                <a:cubicBezTo>
                  <a:pt x="5803" y="9517"/>
                  <a:pt x="5970" y="9294"/>
                  <a:pt x="5915" y="9071"/>
                </a:cubicBezTo>
                <a:cubicBezTo>
                  <a:pt x="5889" y="8864"/>
                  <a:pt x="5695" y="8705"/>
                  <a:pt x="5489" y="8705"/>
                </a:cubicBezTo>
                <a:cubicBezTo>
                  <a:pt x="5473" y="8705"/>
                  <a:pt x="5457" y="8706"/>
                  <a:pt x="5440" y="8708"/>
                </a:cubicBezTo>
                <a:cubicBezTo>
                  <a:pt x="5245" y="8736"/>
                  <a:pt x="5022" y="8764"/>
                  <a:pt x="4827" y="8764"/>
                </a:cubicBezTo>
                <a:lnTo>
                  <a:pt x="4771" y="8764"/>
                </a:lnTo>
                <a:cubicBezTo>
                  <a:pt x="4576" y="8764"/>
                  <a:pt x="4352" y="8736"/>
                  <a:pt x="4157" y="8708"/>
                </a:cubicBezTo>
                <a:cubicBezTo>
                  <a:pt x="4138" y="8706"/>
                  <a:pt x="4119" y="8705"/>
                  <a:pt x="4101" y="8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18;p2"/>
          <p:cNvGrpSpPr/>
          <p:nvPr/>
        </p:nvGrpSpPr>
        <p:grpSpPr>
          <a:xfrm>
            <a:off x="92759" y="2394849"/>
            <a:ext cx="156183" cy="376740"/>
            <a:chOff x="4261229" y="284749"/>
            <a:chExt cx="156183" cy="376740"/>
          </a:xfrm>
        </p:grpSpPr>
        <p:sp>
          <p:nvSpPr>
            <p:cNvPr id="19" name="Google Shape;19;p2"/>
            <p:cNvSpPr/>
            <p:nvPr/>
          </p:nvSpPr>
          <p:spPr>
            <a:xfrm>
              <a:off x="4332073" y="284749"/>
              <a:ext cx="85340" cy="376740"/>
            </a:xfrm>
            <a:custGeom>
              <a:avLst/>
              <a:gdLst/>
              <a:ahLst/>
              <a:cxnLst/>
              <a:rect l="l" t="t" r="r" b="b"/>
              <a:pathLst>
                <a:path w="3126" h="13800" extrusionOk="0">
                  <a:moveTo>
                    <a:pt x="443" y="0"/>
                  </a:moveTo>
                  <a:cubicBezTo>
                    <a:pt x="406" y="0"/>
                    <a:pt x="370" y="6"/>
                    <a:pt x="335" y="17"/>
                  </a:cubicBezTo>
                  <a:cubicBezTo>
                    <a:pt x="140" y="73"/>
                    <a:pt x="0" y="241"/>
                    <a:pt x="0" y="436"/>
                  </a:cubicBezTo>
                  <a:lnTo>
                    <a:pt x="0" y="938"/>
                  </a:lnTo>
                  <a:cubicBezTo>
                    <a:pt x="0" y="1189"/>
                    <a:pt x="196" y="1357"/>
                    <a:pt x="447" y="1357"/>
                  </a:cubicBezTo>
                  <a:cubicBezTo>
                    <a:pt x="670" y="1357"/>
                    <a:pt x="865" y="1189"/>
                    <a:pt x="865" y="938"/>
                  </a:cubicBezTo>
                  <a:lnTo>
                    <a:pt x="865" y="882"/>
                  </a:lnTo>
                  <a:cubicBezTo>
                    <a:pt x="977" y="743"/>
                    <a:pt x="1005" y="548"/>
                    <a:pt x="893" y="380"/>
                  </a:cubicBezTo>
                  <a:lnTo>
                    <a:pt x="809" y="213"/>
                  </a:lnTo>
                  <a:cubicBezTo>
                    <a:pt x="721" y="80"/>
                    <a:pt x="580" y="0"/>
                    <a:pt x="443" y="0"/>
                  </a:cubicBezTo>
                  <a:close/>
                  <a:moveTo>
                    <a:pt x="1240" y="1357"/>
                  </a:moveTo>
                  <a:cubicBezTo>
                    <a:pt x="1169" y="1357"/>
                    <a:pt x="1098" y="1375"/>
                    <a:pt x="1033" y="1412"/>
                  </a:cubicBezTo>
                  <a:cubicBezTo>
                    <a:pt x="809" y="1552"/>
                    <a:pt x="754" y="1803"/>
                    <a:pt x="865" y="1998"/>
                  </a:cubicBezTo>
                  <a:lnTo>
                    <a:pt x="1228" y="2612"/>
                  </a:lnTo>
                  <a:cubicBezTo>
                    <a:pt x="1312" y="2724"/>
                    <a:pt x="1451" y="2807"/>
                    <a:pt x="1591" y="2807"/>
                  </a:cubicBezTo>
                  <a:cubicBezTo>
                    <a:pt x="1674" y="2807"/>
                    <a:pt x="1730" y="2779"/>
                    <a:pt x="1814" y="2752"/>
                  </a:cubicBezTo>
                  <a:cubicBezTo>
                    <a:pt x="2009" y="2640"/>
                    <a:pt x="2093" y="2361"/>
                    <a:pt x="1953" y="2166"/>
                  </a:cubicBezTo>
                  <a:lnTo>
                    <a:pt x="1618" y="1580"/>
                  </a:lnTo>
                  <a:cubicBezTo>
                    <a:pt x="1526" y="1431"/>
                    <a:pt x="1383" y="1357"/>
                    <a:pt x="1240" y="1357"/>
                  </a:cubicBezTo>
                  <a:close/>
                  <a:moveTo>
                    <a:pt x="447" y="1887"/>
                  </a:moveTo>
                  <a:cubicBezTo>
                    <a:pt x="196" y="1887"/>
                    <a:pt x="0" y="2082"/>
                    <a:pt x="0" y="2333"/>
                  </a:cubicBezTo>
                  <a:lnTo>
                    <a:pt x="0" y="3003"/>
                  </a:lnTo>
                  <a:cubicBezTo>
                    <a:pt x="0" y="3254"/>
                    <a:pt x="196" y="3449"/>
                    <a:pt x="447" y="3449"/>
                  </a:cubicBezTo>
                  <a:cubicBezTo>
                    <a:pt x="670" y="3449"/>
                    <a:pt x="865" y="3254"/>
                    <a:pt x="865" y="3003"/>
                  </a:cubicBezTo>
                  <a:lnTo>
                    <a:pt x="865" y="2333"/>
                  </a:lnTo>
                  <a:cubicBezTo>
                    <a:pt x="865" y="2082"/>
                    <a:pt x="670" y="1887"/>
                    <a:pt x="447" y="1887"/>
                  </a:cubicBezTo>
                  <a:close/>
                  <a:moveTo>
                    <a:pt x="2300" y="3142"/>
                  </a:moveTo>
                  <a:cubicBezTo>
                    <a:pt x="2229" y="3142"/>
                    <a:pt x="2158" y="3161"/>
                    <a:pt x="2093" y="3198"/>
                  </a:cubicBezTo>
                  <a:cubicBezTo>
                    <a:pt x="1870" y="3337"/>
                    <a:pt x="1814" y="3589"/>
                    <a:pt x="1925" y="3784"/>
                  </a:cubicBezTo>
                  <a:lnTo>
                    <a:pt x="2288" y="4398"/>
                  </a:lnTo>
                  <a:cubicBezTo>
                    <a:pt x="2372" y="4509"/>
                    <a:pt x="2511" y="4593"/>
                    <a:pt x="2651" y="4593"/>
                  </a:cubicBezTo>
                  <a:cubicBezTo>
                    <a:pt x="2734" y="4593"/>
                    <a:pt x="2790" y="4565"/>
                    <a:pt x="2874" y="4537"/>
                  </a:cubicBezTo>
                  <a:cubicBezTo>
                    <a:pt x="3069" y="4426"/>
                    <a:pt x="3125" y="4147"/>
                    <a:pt x="3013" y="3951"/>
                  </a:cubicBezTo>
                  <a:lnTo>
                    <a:pt x="2679" y="3365"/>
                  </a:lnTo>
                  <a:cubicBezTo>
                    <a:pt x="2586" y="3217"/>
                    <a:pt x="2443" y="3142"/>
                    <a:pt x="2300" y="3142"/>
                  </a:cubicBezTo>
                  <a:close/>
                  <a:moveTo>
                    <a:pt x="447" y="3979"/>
                  </a:moveTo>
                  <a:cubicBezTo>
                    <a:pt x="196" y="3979"/>
                    <a:pt x="0" y="4174"/>
                    <a:pt x="0" y="4398"/>
                  </a:cubicBezTo>
                  <a:lnTo>
                    <a:pt x="0" y="5095"/>
                  </a:lnTo>
                  <a:cubicBezTo>
                    <a:pt x="0" y="5318"/>
                    <a:pt x="196" y="5514"/>
                    <a:pt x="447" y="5514"/>
                  </a:cubicBezTo>
                  <a:cubicBezTo>
                    <a:pt x="670" y="5514"/>
                    <a:pt x="865" y="5318"/>
                    <a:pt x="865" y="5095"/>
                  </a:cubicBezTo>
                  <a:lnTo>
                    <a:pt x="865" y="4398"/>
                  </a:lnTo>
                  <a:cubicBezTo>
                    <a:pt x="865" y="4174"/>
                    <a:pt x="670" y="3979"/>
                    <a:pt x="447" y="3979"/>
                  </a:cubicBezTo>
                  <a:close/>
                  <a:moveTo>
                    <a:pt x="447" y="6044"/>
                  </a:moveTo>
                  <a:cubicBezTo>
                    <a:pt x="196" y="6044"/>
                    <a:pt x="0" y="6239"/>
                    <a:pt x="0" y="6462"/>
                  </a:cubicBezTo>
                  <a:lnTo>
                    <a:pt x="0" y="7160"/>
                  </a:lnTo>
                  <a:cubicBezTo>
                    <a:pt x="0" y="7411"/>
                    <a:pt x="196" y="7578"/>
                    <a:pt x="447" y="7578"/>
                  </a:cubicBezTo>
                  <a:cubicBezTo>
                    <a:pt x="670" y="7578"/>
                    <a:pt x="865" y="7411"/>
                    <a:pt x="865" y="7160"/>
                  </a:cubicBezTo>
                  <a:lnTo>
                    <a:pt x="865" y="6462"/>
                  </a:lnTo>
                  <a:cubicBezTo>
                    <a:pt x="865" y="6239"/>
                    <a:pt x="670" y="6044"/>
                    <a:pt x="447" y="6044"/>
                  </a:cubicBezTo>
                  <a:close/>
                  <a:moveTo>
                    <a:pt x="447" y="8108"/>
                  </a:moveTo>
                  <a:cubicBezTo>
                    <a:pt x="196" y="8108"/>
                    <a:pt x="0" y="8303"/>
                    <a:pt x="0" y="8555"/>
                  </a:cubicBezTo>
                  <a:lnTo>
                    <a:pt x="0" y="9224"/>
                  </a:lnTo>
                  <a:cubicBezTo>
                    <a:pt x="0" y="9475"/>
                    <a:pt x="196" y="9671"/>
                    <a:pt x="447" y="9671"/>
                  </a:cubicBezTo>
                  <a:cubicBezTo>
                    <a:pt x="670" y="9671"/>
                    <a:pt x="865" y="9475"/>
                    <a:pt x="865" y="9224"/>
                  </a:cubicBezTo>
                  <a:lnTo>
                    <a:pt x="865" y="8555"/>
                  </a:lnTo>
                  <a:cubicBezTo>
                    <a:pt x="865" y="8303"/>
                    <a:pt x="670" y="8108"/>
                    <a:pt x="447" y="8108"/>
                  </a:cubicBezTo>
                  <a:close/>
                  <a:moveTo>
                    <a:pt x="447" y="10201"/>
                  </a:moveTo>
                  <a:cubicBezTo>
                    <a:pt x="196" y="10201"/>
                    <a:pt x="0" y="10396"/>
                    <a:pt x="0" y="10619"/>
                  </a:cubicBezTo>
                  <a:lnTo>
                    <a:pt x="0" y="11317"/>
                  </a:lnTo>
                  <a:cubicBezTo>
                    <a:pt x="0" y="11540"/>
                    <a:pt x="196" y="11735"/>
                    <a:pt x="447" y="11735"/>
                  </a:cubicBezTo>
                  <a:cubicBezTo>
                    <a:pt x="670" y="11735"/>
                    <a:pt x="865" y="11540"/>
                    <a:pt x="865" y="11317"/>
                  </a:cubicBezTo>
                  <a:lnTo>
                    <a:pt x="865" y="10619"/>
                  </a:lnTo>
                  <a:cubicBezTo>
                    <a:pt x="865" y="10396"/>
                    <a:pt x="670" y="10201"/>
                    <a:pt x="447" y="10201"/>
                  </a:cubicBezTo>
                  <a:close/>
                  <a:moveTo>
                    <a:pt x="447" y="12265"/>
                  </a:moveTo>
                  <a:cubicBezTo>
                    <a:pt x="196" y="12265"/>
                    <a:pt x="0" y="12460"/>
                    <a:pt x="0" y="12684"/>
                  </a:cubicBezTo>
                  <a:lnTo>
                    <a:pt x="0" y="13381"/>
                  </a:lnTo>
                  <a:cubicBezTo>
                    <a:pt x="0" y="13632"/>
                    <a:pt x="196" y="13800"/>
                    <a:pt x="447" y="13800"/>
                  </a:cubicBezTo>
                  <a:cubicBezTo>
                    <a:pt x="670" y="13800"/>
                    <a:pt x="865" y="13632"/>
                    <a:pt x="865" y="13381"/>
                  </a:cubicBezTo>
                  <a:lnTo>
                    <a:pt x="865" y="12684"/>
                  </a:lnTo>
                  <a:cubicBezTo>
                    <a:pt x="865" y="12460"/>
                    <a:pt x="670" y="12265"/>
                    <a:pt x="447" y="1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61229" y="285104"/>
              <a:ext cx="96014" cy="115916"/>
            </a:xfrm>
            <a:custGeom>
              <a:avLst/>
              <a:gdLst/>
              <a:ahLst/>
              <a:cxnLst/>
              <a:rect l="l" t="t" r="r" b="b"/>
              <a:pathLst>
                <a:path w="3517" h="4246" extrusionOk="0">
                  <a:moveTo>
                    <a:pt x="3030" y="1"/>
                  </a:moveTo>
                  <a:cubicBezTo>
                    <a:pt x="2903" y="1"/>
                    <a:pt x="2777" y="58"/>
                    <a:pt x="2679" y="172"/>
                  </a:cubicBezTo>
                  <a:lnTo>
                    <a:pt x="2288" y="730"/>
                  </a:lnTo>
                  <a:cubicBezTo>
                    <a:pt x="2149" y="897"/>
                    <a:pt x="2177" y="1176"/>
                    <a:pt x="2372" y="1316"/>
                  </a:cubicBezTo>
                  <a:cubicBezTo>
                    <a:pt x="2428" y="1372"/>
                    <a:pt x="2540" y="1399"/>
                    <a:pt x="2623" y="1399"/>
                  </a:cubicBezTo>
                  <a:cubicBezTo>
                    <a:pt x="2735" y="1399"/>
                    <a:pt x="2874" y="1344"/>
                    <a:pt x="2958" y="1232"/>
                  </a:cubicBezTo>
                  <a:lnTo>
                    <a:pt x="3377" y="674"/>
                  </a:lnTo>
                  <a:cubicBezTo>
                    <a:pt x="3516" y="507"/>
                    <a:pt x="3488" y="228"/>
                    <a:pt x="3293" y="88"/>
                  </a:cubicBezTo>
                  <a:cubicBezTo>
                    <a:pt x="3211" y="30"/>
                    <a:pt x="3120" y="1"/>
                    <a:pt x="3030" y="1"/>
                  </a:cubicBezTo>
                  <a:close/>
                  <a:moveTo>
                    <a:pt x="1794" y="1655"/>
                  </a:moveTo>
                  <a:cubicBezTo>
                    <a:pt x="1663" y="1655"/>
                    <a:pt x="1537" y="1716"/>
                    <a:pt x="1451" y="1818"/>
                  </a:cubicBezTo>
                  <a:lnTo>
                    <a:pt x="1033" y="2376"/>
                  </a:lnTo>
                  <a:cubicBezTo>
                    <a:pt x="894" y="2571"/>
                    <a:pt x="921" y="2822"/>
                    <a:pt x="1117" y="2990"/>
                  </a:cubicBezTo>
                  <a:cubicBezTo>
                    <a:pt x="1200" y="3045"/>
                    <a:pt x="1284" y="3073"/>
                    <a:pt x="1368" y="3073"/>
                  </a:cubicBezTo>
                  <a:cubicBezTo>
                    <a:pt x="1507" y="3073"/>
                    <a:pt x="1619" y="2990"/>
                    <a:pt x="1703" y="2878"/>
                  </a:cubicBezTo>
                  <a:lnTo>
                    <a:pt x="2121" y="2348"/>
                  </a:lnTo>
                  <a:cubicBezTo>
                    <a:pt x="2261" y="2153"/>
                    <a:pt x="2233" y="1874"/>
                    <a:pt x="2037" y="1734"/>
                  </a:cubicBezTo>
                  <a:cubicBezTo>
                    <a:pt x="1961" y="1680"/>
                    <a:pt x="1877" y="1655"/>
                    <a:pt x="1794" y="1655"/>
                  </a:cubicBezTo>
                  <a:close/>
                  <a:moveTo>
                    <a:pt x="538" y="3321"/>
                  </a:moveTo>
                  <a:cubicBezTo>
                    <a:pt x="406" y="3321"/>
                    <a:pt x="277" y="3378"/>
                    <a:pt x="196" y="3492"/>
                  </a:cubicBezTo>
                  <a:lnTo>
                    <a:pt x="140" y="3576"/>
                  </a:lnTo>
                  <a:cubicBezTo>
                    <a:pt x="1" y="3743"/>
                    <a:pt x="29" y="4022"/>
                    <a:pt x="224" y="4161"/>
                  </a:cubicBezTo>
                  <a:cubicBezTo>
                    <a:pt x="308" y="4217"/>
                    <a:pt x="391" y="4245"/>
                    <a:pt x="475" y="4245"/>
                  </a:cubicBezTo>
                  <a:cubicBezTo>
                    <a:pt x="615" y="4245"/>
                    <a:pt x="726" y="4189"/>
                    <a:pt x="810" y="4078"/>
                  </a:cubicBezTo>
                  <a:lnTo>
                    <a:pt x="894" y="3994"/>
                  </a:lnTo>
                  <a:cubicBezTo>
                    <a:pt x="1033" y="3799"/>
                    <a:pt x="977" y="3548"/>
                    <a:pt x="810" y="3408"/>
                  </a:cubicBezTo>
                  <a:cubicBezTo>
                    <a:pt x="728" y="3350"/>
                    <a:pt x="633" y="3321"/>
                    <a:pt x="538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 rot="5400000">
            <a:off x="713214" y="231795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 rot="5400000">
            <a:off x="865207" y="256515"/>
            <a:ext cx="263554" cy="262872"/>
          </a:xfrm>
          <a:custGeom>
            <a:avLst/>
            <a:gdLst/>
            <a:ahLst/>
            <a:cxnLst/>
            <a:rect l="l" t="t" r="r" b="b"/>
            <a:pathLst>
              <a:path w="9654" h="9629" extrusionOk="0">
                <a:moveTo>
                  <a:pt x="4150" y="0"/>
                </a:moveTo>
                <a:cubicBezTo>
                  <a:pt x="4134" y="0"/>
                  <a:pt x="4118" y="1"/>
                  <a:pt x="4101" y="4"/>
                </a:cubicBezTo>
                <a:cubicBezTo>
                  <a:pt x="3850" y="59"/>
                  <a:pt x="3599" y="115"/>
                  <a:pt x="3348" y="171"/>
                </a:cubicBezTo>
                <a:cubicBezTo>
                  <a:pt x="3125" y="255"/>
                  <a:pt x="3013" y="478"/>
                  <a:pt x="3069" y="729"/>
                </a:cubicBezTo>
                <a:cubicBezTo>
                  <a:pt x="3125" y="896"/>
                  <a:pt x="3292" y="1008"/>
                  <a:pt x="3487" y="1008"/>
                </a:cubicBezTo>
                <a:cubicBezTo>
                  <a:pt x="3515" y="1008"/>
                  <a:pt x="3571" y="1008"/>
                  <a:pt x="3599" y="980"/>
                </a:cubicBezTo>
                <a:cubicBezTo>
                  <a:pt x="3794" y="924"/>
                  <a:pt x="4018" y="868"/>
                  <a:pt x="4213" y="840"/>
                </a:cubicBezTo>
                <a:cubicBezTo>
                  <a:pt x="4436" y="813"/>
                  <a:pt x="4603" y="589"/>
                  <a:pt x="4576" y="366"/>
                </a:cubicBezTo>
                <a:cubicBezTo>
                  <a:pt x="4550" y="159"/>
                  <a:pt x="4356" y="0"/>
                  <a:pt x="4150" y="0"/>
                </a:cubicBezTo>
                <a:close/>
                <a:moveTo>
                  <a:pt x="5553" y="0"/>
                </a:moveTo>
                <a:cubicBezTo>
                  <a:pt x="5325" y="0"/>
                  <a:pt x="5131" y="159"/>
                  <a:pt x="5106" y="366"/>
                </a:cubicBezTo>
                <a:cubicBezTo>
                  <a:pt x="5078" y="589"/>
                  <a:pt x="5217" y="813"/>
                  <a:pt x="5468" y="868"/>
                </a:cubicBezTo>
                <a:cubicBezTo>
                  <a:pt x="5664" y="896"/>
                  <a:pt x="5859" y="952"/>
                  <a:pt x="6054" y="1008"/>
                </a:cubicBezTo>
                <a:cubicBezTo>
                  <a:pt x="6110" y="1008"/>
                  <a:pt x="6166" y="1036"/>
                  <a:pt x="6194" y="1036"/>
                </a:cubicBezTo>
                <a:cubicBezTo>
                  <a:pt x="6389" y="1036"/>
                  <a:pt x="6556" y="924"/>
                  <a:pt x="6612" y="729"/>
                </a:cubicBezTo>
                <a:cubicBezTo>
                  <a:pt x="6668" y="506"/>
                  <a:pt x="6556" y="283"/>
                  <a:pt x="6333" y="199"/>
                </a:cubicBezTo>
                <a:cubicBezTo>
                  <a:pt x="6082" y="115"/>
                  <a:pt x="5859" y="59"/>
                  <a:pt x="5608" y="4"/>
                </a:cubicBezTo>
                <a:cubicBezTo>
                  <a:pt x="5589" y="1"/>
                  <a:pt x="5571" y="0"/>
                  <a:pt x="5553" y="0"/>
                </a:cubicBezTo>
                <a:close/>
                <a:moveTo>
                  <a:pt x="2270" y="781"/>
                </a:moveTo>
                <a:cubicBezTo>
                  <a:pt x="2181" y="781"/>
                  <a:pt x="2090" y="810"/>
                  <a:pt x="2009" y="868"/>
                </a:cubicBezTo>
                <a:cubicBezTo>
                  <a:pt x="1786" y="1008"/>
                  <a:pt x="1590" y="1175"/>
                  <a:pt x="1423" y="1343"/>
                </a:cubicBezTo>
                <a:cubicBezTo>
                  <a:pt x="1256" y="1510"/>
                  <a:pt x="1256" y="1789"/>
                  <a:pt x="1423" y="1956"/>
                </a:cubicBezTo>
                <a:cubicBezTo>
                  <a:pt x="1507" y="2040"/>
                  <a:pt x="1618" y="2068"/>
                  <a:pt x="1730" y="2068"/>
                </a:cubicBezTo>
                <a:cubicBezTo>
                  <a:pt x="1841" y="2068"/>
                  <a:pt x="1953" y="2040"/>
                  <a:pt x="2037" y="1956"/>
                </a:cubicBezTo>
                <a:cubicBezTo>
                  <a:pt x="2176" y="1817"/>
                  <a:pt x="2344" y="1677"/>
                  <a:pt x="2511" y="1538"/>
                </a:cubicBezTo>
                <a:cubicBezTo>
                  <a:pt x="2678" y="1426"/>
                  <a:pt x="2734" y="1147"/>
                  <a:pt x="2595" y="952"/>
                </a:cubicBezTo>
                <a:cubicBezTo>
                  <a:pt x="2513" y="838"/>
                  <a:pt x="2394" y="781"/>
                  <a:pt x="2270" y="781"/>
                </a:cubicBezTo>
                <a:close/>
                <a:moveTo>
                  <a:pt x="7411" y="809"/>
                </a:moveTo>
                <a:cubicBezTo>
                  <a:pt x="7287" y="809"/>
                  <a:pt x="7168" y="866"/>
                  <a:pt x="7086" y="980"/>
                </a:cubicBezTo>
                <a:cubicBezTo>
                  <a:pt x="6947" y="1175"/>
                  <a:pt x="6975" y="1426"/>
                  <a:pt x="7170" y="1566"/>
                </a:cubicBezTo>
                <a:cubicBezTo>
                  <a:pt x="7338" y="1705"/>
                  <a:pt x="7505" y="1845"/>
                  <a:pt x="7644" y="1984"/>
                </a:cubicBezTo>
                <a:cubicBezTo>
                  <a:pt x="7728" y="2068"/>
                  <a:pt x="7840" y="2096"/>
                  <a:pt x="7951" y="2096"/>
                </a:cubicBezTo>
                <a:cubicBezTo>
                  <a:pt x="8063" y="2096"/>
                  <a:pt x="8175" y="2068"/>
                  <a:pt x="8258" y="1984"/>
                </a:cubicBezTo>
                <a:cubicBezTo>
                  <a:pt x="8426" y="1817"/>
                  <a:pt x="8426" y="1538"/>
                  <a:pt x="8258" y="1371"/>
                </a:cubicBezTo>
                <a:cubicBezTo>
                  <a:pt x="8063" y="1203"/>
                  <a:pt x="7868" y="1036"/>
                  <a:pt x="7672" y="896"/>
                </a:cubicBezTo>
                <a:cubicBezTo>
                  <a:pt x="7591" y="838"/>
                  <a:pt x="7500" y="809"/>
                  <a:pt x="7411" y="809"/>
                </a:cubicBezTo>
                <a:close/>
                <a:moveTo>
                  <a:pt x="913" y="2326"/>
                </a:moveTo>
                <a:cubicBezTo>
                  <a:pt x="755" y="2326"/>
                  <a:pt x="608" y="2414"/>
                  <a:pt x="530" y="2570"/>
                </a:cubicBezTo>
                <a:cubicBezTo>
                  <a:pt x="419" y="2793"/>
                  <a:pt x="307" y="3017"/>
                  <a:pt x="223" y="3268"/>
                </a:cubicBezTo>
                <a:cubicBezTo>
                  <a:pt x="167" y="3491"/>
                  <a:pt x="279" y="3714"/>
                  <a:pt x="502" y="3798"/>
                </a:cubicBezTo>
                <a:cubicBezTo>
                  <a:pt x="558" y="3826"/>
                  <a:pt x="586" y="3826"/>
                  <a:pt x="642" y="3826"/>
                </a:cubicBezTo>
                <a:cubicBezTo>
                  <a:pt x="809" y="3826"/>
                  <a:pt x="977" y="3714"/>
                  <a:pt x="1032" y="3519"/>
                </a:cubicBezTo>
                <a:cubicBezTo>
                  <a:pt x="1116" y="3324"/>
                  <a:pt x="1200" y="3128"/>
                  <a:pt x="1283" y="2961"/>
                </a:cubicBezTo>
                <a:cubicBezTo>
                  <a:pt x="1395" y="2738"/>
                  <a:pt x="1311" y="2487"/>
                  <a:pt x="1116" y="2375"/>
                </a:cubicBezTo>
                <a:cubicBezTo>
                  <a:pt x="1049" y="2342"/>
                  <a:pt x="980" y="2326"/>
                  <a:pt x="913" y="2326"/>
                </a:cubicBezTo>
                <a:close/>
                <a:moveTo>
                  <a:pt x="8760" y="2381"/>
                </a:moveTo>
                <a:cubicBezTo>
                  <a:pt x="8692" y="2381"/>
                  <a:pt x="8625" y="2397"/>
                  <a:pt x="8565" y="2431"/>
                </a:cubicBezTo>
                <a:cubicBezTo>
                  <a:pt x="8342" y="2514"/>
                  <a:pt x="8258" y="2793"/>
                  <a:pt x="8370" y="2989"/>
                </a:cubicBezTo>
                <a:cubicBezTo>
                  <a:pt x="8453" y="3184"/>
                  <a:pt x="8537" y="3379"/>
                  <a:pt x="8621" y="3575"/>
                </a:cubicBezTo>
                <a:cubicBezTo>
                  <a:pt x="8677" y="3742"/>
                  <a:pt x="8844" y="3854"/>
                  <a:pt x="9011" y="3854"/>
                </a:cubicBezTo>
                <a:lnTo>
                  <a:pt x="9151" y="3854"/>
                </a:lnTo>
                <a:cubicBezTo>
                  <a:pt x="9374" y="3770"/>
                  <a:pt x="9486" y="3519"/>
                  <a:pt x="9430" y="3296"/>
                </a:cubicBezTo>
                <a:cubicBezTo>
                  <a:pt x="9346" y="3072"/>
                  <a:pt x="9235" y="2821"/>
                  <a:pt x="9123" y="2598"/>
                </a:cubicBezTo>
                <a:cubicBezTo>
                  <a:pt x="9065" y="2463"/>
                  <a:pt x="8913" y="2381"/>
                  <a:pt x="8760" y="2381"/>
                </a:cubicBezTo>
                <a:close/>
                <a:moveTo>
                  <a:pt x="419" y="4356"/>
                </a:moveTo>
                <a:cubicBezTo>
                  <a:pt x="167" y="4356"/>
                  <a:pt x="0" y="4551"/>
                  <a:pt x="0" y="4774"/>
                </a:cubicBezTo>
                <a:cubicBezTo>
                  <a:pt x="0" y="5025"/>
                  <a:pt x="0" y="5276"/>
                  <a:pt x="28" y="5500"/>
                </a:cubicBezTo>
                <a:cubicBezTo>
                  <a:pt x="84" y="5723"/>
                  <a:pt x="251" y="5862"/>
                  <a:pt x="446" y="5862"/>
                </a:cubicBezTo>
                <a:lnTo>
                  <a:pt x="530" y="5862"/>
                </a:lnTo>
                <a:cubicBezTo>
                  <a:pt x="753" y="5834"/>
                  <a:pt x="921" y="5611"/>
                  <a:pt x="893" y="5388"/>
                </a:cubicBezTo>
                <a:cubicBezTo>
                  <a:pt x="865" y="5193"/>
                  <a:pt x="837" y="4997"/>
                  <a:pt x="837" y="4774"/>
                </a:cubicBezTo>
                <a:lnTo>
                  <a:pt x="837" y="4746"/>
                </a:lnTo>
                <a:cubicBezTo>
                  <a:pt x="837" y="4523"/>
                  <a:pt x="642" y="4356"/>
                  <a:pt x="419" y="4356"/>
                </a:cubicBezTo>
                <a:close/>
                <a:moveTo>
                  <a:pt x="9235" y="4384"/>
                </a:moveTo>
                <a:cubicBezTo>
                  <a:pt x="8984" y="4384"/>
                  <a:pt x="8788" y="4551"/>
                  <a:pt x="8788" y="4802"/>
                </a:cubicBezTo>
                <a:cubicBezTo>
                  <a:pt x="8788" y="4997"/>
                  <a:pt x="8788" y="5221"/>
                  <a:pt x="8760" y="5416"/>
                </a:cubicBezTo>
                <a:cubicBezTo>
                  <a:pt x="8705" y="5639"/>
                  <a:pt x="8872" y="5862"/>
                  <a:pt x="9095" y="5918"/>
                </a:cubicBezTo>
                <a:lnTo>
                  <a:pt x="9179" y="5918"/>
                </a:lnTo>
                <a:cubicBezTo>
                  <a:pt x="9374" y="5918"/>
                  <a:pt x="9569" y="5751"/>
                  <a:pt x="9597" y="5555"/>
                </a:cubicBezTo>
                <a:cubicBezTo>
                  <a:pt x="9625" y="5304"/>
                  <a:pt x="9653" y="5053"/>
                  <a:pt x="9653" y="4802"/>
                </a:cubicBezTo>
                <a:cubicBezTo>
                  <a:pt x="9653" y="4551"/>
                  <a:pt x="9458" y="4384"/>
                  <a:pt x="9235" y="4384"/>
                </a:cubicBezTo>
                <a:close/>
                <a:moveTo>
                  <a:pt x="856" y="6320"/>
                </a:moveTo>
                <a:cubicBezTo>
                  <a:pt x="794" y="6320"/>
                  <a:pt x="731" y="6334"/>
                  <a:pt x="670" y="6365"/>
                </a:cubicBezTo>
                <a:cubicBezTo>
                  <a:pt x="474" y="6476"/>
                  <a:pt x="391" y="6727"/>
                  <a:pt x="502" y="6950"/>
                </a:cubicBezTo>
                <a:cubicBezTo>
                  <a:pt x="614" y="7174"/>
                  <a:pt x="725" y="7397"/>
                  <a:pt x="893" y="7592"/>
                </a:cubicBezTo>
                <a:cubicBezTo>
                  <a:pt x="977" y="7704"/>
                  <a:pt x="1088" y="7759"/>
                  <a:pt x="1228" y="7759"/>
                </a:cubicBezTo>
                <a:cubicBezTo>
                  <a:pt x="1311" y="7759"/>
                  <a:pt x="1395" y="7732"/>
                  <a:pt x="1479" y="7704"/>
                </a:cubicBezTo>
                <a:cubicBezTo>
                  <a:pt x="1674" y="7564"/>
                  <a:pt x="1702" y="7285"/>
                  <a:pt x="1590" y="7090"/>
                </a:cubicBezTo>
                <a:cubicBezTo>
                  <a:pt x="1451" y="6922"/>
                  <a:pt x="1339" y="6755"/>
                  <a:pt x="1256" y="6560"/>
                </a:cubicBezTo>
                <a:cubicBezTo>
                  <a:pt x="1174" y="6418"/>
                  <a:pt x="1020" y="6320"/>
                  <a:pt x="856" y="6320"/>
                </a:cubicBezTo>
                <a:close/>
                <a:moveTo>
                  <a:pt x="8739" y="6370"/>
                </a:moveTo>
                <a:cubicBezTo>
                  <a:pt x="8592" y="6370"/>
                  <a:pt x="8447" y="6452"/>
                  <a:pt x="8370" y="6588"/>
                </a:cubicBezTo>
                <a:cubicBezTo>
                  <a:pt x="8258" y="6783"/>
                  <a:pt x="8147" y="6950"/>
                  <a:pt x="8035" y="7118"/>
                </a:cubicBezTo>
                <a:cubicBezTo>
                  <a:pt x="7896" y="7313"/>
                  <a:pt x="7951" y="7592"/>
                  <a:pt x="8119" y="7732"/>
                </a:cubicBezTo>
                <a:cubicBezTo>
                  <a:pt x="8202" y="7787"/>
                  <a:pt x="8286" y="7815"/>
                  <a:pt x="8370" y="7815"/>
                </a:cubicBezTo>
                <a:cubicBezTo>
                  <a:pt x="8509" y="7815"/>
                  <a:pt x="8649" y="7759"/>
                  <a:pt x="8732" y="7620"/>
                </a:cubicBezTo>
                <a:cubicBezTo>
                  <a:pt x="8872" y="7425"/>
                  <a:pt x="9011" y="7201"/>
                  <a:pt x="9123" y="6978"/>
                </a:cubicBezTo>
                <a:cubicBezTo>
                  <a:pt x="9235" y="6783"/>
                  <a:pt x="9151" y="6532"/>
                  <a:pt x="8928" y="6420"/>
                </a:cubicBezTo>
                <a:cubicBezTo>
                  <a:pt x="8868" y="6386"/>
                  <a:pt x="8803" y="6370"/>
                  <a:pt x="8739" y="6370"/>
                </a:cubicBezTo>
                <a:close/>
                <a:moveTo>
                  <a:pt x="2184" y="7895"/>
                </a:moveTo>
                <a:cubicBezTo>
                  <a:pt x="2052" y="7895"/>
                  <a:pt x="1923" y="7952"/>
                  <a:pt x="1841" y="8066"/>
                </a:cubicBezTo>
                <a:cubicBezTo>
                  <a:pt x="1702" y="8262"/>
                  <a:pt x="1758" y="8541"/>
                  <a:pt x="1953" y="8680"/>
                </a:cubicBezTo>
                <a:cubicBezTo>
                  <a:pt x="2148" y="8820"/>
                  <a:pt x="2371" y="8959"/>
                  <a:pt x="2595" y="9071"/>
                </a:cubicBezTo>
                <a:cubicBezTo>
                  <a:pt x="2650" y="9099"/>
                  <a:pt x="2706" y="9127"/>
                  <a:pt x="2790" y="9127"/>
                </a:cubicBezTo>
                <a:cubicBezTo>
                  <a:pt x="2929" y="9127"/>
                  <a:pt x="3069" y="9043"/>
                  <a:pt x="3153" y="8903"/>
                </a:cubicBezTo>
                <a:cubicBezTo>
                  <a:pt x="3264" y="8680"/>
                  <a:pt x="3181" y="8429"/>
                  <a:pt x="2985" y="8317"/>
                </a:cubicBezTo>
                <a:cubicBezTo>
                  <a:pt x="2790" y="8206"/>
                  <a:pt x="2623" y="8094"/>
                  <a:pt x="2455" y="7983"/>
                </a:cubicBezTo>
                <a:cubicBezTo>
                  <a:pt x="2374" y="7925"/>
                  <a:pt x="2278" y="7895"/>
                  <a:pt x="2184" y="7895"/>
                </a:cubicBezTo>
                <a:close/>
                <a:moveTo>
                  <a:pt x="7395" y="7931"/>
                </a:moveTo>
                <a:cubicBezTo>
                  <a:pt x="7307" y="7931"/>
                  <a:pt x="7218" y="7956"/>
                  <a:pt x="7142" y="8011"/>
                </a:cubicBezTo>
                <a:cubicBezTo>
                  <a:pt x="6975" y="8122"/>
                  <a:pt x="6807" y="8234"/>
                  <a:pt x="6612" y="8345"/>
                </a:cubicBezTo>
                <a:cubicBezTo>
                  <a:pt x="6417" y="8429"/>
                  <a:pt x="6333" y="8708"/>
                  <a:pt x="6445" y="8903"/>
                </a:cubicBezTo>
                <a:cubicBezTo>
                  <a:pt x="6501" y="9043"/>
                  <a:pt x="6668" y="9127"/>
                  <a:pt x="6807" y="9127"/>
                </a:cubicBezTo>
                <a:cubicBezTo>
                  <a:pt x="6891" y="9127"/>
                  <a:pt x="6947" y="9127"/>
                  <a:pt x="7003" y="9099"/>
                </a:cubicBezTo>
                <a:cubicBezTo>
                  <a:pt x="7226" y="8987"/>
                  <a:pt x="7449" y="8848"/>
                  <a:pt x="7644" y="8708"/>
                </a:cubicBezTo>
                <a:cubicBezTo>
                  <a:pt x="7840" y="8569"/>
                  <a:pt x="7896" y="8290"/>
                  <a:pt x="7756" y="8094"/>
                </a:cubicBezTo>
                <a:cubicBezTo>
                  <a:pt x="7671" y="7992"/>
                  <a:pt x="7534" y="7931"/>
                  <a:pt x="7395" y="7931"/>
                </a:cubicBezTo>
                <a:close/>
                <a:moveTo>
                  <a:pt x="4101" y="8705"/>
                </a:moveTo>
                <a:cubicBezTo>
                  <a:pt x="3897" y="8705"/>
                  <a:pt x="3706" y="8841"/>
                  <a:pt x="3655" y="9071"/>
                </a:cubicBezTo>
                <a:cubicBezTo>
                  <a:pt x="3627" y="9294"/>
                  <a:pt x="3794" y="9517"/>
                  <a:pt x="4018" y="9545"/>
                </a:cubicBezTo>
                <a:cubicBezTo>
                  <a:pt x="4269" y="9601"/>
                  <a:pt x="4520" y="9629"/>
                  <a:pt x="4771" y="9629"/>
                </a:cubicBezTo>
                <a:lnTo>
                  <a:pt x="4799" y="9629"/>
                </a:lnTo>
                <a:cubicBezTo>
                  <a:pt x="5050" y="9629"/>
                  <a:pt x="5329" y="9601"/>
                  <a:pt x="5580" y="9573"/>
                </a:cubicBezTo>
                <a:cubicBezTo>
                  <a:pt x="5803" y="9517"/>
                  <a:pt x="5970" y="9294"/>
                  <a:pt x="5915" y="9071"/>
                </a:cubicBezTo>
                <a:cubicBezTo>
                  <a:pt x="5889" y="8864"/>
                  <a:pt x="5695" y="8705"/>
                  <a:pt x="5489" y="8705"/>
                </a:cubicBezTo>
                <a:cubicBezTo>
                  <a:pt x="5473" y="8705"/>
                  <a:pt x="5457" y="8706"/>
                  <a:pt x="5440" y="8708"/>
                </a:cubicBezTo>
                <a:cubicBezTo>
                  <a:pt x="5245" y="8736"/>
                  <a:pt x="5022" y="8764"/>
                  <a:pt x="4827" y="8764"/>
                </a:cubicBezTo>
                <a:lnTo>
                  <a:pt x="4771" y="8764"/>
                </a:lnTo>
                <a:cubicBezTo>
                  <a:pt x="4576" y="8764"/>
                  <a:pt x="4352" y="8736"/>
                  <a:pt x="4157" y="8708"/>
                </a:cubicBezTo>
                <a:cubicBezTo>
                  <a:pt x="4138" y="8706"/>
                  <a:pt x="4119" y="8705"/>
                  <a:pt x="4101" y="8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 rot="5400000">
            <a:off x="8107714" y="4420092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09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5444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78331" y="4142454"/>
            <a:ext cx="295550" cy="295550"/>
          </a:xfrm>
          <a:custGeom>
            <a:avLst/>
            <a:gdLst/>
            <a:ahLst/>
            <a:cxnLst/>
            <a:rect l="l" t="t" r="r" b="b"/>
            <a:pathLst>
              <a:path w="10826" h="10826" extrusionOk="0">
                <a:moveTo>
                  <a:pt x="5413" y="0"/>
                </a:moveTo>
                <a:cubicBezTo>
                  <a:pt x="2428" y="0"/>
                  <a:pt x="1" y="2427"/>
                  <a:pt x="1" y="5413"/>
                </a:cubicBezTo>
                <a:cubicBezTo>
                  <a:pt x="1" y="8398"/>
                  <a:pt x="2428" y="10825"/>
                  <a:pt x="5413" y="10825"/>
                </a:cubicBezTo>
                <a:cubicBezTo>
                  <a:pt x="8398" y="10825"/>
                  <a:pt x="10826" y="8398"/>
                  <a:pt x="10826" y="5413"/>
                </a:cubicBezTo>
                <a:cubicBezTo>
                  <a:pt x="10826" y="2427"/>
                  <a:pt x="8398" y="0"/>
                  <a:pt x="54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330119" y="3823672"/>
            <a:ext cx="187414" cy="449030"/>
            <a:chOff x="6425819" y="2473772"/>
            <a:chExt cx="187414" cy="449030"/>
          </a:xfrm>
        </p:grpSpPr>
        <p:sp>
          <p:nvSpPr>
            <p:cNvPr id="141" name="Google Shape;141;p15"/>
            <p:cNvSpPr/>
            <p:nvPr/>
          </p:nvSpPr>
          <p:spPr>
            <a:xfrm>
              <a:off x="6507337" y="2484091"/>
              <a:ext cx="105897" cy="438711"/>
            </a:xfrm>
            <a:custGeom>
              <a:avLst/>
              <a:gdLst/>
              <a:ahLst/>
              <a:cxnLst/>
              <a:rect l="l" t="t" r="r" b="b"/>
              <a:pathLst>
                <a:path w="3879" h="16070" extrusionOk="0">
                  <a:moveTo>
                    <a:pt x="419" y="0"/>
                  </a:moveTo>
                  <a:cubicBezTo>
                    <a:pt x="168" y="0"/>
                    <a:pt x="0" y="195"/>
                    <a:pt x="0" y="419"/>
                  </a:cubicBezTo>
                  <a:lnTo>
                    <a:pt x="0" y="1116"/>
                  </a:lnTo>
                  <a:cubicBezTo>
                    <a:pt x="0" y="1367"/>
                    <a:pt x="168" y="1562"/>
                    <a:pt x="419" y="1562"/>
                  </a:cubicBezTo>
                  <a:cubicBezTo>
                    <a:pt x="530" y="1562"/>
                    <a:pt x="642" y="1507"/>
                    <a:pt x="726" y="1423"/>
                  </a:cubicBezTo>
                  <a:lnTo>
                    <a:pt x="921" y="1730"/>
                  </a:lnTo>
                  <a:cubicBezTo>
                    <a:pt x="977" y="1841"/>
                    <a:pt x="1144" y="1925"/>
                    <a:pt x="1283" y="1925"/>
                  </a:cubicBezTo>
                  <a:cubicBezTo>
                    <a:pt x="1339" y="1925"/>
                    <a:pt x="1423" y="1897"/>
                    <a:pt x="1507" y="1869"/>
                  </a:cubicBezTo>
                  <a:cubicBezTo>
                    <a:pt x="1702" y="1758"/>
                    <a:pt x="1758" y="1479"/>
                    <a:pt x="1646" y="1283"/>
                  </a:cubicBezTo>
                  <a:lnTo>
                    <a:pt x="1283" y="698"/>
                  </a:lnTo>
                  <a:cubicBezTo>
                    <a:pt x="1217" y="565"/>
                    <a:pt x="1081" y="485"/>
                    <a:pt x="944" y="485"/>
                  </a:cubicBezTo>
                  <a:cubicBezTo>
                    <a:pt x="908" y="485"/>
                    <a:pt x="872" y="491"/>
                    <a:pt x="837" y="502"/>
                  </a:cubicBezTo>
                  <a:lnTo>
                    <a:pt x="837" y="419"/>
                  </a:lnTo>
                  <a:cubicBezTo>
                    <a:pt x="837" y="195"/>
                    <a:pt x="642" y="0"/>
                    <a:pt x="419" y="0"/>
                  </a:cubicBezTo>
                  <a:close/>
                  <a:moveTo>
                    <a:pt x="419" y="2093"/>
                  </a:moveTo>
                  <a:cubicBezTo>
                    <a:pt x="168" y="2093"/>
                    <a:pt x="0" y="2260"/>
                    <a:pt x="0" y="2511"/>
                  </a:cubicBezTo>
                  <a:lnTo>
                    <a:pt x="0" y="3209"/>
                  </a:lnTo>
                  <a:cubicBezTo>
                    <a:pt x="0" y="3432"/>
                    <a:pt x="168" y="3627"/>
                    <a:pt x="419" y="3627"/>
                  </a:cubicBezTo>
                  <a:cubicBezTo>
                    <a:pt x="642" y="3627"/>
                    <a:pt x="837" y="3432"/>
                    <a:pt x="837" y="3209"/>
                  </a:cubicBezTo>
                  <a:lnTo>
                    <a:pt x="837" y="2511"/>
                  </a:lnTo>
                  <a:cubicBezTo>
                    <a:pt x="837" y="2260"/>
                    <a:pt x="642" y="2093"/>
                    <a:pt x="419" y="2093"/>
                  </a:cubicBezTo>
                  <a:close/>
                  <a:moveTo>
                    <a:pt x="1972" y="2260"/>
                  </a:moveTo>
                  <a:cubicBezTo>
                    <a:pt x="1897" y="2260"/>
                    <a:pt x="1823" y="2279"/>
                    <a:pt x="1758" y="2316"/>
                  </a:cubicBezTo>
                  <a:cubicBezTo>
                    <a:pt x="1562" y="2455"/>
                    <a:pt x="1507" y="2706"/>
                    <a:pt x="1618" y="2902"/>
                  </a:cubicBezTo>
                  <a:lnTo>
                    <a:pt x="1953" y="3515"/>
                  </a:lnTo>
                  <a:cubicBezTo>
                    <a:pt x="2037" y="3627"/>
                    <a:pt x="2176" y="3711"/>
                    <a:pt x="2344" y="3711"/>
                  </a:cubicBezTo>
                  <a:cubicBezTo>
                    <a:pt x="2399" y="3711"/>
                    <a:pt x="2483" y="3683"/>
                    <a:pt x="2539" y="3655"/>
                  </a:cubicBezTo>
                  <a:cubicBezTo>
                    <a:pt x="2762" y="3543"/>
                    <a:pt x="2818" y="3264"/>
                    <a:pt x="2706" y="3069"/>
                  </a:cubicBezTo>
                  <a:lnTo>
                    <a:pt x="2344" y="2483"/>
                  </a:lnTo>
                  <a:cubicBezTo>
                    <a:pt x="2269" y="2334"/>
                    <a:pt x="2120" y="2260"/>
                    <a:pt x="1972" y="2260"/>
                  </a:cubicBezTo>
                  <a:close/>
                  <a:moveTo>
                    <a:pt x="3032" y="4045"/>
                  </a:moveTo>
                  <a:cubicBezTo>
                    <a:pt x="2957" y="4045"/>
                    <a:pt x="2883" y="4064"/>
                    <a:pt x="2818" y="4101"/>
                  </a:cubicBezTo>
                  <a:cubicBezTo>
                    <a:pt x="2623" y="4241"/>
                    <a:pt x="2539" y="4492"/>
                    <a:pt x="2678" y="4687"/>
                  </a:cubicBezTo>
                  <a:lnTo>
                    <a:pt x="3013" y="5273"/>
                  </a:lnTo>
                  <a:cubicBezTo>
                    <a:pt x="3097" y="5413"/>
                    <a:pt x="3236" y="5496"/>
                    <a:pt x="3404" y="5496"/>
                  </a:cubicBezTo>
                  <a:cubicBezTo>
                    <a:pt x="3460" y="5496"/>
                    <a:pt x="3543" y="5468"/>
                    <a:pt x="3599" y="5440"/>
                  </a:cubicBezTo>
                  <a:cubicBezTo>
                    <a:pt x="3822" y="5329"/>
                    <a:pt x="3878" y="5050"/>
                    <a:pt x="3767" y="4855"/>
                  </a:cubicBezTo>
                  <a:lnTo>
                    <a:pt x="3404" y="4269"/>
                  </a:lnTo>
                  <a:cubicBezTo>
                    <a:pt x="3329" y="4120"/>
                    <a:pt x="3181" y="4045"/>
                    <a:pt x="3032" y="4045"/>
                  </a:cubicBezTo>
                  <a:close/>
                  <a:moveTo>
                    <a:pt x="419" y="4157"/>
                  </a:moveTo>
                  <a:cubicBezTo>
                    <a:pt x="168" y="4157"/>
                    <a:pt x="0" y="4352"/>
                    <a:pt x="0" y="4576"/>
                  </a:cubicBezTo>
                  <a:lnTo>
                    <a:pt x="0" y="5273"/>
                  </a:lnTo>
                  <a:cubicBezTo>
                    <a:pt x="0" y="5496"/>
                    <a:pt x="168" y="5692"/>
                    <a:pt x="419" y="5692"/>
                  </a:cubicBezTo>
                  <a:cubicBezTo>
                    <a:pt x="642" y="5692"/>
                    <a:pt x="837" y="5496"/>
                    <a:pt x="837" y="5273"/>
                  </a:cubicBezTo>
                  <a:lnTo>
                    <a:pt x="837" y="4576"/>
                  </a:lnTo>
                  <a:cubicBezTo>
                    <a:pt x="837" y="4352"/>
                    <a:pt x="642" y="4157"/>
                    <a:pt x="419" y="4157"/>
                  </a:cubicBezTo>
                  <a:close/>
                  <a:moveTo>
                    <a:pt x="419" y="6222"/>
                  </a:moveTo>
                  <a:cubicBezTo>
                    <a:pt x="168" y="6222"/>
                    <a:pt x="0" y="6417"/>
                    <a:pt x="0" y="6640"/>
                  </a:cubicBezTo>
                  <a:lnTo>
                    <a:pt x="0" y="7338"/>
                  </a:lnTo>
                  <a:cubicBezTo>
                    <a:pt x="0" y="7589"/>
                    <a:pt x="168" y="7784"/>
                    <a:pt x="419" y="7784"/>
                  </a:cubicBezTo>
                  <a:cubicBezTo>
                    <a:pt x="642" y="7784"/>
                    <a:pt x="837" y="7589"/>
                    <a:pt x="837" y="7338"/>
                  </a:cubicBezTo>
                  <a:lnTo>
                    <a:pt x="837" y="6640"/>
                  </a:lnTo>
                  <a:cubicBezTo>
                    <a:pt x="837" y="6417"/>
                    <a:pt x="642" y="6222"/>
                    <a:pt x="419" y="6222"/>
                  </a:cubicBezTo>
                  <a:close/>
                  <a:moveTo>
                    <a:pt x="419" y="8314"/>
                  </a:moveTo>
                  <a:cubicBezTo>
                    <a:pt x="168" y="8314"/>
                    <a:pt x="0" y="8481"/>
                    <a:pt x="0" y="8733"/>
                  </a:cubicBezTo>
                  <a:lnTo>
                    <a:pt x="0" y="9430"/>
                  </a:lnTo>
                  <a:cubicBezTo>
                    <a:pt x="0" y="9653"/>
                    <a:pt x="168" y="9848"/>
                    <a:pt x="419" y="9848"/>
                  </a:cubicBezTo>
                  <a:cubicBezTo>
                    <a:pt x="642" y="9848"/>
                    <a:pt x="837" y="9653"/>
                    <a:pt x="837" y="9430"/>
                  </a:cubicBezTo>
                  <a:lnTo>
                    <a:pt x="837" y="8733"/>
                  </a:lnTo>
                  <a:cubicBezTo>
                    <a:pt x="837" y="8481"/>
                    <a:pt x="642" y="8314"/>
                    <a:pt x="419" y="8314"/>
                  </a:cubicBezTo>
                  <a:close/>
                  <a:moveTo>
                    <a:pt x="419" y="10379"/>
                  </a:moveTo>
                  <a:cubicBezTo>
                    <a:pt x="168" y="10379"/>
                    <a:pt x="0" y="10574"/>
                    <a:pt x="0" y="10797"/>
                  </a:cubicBezTo>
                  <a:lnTo>
                    <a:pt x="0" y="11495"/>
                  </a:lnTo>
                  <a:cubicBezTo>
                    <a:pt x="0" y="11718"/>
                    <a:pt x="168" y="11913"/>
                    <a:pt x="419" y="11913"/>
                  </a:cubicBezTo>
                  <a:cubicBezTo>
                    <a:pt x="642" y="11913"/>
                    <a:pt x="837" y="11718"/>
                    <a:pt x="837" y="11495"/>
                  </a:cubicBezTo>
                  <a:lnTo>
                    <a:pt x="837" y="10797"/>
                  </a:lnTo>
                  <a:cubicBezTo>
                    <a:pt x="837" y="10574"/>
                    <a:pt x="642" y="10379"/>
                    <a:pt x="419" y="10379"/>
                  </a:cubicBezTo>
                  <a:close/>
                  <a:moveTo>
                    <a:pt x="419" y="12443"/>
                  </a:moveTo>
                  <a:cubicBezTo>
                    <a:pt x="168" y="12443"/>
                    <a:pt x="0" y="12638"/>
                    <a:pt x="0" y="12862"/>
                  </a:cubicBezTo>
                  <a:lnTo>
                    <a:pt x="0" y="13559"/>
                  </a:lnTo>
                  <a:cubicBezTo>
                    <a:pt x="0" y="13810"/>
                    <a:pt x="168" y="14005"/>
                    <a:pt x="419" y="14005"/>
                  </a:cubicBezTo>
                  <a:cubicBezTo>
                    <a:pt x="642" y="14005"/>
                    <a:pt x="837" y="13810"/>
                    <a:pt x="837" y="13559"/>
                  </a:cubicBezTo>
                  <a:lnTo>
                    <a:pt x="837" y="12862"/>
                  </a:lnTo>
                  <a:cubicBezTo>
                    <a:pt x="837" y="12638"/>
                    <a:pt x="642" y="12443"/>
                    <a:pt x="419" y="12443"/>
                  </a:cubicBezTo>
                  <a:close/>
                  <a:moveTo>
                    <a:pt x="419" y="14536"/>
                  </a:moveTo>
                  <a:cubicBezTo>
                    <a:pt x="168" y="14536"/>
                    <a:pt x="0" y="14703"/>
                    <a:pt x="0" y="14954"/>
                  </a:cubicBezTo>
                  <a:lnTo>
                    <a:pt x="0" y="15651"/>
                  </a:lnTo>
                  <a:cubicBezTo>
                    <a:pt x="0" y="15875"/>
                    <a:pt x="168" y="16070"/>
                    <a:pt x="419" y="16070"/>
                  </a:cubicBezTo>
                  <a:cubicBezTo>
                    <a:pt x="642" y="16070"/>
                    <a:pt x="837" y="15875"/>
                    <a:pt x="837" y="15651"/>
                  </a:cubicBezTo>
                  <a:lnTo>
                    <a:pt x="837" y="14954"/>
                  </a:lnTo>
                  <a:cubicBezTo>
                    <a:pt x="837" y="14703"/>
                    <a:pt x="642" y="14536"/>
                    <a:pt x="419" y="14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425819" y="2473772"/>
              <a:ext cx="105897" cy="129156"/>
            </a:xfrm>
            <a:custGeom>
              <a:avLst/>
              <a:gdLst/>
              <a:ahLst/>
              <a:cxnLst/>
              <a:rect l="l" t="t" r="r" b="b"/>
              <a:pathLst>
                <a:path w="3879" h="4731" extrusionOk="0">
                  <a:moveTo>
                    <a:pt x="3402" y="0"/>
                  </a:moveTo>
                  <a:cubicBezTo>
                    <a:pt x="3275" y="0"/>
                    <a:pt x="3153" y="67"/>
                    <a:pt x="3070" y="183"/>
                  </a:cubicBezTo>
                  <a:lnTo>
                    <a:pt x="2651" y="713"/>
                  </a:lnTo>
                  <a:cubicBezTo>
                    <a:pt x="2512" y="908"/>
                    <a:pt x="2540" y="1187"/>
                    <a:pt x="2735" y="1327"/>
                  </a:cubicBezTo>
                  <a:cubicBezTo>
                    <a:pt x="2791" y="1382"/>
                    <a:pt x="2902" y="1410"/>
                    <a:pt x="2986" y="1410"/>
                  </a:cubicBezTo>
                  <a:cubicBezTo>
                    <a:pt x="3126" y="1410"/>
                    <a:pt x="3237" y="1355"/>
                    <a:pt x="3321" y="1243"/>
                  </a:cubicBezTo>
                  <a:lnTo>
                    <a:pt x="3739" y="685"/>
                  </a:lnTo>
                  <a:cubicBezTo>
                    <a:pt x="3879" y="490"/>
                    <a:pt x="3851" y="239"/>
                    <a:pt x="3656" y="99"/>
                  </a:cubicBezTo>
                  <a:cubicBezTo>
                    <a:pt x="3576" y="31"/>
                    <a:pt x="3488" y="0"/>
                    <a:pt x="3402" y="0"/>
                  </a:cubicBezTo>
                  <a:close/>
                  <a:moveTo>
                    <a:pt x="2151" y="1658"/>
                  </a:moveTo>
                  <a:cubicBezTo>
                    <a:pt x="2025" y="1658"/>
                    <a:pt x="1896" y="1715"/>
                    <a:pt x="1814" y="1829"/>
                  </a:cubicBezTo>
                  <a:lnTo>
                    <a:pt x="1396" y="2387"/>
                  </a:lnTo>
                  <a:cubicBezTo>
                    <a:pt x="1256" y="2582"/>
                    <a:pt x="1284" y="2833"/>
                    <a:pt x="1480" y="2973"/>
                  </a:cubicBezTo>
                  <a:cubicBezTo>
                    <a:pt x="1563" y="3029"/>
                    <a:pt x="1647" y="3056"/>
                    <a:pt x="1731" y="3056"/>
                  </a:cubicBezTo>
                  <a:cubicBezTo>
                    <a:pt x="1870" y="3056"/>
                    <a:pt x="1982" y="3001"/>
                    <a:pt x="2065" y="2889"/>
                  </a:cubicBezTo>
                  <a:lnTo>
                    <a:pt x="2484" y="2331"/>
                  </a:lnTo>
                  <a:cubicBezTo>
                    <a:pt x="2623" y="2164"/>
                    <a:pt x="2596" y="1885"/>
                    <a:pt x="2400" y="1745"/>
                  </a:cubicBezTo>
                  <a:cubicBezTo>
                    <a:pt x="2331" y="1687"/>
                    <a:pt x="2241" y="1658"/>
                    <a:pt x="2151" y="1658"/>
                  </a:cubicBezTo>
                  <a:close/>
                  <a:moveTo>
                    <a:pt x="919" y="3312"/>
                  </a:moveTo>
                  <a:cubicBezTo>
                    <a:pt x="781" y="3312"/>
                    <a:pt x="644" y="3373"/>
                    <a:pt x="559" y="3475"/>
                  </a:cubicBezTo>
                  <a:lnTo>
                    <a:pt x="140" y="4033"/>
                  </a:lnTo>
                  <a:cubicBezTo>
                    <a:pt x="1" y="4228"/>
                    <a:pt x="57" y="4507"/>
                    <a:pt x="224" y="4647"/>
                  </a:cubicBezTo>
                  <a:cubicBezTo>
                    <a:pt x="308" y="4702"/>
                    <a:pt x="392" y="4730"/>
                    <a:pt x="503" y="4730"/>
                  </a:cubicBezTo>
                  <a:cubicBezTo>
                    <a:pt x="615" y="4730"/>
                    <a:pt x="754" y="4675"/>
                    <a:pt x="838" y="4563"/>
                  </a:cubicBezTo>
                  <a:lnTo>
                    <a:pt x="1256" y="4005"/>
                  </a:lnTo>
                  <a:cubicBezTo>
                    <a:pt x="1396" y="3810"/>
                    <a:pt x="1340" y="3531"/>
                    <a:pt x="1173" y="3391"/>
                  </a:cubicBezTo>
                  <a:cubicBezTo>
                    <a:pt x="1097" y="3337"/>
                    <a:pt x="1008" y="3312"/>
                    <a:pt x="919" y="3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3" name="Google Shape;143;p15"/>
          <p:cNvSpPr/>
          <p:nvPr/>
        </p:nvSpPr>
        <p:spPr>
          <a:xfrm>
            <a:off x="55154" y="3368180"/>
            <a:ext cx="223178" cy="221949"/>
          </a:xfrm>
          <a:custGeom>
            <a:avLst/>
            <a:gdLst/>
            <a:ahLst/>
            <a:cxnLst/>
            <a:rect l="l" t="t" r="r" b="b"/>
            <a:pathLst>
              <a:path w="8175" h="8130" extrusionOk="0">
                <a:moveTo>
                  <a:pt x="3658" y="0"/>
                </a:moveTo>
                <a:cubicBezTo>
                  <a:pt x="3630" y="0"/>
                  <a:pt x="3601" y="4"/>
                  <a:pt x="3572" y="11"/>
                </a:cubicBezTo>
                <a:cubicBezTo>
                  <a:pt x="3321" y="39"/>
                  <a:pt x="3069" y="95"/>
                  <a:pt x="2818" y="178"/>
                </a:cubicBezTo>
                <a:cubicBezTo>
                  <a:pt x="2595" y="234"/>
                  <a:pt x="2484" y="485"/>
                  <a:pt x="2539" y="708"/>
                </a:cubicBezTo>
                <a:cubicBezTo>
                  <a:pt x="2595" y="876"/>
                  <a:pt x="2763" y="987"/>
                  <a:pt x="2958" y="987"/>
                </a:cubicBezTo>
                <a:lnTo>
                  <a:pt x="3069" y="987"/>
                </a:lnTo>
                <a:cubicBezTo>
                  <a:pt x="3265" y="904"/>
                  <a:pt x="3488" y="876"/>
                  <a:pt x="3683" y="848"/>
                </a:cubicBezTo>
                <a:cubicBezTo>
                  <a:pt x="3906" y="820"/>
                  <a:pt x="4074" y="597"/>
                  <a:pt x="4046" y="374"/>
                </a:cubicBezTo>
                <a:cubicBezTo>
                  <a:pt x="4022" y="155"/>
                  <a:pt x="3850" y="0"/>
                  <a:pt x="3658" y="0"/>
                </a:cubicBezTo>
                <a:close/>
                <a:moveTo>
                  <a:pt x="5005" y="82"/>
                </a:moveTo>
                <a:cubicBezTo>
                  <a:pt x="4812" y="82"/>
                  <a:pt x="4623" y="212"/>
                  <a:pt x="4576" y="402"/>
                </a:cubicBezTo>
                <a:cubicBezTo>
                  <a:pt x="4520" y="625"/>
                  <a:pt x="4660" y="848"/>
                  <a:pt x="4883" y="904"/>
                </a:cubicBezTo>
                <a:cubicBezTo>
                  <a:pt x="5078" y="960"/>
                  <a:pt x="5273" y="1043"/>
                  <a:pt x="5469" y="1127"/>
                </a:cubicBezTo>
                <a:cubicBezTo>
                  <a:pt x="5525" y="1155"/>
                  <a:pt x="5580" y="1155"/>
                  <a:pt x="5636" y="1155"/>
                </a:cubicBezTo>
                <a:cubicBezTo>
                  <a:pt x="5804" y="1155"/>
                  <a:pt x="5943" y="1071"/>
                  <a:pt x="6027" y="904"/>
                </a:cubicBezTo>
                <a:cubicBezTo>
                  <a:pt x="6138" y="708"/>
                  <a:pt x="6027" y="457"/>
                  <a:pt x="5831" y="346"/>
                </a:cubicBezTo>
                <a:cubicBezTo>
                  <a:pt x="5580" y="234"/>
                  <a:pt x="5357" y="150"/>
                  <a:pt x="5106" y="95"/>
                </a:cubicBezTo>
                <a:cubicBezTo>
                  <a:pt x="5073" y="86"/>
                  <a:pt x="5039" y="82"/>
                  <a:pt x="5005" y="82"/>
                </a:cubicBezTo>
                <a:close/>
                <a:moveTo>
                  <a:pt x="1739" y="814"/>
                </a:moveTo>
                <a:cubicBezTo>
                  <a:pt x="1645" y="814"/>
                  <a:pt x="1552" y="843"/>
                  <a:pt x="1479" y="904"/>
                </a:cubicBezTo>
                <a:cubicBezTo>
                  <a:pt x="1284" y="1071"/>
                  <a:pt x="1089" y="1266"/>
                  <a:pt x="921" y="1462"/>
                </a:cubicBezTo>
                <a:cubicBezTo>
                  <a:pt x="782" y="1657"/>
                  <a:pt x="810" y="1908"/>
                  <a:pt x="1005" y="2048"/>
                </a:cubicBezTo>
                <a:cubicBezTo>
                  <a:pt x="1061" y="2131"/>
                  <a:pt x="1172" y="2159"/>
                  <a:pt x="1256" y="2159"/>
                </a:cubicBezTo>
                <a:cubicBezTo>
                  <a:pt x="1395" y="2159"/>
                  <a:pt x="1507" y="2103"/>
                  <a:pt x="1591" y="1992"/>
                </a:cubicBezTo>
                <a:cubicBezTo>
                  <a:pt x="1730" y="1852"/>
                  <a:pt x="1870" y="1713"/>
                  <a:pt x="2009" y="1573"/>
                </a:cubicBezTo>
                <a:cubicBezTo>
                  <a:pt x="2205" y="1406"/>
                  <a:pt x="2232" y="1155"/>
                  <a:pt x="2065" y="960"/>
                </a:cubicBezTo>
                <a:cubicBezTo>
                  <a:pt x="1986" y="864"/>
                  <a:pt x="1862" y="814"/>
                  <a:pt x="1739" y="814"/>
                </a:cubicBezTo>
                <a:close/>
                <a:moveTo>
                  <a:pt x="6766" y="1113"/>
                </a:moveTo>
                <a:cubicBezTo>
                  <a:pt x="6661" y="1113"/>
                  <a:pt x="6557" y="1155"/>
                  <a:pt x="6473" y="1239"/>
                </a:cubicBezTo>
                <a:cubicBezTo>
                  <a:pt x="6306" y="1406"/>
                  <a:pt x="6278" y="1657"/>
                  <a:pt x="6445" y="1824"/>
                </a:cubicBezTo>
                <a:cubicBezTo>
                  <a:pt x="6585" y="1992"/>
                  <a:pt x="6724" y="2159"/>
                  <a:pt x="6808" y="2327"/>
                </a:cubicBezTo>
                <a:cubicBezTo>
                  <a:pt x="6892" y="2438"/>
                  <a:pt x="7031" y="2522"/>
                  <a:pt x="7171" y="2522"/>
                </a:cubicBezTo>
                <a:cubicBezTo>
                  <a:pt x="7254" y="2522"/>
                  <a:pt x="7338" y="2494"/>
                  <a:pt x="7422" y="2438"/>
                </a:cubicBezTo>
                <a:cubicBezTo>
                  <a:pt x="7617" y="2327"/>
                  <a:pt x="7673" y="2048"/>
                  <a:pt x="7533" y="1852"/>
                </a:cubicBezTo>
                <a:cubicBezTo>
                  <a:pt x="7394" y="1629"/>
                  <a:pt x="7254" y="1434"/>
                  <a:pt x="7059" y="1239"/>
                </a:cubicBezTo>
                <a:cubicBezTo>
                  <a:pt x="6975" y="1155"/>
                  <a:pt x="6871" y="1113"/>
                  <a:pt x="6766" y="1113"/>
                </a:cubicBezTo>
                <a:close/>
                <a:moveTo>
                  <a:pt x="612" y="2508"/>
                </a:moveTo>
                <a:cubicBezTo>
                  <a:pt x="430" y="2508"/>
                  <a:pt x="265" y="2616"/>
                  <a:pt x="196" y="2801"/>
                </a:cubicBezTo>
                <a:cubicBezTo>
                  <a:pt x="112" y="3052"/>
                  <a:pt x="56" y="3303"/>
                  <a:pt x="28" y="3554"/>
                </a:cubicBezTo>
                <a:cubicBezTo>
                  <a:pt x="1" y="3805"/>
                  <a:pt x="168" y="4001"/>
                  <a:pt x="419" y="4028"/>
                </a:cubicBezTo>
                <a:lnTo>
                  <a:pt x="447" y="4028"/>
                </a:lnTo>
                <a:cubicBezTo>
                  <a:pt x="670" y="4028"/>
                  <a:pt x="865" y="3889"/>
                  <a:pt x="893" y="3666"/>
                </a:cubicBezTo>
                <a:cubicBezTo>
                  <a:pt x="893" y="3470"/>
                  <a:pt x="949" y="3247"/>
                  <a:pt x="1005" y="3080"/>
                </a:cubicBezTo>
                <a:cubicBezTo>
                  <a:pt x="1089" y="2857"/>
                  <a:pt x="949" y="2606"/>
                  <a:pt x="726" y="2522"/>
                </a:cubicBezTo>
                <a:cubicBezTo>
                  <a:pt x="688" y="2512"/>
                  <a:pt x="649" y="2508"/>
                  <a:pt x="612" y="2508"/>
                </a:cubicBezTo>
                <a:close/>
                <a:moveTo>
                  <a:pt x="7674" y="2937"/>
                </a:moveTo>
                <a:cubicBezTo>
                  <a:pt x="7655" y="2937"/>
                  <a:pt x="7636" y="2938"/>
                  <a:pt x="7617" y="2940"/>
                </a:cubicBezTo>
                <a:cubicBezTo>
                  <a:pt x="7366" y="2996"/>
                  <a:pt x="7226" y="3219"/>
                  <a:pt x="7254" y="3443"/>
                </a:cubicBezTo>
                <a:cubicBezTo>
                  <a:pt x="7310" y="3638"/>
                  <a:pt x="7338" y="3861"/>
                  <a:pt x="7338" y="4056"/>
                </a:cubicBezTo>
                <a:cubicBezTo>
                  <a:pt x="7310" y="4112"/>
                  <a:pt x="7310" y="4168"/>
                  <a:pt x="7310" y="4224"/>
                </a:cubicBezTo>
                <a:cubicBezTo>
                  <a:pt x="7310" y="4447"/>
                  <a:pt x="7477" y="4642"/>
                  <a:pt x="7729" y="4670"/>
                </a:cubicBezTo>
                <a:lnTo>
                  <a:pt x="7756" y="4670"/>
                </a:lnTo>
                <a:cubicBezTo>
                  <a:pt x="7980" y="4670"/>
                  <a:pt x="8147" y="4475"/>
                  <a:pt x="8175" y="4252"/>
                </a:cubicBezTo>
                <a:cubicBezTo>
                  <a:pt x="8175" y="4196"/>
                  <a:pt x="8175" y="4112"/>
                  <a:pt x="8175" y="4056"/>
                </a:cubicBezTo>
                <a:cubicBezTo>
                  <a:pt x="8175" y="3805"/>
                  <a:pt x="8147" y="3526"/>
                  <a:pt x="8091" y="3275"/>
                </a:cubicBezTo>
                <a:cubicBezTo>
                  <a:pt x="8066" y="3071"/>
                  <a:pt x="7877" y="2937"/>
                  <a:pt x="7674" y="2937"/>
                </a:cubicBezTo>
                <a:close/>
                <a:moveTo>
                  <a:pt x="546" y="4546"/>
                </a:moveTo>
                <a:cubicBezTo>
                  <a:pt x="514" y="4546"/>
                  <a:pt x="480" y="4550"/>
                  <a:pt x="447" y="4559"/>
                </a:cubicBezTo>
                <a:cubicBezTo>
                  <a:pt x="224" y="4642"/>
                  <a:pt x="84" y="4865"/>
                  <a:pt x="140" y="5089"/>
                </a:cubicBezTo>
                <a:cubicBezTo>
                  <a:pt x="196" y="5340"/>
                  <a:pt x="307" y="5591"/>
                  <a:pt x="419" y="5814"/>
                </a:cubicBezTo>
                <a:cubicBezTo>
                  <a:pt x="475" y="5981"/>
                  <a:pt x="642" y="6065"/>
                  <a:pt x="782" y="6065"/>
                </a:cubicBezTo>
                <a:cubicBezTo>
                  <a:pt x="865" y="6065"/>
                  <a:pt x="921" y="6037"/>
                  <a:pt x="977" y="6009"/>
                </a:cubicBezTo>
                <a:cubicBezTo>
                  <a:pt x="1200" y="5926"/>
                  <a:pt x="1284" y="5647"/>
                  <a:pt x="1172" y="5451"/>
                </a:cubicBezTo>
                <a:cubicBezTo>
                  <a:pt x="1089" y="5256"/>
                  <a:pt x="1005" y="5061"/>
                  <a:pt x="977" y="4865"/>
                </a:cubicBezTo>
                <a:cubicBezTo>
                  <a:pt x="906" y="4676"/>
                  <a:pt x="734" y="4546"/>
                  <a:pt x="546" y="4546"/>
                </a:cubicBezTo>
                <a:close/>
                <a:moveTo>
                  <a:pt x="7432" y="5140"/>
                </a:moveTo>
                <a:cubicBezTo>
                  <a:pt x="7275" y="5140"/>
                  <a:pt x="7114" y="5229"/>
                  <a:pt x="7031" y="5395"/>
                </a:cubicBezTo>
                <a:cubicBezTo>
                  <a:pt x="6947" y="5591"/>
                  <a:pt x="6836" y="5758"/>
                  <a:pt x="6724" y="5926"/>
                </a:cubicBezTo>
                <a:cubicBezTo>
                  <a:pt x="6585" y="6121"/>
                  <a:pt x="6641" y="6372"/>
                  <a:pt x="6836" y="6511"/>
                </a:cubicBezTo>
                <a:cubicBezTo>
                  <a:pt x="6892" y="6567"/>
                  <a:pt x="6975" y="6595"/>
                  <a:pt x="7087" y="6595"/>
                </a:cubicBezTo>
                <a:cubicBezTo>
                  <a:pt x="7198" y="6595"/>
                  <a:pt x="7338" y="6539"/>
                  <a:pt x="7422" y="6428"/>
                </a:cubicBezTo>
                <a:cubicBezTo>
                  <a:pt x="7561" y="6205"/>
                  <a:pt x="7701" y="5981"/>
                  <a:pt x="7812" y="5758"/>
                </a:cubicBezTo>
                <a:cubicBezTo>
                  <a:pt x="7896" y="5535"/>
                  <a:pt x="7812" y="5284"/>
                  <a:pt x="7589" y="5172"/>
                </a:cubicBezTo>
                <a:cubicBezTo>
                  <a:pt x="7539" y="5151"/>
                  <a:pt x="7486" y="5140"/>
                  <a:pt x="7432" y="5140"/>
                </a:cubicBezTo>
                <a:close/>
                <a:moveTo>
                  <a:pt x="1604" y="6305"/>
                </a:moveTo>
                <a:cubicBezTo>
                  <a:pt x="1488" y="6305"/>
                  <a:pt x="1371" y="6354"/>
                  <a:pt x="1284" y="6456"/>
                </a:cubicBezTo>
                <a:cubicBezTo>
                  <a:pt x="1144" y="6623"/>
                  <a:pt x="1144" y="6902"/>
                  <a:pt x="1312" y="7042"/>
                </a:cubicBezTo>
                <a:cubicBezTo>
                  <a:pt x="1507" y="7237"/>
                  <a:pt x="1702" y="7376"/>
                  <a:pt x="1926" y="7516"/>
                </a:cubicBezTo>
                <a:cubicBezTo>
                  <a:pt x="2009" y="7572"/>
                  <a:pt x="2065" y="7572"/>
                  <a:pt x="2149" y="7572"/>
                </a:cubicBezTo>
                <a:cubicBezTo>
                  <a:pt x="2288" y="7572"/>
                  <a:pt x="2428" y="7516"/>
                  <a:pt x="2511" y="7376"/>
                </a:cubicBezTo>
                <a:cubicBezTo>
                  <a:pt x="2651" y="7181"/>
                  <a:pt x="2567" y="6930"/>
                  <a:pt x="2372" y="6790"/>
                </a:cubicBezTo>
                <a:cubicBezTo>
                  <a:pt x="2205" y="6679"/>
                  <a:pt x="2037" y="6567"/>
                  <a:pt x="1898" y="6428"/>
                </a:cubicBezTo>
                <a:cubicBezTo>
                  <a:pt x="1817" y="6347"/>
                  <a:pt x="1711" y="6305"/>
                  <a:pt x="1604" y="6305"/>
                </a:cubicBezTo>
                <a:close/>
                <a:moveTo>
                  <a:pt x="6088" y="6686"/>
                </a:moveTo>
                <a:cubicBezTo>
                  <a:pt x="6010" y="6686"/>
                  <a:pt x="5931" y="6711"/>
                  <a:pt x="5859" y="6763"/>
                </a:cubicBezTo>
                <a:cubicBezTo>
                  <a:pt x="5692" y="6874"/>
                  <a:pt x="5497" y="6958"/>
                  <a:pt x="5301" y="7042"/>
                </a:cubicBezTo>
                <a:cubicBezTo>
                  <a:pt x="5106" y="7125"/>
                  <a:pt x="4994" y="7376"/>
                  <a:pt x="5078" y="7600"/>
                </a:cubicBezTo>
                <a:cubicBezTo>
                  <a:pt x="5134" y="7767"/>
                  <a:pt x="5301" y="7879"/>
                  <a:pt x="5469" y="7879"/>
                </a:cubicBezTo>
                <a:cubicBezTo>
                  <a:pt x="5525" y="7879"/>
                  <a:pt x="5580" y="7851"/>
                  <a:pt x="5636" y="7823"/>
                </a:cubicBezTo>
                <a:cubicBezTo>
                  <a:pt x="5859" y="7739"/>
                  <a:pt x="6110" y="7627"/>
                  <a:pt x="6306" y="7488"/>
                </a:cubicBezTo>
                <a:cubicBezTo>
                  <a:pt x="6501" y="7348"/>
                  <a:pt x="6557" y="7097"/>
                  <a:pt x="6445" y="6902"/>
                </a:cubicBezTo>
                <a:cubicBezTo>
                  <a:pt x="6357" y="6761"/>
                  <a:pt x="6224" y="6686"/>
                  <a:pt x="6088" y="6686"/>
                </a:cubicBezTo>
                <a:close/>
                <a:moveTo>
                  <a:pt x="3428" y="7226"/>
                </a:moveTo>
                <a:cubicBezTo>
                  <a:pt x="3237" y="7226"/>
                  <a:pt x="3062" y="7378"/>
                  <a:pt x="3014" y="7572"/>
                </a:cubicBezTo>
                <a:cubicBezTo>
                  <a:pt x="2986" y="7795"/>
                  <a:pt x="3125" y="8018"/>
                  <a:pt x="3348" y="8074"/>
                </a:cubicBezTo>
                <a:cubicBezTo>
                  <a:pt x="3600" y="8102"/>
                  <a:pt x="3851" y="8130"/>
                  <a:pt x="4130" y="8130"/>
                </a:cubicBezTo>
                <a:cubicBezTo>
                  <a:pt x="4353" y="8130"/>
                  <a:pt x="4520" y="7934"/>
                  <a:pt x="4520" y="7711"/>
                </a:cubicBezTo>
                <a:cubicBezTo>
                  <a:pt x="4520" y="7488"/>
                  <a:pt x="4325" y="7293"/>
                  <a:pt x="4102" y="7293"/>
                </a:cubicBezTo>
                <a:cubicBezTo>
                  <a:pt x="3906" y="7293"/>
                  <a:pt x="3711" y="7265"/>
                  <a:pt x="3516" y="7237"/>
                </a:cubicBezTo>
                <a:cubicBezTo>
                  <a:pt x="3486" y="7229"/>
                  <a:pt x="3457" y="7226"/>
                  <a:pt x="3428" y="72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15"/>
          <p:cNvSpPr/>
          <p:nvPr/>
        </p:nvSpPr>
        <p:spPr>
          <a:xfrm rot="5400000">
            <a:off x="403889" y="1108642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5"/>
          <p:cNvSpPr/>
          <p:nvPr/>
        </p:nvSpPr>
        <p:spPr>
          <a:xfrm rot="10800000" flipH="1">
            <a:off x="8681969" y="1017721"/>
            <a:ext cx="316107" cy="316107"/>
          </a:xfrm>
          <a:custGeom>
            <a:avLst/>
            <a:gdLst/>
            <a:ahLst/>
            <a:cxnLst/>
            <a:rect l="l" t="t" r="r" b="b"/>
            <a:pathLst>
              <a:path w="11579" h="11579" extrusionOk="0">
                <a:moveTo>
                  <a:pt x="5775" y="0"/>
                </a:moveTo>
                <a:cubicBezTo>
                  <a:pt x="2595" y="0"/>
                  <a:pt x="0" y="2595"/>
                  <a:pt x="0" y="5776"/>
                </a:cubicBezTo>
                <a:cubicBezTo>
                  <a:pt x="0" y="8984"/>
                  <a:pt x="2595" y="11579"/>
                  <a:pt x="5775" y="11579"/>
                </a:cubicBezTo>
                <a:cubicBezTo>
                  <a:pt x="8984" y="11579"/>
                  <a:pt x="11578" y="8984"/>
                  <a:pt x="11578" y="5776"/>
                </a:cubicBezTo>
                <a:cubicBezTo>
                  <a:pt x="11578" y="2595"/>
                  <a:pt x="8984" y="0"/>
                  <a:pt x="57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5"/>
          <p:cNvSpPr/>
          <p:nvPr/>
        </p:nvSpPr>
        <p:spPr>
          <a:xfrm rot="10800000" flipH="1">
            <a:off x="8706348" y="1170055"/>
            <a:ext cx="263554" cy="262872"/>
          </a:xfrm>
          <a:custGeom>
            <a:avLst/>
            <a:gdLst/>
            <a:ahLst/>
            <a:cxnLst/>
            <a:rect l="l" t="t" r="r" b="b"/>
            <a:pathLst>
              <a:path w="9654" h="9629" extrusionOk="0">
                <a:moveTo>
                  <a:pt x="4150" y="0"/>
                </a:moveTo>
                <a:cubicBezTo>
                  <a:pt x="4134" y="0"/>
                  <a:pt x="4118" y="1"/>
                  <a:pt x="4101" y="4"/>
                </a:cubicBezTo>
                <a:cubicBezTo>
                  <a:pt x="3850" y="59"/>
                  <a:pt x="3599" y="115"/>
                  <a:pt x="3348" y="171"/>
                </a:cubicBezTo>
                <a:cubicBezTo>
                  <a:pt x="3125" y="255"/>
                  <a:pt x="3013" y="478"/>
                  <a:pt x="3069" y="729"/>
                </a:cubicBezTo>
                <a:cubicBezTo>
                  <a:pt x="3125" y="896"/>
                  <a:pt x="3292" y="1008"/>
                  <a:pt x="3487" y="1008"/>
                </a:cubicBezTo>
                <a:cubicBezTo>
                  <a:pt x="3515" y="1008"/>
                  <a:pt x="3571" y="1008"/>
                  <a:pt x="3599" y="980"/>
                </a:cubicBezTo>
                <a:cubicBezTo>
                  <a:pt x="3794" y="924"/>
                  <a:pt x="4018" y="868"/>
                  <a:pt x="4213" y="840"/>
                </a:cubicBezTo>
                <a:cubicBezTo>
                  <a:pt x="4436" y="813"/>
                  <a:pt x="4603" y="589"/>
                  <a:pt x="4576" y="366"/>
                </a:cubicBezTo>
                <a:cubicBezTo>
                  <a:pt x="4550" y="159"/>
                  <a:pt x="4356" y="0"/>
                  <a:pt x="4150" y="0"/>
                </a:cubicBezTo>
                <a:close/>
                <a:moveTo>
                  <a:pt x="5553" y="0"/>
                </a:moveTo>
                <a:cubicBezTo>
                  <a:pt x="5325" y="0"/>
                  <a:pt x="5131" y="159"/>
                  <a:pt x="5106" y="366"/>
                </a:cubicBezTo>
                <a:cubicBezTo>
                  <a:pt x="5078" y="589"/>
                  <a:pt x="5217" y="813"/>
                  <a:pt x="5468" y="868"/>
                </a:cubicBezTo>
                <a:cubicBezTo>
                  <a:pt x="5664" y="896"/>
                  <a:pt x="5859" y="952"/>
                  <a:pt x="6054" y="1008"/>
                </a:cubicBezTo>
                <a:cubicBezTo>
                  <a:pt x="6110" y="1008"/>
                  <a:pt x="6166" y="1036"/>
                  <a:pt x="6194" y="1036"/>
                </a:cubicBezTo>
                <a:cubicBezTo>
                  <a:pt x="6389" y="1036"/>
                  <a:pt x="6556" y="924"/>
                  <a:pt x="6612" y="729"/>
                </a:cubicBezTo>
                <a:cubicBezTo>
                  <a:pt x="6668" y="506"/>
                  <a:pt x="6556" y="283"/>
                  <a:pt x="6333" y="199"/>
                </a:cubicBezTo>
                <a:cubicBezTo>
                  <a:pt x="6082" y="115"/>
                  <a:pt x="5859" y="59"/>
                  <a:pt x="5608" y="4"/>
                </a:cubicBezTo>
                <a:cubicBezTo>
                  <a:pt x="5589" y="1"/>
                  <a:pt x="5571" y="0"/>
                  <a:pt x="5553" y="0"/>
                </a:cubicBezTo>
                <a:close/>
                <a:moveTo>
                  <a:pt x="2270" y="781"/>
                </a:moveTo>
                <a:cubicBezTo>
                  <a:pt x="2181" y="781"/>
                  <a:pt x="2090" y="810"/>
                  <a:pt x="2009" y="868"/>
                </a:cubicBezTo>
                <a:cubicBezTo>
                  <a:pt x="1786" y="1008"/>
                  <a:pt x="1590" y="1175"/>
                  <a:pt x="1423" y="1343"/>
                </a:cubicBezTo>
                <a:cubicBezTo>
                  <a:pt x="1256" y="1510"/>
                  <a:pt x="1256" y="1789"/>
                  <a:pt x="1423" y="1956"/>
                </a:cubicBezTo>
                <a:cubicBezTo>
                  <a:pt x="1507" y="2040"/>
                  <a:pt x="1618" y="2068"/>
                  <a:pt x="1730" y="2068"/>
                </a:cubicBezTo>
                <a:cubicBezTo>
                  <a:pt x="1841" y="2068"/>
                  <a:pt x="1953" y="2040"/>
                  <a:pt x="2037" y="1956"/>
                </a:cubicBezTo>
                <a:cubicBezTo>
                  <a:pt x="2176" y="1817"/>
                  <a:pt x="2344" y="1677"/>
                  <a:pt x="2511" y="1538"/>
                </a:cubicBezTo>
                <a:cubicBezTo>
                  <a:pt x="2678" y="1426"/>
                  <a:pt x="2734" y="1147"/>
                  <a:pt x="2595" y="952"/>
                </a:cubicBezTo>
                <a:cubicBezTo>
                  <a:pt x="2513" y="838"/>
                  <a:pt x="2394" y="781"/>
                  <a:pt x="2270" y="781"/>
                </a:cubicBezTo>
                <a:close/>
                <a:moveTo>
                  <a:pt x="7411" y="809"/>
                </a:moveTo>
                <a:cubicBezTo>
                  <a:pt x="7287" y="809"/>
                  <a:pt x="7168" y="866"/>
                  <a:pt x="7086" y="980"/>
                </a:cubicBezTo>
                <a:cubicBezTo>
                  <a:pt x="6947" y="1175"/>
                  <a:pt x="6975" y="1426"/>
                  <a:pt x="7170" y="1566"/>
                </a:cubicBezTo>
                <a:cubicBezTo>
                  <a:pt x="7338" y="1705"/>
                  <a:pt x="7505" y="1845"/>
                  <a:pt x="7644" y="1984"/>
                </a:cubicBezTo>
                <a:cubicBezTo>
                  <a:pt x="7728" y="2068"/>
                  <a:pt x="7840" y="2096"/>
                  <a:pt x="7951" y="2096"/>
                </a:cubicBezTo>
                <a:cubicBezTo>
                  <a:pt x="8063" y="2096"/>
                  <a:pt x="8175" y="2068"/>
                  <a:pt x="8258" y="1984"/>
                </a:cubicBezTo>
                <a:cubicBezTo>
                  <a:pt x="8426" y="1817"/>
                  <a:pt x="8426" y="1538"/>
                  <a:pt x="8258" y="1371"/>
                </a:cubicBezTo>
                <a:cubicBezTo>
                  <a:pt x="8063" y="1203"/>
                  <a:pt x="7868" y="1036"/>
                  <a:pt x="7672" y="896"/>
                </a:cubicBezTo>
                <a:cubicBezTo>
                  <a:pt x="7591" y="838"/>
                  <a:pt x="7500" y="809"/>
                  <a:pt x="7411" y="809"/>
                </a:cubicBezTo>
                <a:close/>
                <a:moveTo>
                  <a:pt x="913" y="2326"/>
                </a:moveTo>
                <a:cubicBezTo>
                  <a:pt x="755" y="2326"/>
                  <a:pt x="608" y="2414"/>
                  <a:pt x="530" y="2570"/>
                </a:cubicBezTo>
                <a:cubicBezTo>
                  <a:pt x="419" y="2793"/>
                  <a:pt x="307" y="3017"/>
                  <a:pt x="223" y="3268"/>
                </a:cubicBezTo>
                <a:cubicBezTo>
                  <a:pt x="167" y="3491"/>
                  <a:pt x="279" y="3714"/>
                  <a:pt x="502" y="3798"/>
                </a:cubicBezTo>
                <a:cubicBezTo>
                  <a:pt x="558" y="3826"/>
                  <a:pt x="586" y="3826"/>
                  <a:pt x="642" y="3826"/>
                </a:cubicBezTo>
                <a:cubicBezTo>
                  <a:pt x="809" y="3826"/>
                  <a:pt x="977" y="3714"/>
                  <a:pt x="1032" y="3519"/>
                </a:cubicBezTo>
                <a:cubicBezTo>
                  <a:pt x="1116" y="3324"/>
                  <a:pt x="1200" y="3128"/>
                  <a:pt x="1283" y="2961"/>
                </a:cubicBezTo>
                <a:cubicBezTo>
                  <a:pt x="1395" y="2738"/>
                  <a:pt x="1311" y="2487"/>
                  <a:pt x="1116" y="2375"/>
                </a:cubicBezTo>
                <a:cubicBezTo>
                  <a:pt x="1049" y="2342"/>
                  <a:pt x="980" y="2326"/>
                  <a:pt x="913" y="2326"/>
                </a:cubicBezTo>
                <a:close/>
                <a:moveTo>
                  <a:pt x="8760" y="2381"/>
                </a:moveTo>
                <a:cubicBezTo>
                  <a:pt x="8692" y="2381"/>
                  <a:pt x="8625" y="2397"/>
                  <a:pt x="8565" y="2431"/>
                </a:cubicBezTo>
                <a:cubicBezTo>
                  <a:pt x="8342" y="2514"/>
                  <a:pt x="8258" y="2793"/>
                  <a:pt x="8370" y="2989"/>
                </a:cubicBezTo>
                <a:cubicBezTo>
                  <a:pt x="8453" y="3184"/>
                  <a:pt x="8537" y="3379"/>
                  <a:pt x="8621" y="3575"/>
                </a:cubicBezTo>
                <a:cubicBezTo>
                  <a:pt x="8677" y="3742"/>
                  <a:pt x="8844" y="3854"/>
                  <a:pt x="9011" y="3854"/>
                </a:cubicBezTo>
                <a:lnTo>
                  <a:pt x="9151" y="3854"/>
                </a:lnTo>
                <a:cubicBezTo>
                  <a:pt x="9374" y="3770"/>
                  <a:pt x="9486" y="3519"/>
                  <a:pt x="9430" y="3296"/>
                </a:cubicBezTo>
                <a:cubicBezTo>
                  <a:pt x="9346" y="3072"/>
                  <a:pt x="9235" y="2821"/>
                  <a:pt x="9123" y="2598"/>
                </a:cubicBezTo>
                <a:cubicBezTo>
                  <a:pt x="9065" y="2463"/>
                  <a:pt x="8913" y="2381"/>
                  <a:pt x="8760" y="2381"/>
                </a:cubicBezTo>
                <a:close/>
                <a:moveTo>
                  <a:pt x="419" y="4356"/>
                </a:moveTo>
                <a:cubicBezTo>
                  <a:pt x="167" y="4356"/>
                  <a:pt x="0" y="4551"/>
                  <a:pt x="0" y="4774"/>
                </a:cubicBezTo>
                <a:cubicBezTo>
                  <a:pt x="0" y="5025"/>
                  <a:pt x="0" y="5276"/>
                  <a:pt x="28" y="5500"/>
                </a:cubicBezTo>
                <a:cubicBezTo>
                  <a:pt x="84" y="5723"/>
                  <a:pt x="251" y="5862"/>
                  <a:pt x="446" y="5862"/>
                </a:cubicBezTo>
                <a:lnTo>
                  <a:pt x="530" y="5862"/>
                </a:lnTo>
                <a:cubicBezTo>
                  <a:pt x="753" y="5834"/>
                  <a:pt x="921" y="5611"/>
                  <a:pt x="893" y="5388"/>
                </a:cubicBezTo>
                <a:cubicBezTo>
                  <a:pt x="865" y="5193"/>
                  <a:pt x="837" y="4997"/>
                  <a:pt x="837" y="4774"/>
                </a:cubicBezTo>
                <a:lnTo>
                  <a:pt x="837" y="4746"/>
                </a:lnTo>
                <a:cubicBezTo>
                  <a:pt x="837" y="4523"/>
                  <a:pt x="642" y="4356"/>
                  <a:pt x="419" y="4356"/>
                </a:cubicBezTo>
                <a:close/>
                <a:moveTo>
                  <a:pt x="9235" y="4384"/>
                </a:moveTo>
                <a:cubicBezTo>
                  <a:pt x="8984" y="4384"/>
                  <a:pt x="8788" y="4551"/>
                  <a:pt x="8788" y="4802"/>
                </a:cubicBezTo>
                <a:cubicBezTo>
                  <a:pt x="8788" y="4997"/>
                  <a:pt x="8788" y="5221"/>
                  <a:pt x="8760" y="5416"/>
                </a:cubicBezTo>
                <a:cubicBezTo>
                  <a:pt x="8705" y="5639"/>
                  <a:pt x="8872" y="5862"/>
                  <a:pt x="9095" y="5918"/>
                </a:cubicBezTo>
                <a:lnTo>
                  <a:pt x="9179" y="5918"/>
                </a:lnTo>
                <a:cubicBezTo>
                  <a:pt x="9374" y="5918"/>
                  <a:pt x="9569" y="5751"/>
                  <a:pt x="9597" y="5555"/>
                </a:cubicBezTo>
                <a:cubicBezTo>
                  <a:pt x="9625" y="5304"/>
                  <a:pt x="9653" y="5053"/>
                  <a:pt x="9653" y="4802"/>
                </a:cubicBezTo>
                <a:cubicBezTo>
                  <a:pt x="9653" y="4551"/>
                  <a:pt x="9458" y="4384"/>
                  <a:pt x="9235" y="4384"/>
                </a:cubicBezTo>
                <a:close/>
                <a:moveTo>
                  <a:pt x="856" y="6320"/>
                </a:moveTo>
                <a:cubicBezTo>
                  <a:pt x="794" y="6320"/>
                  <a:pt x="731" y="6334"/>
                  <a:pt x="670" y="6365"/>
                </a:cubicBezTo>
                <a:cubicBezTo>
                  <a:pt x="474" y="6476"/>
                  <a:pt x="391" y="6727"/>
                  <a:pt x="502" y="6950"/>
                </a:cubicBezTo>
                <a:cubicBezTo>
                  <a:pt x="614" y="7174"/>
                  <a:pt x="725" y="7397"/>
                  <a:pt x="893" y="7592"/>
                </a:cubicBezTo>
                <a:cubicBezTo>
                  <a:pt x="977" y="7704"/>
                  <a:pt x="1088" y="7759"/>
                  <a:pt x="1228" y="7759"/>
                </a:cubicBezTo>
                <a:cubicBezTo>
                  <a:pt x="1311" y="7759"/>
                  <a:pt x="1395" y="7732"/>
                  <a:pt x="1479" y="7704"/>
                </a:cubicBezTo>
                <a:cubicBezTo>
                  <a:pt x="1674" y="7564"/>
                  <a:pt x="1702" y="7285"/>
                  <a:pt x="1590" y="7090"/>
                </a:cubicBezTo>
                <a:cubicBezTo>
                  <a:pt x="1451" y="6922"/>
                  <a:pt x="1339" y="6755"/>
                  <a:pt x="1256" y="6560"/>
                </a:cubicBezTo>
                <a:cubicBezTo>
                  <a:pt x="1174" y="6418"/>
                  <a:pt x="1020" y="6320"/>
                  <a:pt x="856" y="6320"/>
                </a:cubicBezTo>
                <a:close/>
                <a:moveTo>
                  <a:pt x="8739" y="6370"/>
                </a:moveTo>
                <a:cubicBezTo>
                  <a:pt x="8592" y="6370"/>
                  <a:pt x="8447" y="6452"/>
                  <a:pt x="8370" y="6588"/>
                </a:cubicBezTo>
                <a:cubicBezTo>
                  <a:pt x="8258" y="6783"/>
                  <a:pt x="8147" y="6950"/>
                  <a:pt x="8035" y="7118"/>
                </a:cubicBezTo>
                <a:cubicBezTo>
                  <a:pt x="7896" y="7313"/>
                  <a:pt x="7951" y="7592"/>
                  <a:pt x="8119" y="7732"/>
                </a:cubicBezTo>
                <a:cubicBezTo>
                  <a:pt x="8202" y="7787"/>
                  <a:pt x="8286" y="7815"/>
                  <a:pt x="8370" y="7815"/>
                </a:cubicBezTo>
                <a:cubicBezTo>
                  <a:pt x="8509" y="7815"/>
                  <a:pt x="8649" y="7759"/>
                  <a:pt x="8732" y="7620"/>
                </a:cubicBezTo>
                <a:cubicBezTo>
                  <a:pt x="8872" y="7425"/>
                  <a:pt x="9011" y="7201"/>
                  <a:pt x="9123" y="6978"/>
                </a:cubicBezTo>
                <a:cubicBezTo>
                  <a:pt x="9235" y="6783"/>
                  <a:pt x="9151" y="6532"/>
                  <a:pt x="8928" y="6420"/>
                </a:cubicBezTo>
                <a:cubicBezTo>
                  <a:pt x="8868" y="6386"/>
                  <a:pt x="8803" y="6370"/>
                  <a:pt x="8739" y="6370"/>
                </a:cubicBezTo>
                <a:close/>
                <a:moveTo>
                  <a:pt x="2184" y="7895"/>
                </a:moveTo>
                <a:cubicBezTo>
                  <a:pt x="2052" y="7895"/>
                  <a:pt x="1923" y="7952"/>
                  <a:pt x="1841" y="8066"/>
                </a:cubicBezTo>
                <a:cubicBezTo>
                  <a:pt x="1702" y="8262"/>
                  <a:pt x="1758" y="8541"/>
                  <a:pt x="1953" y="8680"/>
                </a:cubicBezTo>
                <a:cubicBezTo>
                  <a:pt x="2148" y="8820"/>
                  <a:pt x="2371" y="8959"/>
                  <a:pt x="2595" y="9071"/>
                </a:cubicBezTo>
                <a:cubicBezTo>
                  <a:pt x="2650" y="9099"/>
                  <a:pt x="2706" y="9127"/>
                  <a:pt x="2790" y="9127"/>
                </a:cubicBezTo>
                <a:cubicBezTo>
                  <a:pt x="2929" y="9127"/>
                  <a:pt x="3069" y="9043"/>
                  <a:pt x="3153" y="8903"/>
                </a:cubicBezTo>
                <a:cubicBezTo>
                  <a:pt x="3264" y="8680"/>
                  <a:pt x="3181" y="8429"/>
                  <a:pt x="2985" y="8317"/>
                </a:cubicBezTo>
                <a:cubicBezTo>
                  <a:pt x="2790" y="8206"/>
                  <a:pt x="2623" y="8094"/>
                  <a:pt x="2455" y="7983"/>
                </a:cubicBezTo>
                <a:cubicBezTo>
                  <a:pt x="2374" y="7925"/>
                  <a:pt x="2278" y="7895"/>
                  <a:pt x="2184" y="7895"/>
                </a:cubicBezTo>
                <a:close/>
                <a:moveTo>
                  <a:pt x="7395" y="7931"/>
                </a:moveTo>
                <a:cubicBezTo>
                  <a:pt x="7307" y="7931"/>
                  <a:pt x="7218" y="7956"/>
                  <a:pt x="7142" y="8011"/>
                </a:cubicBezTo>
                <a:cubicBezTo>
                  <a:pt x="6975" y="8122"/>
                  <a:pt x="6807" y="8234"/>
                  <a:pt x="6612" y="8345"/>
                </a:cubicBezTo>
                <a:cubicBezTo>
                  <a:pt x="6417" y="8429"/>
                  <a:pt x="6333" y="8708"/>
                  <a:pt x="6445" y="8903"/>
                </a:cubicBezTo>
                <a:cubicBezTo>
                  <a:pt x="6501" y="9043"/>
                  <a:pt x="6668" y="9127"/>
                  <a:pt x="6807" y="9127"/>
                </a:cubicBezTo>
                <a:cubicBezTo>
                  <a:pt x="6891" y="9127"/>
                  <a:pt x="6947" y="9127"/>
                  <a:pt x="7003" y="9099"/>
                </a:cubicBezTo>
                <a:cubicBezTo>
                  <a:pt x="7226" y="8987"/>
                  <a:pt x="7449" y="8848"/>
                  <a:pt x="7644" y="8708"/>
                </a:cubicBezTo>
                <a:cubicBezTo>
                  <a:pt x="7840" y="8569"/>
                  <a:pt x="7896" y="8290"/>
                  <a:pt x="7756" y="8094"/>
                </a:cubicBezTo>
                <a:cubicBezTo>
                  <a:pt x="7671" y="7992"/>
                  <a:pt x="7534" y="7931"/>
                  <a:pt x="7395" y="7931"/>
                </a:cubicBezTo>
                <a:close/>
                <a:moveTo>
                  <a:pt x="4101" y="8705"/>
                </a:moveTo>
                <a:cubicBezTo>
                  <a:pt x="3897" y="8705"/>
                  <a:pt x="3706" y="8841"/>
                  <a:pt x="3655" y="9071"/>
                </a:cubicBezTo>
                <a:cubicBezTo>
                  <a:pt x="3627" y="9294"/>
                  <a:pt x="3794" y="9517"/>
                  <a:pt x="4018" y="9545"/>
                </a:cubicBezTo>
                <a:cubicBezTo>
                  <a:pt x="4269" y="9601"/>
                  <a:pt x="4520" y="9629"/>
                  <a:pt x="4771" y="9629"/>
                </a:cubicBezTo>
                <a:lnTo>
                  <a:pt x="4799" y="9629"/>
                </a:lnTo>
                <a:cubicBezTo>
                  <a:pt x="5050" y="9629"/>
                  <a:pt x="5329" y="9601"/>
                  <a:pt x="5580" y="9573"/>
                </a:cubicBezTo>
                <a:cubicBezTo>
                  <a:pt x="5803" y="9517"/>
                  <a:pt x="5970" y="9294"/>
                  <a:pt x="5915" y="9071"/>
                </a:cubicBezTo>
                <a:cubicBezTo>
                  <a:pt x="5889" y="8864"/>
                  <a:pt x="5695" y="8705"/>
                  <a:pt x="5489" y="8705"/>
                </a:cubicBezTo>
                <a:cubicBezTo>
                  <a:pt x="5473" y="8705"/>
                  <a:pt x="5457" y="8706"/>
                  <a:pt x="5440" y="8708"/>
                </a:cubicBezTo>
                <a:cubicBezTo>
                  <a:pt x="5245" y="8736"/>
                  <a:pt x="5022" y="8764"/>
                  <a:pt x="4827" y="8764"/>
                </a:cubicBezTo>
                <a:lnTo>
                  <a:pt x="4771" y="8764"/>
                </a:lnTo>
                <a:cubicBezTo>
                  <a:pt x="4576" y="8764"/>
                  <a:pt x="4352" y="8736"/>
                  <a:pt x="4157" y="8708"/>
                </a:cubicBezTo>
                <a:cubicBezTo>
                  <a:pt x="4138" y="8706"/>
                  <a:pt x="4119" y="8705"/>
                  <a:pt x="4101" y="87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8550156" y="2383385"/>
            <a:ext cx="156183" cy="376740"/>
            <a:chOff x="4261229" y="284749"/>
            <a:chExt cx="156183" cy="376740"/>
          </a:xfrm>
        </p:grpSpPr>
        <p:sp>
          <p:nvSpPr>
            <p:cNvPr id="148" name="Google Shape;148;p15"/>
            <p:cNvSpPr/>
            <p:nvPr/>
          </p:nvSpPr>
          <p:spPr>
            <a:xfrm>
              <a:off x="4332073" y="284749"/>
              <a:ext cx="85340" cy="376740"/>
            </a:xfrm>
            <a:custGeom>
              <a:avLst/>
              <a:gdLst/>
              <a:ahLst/>
              <a:cxnLst/>
              <a:rect l="l" t="t" r="r" b="b"/>
              <a:pathLst>
                <a:path w="3126" h="13800" extrusionOk="0">
                  <a:moveTo>
                    <a:pt x="443" y="0"/>
                  </a:moveTo>
                  <a:cubicBezTo>
                    <a:pt x="406" y="0"/>
                    <a:pt x="370" y="6"/>
                    <a:pt x="335" y="17"/>
                  </a:cubicBezTo>
                  <a:cubicBezTo>
                    <a:pt x="140" y="73"/>
                    <a:pt x="0" y="241"/>
                    <a:pt x="0" y="436"/>
                  </a:cubicBezTo>
                  <a:lnTo>
                    <a:pt x="0" y="938"/>
                  </a:lnTo>
                  <a:cubicBezTo>
                    <a:pt x="0" y="1189"/>
                    <a:pt x="196" y="1357"/>
                    <a:pt x="447" y="1357"/>
                  </a:cubicBezTo>
                  <a:cubicBezTo>
                    <a:pt x="670" y="1357"/>
                    <a:pt x="865" y="1189"/>
                    <a:pt x="865" y="938"/>
                  </a:cubicBezTo>
                  <a:lnTo>
                    <a:pt x="865" y="882"/>
                  </a:lnTo>
                  <a:cubicBezTo>
                    <a:pt x="977" y="743"/>
                    <a:pt x="1005" y="548"/>
                    <a:pt x="893" y="380"/>
                  </a:cubicBezTo>
                  <a:lnTo>
                    <a:pt x="809" y="213"/>
                  </a:lnTo>
                  <a:cubicBezTo>
                    <a:pt x="721" y="80"/>
                    <a:pt x="580" y="0"/>
                    <a:pt x="443" y="0"/>
                  </a:cubicBezTo>
                  <a:close/>
                  <a:moveTo>
                    <a:pt x="1240" y="1357"/>
                  </a:moveTo>
                  <a:cubicBezTo>
                    <a:pt x="1169" y="1357"/>
                    <a:pt x="1098" y="1375"/>
                    <a:pt x="1033" y="1412"/>
                  </a:cubicBezTo>
                  <a:cubicBezTo>
                    <a:pt x="809" y="1552"/>
                    <a:pt x="754" y="1803"/>
                    <a:pt x="865" y="1998"/>
                  </a:cubicBezTo>
                  <a:lnTo>
                    <a:pt x="1228" y="2612"/>
                  </a:lnTo>
                  <a:cubicBezTo>
                    <a:pt x="1312" y="2724"/>
                    <a:pt x="1451" y="2807"/>
                    <a:pt x="1591" y="2807"/>
                  </a:cubicBezTo>
                  <a:cubicBezTo>
                    <a:pt x="1674" y="2807"/>
                    <a:pt x="1730" y="2779"/>
                    <a:pt x="1814" y="2752"/>
                  </a:cubicBezTo>
                  <a:cubicBezTo>
                    <a:pt x="2009" y="2640"/>
                    <a:pt x="2093" y="2361"/>
                    <a:pt x="1953" y="2166"/>
                  </a:cubicBezTo>
                  <a:lnTo>
                    <a:pt x="1618" y="1580"/>
                  </a:lnTo>
                  <a:cubicBezTo>
                    <a:pt x="1526" y="1431"/>
                    <a:pt x="1383" y="1357"/>
                    <a:pt x="1240" y="1357"/>
                  </a:cubicBezTo>
                  <a:close/>
                  <a:moveTo>
                    <a:pt x="447" y="1887"/>
                  </a:moveTo>
                  <a:cubicBezTo>
                    <a:pt x="196" y="1887"/>
                    <a:pt x="0" y="2082"/>
                    <a:pt x="0" y="2333"/>
                  </a:cubicBezTo>
                  <a:lnTo>
                    <a:pt x="0" y="3003"/>
                  </a:lnTo>
                  <a:cubicBezTo>
                    <a:pt x="0" y="3254"/>
                    <a:pt x="196" y="3449"/>
                    <a:pt x="447" y="3449"/>
                  </a:cubicBezTo>
                  <a:cubicBezTo>
                    <a:pt x="670" y="3449"/>
                    <a:pt x="865" y="3254"/>
                    <a:pt x="865" y="3003"/>
                  </a:cubicBezTo>
                  <a:lnTo>
                    <a:pt x="865" y="2333"/>
                  </a:lnTo>
                  <a:cubicBezTo>
                    <a:pt x="865" y="2082"/>
                    <a:pt x="670" y="1887"/>
                    <a:pt x="447" y="1887"/>
                  </a:cubicBezTo>
                  <a:close/>
                  <a:moveTo>
                    <a:pt x="2300" y="3142"/>
                  </a:moveTo>
                  <a:cubicBezTo>
                    <a:pt x="2229" y="3142"/>
                    <a:pt x="2158" y="3161"/>
                    <a:pt x="2093" y="3198"/>
                  </a:cubicBezTo>
                  <a:cubicBezTo>
                    <a:pt x="1870" y="3337"/>
                    <a:pt x="1814" y="3589"/>
                    <a:pt x="1925" y="3784"/>
                  </a:cubicBezTo>
                  <a:lnTo>
                    <a:pt x="2288" y="4398"/>
                  </a:lnTo>
                  <a:cubicBezTo>
                    <a:pt x="2372" y="4509"/>
                    <a:pt x="2511" y="4593"/>
                    <a:pt x="2651" y="4593"/>
                  </a:cubicBezTo>
                  <a:cubicBezTo>
                    <a:pt x="2734" y="4593"/>
                    <a:pt x="2790" y="4565"/>
                    <a:pt x="2874" y="4537"/>
                  </a:cubicBezTo>
                  <a:cubicBezTo>
                    <a:pt x="3069" y="4426"/>
                    <a:pt x="3125" y="4147"/>
                    <a:pt x="3013" y="3951"/>
                  </a:cubicBezTo>
                  <a:lnTo>
                    <a:pt x="2679" y="3365"/>
                  </a:lnTo>
                  <a:cubicBezTo>
                    <a:pt x="2586" y="3217"/>
                    <a:pt x="2443" y="3142"/>
                    <a:pt x="2300" y="3142"/>
                  </a:cubicBezTo>
                  <a:close/>
                  <a:moveTo>
                    <a:pt x="447" y="3979"/>
                  </a:moveTo>
                  <a:cubicBezTo>
                    <a:pt x="196" y="3979"/>
                    <a:pt x="0" y="4174"/>
                    <a:pt x="0" y="4398"/>
                  </a:cubicBezTo>
                  <a:lnTo>
                    <a:pt x="0" y="5095"/>
                  </a:lnTo>
                  <a:cubicBezTo>
                    <a:pt x="0" y="5318"/>
                    <a:pt x="196" y="5514"/>
                    <a:pt x="447" y="5514"/>
                  </a:cubicBezTo>
                  <a:cubicBezTo>
                    <a:pt x="670" y="5514"/>
                    <a:pt x="865" y="5318"/>
                    <a:pt x="865" y="5095"/>
                  </a:cubicBezTo>
                  <a:lnTo>
                    <a:pt x="865" y="4398"/>
                  </a:lnTo>
                  <a:cubicBezTo>
                    <a:pt x="865" y="4174"/>
                    <a:pt x="670" y="3979"/>
                    <a:pt x="447" y="3979"/>
                  </a:cubicBezTo>
                  <a:close/>
                  <a:moveTo>
                    <a:pt x="447" y="6044"/>
                  </a:moveTo>
                  <a:cubicBezTo>
                    <a:pt x="196" y="6044"/>
                    <a:pt x="0" y="6239"/>
                    <a:pt x="0" y="6462"/>
                  </a:cubicBezTo>
                  <a:lnTo>
                    <a:pt x="0" y="7160"/>
                  </a:lnTo>
                  <a:cubicBezTo>
                    <a:pt x="0" y="7411"/>
                    <a:pt x="196" y="7578"/>
                    <a:pt x="447" y="7578"/>
                  </a:cubicBezTo>
                  <a:cubicBezTo>
                    <a:pt x="670" y="7578"/>
                    <a:pt x="865" y="7411"/>
                    <a:pt x="865" y="7160"/>
                  </a:cubicBezTo>
                  <a:lnTo>
                    <a:pt x="865" y="6462"/>
                  </a:lnTo>
                  <a:cubicBezTo>
                    <a:pt x="865" y="6239"/>
                    <a:pt x="670" y="6044"/>
                    <a:pt x="447" y="6044"/>
                  </a:cubicBezTo>
                  <a:close/>
                  <a:moveTo>
                    <a:pt x="447" y="8108"/>
                  </a:moveTo>
                  <a:cubicBezTo>
                    <a:pt x="196" y="8108"/>
                    <a:pt x="0" y="8303"/>
                    <a:pt x="0" y="8555"/>
                  </a:cubicBezTo>
                  <a:lnTo>
                    <a:pt x="0" y="9224"/>
                  </a:lnTo>
                  <a:cubicBezTo>
                    <a:pt x="0" y="9475"/>
                    <a:pt x="196" y="9671"/>
                    <a:pt x="447" y="9671"/>
                  </a:cubicBezTo>
                  <a:cubicBezTo>
                    <a:pt x="670" y="9671"/>
                    <a:pt x="865" y="9475"/>
                    <a:pt x="865" y="9224"/>
                  </a:cubicBezTo>
                  <a:lnTo>
                    <a:pt x="865" y="8555"/>
                  </a:lnTo>
                  <a:cubicBezTo>
                    <a:pt x="865" y="8303"/>
                    <a:pt x="670" y="8108"/>
                    <a:pt x="447" y="8108"/>
                  </a:cubicBezTo>
                  <a:close/>
                  <a:moveTo>
                    <a:pt x="447" y="10201"/>
                  </a:moveTo>
                  <a:cubicBezTo>
                    <a:pt x="196" y="10201"/>
                    <a:pt x="0" y="10396"/>
                    <a:pt x="0" y="10619"/>
                  </a:cubicBezTo>
                  <a:lnTo>
                    <a:pt x="0" y="11317"/>
                  </a:lnTo>
                  <a:cubicBezTo>
                    <a:pt x="0" y="11540"/>
                    <a:pt x="196" y="11735"/>
                    <a:pt x="447" y="11735"/>
                  </a:cubicBezTo>
                  <a:cubicBezTo>
                    <a:pt x="670" y="11735"/>
                    <a:pt x="865" y="11540"/>
                    <a:pt x="865" y="11317"/>
                  </a:cubicBezTo>
                  <a:lnTo>
                    <a:pt x="865" y="10619"/>
                  </a:lnTo>
                  <a:cubicBezTo>
                    <a:pt x="865" y="10396"/>
                    <a:pt x="670" y="10201"/>
                    <a:pt x="447" y="10201"/>
                  </a:cubicBezTo>
                  <a:close/>
                  <a:moveTo>
                    <a:pt x="447" y="12265"/>
                  </a:moveTo>
                  <a:cubicBezTo>
                    <a:pt x="196" y="12265"/>
                    <a:pt x="0" y="12460"/>
                    <a:pt x="0" y="12684"/>
                  </a:cubicBezTo>
                  <a:lnTo>
                    <a:pt x="0" y="13381"/>
                  </a:lnTo>
                  <a:cubicBezTo>
                    <a:pt x="0" y="13632"/>
                    <a:pt x="196" y="13800"/>
                    <a:pt x="447" y="13800"/>
                  </a:cubicBezTo>
                  <a:cubicBezTo>
                    <a:pt x="670" y="13800"/>
                    <a:pt x="865" y="13632"/>
                    <a:pt x="865" y="13381"/>
                  </a:cubicBezTo>
                  <a:lnTo>
                    <a:pt x="865" y="12684"/>
                  </a:lnTo>
                  <a:cubicBezTo>
                    <a:pt x="865" y="12460"/>
                    <a:pt x="670" y="12265"/>
                    <a:pt x="447" y="1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261229" y="285104"/>
              <a:ext cx="96014" cy="115916"/>
            </a:xfrm>
            <a:custGeom>
              <a:avLst/>
              <a:gdLst/>
              <a:ahLst/>
              <a:cxnLst/>
              <a:rect l="l" t="t" r="r" b="b"/>
              <a:pathLst>
                <a:path w="3517" h="4246" extrusionOk="0">
                  <a:moveTo>
                    <a:pt x="3030" y="1"/>
                  </a:moveTo>
                  <a:cubicBezTo>
                    <a:pt x="2903" y="1"/>
                    <a:pt x="2777" y="58"/>
                    <a:pt x="2679" y="172"/>
                  </a:cubicBezTo>
                  <a:lnTo>
                    <a:pt x="2288" y="730"/>
                  </a:lnTo>
                  <a:cubicBezTo>
                    <a:pt x="2149" y="897"/>
                    <a:pt x="2177" y="1176"/>
                    <a:pt x="2372" y="1316"/>
                  </a:cubicBezTo>
                  <a:cubicBezTo>
                    <a:pt x="2428" y="1372"/>
                    <a:pt x="2540" y="1399"/>
                    <a:pt x="2623" y="1399"/>
                  </a:cubicBezTo>
                  <a:cubicBezTo>
                    <a:pt x="2735" y="1399"/>
                    <a:pt x="2874" y="1344"/>
                    <a:pt x="2958" y="1232"/>
                  </a:cubicBezTo>
                  <a:lnTo>
                    <a:pt x="3377" y="674"/>
                  </a:lnTo>
                  <a:cubicBezTo>
                    <a:pt x="3516" y="507"/>
                    <a:pt x="3488" y="228"/>
                    <a:pt x="3293" y="88"/>
                  </a:cubicBezTo>
                  <a:cubicBezTo>
                    <a:pt x="3211" y="30"/>
                    <a:pt x="3120" y="1"/>
                    <a:pt x="3030" y="1"/>
                  </a:cubicBezTo>
                  <a:close/>
                  <a:moveTo>
                    <a:pt x="1794" y="1655"/>
                  </a:moveTo>
                  <a:cubicBezTo>
                    <a:pt x="1663" y="1655"/>
                    <a:pt x="1537" y="1716"/>
                    <a:pt x="1451" y="1818"/>
                  </a:cubicBezTo>
                  <a:lnTo>
                    <a:pt x="1033" y="2376"/>
                  </a:lnTo>
                  <a:cubicBezTo>
                    <a:pt x="894" y="2571"/>
                    <a:pt x="921" y="2822"/>
                    <a:pt x="1117" y="2990"/>
                  </a:cubicBezTo>
                  <a:cubicBezTo>
                    <a:pt x="1200" y="3045"/>
                    <a:pt x="1284" y="3073"/>
                    <a:pt x="1368" y="3073"/>
                  </a:cubicBezTo>
                  <a:cubicBezTo>
                    <a:pt x="1507" y="3073"/>
                    <a:pt x="1619" y="2990"/>
                    <a:pt x="1703" y="2878"/>
                  </a:cubicBezTo>
                  <a:lnTo>
                    <a:pt x="2121" y="2348"/>
                  </a:lnTo>
                  <a:cubicBezTo>
                    <a:pt x="2261" y="2153"/>
                    <a:pt x="2233" y="1874"/>
                    <a:pt x="2037" y="1734"/>
                  </a:cubicBezTo>
                  <a:cubicBezTo>
                    <a:pt x="1961" y="1680"/>
                    <a:pt x="1877" y="1655"/>
                    <a:pt x="1794" y="1655"/>
                  </a:cubicBezTo>
                  <a:close/>
                  <a:moveTo>
                    <a:pt x="538" y="3321"/>
                  </a:moveTo>
                  <a:cubicBezTo>
                    <a:pt x="406" y="3321"/>
                    <a:pt x="277" y="3378"/>
                    <a:pt x="196" y="3492"/>
                  </a:cubicBezTo>
                  <a:lnTo>
                    <a:pt x="140" y="3576"/>
                  </a:lnTo>
                  <a:cubicBezTo>
                    <a:pt x="1" y="3743"/>
                    <a:pt x="29" y="4022"/>
                    <a:pt x="224" y="4161"/>
                  </a:cubicBezTo>
                  <a:cubicBezTo>
                    <a:pt x="308" y="4217"/>
                    <a:pt x="391" y="4245"/>
                    <a:pt x="475" y="4245"/>
                  </a:cubicBezTo>
                  <a:cubicBezTo>
                    <a:pt x="615" y="4245"/>
                    <a:pt x="726" y="4189"/>
                    <a:pt x="810" y="4078"/>
                  </a:cubicBezTo>
                  <a:lnTo>
                    <a:pt x="894" y="3994"/>
                  </a:lnTo>
                  <a:cubicBezTo>
                    <a:pt x="1033" y="3799"/>
                    <a:pt x="977" y="3548"/>
                    <a:pt x="810" y="3408"/>
                  </a:cubicBezTo>
                  <a:cubicBezTo>
                    <a:pt x="728" y="3350"/>
                    <a:pt x="633" y="3321"/>
                    <a:pt x="538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9457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lmna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bg1"/>
            </a:gs>
            <a:gs pos="66000">
              <a:srgbClr val="FDEDF0">
                <a:alpha val="18000"/>
              </a:srgbClr>
            </a:gs>
            <a:gs pos="32000">
              <a:srgbClr val="E6EFFA">
                <a:alpha val="42745"/>
              </a:srgb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BA639048-CAEE-CAF3-FA02-FF9FADDB20D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5131" y="156227"/>
            <a:ext cx="1141428" cy="38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B4258-E5BE-5B35-CE93-D89E141AA19F}"/>
              </a:ext>
            </a:extLst>
          </p:cNvPr>
          <p:cNvSpPr txBox="1"/>
          <p:nvPr userDrawn="1"/>
        </p:nvSpPr>
        <p:spPr>
          <a:xfrm>
            <a:off x="562766" y="386563"/>
            <a:ext cx="34834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spc="0" dirty="0">
                <a:solidFill>
                  <a:srgbClr val="225AA0"/>
                </a:solidFill>
                <a:latin typeface="+mj-lt"/>
              </a:rPr>
              <a:t>Grow Non-Linear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4947C-792F-35D2-1F29-F6202A7524A4}"/>
              </a:ext>
            </a:extLst>
          </p:cNvPr>
          <p:cNvSpPr txBox="1"/>
          <p:nvPr userDrawn="1"/>
        </p:nvSpPr>
        <p:spPr>
          <a:xfrm>
            <a:off x="4968242" y="4771829"/>
            <a:ext cx="380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© Copyright 2023 LMNAs Cloud Solutions LLP. All rights reserved.</a:t>
            </a:r>
          </a:p>
          <a:p>
            <a:pPr algn="ctr"/>
            <a:endParaRPr lang="en-IN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B2556-EDDF-D988-4B52-C39DCC03214B}"/>
              </a:ext>
            </a:extLst>
          </p:cNvPr>
          <p:cNvSpPr txBox="1"/>
          <p:nvPr userDrawn="1"/>
        </p:nvSpPr>
        <p:spPr>
          <a:xfrm>
            <a:off x="522513" y="4771829"/>
            <a:ext cx="1045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u="none" dirty="0">
                <a:ln>
                  <a:noFill/>
                </a:ln>
                <a:solidFill>
                  <a:schemeClr val="accent4"/>
                </a:solidFill>
                <a:latin typeface="+mj-lt"/>
              </a:rPr>
              <a:t>www.lmnas.com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49FD5E2-2023-DB4C-A2A5-64F2BF379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2733" y="4497192"/>
            <a:ext cx="41875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21A0-C56C-4BCB-A606-BA1B31E568E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Rectangle 1">
            <a:hlinkClick r:id="rId8"/>
            <a:extLst>
              <a:ext uri="{FF2B5EF4-FFF2-40B4-BE49-F238E27FC236}">
                <a16:creationId xmlns:a16="http://schemas.microsoft.com/office/drawing/2014/main" id="{CB92DA8F-5116-D849-F4C0-AE8028157C43}"/>
              </a:ext>
            </a:extLst>
          </p:cNvPr>
          <p:cNvSpPr/>
          <p:nvPr userDrawn="1"/>
        </p:nvSpPr>
        <p:spPr>
          <a:xfrm>
            <a:off x="643656" y="4842744"/>
            <a:ext cx="789245" cy="89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9166D41-D5AC-4276-FD28-628CF5F90A09}"/>
              </a:ext>
            </a:extLst>
          </p:cNvPr>
          <p:cNvGrpSpPr/>
          <p:nvPr/>
        </p:nvGrpSpPr>
        <p:grpSpPr>
          <a:xfrm>
            <a:off x="999493" y="798456"/>
            <a:ext cx="7111914" cy="3810798"/>
            <a:chOff x="999493" y="798456"/>
            <a:chExt cx="7111914" cy="3810798"/>
          </a:xfrm>
        </p:grpSpPr>
        <p:sp>
          <p:nvSpPr>
            <p:cNvPr id="2009" name="Google Shape;2009;p31"/>
            <p:cNvSpPr txBox="1"/>
            <p:nvPr/>
          </p:nvSpPr>
          <p:spPr>
            <a:xfrm>
              <a:off x="1007894" y="1145315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Budget management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Basic cost accounting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Banking &amp; Reconciliation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Multicurrency support</a:t>
              </a:r>
              <a:endParaRPr sz="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0" name="Google Shape;2010;p31"/>
            <p:cNvSpPr txBox="1"/>
            <p:nvPr/>
          </p:nvSpPr>
          <p:spPr>
            <a:xfrm>
              <a:off x="1007882" y="79845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Accounting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11" name="Google Shape;2011;p31"/>
            <p:cNvSpPr txBox="1"/>
            <p:nvPr/>
          </p:nvSpPr>
          <p:spPr>
            <a:xfrm>
              <a:off x="999493" y="174802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Fixed Assets</a:t>
              </a: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12" name="Google Shape;2012;p31"/>
            <p:cNvSpPr txBox="1"/>
            <p:nvPr/>
          </p:nvSpPr>
          <p:spPr>
            <a:xfrm>
              <a:off x="999505" y="2094857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900"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Manage Fixed Assets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User defined depreciation rate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Capture non-depreciation assets</a:t>
              </a:r>
            </a:p>
            <a:p>
              <a:r>
                <a:rPr lang="en-US" sz="800" dirty="0">
                  <a:solidFill>
                    <a:schemeClr val="bg2"/>
                  </a:solidFill>
                  <a:sym typeface="Roboto"/>
                </a:rPr>
                <a:t>Auto depreciation calculation</a:t>
              </a:r>
              <a:endParaRPr sz="800" dirty="0">
                <a:solidFill>
                  <a:schemeClr val="bg2"/>
                </a:solidFill>
                <a:sym typeface="Roboto"/>
              </a:endParaRPr>
            </a:p>
          </p:txBody>
        </p:sp>
        <p:sp>
          <p:nvSpPr>
            <p:cNvPr id="2013" name="Google Shape;2013;p31"/>
            <p:cNvSpPr txBox="1"/>
            <p:nvPr/>
          </p:nvSpPr>
          <p:spPr>
            <a:xfrm>
              <a:off x="6225406" y="122851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Quotations &amp; order processing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Invoicing, payment &amp; delivery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Returns &amp; crediting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Purchasing forecasting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4" name="Google Shape;2014;p31"/>
            <p:cNvSpPr txBox="1"/>
            <p:nvPr/>
          </p:nvSpPr>
          <p:spPr>
            <a:xfrm>
              <a:off x="6225406" y="8423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Purchasing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15" name="Google Shape;2015;p31"/>
            <p:cNvSpPr txBox="1"/>
            <p:nvPr/>
          </p:nvSpPr>
          <p:spPr>
            <a:xfrm>
              <a:off x="6225406" y="181910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Warehousing</a:t>
              </a: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16" name="Google Shape;2016;p31"/>
            <p:cNvSpPr txBox="1"/>
            <p:nvPr/>
          </p:nvSpPr>
          <p:spPr>
            <a:xfrm>
              <a:off x="6225409" y="2160348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r">
                <a:buNone/>
                <a:defRPr sz="900"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Stock transfers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Inventory valuation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Picking, packing, delivery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Serial &amp; lot management</a:t>
              </a:r>
              <a:endParaRPr sz="800" dirty="0">
                <a:solidFill>
                  <a:schemeClr val="bg2"/>
                </a:solidFill>
                <a:sym typeface="Roboto"/>
              </a:endParaRPr>
            </a:p>
          </p:txBody>
        </p:sp>
        <p:sp>
          <p:nvSpPr>
            <p:cNvPr id="2017" name="Google Shape;2017;p31"/>
            <p:cNvSpPr txBox="1"/>
            <p:nvPr/>
          </p:nvSpPr>
          <p:spPr>
            <a:xfrm>
              <a:off x="1007882" y="278290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Project Management</a:t>
              </a: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18" name="Google Shape;2018;p31"/>
            <p:cNvSpPr txBox="1"/>
            <p:nvPr/>
          </p:nvSpPr>
          <p:spPr>
            <a:xfrm>
              <a:off x="1007894" y="312973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900"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Plan and manage projects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Organize and manage teams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Eliminate emails and meetings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Track and record time</a:t>
              </a:r>
              <a:endParaRPr sz="800" dirty="0">
                <a:solidFill>
                  <a:schemeClr val="bg2"/>
                </a:solidFill>
                <a:sym typeface="Roboto"/>
              </a:endParaRPr>
            </a:p>
          </p:txBody>
        </p:sp>
        <p:sp>
          <p:nvSpPr>
            <p:cNvPr id="2019" name="Google Shape;2019;p31"/>
            <p:cNvSpPr txBox="1"/>
            <p:nvPr/>
          </p:nvSpPr>
          <p:spPr>
            <a:xfrm>
              <a:off x="6225406" y="28532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Sales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20" name="Google Shape;2020;p31"/>
            <p:cNvSpPr txBox="1"/>
            <p:nvPr/>
          </p:nvSpPr>
          <p:spPr>
            <a:xfrm>
              <a:off x="6225409" y="3195225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r">
                <a:buNone/>
                <a:defRPr sz="900"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Quotations and order processing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Invoicing, payment &amp; delivery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Returns &amp; crediting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Sales &amp; pipeline forecasting</a:t>
              </a:r>
              <a:endParaRPr sz="800" dirty="0">
                <a:solidFill>
                  <a:schemeClr val="bg2"/>
                </a:solidFill>
                <a:sym typeface="Roboto"/>
              </a:endParaRPr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5016315" y="1141944"/>
              <a:ext cx="438567" cy="438567"/>
            </a:xfrm>
            <a:custGeom>
              <a:avLst/>
              <a:gdLst/>
              <a:ahLst/>
              <a:cxnLst/>
              <a:rect l="l" t="t" r="r" b="b"/>
              <a:pathLst>
                <a:path w="19563" h="19563" extrusionOk="0">
                  <a:moveTo>
                    <a:pt x="9788" y="1"/>
                  </a:moveTo>
                  <a:cubicBezTo>
                    <a:pt x="4382" y="1"/>
                    <a:pt x="1" y="4382"/>
                    <a:pt x="1" y="9788"/>
                  </a:cubicBezTo>
                  <a:cubicBezTo>
                    <a:pt x="1" y="15181"/>
                    <a:pt x="4382" y="19563"/>
                    <a:pt x="9788" y="19563"/>
                  </a:cubicBezTo>
                  <a:cubicBezTo>
                    <a:pt x="15181" y="19563"/>
                    <a:pt x="19563" y="15181"/>
                    <a:pt x="19563" y="9788"/>
                  </a:cubicBezTo>
                  <a:cubicBezTo>
                    <a:pt x="19563" y="4382"/>
                    <a:pt x="15181" y="1"/>
                    <a:pt x="9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2878710" y="3088365"/>
              <a:ext cx="438298" cy="438567"/>
            </a:xfrm>
            <a:custGeom>
              <a:avLst/>
              <a:gdLst/>
              <a:ahLst/>
              <a:cxnLst/>
              <a:rect l="l" t="t" r="r" b="b"/>
              <a:pathLst>
                <a:path w="19551" h="19563" extrusionOk="0">
                  <a:moveTo>
                    <a:pt x="9775" y="1"/>
                  </a:moveTo>
                  <a:cubicBezTo>
                    <a:pt x="4370" y="1"/>
                    <a:pt x="0" y="4382"/>
                    <a:pt x="0" y="9788"/>
                  </a:cubicBezTo>
                  <a:cubicBezTo>
                    <a:pt x="0" y="15181"/>
                    <a:pt x="4370" y="19563"/>
                    <a:pt x="9775" y="19563"/>
                  </a:cubicBezTo>
                  <a:cubicBezTo>
                    <a:pt x="15169" y="19563"/>
                    <a:pt x="19550" y="15181"/>
                    <a:pt x="19550" y="9788"/>
                  </a:cubicBezTo>
                  <a:cubicBezTo>
                    <a:pt x="19550" y="4382"/>
                    <a:pt x="15169" y="1"/>
                    <a:pt x="9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3607391" y="1143113"/>
              <a:ext cx="438567" cy="438567"/>
            </a:xfrm>
            <a:custGeom>
              <a:avLst/>
              <a:gdLst/>
              <a:ahLst/>
              <a:cxnLst/>
              <a:rect l="l" t="t" r="r" b="b"/>
              <a:pathLst>
                <a:path w="19563" h="19563" extrusionOk="0">
                  <a:moveTo>
                    <a:pt x="9788" y="1"/>
                  </a:moveTo>
                  <a:cubicBezTo>
                    <a:pt x="4382" y="1"/>
                    <a:pt x="1" y="4382"/>
                    <a:pt x="1" y="9788"/>
                  </a:cubicBezTo>
                  <a:cubicBezTo>
                    <a:pt x="1" y="15181"/>
                    <a:pt x="4382" y="19563"/>
                    <a:pt x="9788" y="19563"/>
                  </a:cubicBezTo>
                  <a:cubicBezTo>
                    <a:pt x="15181" y="19563"/>
                    <a:pt x="19563" y="15181"/>
                    <a:pt x="19563" y="9788"/>
                  </a:cubicBezTo>
                  <a:cubicBezTo>
                    <a:pt x="19563" y="4382"/>
                    <a:pt x="15181" y="1"/>
                    <a:pt x="9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2870895" y="1918318"/>
              <a:ext cx="438298" cy="438567"/>
            </a:xfrm>
            <a:custGeom>
              <a:avLst/>
              <a:gdLst/>
              <a:ahLst/>
              <a:cxnLst/>
              <a:rect l="l" t="t" r="r" b="b"/>
              <a:pathLst>
                <a:path w="19551" h="19563" extrusionOk="0">
                  <a:moveTo>
                    <a:pt x="9776" y="0"/>
                  </a:moveTo>
                  <a:cubicBezTo>
                    <a:pt x="4370" y="0"/>
                    <a:pt x="1" y="4382"/>
                    <a:pt x="1" y="9787"/>
                  </a:cubicBezTo>
                  <a:cubicBezTo>
                    <a:pt x="1" y="15181"/>
                    <a:pt x="4370" y="19562"/>
                    <a:pt x="9776" y="19562"/>
                  </a:cubicBezTo>
                  <a:cubicBezTo>
                    <a:pt x="15181" y="19562"/>
                    <a:pt x="19551" y="15181"/>
                    <a:pt x="19551" y="9787"/>
                  </a:cubicBezTo>
                  <a:cubicBezTo>
                    <a:pt x="19551" y="4382"/>
                    <a:pt x="15181" y="0"/>
                    <a:pt x="9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5747387" y="1914586"/>
              <a:ext cx="438567" cy="438567"/>
            </a:xfrm>
            <a:custGeom>
              <a:avLst/>
              <a:gdLst/>
              <a:ahLst/>
              <a:cxnLst/>
              <a:rect l="l" t="t" r="r" b="b"/>
              <a:pathLst>
                <a:path w="19563" h="19563" extrusionOk="0">
                  <a:moveTo>
                    <a:pt x="9775" y="0"/>
                  </a:moveTo>
                  <a:cubicBezTo>
                    <a:pt x="4382" y="0"/>
                    <a:pt x="0" y="4382"/>
                    <a:pt x="0" y="9787"/>
                  </a:cubicBezTo>
                  <a:cubicBezTo>
                    <a:pt x="0" y="15181"/>
                    <a:pt x="4382" y="19562"/>
                    <a:pt x="9775" y="19562"/>
                  </a:cubicBezTo>
                  <a:cubicBezTo>
                    <a:pt x="15181" y="19562"/>
                    <a:pt x="19562" y="15181"/>
                    <a:pt x="19562" y="9787"/>
                  </a:cubicBezTo>
                  <a:cubicBezTo>
                    <a:pt x="19562" y="4382"/>
                    <a:pt x="15181" y="0"/>
                    <a:pt x="9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5754203" y="3078739"/>
              <a:ext cx="438567" cy="438567"/>
            </a:xfrm>
            <a:custGeom>
              <a:avLst/>
              <a:gdLst/>
              <a:ahLst/>
              <a:cxnLst/>
              <a:rect l="l" t="t" r="r" b="b"/>
              <a:pathLst>
                <a:path w="19563" h="19563" extrusionOk="0">
                  <a:moveTo>
                    <a:pt x="9787" y="1"/>
                  </a:moveTo>
                  <a:cubicBezTo>
                    <a:pt x="4382" y="1"/>
                    <a:pt x="0" y="4382"/>
                    <a:pt x="0" y="9788"/>
                  </a:cubicBezTo>
                  <a:cubicBezTo>
                    <a:pt x="0" y="15181"/>
                    <a:pt x="4382" y="19563"/>
                    <a:pt x="9787" y="19563"/>
                  </a:cubicBezTo>
                  <a:cubicBezTo>
                    <a:pt x="15181" y="19563"/>
                    <a:pt x="19562" y="15181"/>
                    <a:pt x="19562" y="9788"/>
                  </a:cubicBezTo>
                  <a:cubicBezTo>
                    <a:pt x="19562" y="4382"/>
                    <a:pt x="15181" y="1"/>
                    <a:pt x="97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E019805-F5F6-5597-1FAC-1902723E2237}"/>
                </a:ext>
              </a:extLst>
            </p:cNvPr>
            <p:cNvSpPr/>
            <p:nvPr/>
          </p:nvSpPr>
          <p:spPr>
            <a:xfrm>
              <a:off x="3853468" y="1967133"/>
              <a:ext cx="1369939" cy="1386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LENS ERP</a:t>
              </a:r>
            </a:p>
          </p:txBody>
        </p:sp>
        <p:sp>
          <p:nvSpPr>
            <p:cNvPr id="5" name="Google Shape;5220;p44">
              <a:extLst>
                <a:ext uri="{FF2B5EF4-FFF2-40B4-BE49-F238E27FC236}">
                  <a16:creationId xmlns:a16="http://schemas.microsoft.com/office/drawing/2014/main" id="{ADCF2EBB-E116-E5D8-688C-5D51FC93F1B1}"/>
                </a:ext>
              </a:extLst>
            </p:cNvPr>
            <p:cNvSpPr/>
            <p:nvPr/>
          </p:nvSpPr>
          <p:spPr>
            <a:xfrm>
              <a:off x="3679658" y="3823459"/>
              <a:ext cx="446506" cy="4465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1;p44">
              <a:extLst>
                <a:ext uri="{FF2B5EF4-FFF2-40B4-BE49-F238E27FC236}">
                  <a16:creationId xmlns:a16="http://schemas.microsoft.com/office/drawing/2014/main" id="{05CF95AF-F509-E8BF-034A-2351647B936E}"/>
                </a:ext>
              </a:extLst>
            </p:cNvPr>
            <p:cNvSpPr/>
            <p:nvPr/>
          </p:nvSpPr>
          <p:spPr>
            <a:xfrm>
              <a:off x="5052027" y="3823459"/>
              <a:ext cx="446506" cy="44650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19;p31">
              <a:extLst>
                <a:ext uri="{FF2B5EF4-FFF2-40B4-BE49-F238E27FC236}">
                  <a16:creationId xmlns:a16="http://schemas.microsoft.com/office/drawing/2014/main" id="{62929780-47A3-C40F-67C7-2529F1098AC5}"/>
                </a:ext>
              </a:extLst>
            </p:cNvPr>
            <p:cNvSpPr txBox="1"/>
            <p:nvPr/>
          </p:nvSpPr>
          <p:spPr>
            <a:xfrm>
              <a:off x="6226804" y="37858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CRM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" name="Google Shape;2020;p31">
              <a:extLst>
                <a:ext uri="{FF2B5EF4-FFF2-40B4-BE49-F238E27FC236}">
                  <a16:creationId xmlns:a16="http://schemas.microsoft.com/office/drawing/2014/main" id="{8EFCEAD6-0AE3-E833-EA59-A31EBA6B1034}"/>
                </a:ext>
              </a:extLst>
            </p:cNvPr>
            <p:cNvSpPr txBox="1"/>
            <p:nvPr/>
          </p:nvSpPr>
          <p:spPr>
            <a:xfrm>
              <a:off x="6226807" y="410675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r">
                <a:buNone/>
                <a:defRPr sz="900"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Opportunities &amp; pipeline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Contacts and activities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Warranty and service contracts</a:t>
              </a:r>
            </a:p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Service calls </a:t>
              </a:r>
            </a:p>
          </p:txBody>
        </p:sp>
        <p:sp>
          <p:nvSpPr>
            <p:cNvPr id="32" name="Google Shape;2017;p31">
              <a:extLst>
                <a:ext uri="{FF2B5EF4-FFF2-40B4-BE49-F238E27FC236}">
                  <a16:creationId xmlns:a16="http://schemas.microsoft.com/office/drawing/2014/main" id="{15D24C78-DD60-C73A-CFF6-A77C23B36B15}"/>
                </a:ext>
              </a:extLst>
            </p:cNvPr>
            <p:cNvSpPr txBox="1"/>
            <p:nvPr/>
          </p:nvSpPr>
          <p:spPr>
            <a:xfrm>
              <a:off x="1000891" y="372387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Production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" name="Google Shape;2018;p31">
              <a:extLst>
                <a:ext uri="{FF2B5EF4-FFF2-40B4-BE49-F238E27FC236}">
                  <a16:creationId xmlns:a16="http://schemas.microsoft.com/office/drawing/2014/main" id="{E5FA8264-C752-CDA1-2DD6-FE104C943015}"/>
                </a:ext>
              </a:extLst>
            </p:cNvPr>
            <p:cNvSpPr txBox="1"/>
            <p:nvPr/>
          </p:nvSpPr>
          <p:spPr>
            <a:xfrm>
              <a:off x="1000903" y="4070700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 sz="900">
                  <a:latin typeface="Roboto"/>
                  <a:ea typeface="Roboto"/>
                  <a:cs typeface="Roboto"/>
                </a:defRPr>
              </a:lvl1pPr>
            </a:lstStyle>
            <a:p>
              <a:r>
                <a:rPr lang="en" sz="800" dirty="0">
                  <a:solidFill>
                    <a:schemeClr val="bg2"/>
                  </a:solidFill>
                  <a:sym typeface="Roboto"/>
                </a:rPr>
                <a:t>Bill of material</a:t>
              </a:r>
            </a:p>
            <a:p>
              <a:r>
                <a:rPr lang="en-US" sz="800" dirty="0">
                  <a:solidFill>
                    <a:schemeClr val="bg2"/>
                  </a:solidFill>
                  <a:sym typeface="Roboto"/>
                </a:rPr>
                <a:t>Production orders</a:t>
              </a:r>
            </a:p>
            <a:p>
              <a:r>
                <a:rPr lang="en-US" sz="800" dirty="0">
                  <a:solidFill>
                    <a:schemeClr val="bg2"/>
                  </a:solidFill>
                  <a:sym typeface="Roboto"/>
                </a:rPr>
                <a:t>Forecasting and MRP</a:t>
              </a:r>
              <a:endParaRPr sz="800" dirty="0">
                <a:solidFill>
                  <a:schemeClr val="bg2"/>
                </a:solidFill>
                <a:sym typeface="Roboto"/>
              </a:endParaRP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D34098B-DE09-886C-90F4-6C0CC3100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1228" y="1256498"/>
              <a:ext cx="228600" cy="22860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CE69C59-2F5F-BE99-120B-481CC5A98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70145" y="2036865"/>
              <a:ext cx="228600" cy="2286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DA1EDEB-207E-BC68-26C3-7A66936CB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82337" y="3195225"/>
              <a:ext cx="228600" cy="2286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1EF9D94-5966-5269-8855-390E771CE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88611" y="3924873"/>
              <a:ext cx="228600" cy="2286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C01801DF-D19F-586E-47C0-CDF95E0F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21299" y="1228640"/>
              <a:ext cx="228600" cy="22860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0A4382C-9AA6-497E-2DC7-5371EF949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858121" y="2019569"/>
              <a:ext cx="228600" cy="228600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E907D52-F946-05B2-D58C-6AC52F19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160980" y="3907239"/>
              <a:ext cx="228600" cy="228600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57DAA57-5EB6-F552-15C8-D78C0BB22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860091" y="3180728"/>
              <a:ext cx="2286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0802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LMNAs Them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5AA0"/>
      </a:accent1>
      <a:accent2>
        <a:srgbClr val="1A3C5D"/>
      </a:accent2>
      <a:accent3>
        <a:srgbClr val="4BADE9"/>
      </a:accent3>
      <a:accent4>
        <a:srgbClr val="2C75CE"/>
      </a:accent4>
      <a:accent5>
        <a:srgbClr val="83AFE5"/>
      </a:accent5>
      <a:accent6>
        <a:srgbClr val="2C75CE"/>
      </a:accent6>
      <a:hlink>
        <a:srgbClr val="6199DD"/>
      </a:hlink>
      <a:folHlink>
        <a:srgbClr val="1A3C5D"/>
      </a:folHlink>
    </a:clrScheme>
    <a:fontScheme name="LMNA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4241</TotalTime>
  <Words>114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Outfit</vt:lpstr>
      <vt:lpstr>Arial</vt:lpstr>
      <vt:lpstr>Fira Sans</vt:lpstr>
      <vt:lpstr>Roboto</vt:lpstr>
      <vt:lpstr>Consolas</vt:lpstr>
      <vt:lpstr>Figtree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 ERP Demo – O2C (Order to Cash)</dc:title>
  <dc:creator>Akash Saravanan</dc:creator>
  <cp:lastModifiedBy>Akash Saravanan</cp:lastModifiedBy>
  <cp:revision>30</cp:revision>
  <dcterms:modified xsi:type="dcterms:W3CDTF">2023-08-29T17:02:20Z</dcterms:modified>
</cp:coreProperties>
</file>