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95" r:id="rId2"/>
    <p:sldId id="289" r:id="rId3"/>
    <p:sldId id="308" r:id="rId4"/>
    <p:sldId id="309" r:id="rId5"/>
    <p:sldId id="310" r:id="rId6"/>
    <p:sldId id="294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Figtree" panose="020B0604020202020204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Outfit" panose="020B060402020202020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D23690-78A3-4497-91CB-CB1E4F17F1FE}">
          <p14:sldIdLst>
            <p14:sldId id="295"/>
            <p14:sldId id="289"/>
            <p14:sldId id="308"/>
            <p14:sldId id="309"/>
            <p14:sldId id="31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A"/>
    <a:srgbClr val="225AA0"/>
    <a:srgbClr val="16A34A"/>
    <a:srgbClr val="EAB308"/>
    <a:srgbClr val="E11D48"/>
    <a:srgbClr val="FDEDF0"/>
    <a:srgbClr val="F7C5D0"/>
    <a:srgbClr val="4E8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9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78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95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26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96c5e74a8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96c5e74a8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35B3291-C3E5-F64D-4D93-7C4128F793F2}"/>
              </a:ext>
            </a:extLst>
          </p:cNvPr>
          <p:cNvSpPr/>
          <p:nvPr userDrawn="1"/>
        </p:nvSpPr>
        <p:spPr>
          <a:xfrm>
            <a:off x="8752115" y="3588435"/>
            <a:ext cx="287383" cy="265694"/>
          </a:xfrm>
          <a:prstGeom prst="triangle">
            <a:avLst/>
          </a:prstGeom>
          <a:solidFill>
            <a:srgbClr val="16A3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A8E6C-A87B-0062-0D5B-7F1BD6E8A4EB}"/>
              </a:ext>
            </a:extLst>
          </p:cNvPr>
          <p:cNvCxnSpPr>
            <a:cxnSpLocks/>
            <a:endCxn id="2" idx="3"/>
          </p:cNvCxnSpPr>
          <p:nvPr userDrawn="1"/>
        </p:nvCxnSpPr>
        <p:spPr>
          <a:xfrm flipV="1">
            <a:off x="8895807" y="3854129"/>
            <a:ext cx="0" cy="3513323"/>
          </a:xfrm>
          <a:prstGeom prst="line">
            <a:avLst/>
          </a:prstGeom>
          <a:ln>
            <a:solidFill>
              <a:srgbClr val="16A3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8DC78B-359D-6CF2-6DDB-AEF6750EAB76}"/>
              </a:ext>
            </a:extLst>
          </p:cNvPr>
          <p:cNvCxnSpPr>
            <a:cxnSpLocks/>
          </p:cNvCxnSpPr>
          <p:nvPr userDrawn="1"/>
        </p:nvCxnSpPr>
        <p:spPr>
          <a:xfrm>
            <a:off x="-261258" y="4887727"/>
            <a:ext cx="862149" cy="0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9CD5A4-8B5B-2C2F-5E7A-B66CA9317726}"/>
              </a:ext>
            </a:extLst>
          </p:cNvPr>
          <p:cNvSpPr/>
          <p:nvPr userDrawn="1"/>
        </p:nvSpPr>
        <p:spPr>
          <a:xfrm>
            <a:off x="8588829" y="4145281"/>
            <a:ext cx="235132" cy="243840"/>
          </a:xfrm>
          <a:prstGeom prst="rect">
            <a:avLst/>
          </a:prstGeom>
          <a:solidFill>
            <a:srgbClr val="EAB3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7A057-DAB5-B65E-D823-EF5EACE29301}"/>
              </a:ext>
            </a:extLst>
          </p:cNvPr>
          <p:cNvSpPr/>
          <p:nvPr userDrawn="1"/>
        </p:nvSpPr>
        <p:spPr>
          <a:xfrm>
            <a:off x="239483" y="4362994"/>
            <a:ext cx="300445" cy="304800"/>
          </a:xfrm>
          <a:prstGeom prst="ellipse">
            <a:avLst/>
          </a:prstGeom>
          <a:solidFill>
            <a:srgbClr val="E11D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0" dirty="0">
              <a:ln>
                <a:solidFill>
                  <a:srgbClr val="E11D48"/>
                </a:solidFill>
              </a:ln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09014A-A159-9154-FDA8-E99FB1DCD44F}"/>
              </a:ext>
            </a:extLst>
          </p:cNvPr>
          <p:cNvCxnSpPr>
            <a:cxnSpLocks/>
            <a:stCxn id="10" idx="4"/>
          </p:cNvCxnSpPr>
          <p:nvPr userDrawn="1"/>
        </p:nvCxnSpPr>
        <p:spPr>
          <a:xfrm flipH="1">
            <a:off x="383175" y="4667794"/>
            <a:ext cx="6531" cy="1201782"/>
          </a:xfrm>
          <a:prstGeom prst="line">
            <a:avLst/>
          </a:prstGeom>
          <a:ln>
            <a:solidFill>
              <a:srgbClr val="E11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86349-7897-8BE8-CD38-35580C8B02B3}"/>
              </a:ext>
            </a:extLst>
          </p:cNvPr>
          <p:cNvCxnSpPr>
            <a:cxnSpLocks/>
            <a:endCxn id="9" idx="2"/>
          </p:cNvCxnSpPr>
          <p:nvPr userDrawn="1"/>
        </p:nvCxnSpPr>
        <p:spPr>
          <a:xfrm flipV="1">
            <a:off x="8706395" y="4389121"/>
            <a:ext cx="0" cy="2656114"/>
          </a:xfrm>
          <a:prstGeom prst="line">
            <a:avLst/>
          </a:prstGeom>
          <a:ln>
            <a:solidFill>
              <a:srgbClr val="EAB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9CCB71B-93FC-20AE-9F87-11DA2F904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586653" y="443538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B7387-7B96-6F7D-B55A-D348E143E5C1}"/>
              </a:ext>
            </a:extLst>
          </p:cNvPr>
          <p:cNvSpPr/>
          <p:nvPr userDrawn="1"/>
        </p:nvSpPr>
        <p:spPr>
          <a:xfrm>
            <a:off x="8469087" y="721179"/>
            <a:ext cx="235132" cy="243840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43989" y="4491406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681643" y="4266306"/>
            <a:ext cx="182881" cy="169079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861767" y="4065673"/>
            <a:ext cx="173399" cy="165546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10007" y="1047750"/>
            <a:ext cx="106680" cy="11063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770241-CAD2-DA65-6EE4-B46E37F58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743013" y="436881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61404" y="819110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8D16AD-F803-BEE9-6116-9F97FDE36ED8}"/>
              </a:ext>
            </a:extLst>
          </p:cNvPr>
          <p:cNvSpPr/>
          <p:nvPr userDrawn="1"/>
        </p:nvSpPr>
        <p:spPr>
          <a:xfrm>
            <a:off x="183175" y="4701080"/>
            <a:ext cx="192425" cy="177903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8495213" y="66773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441911" y="4155128"/>
            <a:ext cx="157411" cy="150282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43034" y="972161"/>
            <a:ext cx="147585" cy="15305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313D8-051F-D159-B4EF-9DC4F3CB5E3C}"/>
              </a:ext>
            </a:extLst>
          </p:cNvPr>
          <p:cNvSpPr/>
          <p:nvPr userDrawn="1"/>
        </p:nvSpPr>
        <p:spPr>
          <a:xfrm>
            <a:off x="183175" y="1775994"/>
            <a:ext cx="178229" cy="177903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19F73-EF21-D9A4-0059-94FCE3F2F318}"/>
              </a:ext>
            </a:extLst>
          </p:cNvPr>
          <p:cNvSpPr/>
          <p:nvPr userDrawn="1"/>
        </p:nvSpPr>
        <p:spPr>
          <a:xfrm>
            <a:off x="532939" y="1345620"/>
            <a:ext cx="208709" cy="199257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AEB1CE-6CBE-FAAB-23B3-7B96F078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6" y="970222"/>
            <a:ext cx="5152800" cy="2669400"/>
          </a:xfrm>
          <a:prstGeom prst="rect">
            <a:avLst/>
          </a:prstGeom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44297"/>
            <a:ext cx="4179600" cy="4758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5406" y="2453776"/>
            <a:ext cx="295550" cy="295550"/>
          </a:xfrm>
          <a:custGeom>
            <a:avLst/>
            <a:gdLst/>
            <a:ahLst/>
            <a:cxnLst/>
            <a:rect l="l" t="t" r="r" b="b"/>
            <a:pathLst>
              <a:path w="10826" h="10826" extrusionOk="0">
                <a:moveTo>
                  <a:pt x="5413" y="0"/>
                </a:moveTo>
                <a:cubicBezTo>
                  <a:pt x="2428" y="0"/>
                  <a:pt x="1" y="2427"/>
                  <a:pt x="1" y="5413"/>
                </a:cubicBezTo>
                <a:cubicBezTo>
                  <a:pt x="1" y="8398"/>
                  <a:pt x="2428" y="10825"/>
                  <a:pt x="5413" y="10825"/>
                </a:cubicBezTo>
                <a:cubicBezTo>
                  <a:pt x="8398" y="10825"/>
                  <a:pt x="10826" y="8398"/>
                  <a:pt x="10826" y="5413"/>
                </a:cubicBezTo>
                <a:cubicBezTo>
                  <a:pt x="10826" y="2427"/>
                  <a:pt x="8398" y="0"/>
                  <a:pt x="5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8672329" y="2800280"/>
            <a:ext cx="223177" cy="221949"/>
          </a:xfrm>
          <a:custGeom>
            <a:avLst/>
            <a:gdLst/>
            <a:ahLst/>
            <a:cxnLst/>
            <a:rect l="l" t="t" r="r" b="b"/>
            <a:pathLst>
              <a:path w="8175" h="8130" extrusionOk="0">
                <a:moveTo>
                  <a:pt x="3658" y="0"/>
                </a:moveTo>
                <a:cubicBezTo>
                  <a:pt x="3630" y="0"/>
                  <a:pt x="3601" y="4"/>
                  <a:pt x="3572" y="11"/>
                </a:cubicBezTo>
                <a:cubicBezTo>
                  <a:pt x="3321" y="39"/>
                  <a:pt x="3069" y="95"/>
                  <a:pt x="2818" y="178"/>
                </a:cubicBezTo>
                <a:cubicBezTo>
                  <a:pt x="2595" y="234"/>
                  <a:pt x="2484" y="485"/>
                  <a:pt x="2539" y="708"/>
                </a:cubicBezTo>
                <a:cubicBezTo>
                  <a:pt x="2595" y="876"/>
                  <a:pt x="2763" y="987"/>
                  <a:pt x="2958" y="987"/>
                </a:cubicBezTo>
                <a:lnTo>
                  <a:pt x="3069" y="987"/>
                </a:lnTo>
                <a:cubicBezTo>
                  <a:pt x="3265" y="904"/>
                  <a:pt x="3488" y="876"/>
                  <a:pt x="3683" y="848"/>
                </a:cubicBezTo>
                <a:cubicBezTo>
                  <a:pt x="3906" y="820"/>
                  <a:pt x="4074" y="597"/>
                  <a:pt x="4046" y="374"/>
                </a:cubicBezTo>
                <a:cubicBezTo>
                  <a:pt x="4022" y="155"/>
                  <a:pt x="3850" y="0"/>
                  <a:pt x="3658" y="0"/>
                </a:cubicBezTo>
                <a:close/>
                <a:moveTo>
                  <a:pt x="5005" y="82"/>
                </a:moveTo>
                <a:cubicBezTo>
                  <a:pt x="4812" y="82"/>
                  <a:pt x="4623" y="212"/>
                  <a:pt x="4576" y="402"/>
                </a:cubicBezTo>
                <a:cubicBezTo>
                  <a:pt x="4520" y="625"/>
                  <a:pt x="4660" y="848"/>
                  <a:pt x="4883" y="904"/>
                </a:cubicBezTo>
                <a:cubicBezTo>
                  <a:pt x="5078" y="960"/>
                  <a:pt x="5273" y="1043"/>
                  <a:pt x="5469" y="1127"/>
                </a:cubicBezTo>
                <a:cubicBezTo>
                  <a:pt x="5525" y="1155"/>
                  <a:pt x="5580" y="1155"/>
                  <a:pt x="5636" y="1155"/>
                </a:cubicBezTo>
                <a:cubicBezTo>
                  <a:pt x="5804" y="1155"/>
                  <a:pt x="5943" y="1071"/>
                  <a:pt x="6027" y="904"/>
                </a:cubicBezTo>
                <a:cubicBezTo>
                  <a:pt x="6138" y="708"/>
                  <a:pt x="6027" y="457"/>
                  <a:pt x="5831" y="346"/>
                </a:cubicBezTo>
                <a:cubicBezTo>
                  <a:pt x="5580" y="234"/>
                  <a:pt x="5357" y="150"/>
                  <a:pt x="5106" y="95"/>
                </a:cubicBezTo>
                <a:cubicBezTo>
                  <a:pt x="5073" y="86"/>
                  <a:pt x="5039" y="82"/>
                  <a:pt x="5005" y="82"/>
                </a:cubicBezTo>
                <a:close/>
                <a:moveTo>
                  <a:pt x="1739" y="814"/>
                </a:moveTo>
                <a:cubicBezTo>
                  <a:pt x="1645" y="814"/>
                  <a:pt x="1552" y="843"/>
                  <a:pt x="1479" y="904"/>
                </a:cubicBezTo>
                <a:cubicBezTo>
                  <a:pt x="1284" y="1071"/>
                  <a:pt x="1089" y="1266"/>
                  <a:pt x="921" y="1462"/>
                </a:cubicBezTo>
                <a:cubicBezTo>
                  <a:pt x="782" y="1657"/>
                  <a:pt x="810" y="1908"/>
                  <a:pt x="1005" y="2048"/>
                </a:cubicBezTo>
                <a:cubicBezTo>
                  <a:pt x="1061" y="2131"/>
                  <a:pt x="1172" y="2159"/>
                  <a:pt x="1256" y="2159"/>
                </a:cubicBezTo>
                <a:cubicBezTo>
                  <a:pt x="1395" y="2159"/>
                  <a:pt x="1507" y="2103"/>
                  <a:pt x="1591" y="1992"/>
                </a:cubicBezTo>
                <a:cubicBezTo>
                  <a:pt x="1730" y="1852"/>
                  <a:pt x="1870" y="1713"/>
                  <a:pt x="2009" y="1573"/>
                </a:cubicBezTo>
                <a:cubicBezTo>
                  <a:pt x="2205" y="1406"/>
                  <a:pt x="2232" y="1155"/>
                  <a:pt x="2065" y="960"/>
                </a:cubicBezTo>
                <a:cubicBezTo>
                  <a:pt x="1986" y="864"/>
                  <a:pt x="1862" y="814"/>
                  <a:pt x="1739" y="814"/>
                </a:cubicBezTo>
                <a:close/>
                <a:moveTo>
                  <a:pt x="6766" y="1113"/>
                </a:moveTo>
                <a:cubicBezTo>
                  <a:pt x="6661" y="1113"/>
                  <a:pt x="6557" y="1155"/>
                  <a:pt x="6473" y="1239"/>
                </a:cubicBezTo>
                <a:cubicBezTo>
                  <a:pt x="6306" y="1406"/>
                  <a:pt x="6278" y="1657"/>
                  <a:pt x="6445" y="1824"/>
                </a:cubicBezTo>
                <a:cubicBezTo>
                  <a:pt x="6585" y="1992"/>
                  <a:pt x="6724" y="2159"/>
                  <a:pt x="6808" y="2327"/>
                </a:cubicBezTo>
                <a:cubicBezTo>
                  <a:pt x="6892" y="2438"/>
                  <a:pt x="7031" y="2522"/>
                  <a:pt x="7171" y="2522"/>
                </a:cubicBezTo>
                <a:cubicBezTo>
                  <a:pt x="7254" y="2522"/>
                  <a:pt x="7338" y="2494"/>
                  <a:pt x="7422" y="2438"/>
                </a:cubicBezTo>
                <a:cubicBezTo>
                  <a:pt x="7617" y="2327"/>
                  <a:pt x="7673" y="2048"/>
                  <a:pt x="7533" y="1852"/>
                </a:cubicBezTo>
                <a:cubicBezTo>
                  <a:pt x="7394" y="1629"/>
                  <a:pt x="7254" y="1434"/>
                  <a:pt x="7059" y="1239"/>
                </a:cubicBezTo>
                <a:cubicBezTo>
                  <a:pt x="6975" y="1155"/>
                  <a:pt x="6871" y="1113"/>
                  <a:pt x="6766" y="1113"/>
                </a:cubicBezTo>
                <a:close/>
                <a:moveTo>
                  <a:pt x="612" y="2508"/>
                </a:moveTo>
                <a:cubicBezTo>
                  <a:pt x="430" y="2508"/>
                  <a:pt x="265" y="2616"/>
                  <a:pt x="196" y="2801"/>
                </a:cubicBezTo>
                <a:cubicBezTo>
                  <a:pt x="112" y="3052"/>
                  <a:pt x="56" y="3303"/>
                  <a:pt x="28" y="3554"/>
                </a:cubicBezTo>
                <a:cubicBezTo>
                  <a:pt x="1" y="3805"/>
                  <a:pt x="168" y="4001"/>
                  <a:pt x="419" y="4028"/>
                </a:cubicBezTo>
                <a:lnTo>
                  <a:pt x="447" y="4028"/>
                </a:lnTo>
                <a:cubicBezTo>
                  <a:pt x="670" y="4028"/>
                  <a:pt x="865" y="3889"/>
                  <a:pt x="893" y="3666"/>
                </a:cubicBezTo>
                <a:cubicBezTo>
                  <a:pt x="893" y="3470"/>
                  <a:pt x="949" y="3247"/>
                  <a:pt x="1005" y="3080"/>
                </a:cubicBezTo>
                <a:cubicBezTo>
                  <a:pt x="1089" y="2857"/>
                  <a:pt x="949" y="2606"/>
                  <a:pt x="726" y="2522"/>
                </a:cubicBezTo>
                <a:cubicBezTo>
                  <a:pt x="688" y="2512"/>
                  <a:pt x="649" y="2508"/>
                  <a:pt x="612" y="2508"/>
                </a:cubicBezTo>
                <a:close/>
                <a:moveTo>
                  <a:pt x="7674" y="2937"/>
                </a:moveTo>
                <a:cubicBezTo>
                  <a:pt x="7655" y="2937"/>
                  <a:pt x="7636" y="2938"/>
                  <a:pt x="7617" y="2940"/>
                </a:cubicBezTo>
                <a:cubicBezTo>
                  <a:pt x="7366" y="2996"/>
                  <a:pt x="7226" y="3219"/>
                  <a:pt x="7254" y="3443"/>
                </a:cubicBezTo>
                <a:cubicBezTo>
                  <a:pt x="7310" y="3638"/>
                  <a:pt x="7338" y="3861"/>
                  <a:pt x="7338" y="4056"/>
                </a:cubicBezTo>
                <a:cubicBezTo>
                  <a:pt x="7310" y="4112"/>
                  <a:pt x="7310" y="4168"/>
                  <a:pt x="7310" y="4224"/>
                </a:cubicBezTo>
                <a:cubicBezTo>
                  <a:pt x="7310" y="4447"/>
                  <a:pt x="7477" y="4642"/>
                  <a:pt x="7729" y="4670"/>
                </a:cubicBezTo>
                <a:lnTo>
                  <a:pt x="7756" y="4670"/>
                </a:lnTo>
                <a:cubicBezTo>
                  <a:pt x="7980" y="4670"/>
                  <a:pt x="8147" y="4475"/>
                  <a:pt x="8175" y="4252"/>
                </a:cubicBezTo>
                <a:cubicBezTo>
                  <a:pt x="8175" y="4196"/>
                  <a:pt x="8175" y="4112"/>
                  <a:pt x="8175" y="4056"/>
                </a:cubicBezTo>
                <a:cubicBezTo>
                  <a:pt x="8175" y="3805"/>
                  <a:pt x="8147" y="3526"/>
                  <a:pt x="8091" y="3275"/>
                </a:cubicBezTo>
                <a:cubicBezTo>
                  <a:pt x="8066" y="3071"/>
                  <a:pt x="7877" y="2937"/>
                  <a:pt x="7674" y="2937"/>
                </a:cubicBezTo>
                <a:close/>
                <a:moveTo>
                  <a:pt x="546" y="4546"/>
                </a:moveTo>
                <a:cubicBezTo>
                  <a:pt x="514" y="4546"/>
                  <a:pt x="480" y="4550"/>
                  <a:pt x="447" y="4559"/>
                </a:cubicBezTo>
                <a:cubicBezTo>
                  <a:pt x="224" y="4642"/>
                  <a:pt x="84" y="4865"/>
                  <a:pt x="140" y="5089"/>
                </a:cubicBezTo>
                <a:cubicBezTo>
                  <a:pt x="196" y="5340"/>
                  <a:pt x="307" y="5591"/>
                  <a:pt x="419" y="5814"/>
                </a:cubicBezTo>
                <a:cubicBezTo>
                  <a:pt x="475" y="5981"/>
                  <a:pt x="642" y="6065"/>
                  <a:pt x="782" y="6065"/>
                </a:cubicBezTo>
                <a:cubicBezTo>
                  <a:pt x="865" y="6065"/>
                  <a:pt x="921" y="6037"/>
                  <a:pt x="977" y="6009"/>
                </a:cubicBezTo>
                <a:cubicBezTo>
                  <a:pt x="1200" y="5926"/>
                  <a:pt x="1284" y="5647"/>
                  <a:pt x="1172" y="5451"/>
                </a:cubicBezTo>
                <a:cubicBezTo>
                  <a:pt x="1089" y="5256"/>
                  <a:pt x="1005" y="5061"/>
                  <a:pt x="977" y="4865"/>
                </a:cubicBezTo>
                <a:cubicBezTo>
                  <a:pt x="906" y="4676"/>
                  <a:pt x="734" y="4546"/>
                  <a:pt x="546" y="4546"/>
                </a:cubicBezTo>
                <a:close/>
                <a:moveTo>
                  <a:pt x="7432" y="5140"/>
                </a:moveTo>
                <a:cubicBezTo>
                  <a:pt x="7275" y="5140"/>
                  <a:pt x="7114" y="5229"/>
                  <a:pt x="7031" y="5395"/>
                </a:cubicBezTo>
                <a:cubicBezTo>
                  <a:pt x="6947" y="5591"/>
                  <a:pt x="6836" y="5758"/>
                  <a:pt x="6724" y="5926"/>
                </a:cubicBezTo>
                <a:cubicBezTo>
                  <a:pt x="6585" y="6121"/>
                  <a:pt x="6641" y="6372"/>
                  <a:pt x="6836" y="6511"/>
                </a:cubicBezTo>
                <a:cubicBezTo>
                  <a:pt x="6892" y="6567"/>
                  <a:pt x="6975" y="6595"/>
                  <a:pt x="7087" y="6595"/>
                </a:cubicBezTo>
                <a:cubicBezTo>
                  <a:pt x="7198" y="6595"/>
                  <a:pt x="7338" y="6539"/>
                  <a:pt x="7422" y="6428"/>
                </a:cubicBezTo>
                <a:cubicBezTo>
                  <a:pt x="7561" y="6205"/>
                  <a:pt x="7701" y="5981"/>
                  <a:pt x="7812" y="5758"/>
                </a:cubicBezTo>
                <a:cubicBezTo>
                  <a:pt x="7896" y="5535"/>
                  <a:pt x="7812" y="5284"/>
                  <a:pt x="7589" y="5172"/>
                </a:cubicBezTo>
                <a:cubicBezTo>
                  <a:pt x="7539" y="5151"/>
                  <a:pt x="7486" y="5140"/>
                  <a:pt x="7432" y="5140"/>
                </a:cubicBezTo>
                <a:close/>
                <a:moveTo>
                  <a:pt x="1604" y="6305"/>
                </a:moveTo>
                <a:cubicBezTo>
                  <a:pt x="1488" y="6305"/>
                  <a:pt x="1371" y="6354"/>
                  <a:pt x="1284" y="6456"/>
                </a:cubicBezTo>
                <a:cubicBezTo>
                  <a:pt x="1144" y="6623"/>
                  <a:pt x="1144" y="6902"/>
                  <a:pt x="1312" y="7042"/>
                </a:cubicBezTo>
                <a:cubicBezTo>
                  <a:pt x="1507" y="7237"/>
                  <a:pt x="1702" y="7376"/>
                  <a:pt x="1926" y="7516"/>
                </a:cubicBezTo>
                <a:cubicBezTo>
                  <a:pt x="2009" y="7572"/>
                  <a:pt x="2065" y="7572"/>
                  <a:pt x="2149" y="7572"/>
                </a:cubicBezTo>
                <a:cubicBezTo>
                  <a:pt x="2288" y="7572"/>
                  <a:pt x="2428" y="7516"/>
                  <a:pt x="2511" y="7376"/>
                </a:cubicBezTo>
                <a:cubicBezTo>
                  <a:pt x="2651" y="7181"/>
                  <a:pt x="2567" y="6930"/>
                  <a:pt x="2372" y="6790"/>
                </a:cubicBezTo>
                <a:cubicBezTo>
                  <a:pt x="2205" y="6679"/>
                  <a:pt x="2037" y="6567"/>
                  <a:pt x="1898" y="6428"/>
                </a:cubicBezTo>
                <a:cubicBezTo>
                  <a:pt x="1817" y="6347"/>
                  <a:pt x="1711" y="6305"/>
                  <a:pt x="1604" y="6305"/>
                </a:cubicBezTo>
                <a:close/>
                <a:moveTo>
                  <a:pt x="6088" y="6686"/>
                </a:moveTo>
                <a:cubicBezTo>
                  <a:pt x="6010" y="6686"/>
                  <a:pt x="5931" y="6711"/>
                  <a:pt x="5859" y="6763"/>
                </a:cubicBezTo>
                <a:cubicBezTo>
                  <a:pt x="5692" y="6874"/>
                  <a:pt x="5497" y="6958"/>
                  <a:pt x="5301" y="7042"/>
                </a:cubicBezTo>
                <a:cubicBezTo>
                  <a:pt x="5106" y="7125"/>
                  <a:pt x="4994" y="7376"/>
                  <a:pt x="5078" y="7600"/>
                </a:cubicBezTo>
                <a:cubicBezTo>
                  <a:pt x="5134" y="7767"/>
                  <a:pt x="5301" y="7879"/>
                  <a:pt x="5469" y="7879"/>
                </a:cubicBezTo>
                <a:cubicBezTo>
                  <a:pt x="5525" y="7879"/>
                  <a:pt x="5580" y="7851"/>
                  <a:pt x="5636" y="7823"/>
                </a:cubicBezTo>
                <a:cubicBezTo>
                  <a:pt x="5859" y="7739"/>
                  <a:pt x="6110" y="7627"/>
                  <a:pt x="6306" y="7488"/>
                </a:cubicBezTo>
                <a:cubicBezTo>
                  <a:pt x="6501" y="7348"/>
                  <a:pt x="6557" y="7097"/>
                  <a:pt x="6445" y="6902"/>
                </a:cubicBezTo>
                <a:cubicBezTo>
                  <a:pt x="6357" y="6761"/>
                  <a:pt x="6224" y="6686"/>
                  <a:pt x="6088" y="6686"/>
                </a:cubicBezTo>
                <a:close/>
                <a:moveTo>
                  <a:pt x="3428" y="7226"/>
                </a:moveTo>
                <a:cubicBezTo>
                  <a:pt x="3237" y="7226"/>
                  <a:pt x="3062" y="7378"/>
                  <a:pt x="3014" y="7572"/>
                </a:cubicBezTo>
                <a:cubicBezTo>
                  <a:pt x="2986" y="7795"/>
                  <a:pt x="3125" y="8018"/>
                  <a:pt x="3348" y="8074"/>
                </a:cubicBezTo>
                <a:cubicBezTo>
                  <a:pt x="3600" y="8102"/>
                  <a:pt x="3851" y="8130"/>
                  <a:pt x="4130" y="8130"/>
                </a:cubicBezTo>
                <a:cubicBezTo>
                  <a:pt x="4353" y="8130"/>
                  <a:pt x="4520" y="7934"/>
                  <a:pt x="4520" y="7711"/>
                </a:cubicBezTo>
                <a:cubicBezTo>
                  <a:pt x="4520" y="7488"/>
                  <a:pt x="4325" y="7293"/>
                  <a:pt x="4102" y="7293"/>
                </a:cubicBezTo>
                <a:cubicBezTo>
                  <a:pt x="3906" y="7293"/>
                  <a:pt x="3711" y="7265"/>
                  <a:pt x="3516" y="7237"/>
                </a:cubicBezTo>
                <a:cubicBezTo>
                  <a:pt x="3486" y="7229"/>
                  <a:pt x="3457" y="7226"/>
                  <a:pt x="3428" y="7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8337194" y="2134994"/>
            <a:ext cx="187415" cy="449030"/>
            <a:chOff x="6425819" y="2473772"/>
            <a:chExt cx="187414" cy="449030"/>
          </a:xfrm>
        </p:grpSpPr>
        <p:sp>
          <p:nvSpPr>
            <p:cNvPr id="14" name="Google Shape;14;p2"/>
            <p:cNvSpPr/>
            <p:nvPr/>
          </p:nvSpPr>
          <p:spPr>
            <a:xfrm>
              <a:off x="6507337" y="2484091"/>
              <a:ext cx="105897" cy="438711"/>
            </a:xfrm>
            <a:custGeom>
              <a:avLst/>
              <a:gdLst/>
              <a:ahLst/>
              <a:cxnLst/>
              <a:rect l="l" t="t" r="r" b="b"/>
              <a:pathLst>
                <a:path w="3879" h="16070" extrusionOk="0">
                  <a:moveTo>
                    <a:pt x="419" y="0"/>
                  </a:moveTo>
                  <a:cubicBezTo>
                    <a:pt x="168" y="0"/>
                    <a:pt x="0" y="195"/>
                    <a:pt x="0" y="419"/>
                  </a:cubicBezTo>
                  <a:lnTo>
                    <a:pt x="0" y="1116"/>
                  </a:lnTo>
                  <a:cubicBezTo>
                    <a:pt x="0" y="1367"/>
                    <a:pt x="168" y="1562"/>
                    <a:pt x="419" y="1562"/>
                  </a:cubicBezTo>
                  <a:cubicBezTo>
                    <a:pt x="530" y="1562"/>
                    <a:pt x="642" y="1507"/>
                    <a:pt x="726" y="1423"/>
                  </a:cubicBezTo>
                  <a:lnTo>
                    <a:pt x="921" y="1730"/>
                  </a:lnTo>
                  <a:cubicBezTo>
                    <a:pt x="977" y="1841"/>
                    <a:pt x="1144" y="1925"/>
                    <a:pt x="1283" y="1925"/>
                  </a:cubicBezTo>
                  <a:cubicBezTo>
                    <a:pt x="1339" y="1925"/>
                    <a:pt x="1423" y="1897"/>
                    <a:pt x="1507" y="1869"/>
                  </a:cubicBezTo>
                  <a:cubicBezTo>
                    <a:pt x="1702" y="1758"/>
                    <a:pt x="1758" y="1479"/>
                    <a:pt x="1646" y="1283"/>
                  </a:cubicBezTo>
                  <a:lnTo>
                    <a:pt x="1283" y="698"/>
                  </a:lnTo>
                  <a:cubicBezTo>
                    <a:pt x="1217" y="565"/>
                    <a:pt x="1081" y="485"/>
                    <a:pt x="944" y="485"/>
                  </a:cubicBezTo>
                  <a:cubicBezTo>
                    <a:pt x="908" y="485"/>
                    <a:pt x="872" y="491"/>
                    <a:pt x="837" y="502"/>
                  </a:cubicBezTo>
                  <a:lnTo>
                    <a:pt x="837" y="419"/>
                  </a:lnTo>
                  <a:cubicBezTo>
                    <a:pt x="837" y="195"/>
                    <a:pt x="642" y="0"/>
                    <a:pt x="419" y="0"/>
                  </a:cubicBezTo>
                  <a:close/>
                  <a:moveTo>
                    <a:pt x="419" y="2093"/>
                  </a:moveTo>
                  <a:cubicBezTo>
                    <a:pt x="168" y="2093"/>
                    <a:pt x="0" y="2260"/>
                    <a:pt x="0" y="2511"/>
                  </a:cubicBezTo>
                  <a:lnTo>
                    <a:pt x="0" y="3209"/>
                  </a:lnTo>
                  <a:cubicBezTo>
                    <a:pt x="0" y="3432"/>
                    <a:pt x="168" y="3627"/>
                    <a:pt x="419" y="3627"/>
                  </a:cubicBezTo>
                  <a:cubicBezTo>
                    <a:pt x="642" y="3627"/>
                    <a:pt x="837" y="3432"/>
                    <a:pt x="837" y="3209"/>
                  </a:cubicBezTo>
                  <a:lnTo>
                    <a:pt x="837" y="2511"/>
                  </a:lnTo>
                  <a:cubicBezTo>
                    <a:pt x="837" y="2260"/>
                    <a:pt x="642" y="2093"/>
                    <a:pt x="419" y="2093"/>
                  </a:cubicBezTo>
                  <a:close/>
                  <a:moveTo>
                    <a:pt x="1972" y="2260"/>
                  </a:moveTo>
                  <a:cubicBezTo>
                    <a:pt x="1897" y="2260"/>
                    <a:pt x="1823" y="2279"/>
                    <a:pt x="1758" y="2316"/>
                  </a:cubicBezTo>
                  <a:cubicBezTo>
                    <a:pt x="1562" y="2455"/>
                    <a:pt x="1507" y="2706"/>
                    <a:pt x="1618" y="2902"/>
                  </a:cubicBezTo>
                  <a:lnTo>
                    <a:pt x="1953" y="3515"/>
                  </a:lnTo>
                  <a:cubicBezTo>
                    <a:pt x="2037" y="3627"/>
                    <a:pt x="2176" y="3711"/>
                    <a:pt x="2344" y="3711"/>
                  </a:cubicBezTo>
                  <a:cubicBezTo>
                    <a:pt x="2399" y="3711"/>
                    <a:pt x="2483" y="3683"/>
                    <a:pt x="2539" y="3655"/>
                  </a:cubicBezTo>
                  <a:cubicBezTo>
                    <a:pt x="2762" y="3543"/>
                    <a:pt x="2818" y="3264"/>
                    <a:pt x="2706" y="3069"/>
                  </a:cubicBezTo>
                  <a:lnTo>
                    <a:pt x="2344" y="2483"/>
                  </a:lnTo>
                  <a:cubicBezTo>
                    <a:pt x="2269" y="2334"/>
                    <a:pt x="2120" y="2260"/>
                    <a:pt x="1972" y="2260"/>
                  </a:cubicBezTo>
                  <a:close/>
                  <a:moveTo>
                    <a:pt x="3032" y="4045"/>
                  </a:moveTo>
                  <a:cubicBezTo>
                    <a:pt x="2957" y="4045"/>
                    <a:pt x="2883" y="4064"/>
                    <a:pt x="2818" y="4101"/>
                  </a:cubicBezTo>
                  <a:cubicBezTo>
                    <a:pt x="2623" y="4241"/>
                    <a:pt x="2539" y="4492"/>
                    <a:pt x="2678" y="4687"/>
                  </a:cubicBezTo>
                  <a:lnTo>
                    <a:pt x="3013" y="5273"/>
                  </a:lnTo>
                  <a:cubicBezTo>
                    <a:pt x="3097" y="5413"/>
                    <a:pt x="3236" y="5496"/>
                    <a:pt x="3404" y="5496"/>
                  </a:cubicBezTo>
                  <a:cubicBezTo>
                    <a:pt x="3460" y="5496"/>
                    <a:pt x="3543" y="5468"/>
                    <a:pt x="3599" y="5440"/>
                  </a:cubicBezTo>
                  <a:cubicBezTo>
                    <a:pt x="3822" y="5329"/>
                    <a:pt x="3878" y="5050"/>
                    <a:pt x="3767" y="4855"/>
                  </a:cubicBezTo>
                  <a:lnTo>
                    <a:pt x="3404" y="4269"/>
                  </a:lnTo>
                  <a:cubicBezTo>
                    <a:pt x="3329" y="4120"/>
                    <a:pt x="3181" y="4045"/>
                    <a:pt x="3032" y="4045"/>
                  </a:cubicBezTo>
                  <a:close/>
                  <a:moveTo>
                    <a:pt x="419" y="4157"/>
                  </a:moveTo>
                  <a:cubicBezTo>
                    <a:pt x="168" y="4157"/>
                    <a:pt x="0" y="4352"/>
                    <a:pt x="0" y="4576"/>
                  </a:cubicBezTo>
                  <a:lnTo>
                    <a:pt x="0" y="5273"/>
                  </a:lnTo>
                  <a:cubicBezTo>
                    <a:pt x="0" y="5496"/>
                    <a:pt x="168" y="5692"/>
                    <a:pt x="419" y="5692"/>
                  </a:cubicBezTo>
                  <a:cubicBezTo>
                    <a:pt x="642" y="5692"/>
                    <a:pt x="837" y="5496"/>
                    <a:pt x="837" y="5273"/>
                  </a:cubicBezTo>
                  <a:lnTo>
                    <a:pt x="837" y="4576"/>
                  </a:lnTo>
                  <a:cubicBezTo>
                    <a:pt x="837" y="4352"/>
                    <a:pt x="642" y="4157"/>
                    <a:pt x="419" y="4157"/>
                  </a:cubicBezTo>
                  <a:close/>
                  <a:moveTo>
                    <a:pt x="419" y="6222"/>
                  </a:moveTo>
                  <a:cubicBezTo>
                    <a:pt x="168" y="6222"/>
                    <a:pt x="0" y="6417"/>
                    <a:pt x="0" y="6640"/>
                  </a:cubicBezTo>
                  <a:lnTo>
                    <a:pt x="0" y="7338"/>
                  </a:lnTo>
                  <a:cubicBezTo>
                    <a:pt x="0" y="7589"/>
                    <a:pt x="168" y="7784"/>
                    <a:pt x="419" y="7784"/>
                  </a:cubicBezTo>
                  <a:cubicBezTo>
                    <a:pt x="642" y="7784"/>
                    <a:pt x="837" y="7589"/>
                    <a:pt x="837" y="7338"/>
                  </a:cubicBezTo>
                  <a:lnTo>
                    <a:pt x="837" y="6640"/>
                  </a:lnTo>
                  <a:cubicBezTo>
                    <a:pt x="837" y="6417"/>
                    <a:pt x="642" y="6222"/>
                    <a:pt x="419" y="6222"/>
                  </a:cubicBezTo>
                  <a:close/>
                  <a:moveTo>
                    <a:pt x="419" y="8314"/>
                  </a:moveTo>
                  <a:cubicBezTo>
                    <a:pt x="168" y="8314"/>
                    <a:pt x="0" y="8481"/>
                    <a:pt x="0" y="8733"/>
                  </a:cubicBezTo>
                  <a:lnTo>
                    <a:pt x="0" y="9430"/>
                  </a:lnTo>
                  <a:cubicBezTo>
                    <a:pt x="0" y="9653"/>
                    <a:pt x="168" y="9848"/>
                    <a:pt x="419" y="9848"/>
                  </a:cubicBezTo>
                  <a:cubicBezTo>
                    <a:pt x="642" y="9848"/>
                    <a:pt x="837" y="9653"/>
                    <a:pt x="837" y="9430"/>
                  </a:cubicBezTo>
                  <a:lnTo>
                    <a:pt x="837" y="8733"/>
                  </a:lnTo>
                  <a:cubicBezTo>
                    <a:pt x="837" y="8481"/>
                    <a:pt x="642" y="8314"/>
                    <a:pt x="419" y="8314"/>
                  </a:cubicBezTo>
                  <a:close/>
                  <a:moveTo>
                    <a:pt x="419" y="10379"/>
                  </a:moveTo>
                  <a:cubicBezTo>
                    <a:pt x="168" y="10379"/>
                    <a:pt x="0" y="10574"/>
                    <a:pt x="0" y="10797"/>
                  </a:cubicBezTo>
                  <a:lnTo>
                    <a:pt x="0" y="11495"/>
                  </a:lnTo>
                  <a:cubicBezTo>
                    <a:pt x="0" y="11718"/>
                    <a:pt x="168" y="11913"/>
                    <a:pt x="419" y="11913"/>
                  </a:cubicBezTo>
                  <a:cubicBezTo>
                    <a:pt x="642" y="11913"/>
                    <a:pt x="837" y="11718"/>
                    <a:pt x="837" y="11495"/>
                  </a:cubicBezTo>
                  <a:lnTo>
                    <a:pt x="837" y="10797"/>
                  </a:lnTo>
                  <a:cubicBezTo>
                    <a:pt x="837" y="10574"/>
                    <a:pt x="642" y="10379"/>
                    <a:pt x="419" y="10379"/>
                  </a:cubicBezTo>
                  <a:close/>
                  <a:moveTo>
                    <a:pt x="419" y="12443"/>
                  </a:moveTo>
                  <a:cubicBezTo>
                    <a:pt x="168" y="12443"/>
                    <a:pt x="0" y="12638"/>
                    <a:pt x="0" y="12862"/>
                  </a:cubicBezTo>
                  <a:lnTo>
                    <a:pt x="0" y="13559"/>
                  </a:lnTo>
                  <a:cubicBezTo>
                    <a:pt x="0" y="13810"/>
                    <a:pt x="168" y="14005"/>
                    <a:pt x="419" y="14005"/>
                  </a:cubicBezTo>
                  <a:cubicBezTo>
                    <a:pt x="642" y="14005"/>
                    <a:pt x="837" y="13810"/>
                    <a:pt x="837" y="13559"/>
                  </a:cubicBezTo>
                  <a:lnTo>
                    <a:pt x="837" y="12862"/>
                  </a:lnTo>
                  <a:cubicBezTo>
                    <a:pt x="837" y="12638"/>
                    <a:pt x="642" y="12443"/>
                    <a:pt x="419" y="12443"/>
                  </a:cubicBezTo>
                  <a:close/>
                  <a:moveTo>
                    <a:pt x="419" y="14536"/>
                  </a:moveTo>
                  <a:cubicBezTo>
                    <a:pt x="168" y="14536"/>
                    <a:pt x="0" y="14703"/>
                    <a:pt x="0" y="14954"/>
                  </a:cubicBezTo>
                  <a:lnTo>
                    <a:pt x="0" y="15651"/>
                  </a:lnTo>
                  <a:cubicBezTo>
                    <a:pt x="0" y="15875"/>
                    <a:pt x="168" y="16070"/>
                    <a:pt x="419" y="16070"/>
                  </a:cubicBezTo>
                  <a:cubicBezTo>
                    <a:pt x="642" y="16070"/>
                    <a:pt x="837" y="15875"/>
                    <a:pt x="837" y="15651"/>
                  </a:cubicBezTo>
                  <a:lnTo>
                    <a:pt x="837" y="14954"/>
                  </a:lnTo>
                  <a:cubicBezTo>
                    <a:pt x="837" y="14703"/>
                    <a:pt x="642" y="14536"/>
                    <a:pt x="41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25819" y="2473772"/>
              <a:ext cx="105897" cy="129156"/>
            </a:xfrm>
            <a:custGeom>
              <a:avLst/>
              <a:gdLst/>
              <a:ahLst/>
              <a:cxnLst/>
              <a:rect l="l" t="t" r="r" b="b"/>
              <a:pathLst>
                <a:path w="3879" h="4731" extrusionOk="0">
                  <a:moveTo>
                    <a:pt x="3402" y="0"/>
                  </a:moveTo>
                  <a:cubicBezTo>
                    <a:pt x="3275" y="0"/>
                    <a:pt x="3153" y="67"/>
                    <a:pt x="3070" y="183"/>
                  </a:cubicBezTo>
                  <a:lnTo>
                    <a:pt x="2651" y="713"/>
                  </a:lnTo>
                  <a:cubicBezTo>
                    <a:pt x="2512" y="908"/>
                    <a:pt x="2540" y="1187"/>
                    <a:pt x="2735" y="1327"/>
                  </a:cubicBezTo>
                  <a:cubicBezTo>
                    <a:pt x="2791" y="1382"/>
                    <a:pt x="2902" y="1410"/>
                    <a:pt x="2986" y="1410"/>
                  </a:cubicBezTo>
                  <a:cubicBezTo>
                    <a:pt x="3126" y="1410"/>
                    <a:pt x="3237" y="1355"/>
                    <a:pt x="3321" y="1243"/>
                  </a:cubicBezTo>
                  <a:lnTo>
                    <a:pt x="3739" y="685"/>
                  </a:lnTo>
                  <a:cubicBezTo>
                    <a:pt x="3879" y="490"/>
                    <a:pt x="3851" y="239"/>
                    <a:pt x="3656" y="99"/>
                  </a:cubicBezTo>
                  <a:cubicBezTo>
                    <a:pt x="3576" y="31"/>
                    <a:pt x="3488" y="0"/>
                    <a:pt x="3402" y="0"/>
                  </a:cubicBezTo>
                  <a:close/>
                  <a:moveTo>
                    <a:pt x="2151" y="1658"/>
                  </a:moveTo>
                  <a:cubicBezTo>
                    <a:pt x="2025" y="1658"/>
                    <a:pt x="1896" y="1715"/>
                    <a:pt x="1814" y="1829"/>
                  </a:cubicBezTo>
                  <a:lnTo>
                    <a:pt x="1396" y="2387"/>
                  </a:lnTo>
                  <a:cubicBezTo>
                    <a:pt x="1256" y="2582"/>
                    <a:pt x="1284" y="2833"/>
                    <a:pt x="1480" y="2973"/>
                  </a:cubicBezTo>
                  <a:cubicBezTo>
                    <a:pt x="1563" y="3029"/>
                    <a:pt x="1647" y="3056"/>
                    <a:pt x="1731" y="3056"/>
                  </a:cubicBezTo>
                  <a:cubicBezTo>
                    <a:pt x="1870" y="3056"/>
                    <a:pt x="1982" y="3001"/>
                    <a:pt x="2065" y="2889"/>
                  </a:cubicBezTo>
                  <a:lnTo>
                    <a:pt x="2484" y="2331"/>
                  </a:lnTo>
                  <a:cubicBezTo>
                    <a:pt x="2623" y="2164"/>
                    <a:pt x="2596" y="1885"/>
                    <a:pt x="2400" y="1745"/>
                  </a:cubicBezTo>
                  <a:cubicBezTo>
                    <a:pt x="2331" y="1687"/>
                    <a:pt x="2241" y="1658"/>
                    <a:pt x="2151" y="1658"/>
                  </a:cubicBezTo>
                  <a:close/>
                  <a:moveTo>
                    <a:pt x="919" y="3312"/>
                  </a:moveTo>
                  <a:cubicBezTo>
                    <a:pt x="781" y="3312"/>
                    <a:pt x="644" y="3373"/>
                    <a:pt x="559" y="3475"/>
                  </a:cubicBezTo>
                  <a:lnTo>
                    <a:pt x="140" y="4033"/>
                  </a:lnTo>
                  <a:cubicBezTo>
                    <a:pt x="1" y="4228"/>
                    <a:pt x="57" y="4507"/>
                    <a:pt x="224" y="4647"/>
                  </a:cubicBezTo>
                  <a:cubicBezTo>
                    <a:pt x="308" y="4702"/>
                    <a:pt x="392" y="4730"/>
                    <a:pt x="503" y="4730"/>
                  </a:cubicBezTo>
                  <a:cubicBezTo>
                    <a:pt x="615" y="4730"/>
                    <a:pt x="754" y="4675"/>
                    <a:pt x="838" y="4563"/>
                  </a:cubicBezTo>
                  <a:lnTo>
                    <a:pt x="1256" y="4005"/>
                  </a:lnTo>
                  <a:cubicBezTo>
                    <a:pt x="1396" y="3810"/>
                    <a:pt x="1340" y="3531"/>
                    <a:pt x="1173" y="3391"/>
                  </a:cubicBezTo>
                  <a:cubicBezTo>
                    <a:pt x="1097" y="3337"/>
                    <a:pt x="1008" y="3312"/>
                    <a:pt x="919" y="3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220294" y="3510545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44673" y="3411446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92759" y="2394849"/>
            <a:ext cx="156183" cy="376740"/>
            <a:chOff x="4261229" y="284749"/>
            <a:chExt cx="156183" cy="376740"/>
          </a:xfrm>
        </p:grpSpPr>
        <p:sp>
          <p:nvSpPr>
            <p:cNvPr id="19" name="Google Shape;19;p2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 rot="5400000">
            <a:off x="713214" y="231795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 rot="5400000">
            <a:off x="865207" y="256515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 rot="5400000">
            <a:off x="8107714" y="4420092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09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4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5444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78331" y="4142454"/>
            <a:ext cx="295550" cy="295550"/>
          </a:xfrm>
          <a:custGeom>
            <a:avLst/>
            <a:gdLst/>
            <a:ahLst/>
            <a:cxnLst/>
            <a:rect l="l" t="t" r="r" b="b"/>
            <a:pathLst>
              <a:path w="10826" h="10826" extrusionOk="0">
                <a:moveTo>
                  <a:pt x="5413" y="0"/>
                </a:moveTo>
                <a:cubicBezTo>
                  <a:pt x="2428" y="0"/>
                  <a:pt x="1" y="2427"/>
                  <a:pt x="1" y="5413"/>
                </a:cubicBezTo>
                <a:cubicBezTo>
                  <a:pt x="1" y="8398"/>
                  <a:pt x="2428" y="10825"/>
                  <a:pt x="5413" y="10825"/>
                </a:cubicBezTo>
                <a:cubicBezTo>
                  <a:pt x="8398" y="10825"/>
                  <a:pt x="10826" y="8398"/>
                  <a:pt x="10826" y="5413"/>
                </a:cubicBezTo>
                <a:cubicBezTo>
                  <a:pt x="10826" y="2427"/>
                  <a:pt x="8398" y="0"/>
                  <a:pt x="5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330119" y="3823672"/>
            <a:ext cx="187414" cy="449030"/>
            <a:chOff x="6425819" y="2473772"/>
            <a:chExt cx="187414" cy="449030"/>
          </a:xfrm>
        </p:grpSpPr>
        <p:sp>
          <p:nvSpPr>
            <p:cNvPr id="141" name="Google Shape;141;p15"/>
            <p:cNvSpPr/>
            <p:nvPr/>
          </p:nvSpPr>
          <p:spPr>
            <a:xfrm>
              <a:off x="6507337" y="2484091"/>
              <a:ext cx="105897" cy="438711"/>
            </a:xfrm>
            <a:custGeom>
              <a:avLst/>
              <a:gdLst/>
              <a:ahLst/>
              <a:cxnLst/>
              <a:rect l="l" t="t" r="r" b="b"/>
              <a:pathLst>
                <a:path w="3879" h="16070" extrusionOk="0">
                  <a:moveTo>
                    <a:pt x="419" y="0"/>
                  </a:moveTo>
                  <a:cubicBezTo>
                    <a:pt x="168" y="0"/>
                    <a:pt x="0" y="195"/>
                    <a:pt x="0" y="419"/>
                  </a:cubicBezTo>
                  <a:lnTo>
                    <a:pt x="0" y="1116"/>
                  </a:lnTo>
                  <a:cubicBezTo>
                    <a:pt x="0" y="1367"/>
                    <a:pt x="168" y="1562"/>
                    <a:pt x="419" y="1562"/>
                  </a:cubicBezTo>
                  <a:cubicBezTo>
                    <a:pt x="530" y="1562"/>
                    <a:pt x="642" y="1507"/>
                    <a:pt x="726" y="1423"/>
                  </a:cubicBezTo>
                  <a:lnTo>
                    <a:pt x="921" y="1730"/>
                  </a:lnTo>
                  <a:cubicBezTo>
                    <a:pt x="977" y="1841"/>
                    <a:pt x="1144" y="1925"/>
                    <a:pt x="1283" y="1925"/>
                  </a:cubicBezTo>
                  <a:cubicBezTo>
                    <a:pt x="1339" y="1925"/>
                    <a:pt x="1423" y="1897"/>
                    <a:pt x="1507" y="1869"/>
                  </a:cubicBezTo>
                  <a:cubicBezTo>
                    <a:pt x="1702" y="1758"/>
                    <a:pt x="1758" y="1479"/>
                    <a:pt x="1646" y="1283"/>
                  </a:cubicBezTo>
                  <a:lnTo>
                    <a:pt x="1283" y="698"/>
                  </a:lnTo>
                  <a:cubicBezTo>
                    <a:pt x="1217" y="565"/>
                    <a:pt x="1081" y="485"/>
                    <a:pt x="944" y="485"/>
                  </a:cubicBezTo>
                  <a:cubicBezTo>
                    <a:pt x="908" y="485"/>
                    <a:pt x="872" y="491"/>
                    <a:pt x="837" y="502"/>
                  </a:cubicBezTo>
                  <a:lnTo>
                    <a:pt x="837" y="419"/>
                  </a:lnTo>
                  <a:cubicBezTo>
                    <a:pt x="837" y="195"/>
                    <a:pt x="642" y="0"/>
                    <a:pt x="419" y="0"/>
                  </a:cubicBezTo>
                  <a:close/>
                  <a:moveTo>
                    <a:pt x="419" y="2093"/>
                  </a:moveTo>
                  <a:cubicBezTo>
                    <a:pt x="168" y="2093"/>
                    <a:pt x="0" y="2260"/>
                    <a:pt x="0" y="2511"/>
                  </a:cubicBezTo>
                  <a:lnTo>
                    <a:pt x="0" y="3209"/>
                  </a:lnTo>
                  <a:cubicBezTo>
                    <a:pt x="0" y="3432"/>
                    <a:pt x="168" y="3627"/>
                    <a:pt x="419" y="3627"/>
                  </a:cubicBezTo>
                  <a:cubicBezTo>
                    <a:pt x="642" y="3627"/>
                    <a:pt x="837" y="3432"/>
                    <a:pt x="837" y="3209"/>
                  </a:cubicBezTo>
                  <a:lnTo>
                    <a:pt x="837" y="2511"/>
                  </a:lnTo>
                  <a:cubicBezTo>
                    <a:pt x="837" y="2260"/>
                    <a:pt x="642" y="2093"/>
                    <a:pt x="419" y="2093"/>
                  </a:cubicBezTo>
                  <a:close/>
                  <a:moveTo>
                    <a:pt x="1972" y="2260"/>
                  </a:moveTo>
                  <a:cubicBezTo>
                    <a:pt x="1897" y="2260"/>
                    <a:pt x="1823" y="2279"/>
                    <a:pt x="1758" y="2316"/>
                  </a:cubicBezTo>
                  <a:cubicBezTo>
                    <a:pt x="1562" y="2455"/>
                    <a:pt x="1507" y="2706"/>
                    <a:pt x="1618" y="2902"/>
                  </a:cubicBezTo>
                  <a:lnTo>
                    <a:pt x="1953" y="3515"/>
                  </a:lnTo>
                  <a:cubicBezTo>
                    <a:pt x="2037" y="3627"/>
                    <a:pt x="2176" y="3711"/>
                    <a:pt x="2344" y="3711"/>
                  </a:cubicBezTo>
                  <a:cubicBezTo>
                    <a:pt x="2399" y="3711"/>
                    <a:pt x="2483" y="3683"/>
                    <a:pt x="2539" y="3655"/>
                  </a:cubicBezTo>
                  <a:cubicBezTo>
                    <a:pt x="2762" y="3543"/>
                    <a:pt x="2818" y="3264"/>
                    <a:pt x="2706" y="3069"/>
                  </a:cubicBezTo>
                  <a:lnTo>
                    <a:pt x="2344" y="2483"/>
                  </a:lnTo>
                  <a:cubicBezTo>
                    <a:pt x="2269" y="2334"/>
                    <a:pt x="2120" y="2260"/>
                    <a:pt x="1972" y="2260"/>
                  </a:cubicBezTo>
                  <a:close/>
                  <a:moveTo>
                    <a:pt x="3032" y="4045"/>
                  </a:moveTo>
                  <a:cubicBezTo>
                    <a:pt x="2957" y="4045"/>
                    <a:pt x="2883" y="4064"/>
                    <a:pt x="2818" y="4101"/>
                  </a:cubicBezTo>
                  <a:cubicBezTo>
                    <a:pt x="2623" y="4241"/>
                    <a:pt x="2539" y="4492"/>
                    <a:pt x="2678" y="4687"/>
                  </a:cubicBezTo>
                  <a:lnTo>
                    <a:pt x="3013" y="5273"/>
                  </a:lnTo>
                  <a:cubicBezTo>
                    <a:pt x="3097" y="5413"/>
                    <a:pt x="3236" y="5496"/>
                    <a:pt x="3404" y="5496"/>
                  </a:cubicBezTo>
                  <a:cubicBezTo>
                    <a:pt x="3460" y="5496"/>
                    <a:pt x="3543" y="5468"/>
                    <a:pt x="3599" y="5440"/>
                  </a:cubicBezTo>
                  <a:cubicBezTo>
                    <a:pt x="3822" y="5329"/>
                    <a:pt x="3878" y="5050"/>
                    <a:pt x="3767" y="4855"/>
                  </a:cubicBezTo>
                  <a:lnTo>
                    <a:pt x="3404" y="4269"/>
                  </a:lnTo>
                  <a:cubicBezTo>
                    <a:pt x="3329" y="4120"/>
                    <a:pt x="3181" y="4045"/>
                    <a:pt x="3032" y="4045"/>
                  </a:cubicBezTo>
                  <a:close/>
                  <a:moveTo>
                    <a:pt x="419" y="4157"/>
                  </a:moveTo>
                  <a:cubicBezTo>
                    <a:pt x="168" y="4157"/>
                    <a:pt x="0" y="4352"/>
                    <a:pt x="0" y="4576"/>
                  </a:cubicBezTo>
                  <a:lnTo>
                    <a:pt x="0" y="5273"/>
                  </a:lnTo>
                  <a:cubicBezTo>
                    <a:pt x="0" y="5496"/>
                    <a:pt x="168" y="5692"/>
                    <a:pt x="419" y="5692"/>
                  </a:cubicBezTo>
                  <a:cubicBezTo>
                    <a:pt x="642" y="5692"/>
                    <a:pt x="837" y="5496"/>
                    <a:pt x="837" y="5273"/>
                  </a:cubicBezTo>
                  <a:lnTo>
                    <a:pt x="837" y="4576"/>
                  </a:lnTo>
                  <a:cubicBezTo>
                    <a:pt x="837" y="4352"/>
                    <a:pt x="642" y="4157"/>
                    <a:pt x="419" y="4157"/>
                  </a:cubicBezTo>
                  <a:close/>
                  <a:moveTo>
                    <a:pt x="419" y="6222"/>
                  </a:moveTo>
                  <a:cubicBezTo>
                    <a:pt x="168" y="6222"/>
                    <a:pt x="0" y="6417"/>
                    <a:pt x="0" y="6640"/>
                  </a:cubicBezTo>
                  <a:lnTo>
                    <a:pt x="0" y="7338"/>
                  </a:lnTo>
                  <a:cubicBezTo>
                    <a:pt x="0" y="7589"/>
                    <a:pt x="168" y="7784"/>
                    <a:pt x="419" y="7784"/>
                  </a:cubicBezTo>
                  <a:cubicBezTo>
                    <a:pt x="642" y="7784"/>
                    <a:pt x="837" y="7589"/>
                    <a:pt x="837" y="7338"/>
                  </a:cubicBezTo>
                  <a:lnTo>
                    <a:pt x="837" y="6640"/>
                  </a:lnTo>
                  <a:cubicBezTo>
                    <a:pt x="837" y="6417"/>
                    <a:pt x="642" y="6222"/>
                    <a:pt x="419" y="6222"/>
                  </a:cubicBezTo>
                  <a:close/>
                  <a:moveTo>
                    <a:pt x="419" y="8314"/>
                  </a:moveTo>
                  <a:cubicBezTo>
                    <a:pt x="168" y="8314"/>
                    <a:pt x="0" y="8481"/>
                    <a:pt x="0" y="8733"/>
                  </a:cubicBezTo>
                  <a:lnTo>
                    <a:pt x="0" y="9430"/>
                  </a:lnTo>
                  <a:cubicBezTo>
                    <a:pt x="0" y="9653"/>
                    <a:pt x="168" y="9848"/>
                    <a:pt x="419" y="9848"/>
                  </a:cubicBezTo>
                  <a:cubicBezTo>
                    <a:pt x="642" y="9848"/>
                    <a:pt x="837" y="9653"/>
                    <a:pt x="837" y="9430"/>
                  </a:cubicBezTo>
                  <a:lnTo>
                    <a:pt x="837" y="8733"/>
                  </a:lnTo>
                  <a:cubicBezTo>
                    <a:pt x="837" y="8481"/>
                    <a:pt x="642" y="8314"/>
                    <a:pt x="419" y="8314"/>
                  </a:cubicBezTo>
                  <a:close/>
                  <a:moveTo>
                    <a:pt x="419" y="10379"/>
                  </a:moveTo>
                  <a:cubicBezTo>
                    <a:pt x="168" y="10379"/>
                    <a:pt x="0" y="10574"/>
                    <a:pt x="0" y="10797"/>
                  </a:cubicBezTo>
                  <a:lnTo>
                    <a:pt x="0" y="11495"/>
                  </a:lnTo>
                  <a:cubicBezTo>
                    <a:pt x="0" y="11718"/>
                    <a:pt x="168" y="11913"/>
                    <a:pt x="419" y="11913"/>
                  </a:cubicBezTo>
                  <a:cubicBezTo>
                    <a:pt x="642" y="11913"/>
                    <a:pt x="837" y="11718"/>
                    <a:pt x="837" y="11495"/>
                  </a:cubicBezTo>
                  <a:lnTo>
                    <a:pt x="837" y="10797"/>
                  </a:lnTo>
                  <a:cubicBezTo>
                    <a:pt x="837" y="10574"/>
                    <a:pt x="642" y="10379"/>
                    <a:pt x="419" y="10379"/>
                  </a:cubicBezTo>
                  <a:close/>
                  <a:moveTo>
                    <a:pt x="419" y="12443"/>
                  </a:moveTo>
                  <a:cubicBezTo>
                    <a:pt x="168" y="12443"/>
                    <a:pt x="0" y="12638"/>
                    <a:pt x="0" y="12862"/>
                  </a:cubicBezTo>
                  <a:lnTo>
                    <a:pt x="0" y="13559"/>
                  </a:lnTo>
                  <a:cubicBezTo>
                    <a:pt x="0" y="13810"/>
                    <a:pt x="168" y="14005"/>
                    <a:pt x="419" y="14005"/>
                  </a:cubicBezTo>
                  <a:cubicBezTo>
                    <a:pt x="642" y="14005"/>
                    <a:pt x="837" y="13810"/>
                    <a:pt x="837" y="13559"/>
                  </a:cubicBezTo>
                  <a:lnTo>
                    <a:pt x="837" y="12862"/>
                  </a:lnTo>
                  <a:cubicBezTo>
                    <a:pt x="837" y="12638"/>
                    <a:pt x="642" y="12443"/>
                    <a:pt x="419" y="12443"/>
                  </a:cubicBezTo>
                  <a:close/>
                  <a:moveTo>
                    <a:pt x="419" y="14536"/>
                  </a:moveTo>
                  <a:cubicBezTo>
                    <a:pt x="168" y="14536"/>
                    <a:pt x="0" y="14703"/>
                    <a:pt x="0" y="14954"/>
                  </a:cubicBezTo>
                  <a:lnTo>
                    <a:pt x="0" y="15651"/>
                  </a:lnTo>
                  <a:cubicBezTo>
                    <a:pt x="0" y="15875"/>
                    <a:pt x="168" y="16070"/>
                    <a:pt x="419" y="16070"/>
                  </a:cubicBezTo>
                  <a:cubicBezTo>
                    <a:pt x="642" y="16070"/>
                    <a:pt x="837" y="15875"/>
                    <a:pt x="837" y="15651"/>
                  </a:cubicBezTo>
                  <a:lnTo>
                    <a:pt x="837" y="14954"/>
                  </a:lnTo>
                  <a:cubicBezTo>
                    <a:pt x="837" y="14703"/>
                    <a:pt x="642" y="14536"/>
                    <a:pt x="41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25819" y="2473772"/>
              <a:ext cx="105897" cy="129156"/>
            </a:xfrm>
            <a:custGeom>
              <a:avLst/>
              <a:gdLst/>
              <a:ahLst/>
              <a:cxnLst/>
              <a:rect l="l" t="t" r="r" b="b"/>
              <a:pathLst>
                <a:path w="3879" h="4731" extrusionOk="0">
                  <a:moveTo>
                    <a:pt x="3402" y="0"/>
                  </a:moveTo>
                  <a:cubicBezTo>
                    <a:pt x="3275" y="0"/>
                    <a:pt x="3153" y="67"/>
                    <a:pt x="3070" y="183"/>
                  </a:cubicBezTo>
                  <a:lnTo>
                    <a:pt x="2651" y="713"/>
                  </a:lnTo>
                  <a:cubicBezTo>
                    <a:pt x="2512" y="908"/>
                    <a:pt x="2540" y="1187"/>
                    <a:pt x="2735" y="1327"/>
                  </a:cubicBezTo>
                  <a:cubicBezTo>
                    <a:pt x="2791" y="1382"/>
                    <a:pt x="2902" y="1410"/>
                    <a:pt x="2986" y="1410"/>
                  </a:cubicBezTo>
                  <a:cubicBezTo>
                    <a:pt x="3126" y="1410"/>
                    <a:pt x="3237" y="1355"/>
                    <a:pt x="3321" y="1243"/>
                  </a:cubicBezTo>
                  <a:lnTo>
                    <a:pt x="3739" y="685"/>
                  </a:lnTo>
                  <a:cubicBezTo>
                    <a:pt x="3879" y="490"/>
                    <a:pt x="3851" y="239"/>
                    <a:pt x="3656" y="99"/>
                  </a:cubicBezTo>
                  <a:cubicBezTo>
                    <a:pt x="3576" y="31"/>
                    <a:pt x="3488" y="0"/>
                    <a:pt x="3402" y="0"/>
                  </a:cubicBezTo>
                  <a:close/>
                  <a:moveTo>
                    <a:pt x="2151" y="1658"/>
                  </a:moveTo>
                  <a:cubicBezTo>
                    <a:pt x="2025" y="1658"/>
                    <a:pt x="1896" y="1715"/>
                    <a:pt x="1814" y="1829"/>
                  </a:cubicBezTo>
                  <a:lnTo>
                    <a:pt x="1396" y="2387"/>
                  </a:lnTo>
                  <a:cubicBezTo>
                    <a:pt x="1256" y="2582"/>
                    <a:pt x="1284" y="2833"/>
                    <a:pt x="1480" y="2973"/>
                  </a:cubicBezTo>
                  <a:cubicBezTo>
                    <a:pt x="1563" y="3029"/>
                    <a:pt x="1647" y="3056"/>
                    <a:pt x="1731" y="3056"/>
                  </a:cubicBezTo>
                  <a:cubicBezTo>
                    <a:pt x="1870" y="3056"/>
                    <a:pt x="1982" y="3001"/>
                    <a:pt x="2065" y="2889"/>
                  </a:cubicBezTo>
                  <a:lnTo>
                    <a:pt x="2484" y="2331"/>
                  </a:lnTo>
                  <a:cubicBezTo>
                    <a:pt x="2623" y="2164"/>
                    <a:pt x="2596" y="1885"/>
                    <a:pt x="2400" y="1745"/>
                  </a:cubicBezTo>
                  <a:cubicBezTo>
                    <a:pt x="2331" y="1687"/>
                    <a:pt x="2241" y="1658"/>
                    <a:pt x="2151" y="1658"/>
                  </a:cubicBezTo>
                  <a:close/>
                  <a:moveTo>
                    <a:pt x="919" y="3312"/>
                  </a:moveTo>
                  <a:cubicBezTo>
                    <a:pt x="781" y="3312"/>
                    <a:pt x="644" y="3373"/>
                    <a:pt x="559" y="3475"/>
                  </a:cubicBezTo>
                  <a:lnTo>
                    <a:pt x="140" y="4033"/>
                  </a:lnTo>
                  <a:cubicBezTo>
                    <a:pt x="1" y="4228"/>
                    <a:pt x="57" y="4507"/>
                    <a:pt x="224" y="4647"/>
                  </a:cubicBezTo>
                  <a:cubicBezTo>
                    <a:pt x="308" y="4702"/>
                    <a:pt x="392" y="4730"/>
                    <a:pt x="503" y="4730"/>
                  </a:cubicBezTo>
                  <a:cubicBezTo>
                    <a:pt x="615" y="4730"/>
                    <a:pt x="754" y="4675"/>
                    <a:pt x="838" y="4563"/>
                  </a:cubicBezTo>
                  <a:lnTo>
                    <a:pt x="1256" y="4005"/>
                  </a:lnTo>
                  <a:cubicBezTo>
                    <a:pt x="1396" y="3810"/>
                    <a:pt x="1340" y="3531"/>
                    <a:pt x="1173" y="3391"/>
                  </a:cubicBezTo>
                  <a:cubicBezTo>
                    <a:pt x="1097" y="3337"/>
                    <a:pt x="1008" y="3312"/>
                    <a:pt x="919" y="3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55154" y="3368180"/>
            <a:ext cx="223178" cy="221949"/>
          </a:xfrm>
          <a:custGeom>
            <a:avLst/>
            <a:gdLst/>
            <a:ahLst/>
            <a:cxnLst/>
            <a:rect l="l" t="t" r="r" b="b"/>
            <a:pathLst>
              <a:path w="8175" h="8130" extrusionOk="0">
                <a:moveTo>
                  <a:pt x="3658" y="0"/>
                </a:moveTo>
                <a:cubicBezTo>
                  <a:pt x="3630" y="0"/>
                  <a:pt x="3601" y="4"/>
                  <a:pt x="3572" y="11"/>
                </a:cubicBezTo>
                <a:cubicBezTo>
                  <a:pt x="3321" y="39"/>
                  <a:pt x="3069" y="95"/>
                  <a:pt x="2818" y="178"/>
                </a:cubicBezTo>
                <a:cubicBezTo>
                  <a:pt x="2595" y="234"/>
                  <a:pt x="2484" y="485"/>
                  <a:pt x="2539" y="708"/>
                </a:cubicBezTo>
                <a:cubicBezTo>
                  <a:pt x="2595" y="876"/>
                  <a:pt x="2763" y="987"/>
                  <a:pt x="2958" y="987"/>
                </a:cubicBezTo>
                <a:lnTo>
                  <a:pt x="3069" y="987"/>
                </a:lnTo>
                <a:cubicBezTo>
                  <a:pt x="3265" y="904"/>
                  <a:pt x="3488" y="876"/>
                  <a:pt x="3683" y="848"/>
                </a:cubicBezTo>
                <a:cubicBezTo>
                  <a:pt x="3906" y="820"/>
                  <a:pt x="4074" y="597"/>
                  <a:pt x="4046" y="374"/>
                </a:cubicBezTo>
                <a:cubicBezTo>
                  <a:pt x="4022" y="155"/>
                  <a:pt x="3850" y="0"/>
                  <a:pt x="3658" y="0"/>
                </a:cubicBezTo>
                <a:close/>
                <a:moveTo>
                  <a:pt x="5005" y="82"/>
                </a:moveTo>
                <a:cubicBezTo>
                  <a:pt x="4812" y="82"/>
                  <a:pt x="4623" y="212"/>
                  <a:pt x="4576" y="402"/>
                </a:cubicBezTo>
                <a:cubicBezTo>
                  <a:pt x="4520" y="625"/>
                  <a:pt x="4660" y="848"/>
                  <a:pt x="4883" y="904"/>
                </a:cubicBezTo>
                <a:cubicBezTo>
                  <a:pt x="5078" y="960"/>
                  <a:pt x="5273" y="1043"/>
                  <a:pt x="5469" y="1127"/>
                </a:cubicBezTo>
                <a:cubicBezTo>
                  <a:pt x="5525" y="1155"/>
                  <a:pt x="5580" y="1155"/>
                  <a:pt x="5636" y="1155"/>
                </a:cubicBezTo>
                <a:cubicBezTo>
                  <a:pt x="5804" y="1155"/>
                  <a:pt x="5943" y="1071"/>
                  <a:pt x="6027" y="904"/>
                </a:cubicBezTo>
                <a:cubicBezTo>
                  <a:pt x="6138" y="708"/>
                  <a:pt x="6027" y="457"/>
                  <a:pt x="5831" y="346"/>
                </a:cubicBezTo>
                <a:cubicBezTo>
                  <a:pt x="5580" y="234"/>
                  <a:pt x="5357" y="150"/>
                  <a:pt x="5106" y="95"/>
                </a:cubicBezTo>
                <a:cubicBezTo>
                  <a:pt x="5073" y="86"/>
                  <a:pt x="5039" y="82"/>
                  <a:pt x="5005" y="82"/>
                </a:cubicBezTo>
                <a:close/>
                <a:moveTo>
                  <a:pt x="1739" y="814"/>
                </a:moveTo>
                <a:cubicBezTo>
                  <a:pt x="1645" y="814"/>
                  <a:pt x="1552" y="843"/>
                  <a:pt x="1479" y="904"/>
                </a:cubicBezTo>
                <a:cubicBezTo>
                  <a:pt x="1284" y="1071"/>
                  <a:pt x="1089" y="1266"/>
                  <a:pt x="921" y="1462"/>
                </a:cubicBezTo>
                <a:cubicBezTo>
                  <a:pt x="782" y="1657"/>
                  <a:pt x="810" y="1908"/>
                  <a:pt x="1005" y="2048"/>
                </a:cubicBezTo>
                <a:cubicBezTo>
                  <a:pt x="1061" y="2131"/>
                  <a:pt x="1172" y="2159"/>
                  <a:pt x="1256" y="2159"/>
                </a:cubicBezTo>
                <a:cubicBezTo>
                  <a:pt x="1395" y="2159"/>
                  <a:pt x="1507" y="2103"/>
                  <a:pt x="1591" y="1992"/>
                </a:cubicBezTo>
                <a:cubicBezTo>
                  <a:pt x="1730" y="1852"/>
                  <a:pt x="1870" y="1713"/>
                  <a:pt x="2009" y="1573"/>
                </a:cubicBezTo>
                <a:cubicBezTo>
                  <a:pt x="2205" y="1406"/>
                  <a:pt x="2232" y="1155"/>
                  <a:pt x="2065" y="960"/>
                </a:cubicBezTo>
                <a:cubicBezTo>
                  <a:pt x="1986" y="864"/>
                  <a:pt x="1862" y="814"/>
                  <a:pt x="1739" y="814"/>
                </a:cubicBezTo>
                <a:close/>
                <a:moveTo>
                  <a:pt x="6766" y="1113"/>
                </a:moveTo>
                <a:cubicBezTo>
                  <a:pt x="6661" y="1113"/>
                  <a:pt x="6557" y="1155"/>
                  <a:pt x="6473" y="1239"/>
                </a:cubicBezTo>
                <a:cubicBezTo>
                  <a:pt x="6306" y="1406"/>
                  <a:pt x="6278" y="1657"/>
                  <a:pt x="6445" y="1824"/>
                </a:cubicBezTo>
                <a:cubicBezTo>
                  <a:pt x="6585" y="1992"/>
                  <a:pt x="6724" y="2159"/>
                  <a:pt x="6808" y="2327"/>
                </a:cubicBezTo>
                <a:cubicBezTo>
                  <a:pt x="6892" y="2438"/>
                  <a:pt x="7031" y="2522"/>
                  <a:pt x="7171" y="2522"/>
                </a:cubicBezTo>
                <a:cubicBezTo>
                  <a:pt x="7254" y="2522"/>
                  <a:pt x="7338" y="2494"/>
                  <a:pt x="7422" y="2438"/>
                </a:cubicBezTo>
                <a:cubicBezTo>
                  <a:pt x="7617" y="2327"/>
                  <a:pt x="7673" y="2048"/>
                  <a:pt x="7533" y="1852"/>
                </a:cubicBezTo>
                <a:cubicBezTo>
                  <a:pt x="7394" y="1629"/>
                  <a:pt x="7254" y="1434"/>
                  <a:pt x="7059" y="1239"/>
                </a:cubicBezTo>
                <a:cubicBezTo>
                  <a:pt x="6975" y="1155"/>
                  <a:pt x="6871" y="1113"/>
                  <a:pt x="6766" y="1113"/>
                </a:cubicBezTo>
                <a:close/>
                <a:moveTo>
                  <a:pt x="612" y="2508"/>
                </a:moveTo>
                <a:cubicBezTo>
                  <a:pt x="430" y="2508"/>
                  <a:pt x="265" y="2616"/>
                  <a:pt x="196" y="2801"/>
                </a:cubicBezTo>
                <a:cubicBezTo>
                  <a:pt x="112" y="3052"/>
                  <a:pt x="56" y="3303"/>
                  <a:pt x="28" y="3554"/>
                </a:cubicBezTo>
                <a:cubicBezTo>
                  <a:pt x="1" y="3805"/>
                  <a:pt x="168" y="4001"/>
                  <a:pt x="419" y="4028"/>
                </a:cubicBezTo>
                <a:lnTo>
                  <a:pt x="447" y="4028"/>
                </a:lnTo>
                <a:cubicBezTo>
                  <a:pt x="670" y="4028"/>
                  <a:pt x="865" y="3889"/>
                  <a:pt x="893" y="3666"/>
                </a:cubicBezTo>
                <a:cubicBezTo>
                  <a:pt x="893" y="3470"/>
                  <a:pt x="949" y="3247"/>
                  <a:pt x="1005" y="3080"/>
                </a:cubicBezTo>
                <a:cubicBezTo>
                  <a:pt x="1089" y="2857"/>
                  <a:pt x="949" y="2606"/>
                  <a:pt x="726" y="2522"/>
                </a:cubicBezTo>
                <a:cubicBezTo>
                  <a:pt x="688" y="2512"/>
                  <a:pt x="649" y="2508"/>
                  <a:pt x="612" y="2508"/>
                </a:cubicBezTo>
                <a:close/>
                <a:moveTo>
                  <a:pt x="7674" y="2937"/>
                </a:moveTo>
                <a:cubicBezTo>
                  <a:pt x="7655" y="2937"/>
                  <a:pt x="7636" y="2938"/>
                  <a:pt x="7617" y="2940"/>
                </a:cubicBezTo>
                <a:cubicBezTo>
                  <a:pt x="7366" y="2996"/>
                  <a:pt x="7226" y="3219"/>
                  <a:pt x="7254" y="3443"/>
                </a:cubicBezTo>
                <a:cubicBezTo>
                  <a:pt x="7310" y="3638"/>
                  <a:pt x="7338" y="3861"/>
                  <a:pt x="7338" y="4056"/>
                </a:cubicBezTo>
                <a:cubicBezTo>
                  <a:pt x="7310" y="4112"/>
                  <a:pt x="7310" y="4168"/>
                  <a:pt x="7310" y="4224"/>
                </a:cubicBezTo>
                <a:cubicBezTo>
                  <a:pt x="7310" y="4447"/>
                  <a:pt x="7477" y="4642"/>
                  <a:pt x="7729" y="4670"/>
                </a:cubicBezTo>
                <a:lnTo>
                  <a:pt x="7756" y="4670"/>
                </a:lnTo>
                <a:cubicBezTo>
                  <a:pt x="7980" y="4670"/>
                  <a:pt x="8147" y="4475"/>
                  <a:pt x="8175" y="4252"/>
                </a:cubicBezTo>
                <a:cubicBezTo>
                  <a:pt x="8175" y="4196"/>
                  <a:pt x="8175" y="4112"/>
                  <a:pt x="8175" y="4056"/>
                </a:cubicBezTo>
                <a:cubicBezTo>
                  <a:pt x="8175" y="3805"/>
                  <a:pt x="8147" y="3526"/>
                  <a:pt x="8091" y="3275"/>
                </a:cubicBezTo>
                <a:cubicBezTo>
                  <a:pt x="8066" y="3071"/>
                  <a:pt x="7877" y="2937"/>
                  <a:pt x="7674" y="2937"/>
                </a:cubicBezTo>
                <a:close/>
                <a:moveTo>
                  <a:pt x="546" y="4546"/>
                </a:moveTo>
                <a:cubicBezTo>
                  <a:pt x="514" y="4546"/>
                  <a:pt x="480" y="4550"/>
                  <a:pt x="447" y="4559"/>
                </a:cubicBezTo>
                <a:cubicBezTo>
                  <a:pt x="224" y="4642"/>
                  <a:pt x="84" y="4865"/>
                  <a:pt x="140" y="5089"/>
                </a:cubicBezTo>
                <a:cubicBezTo>
                  <a:pt x="196" y="5340"/>
                  <a:pt x="307" y="5591"/>
                  <a:pt x="419" y="5814"/>
                </a:cubicBezTo>
                <a:cubicBezTo>
                  <a:pt x="475" y="5981"/>
                  <a:pt x="642" y="6065"/>
                  <a:pt x="782" y="6065"/>
                </a:cubicBezTo>
                <a:cubicBezTo>
                  <a:pt x="865" y="6065"/>
                  <a:pt x="921" y="6037"/>
                  <a:pt x="977" y="6009"/>
                </a:cubicBezTo>
                <a:cubicBezTo>
                  <a:pt x="1200" y="5926"/>
                  <a:pt x="1284" y="5647"/>
                  <a:pt x="1172" y="5451"/>
                </a:cubicBezTo>
                <a:cubicBezTo>
                  <a:pt x="1089" y="5256"/>
                  <a:pt x="1005" y="5061"/>
                  <a:pt x="977" y="4865"/>
                </a:cubicBezTo>
                <a:cubicBezTo>
                  <a:pt x="906" y="4676"/>
                  <a:pt x="734" y="4546"/>
                  <a:pt x="546" y="4546"/>
                </a:cubicBezTo>
                <a:close/>
                <a:moveTo>
                  <a:pt x="7432" y="5140"/>
                </a:moveTo>
                <a:cubicBezTo>
                  <a:pt x="7275" y="5140"/>
                  <a:pt x="7114" y="5229"/>
                  <a:pt x="7031" y="5395"/>
                </a:cubicBezTo>
                <a:cubicBezTo>
                  <a:pt x="6947" y="5591"/>
                  <a:pt x="6836" y="5758"/>
                  <a:pt x="6724" y="5926"/>
                </a:cubicBezTo>
                <a:cubicBezTo>
                  <a:pt x="6585" y="6121"/>
                  <a:pt x="6641" y="6372"/>
                  <a:pt x="6836" y="6511"/>
                </a:cubicBezTo>
                <a:cubicBezTo>
                  <a:pt x="6892" y="6567"/>
                  <a:pt x="6975" y="6595"/>
                  <a:pt x="7087" y="6595"/>
                </a:cubicBezTo>
                <a:cubicBezTo>
                  <a:pt x="7198" y="6595"/>
                  <a:pt x="7338" y="6539"/>
                  <a:pt x="7422" y="6428"/>
                </a:cubicBezTo>
                <a:cubicBezTo>
                  <a:pt x="7561" y="6205"/>
                  <a:pt x="7701" y="5981"/>
                  <a:pt x="7812" y="5758"/>
                </a:cubicBezTo>
                <a:cubicBezTo>
                  <a:pt x="7896" y="5535"/>
                  <a:pt x="7812" y="5284"/>
                  <a:pt x="7589" y="5172"/>
                </a:cubicBezTo>
                <a:cubicBezTo>
                  <a:pt x="7539" y="5151"/>
                  <a:pt x="7486" y="5140"/>
                  <a:pt x="7432" y="5140"/>
                </a:cubicBezTo>
                <a:close/>
                <a:moveTo>
                  <a:pt x="1604" y="6305"/>
                </a:moveTo>
                <a:cubicBezTo>
                  <a:pt x="1488" y="6305"/>
                  <a:pt x="1371" y="6354"/>
                  <a:pt x="1284" y="6456"/>
                </a:cubicBezTo>
                <a:cubicBezTo>
                  <a:pt x="1144" y="6623"/>
                  <a:pt x="1144" y="6902"/>
                  <a:pt x="1312" y="7042"/>
                </a:cubicBezTo>
                <a:cubicBezTo>
                  <a:pt x="1507" y="7237"/>
                  <a:pt x="1702" y="7376"/>
                  <a:pt x="1926" y="7516"/>
                </a:cubicBezTo>
                <a:cubicBezTo>
                  <a:pt x="2009" y="7572"/>
                  <a:pt x="2065" y="7572"/>
                  <a:pt x="2149" y="7572"/>
                </a:cubicBezTo>
                <a:cubicBezTo>
                  <a:pt x="2288" y="7572"/>
                  <a:pt x="2428" y="7516"/>
                  <a:pt x="2511" y="7376"/>
                </a:cubicBezTo>
                <a:cubicBezTo>
                  <a:pt x="2651" y="7181"/>
                  <a:pt x="2567" y="6930"/>
                  <a:pt x="2372" y="6790"/>
                </a:cubicBezTo>
                <a:cubicBezTo>
                  <a:pt x="2205" y="6679"/>
                  <a:pt x="2037" y="6567"/>
                  <a:pt x="1898" y="6428"/>
                </a:cubicBezTo>
                <a:cubicBezTo>
                  <a:pt x="1817" y="6347"/>
                  <a:pt x="1711" y="6305"/>
                  <a:pt x="1604" y="6305"/>
                </a:cubicBezTo>
                <a:close/>
                <a:moveTo>
                  <a:pt x="6088" y="6686"/>
                </a:moveTo>
                <a:cubicBezTo>
                  <a:pt x="6010" y="6686"/>
                  <a:pt x="5931" y="6711"/>
                  <a:pt x="5859" y="6763"/>
                </a:cubicBezTo>
                <a:cubicBezTo>
                  <a:pt x="5692" y="6874"/>
                  <a:pt x="5497" y="6958"/>
                  <a:pt x="5301" y="7042"/>
                </a:cubicBezTo>
                <a:cubicBezTo>
                  <a:pt x="5106" y="7125"/>
                  <a:pt x="4994" y="7376"/>
                  <a:pt x="5078" y="7600"/>
                </a:cubicBezTo>
                <a:cubicBezTo>
                  <a:pt x="5134" y="7767"/>
                  <a:pt x="5301" y="7879"/>
                  <a:pt x="5469" y="7879"/>
                </a:cubicBezTo>
                <a:cubicBezTo>
                  <a:pt x="5525" y="7879"/>
                  <a:pt x="5580" y="7851"/>
                  <a:pt x="5636" y="7823"/>
                </a:cubicBezTo>
                <a:cubicBezTo>
                  <a:pt x="5859" y="7739"/>
                  <a:pt x="6110" y="7627"/>
                  <a:pt x="6306" y="7488"/>
                </a:cubicBezTo>
                <a:cubicBezTo>
                  <a:pt x="6501" y="7348"/>
                  <a:pt x="6557" y="7097"/>
                  <a:pt x="6445" y="6902"/>
                </a:cubicBezTo>
                <a:cubicBezTo>
                  <a:pt x="6357" y="6761"/>
                  <a:pt x="6224" y="6686"/>
                  <a:pt x="6088" y="6686"/>
                </a:cubicBezTo>
                <a:close/>
                <a:moveTo>
                  <a:pt x="3428" y="7226"/>
                </a:moveTo>
                <a:cubicBezTo>
                  <a:pt x="3237" y="7226"/>
                  <a:pt x="3062" y="7378"/>
                  <a:pt x="3014" y="7572"/>
                </a:cubicBezTo>
                <a:cubicBezTo>
                  <a:pt x="2986" y="7795"/>
                  <a:pt x="3125" y="8018"/>
                  <a:pt x="3348" y="8074"/>
                </a:cubicBezTo>
                <a:cubicBezTo>
                  <a:pt x="3600" y="8102"/>
                  <a:pt x="3851" y="8130"/>
                  <a:pt x="4130" y="8130"/>
                </a:cubicBezTo>
                <a:cubicBezTo>
                  <a:pt x="4353" y="8130"/>
                  <a:pt x="4520" y="7934"/>
                  <a:pt x="4520" y="7711"/>
                </a:cubicBezTo>
                <a:cubicBezTo>
                  <a:pt x="4520" y="7488"/>
                  <a:pt x="4325" y="7293"/>
                  <a:pt x="4102" y="7293"/>
                </a:cubicBezTo>
                <a:cubicBezTo>
                  <a:pt x="3906" y="7293"/>
                  <a:pt x="3711" y="7265"/>
                  <a:pt x="3516" y="7237"/>
                </a:cubicBezTo>
                <a:cubicBezTo>
                  <a:pt x="3486" y="7229"/>
                  <a:pt x="3457" y="7226"/>
                  <a:pt x="3428" y="7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5"/>
          <p:cNvSpPr/>
          <p:nvPr/>
        </p:nvSpPr>
        <p:spPr>
          <a:xfrm rot="5400000">
            <a:off x="403889" y="1108642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5"/>
          <p:cNvSpPr/>
          <p:nvPr/>
        </p:nvSpPr>
        <p:spPr>
          <a:xfrm rot="10800000" flipH="1">
            <a:off x="8681969" y="1017721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5"/>
          <p:cNvSpPr/>
          <p:nvPr/>
        </p:nvSpPr>
        <p:spPr>
          <a:xfrm rot="10800000" flipH="1">
            <a:off x="8706348" y="1170055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8550156" y="2383385"/>
            <a:ext cx="156183" cy="376740"/>
            <a:chOff x="4261229" y="284749"/>
            <a:chExt cx="156183" cy="376740"/>
          </a:xfrm>
        </p:grpSpPr>
        <p:sp>
          <p:nvSpPr>
            <p:cNvPr id="148" name="Google Shape;148;p15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45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lmna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bg1"/>
            </a:gs>
            <a:gs pos="66000">
              <a:srgbClr val="FDEDF0">
                <a:alpha val="18000"/>
              </a:srgbClr>
            </a:gs>
            <a:gs pos="32000">
              <a:srgbClr val="E6EFFA">
                <a:alpha val="42745"/>
              </a:srgb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A639048-CAEE-CAF3-FA02-FF9FADDB20D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5131" y="156227"/>
            <a:ext cx="1141428" cy="38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B4258-E5BE-5B35-CE93-D89E141AA19F}"/>
              </a:ext>
            </a:extLst>
          </p:cNvPr>
          <p:cNvSpPr txBox="1"/>
          <p:nvPr userDrawn="1"/>
        </p:nvSpPr>
        <p:spPr>
          <a:xfrm>
            <a:off x="562766" y="386563"/>
            <a:ext cx="34834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spc="0" dirty="0">
                <a:solidFill>
                  <a:srgbClr val="225AA0"/>
                </a:solidFill>
                <a:latin typeface="+mj-lt"/>
              </a:rPr>
              <a:t>Grow Non-Linear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4947C-792F-35D2-1F29-F6202A7524A4}"/>
              </a:ext>
            </a:extLst>
          </p:cNvPr>
          <p:cNvSpPr txBox="1"/>
          <p:nvPr userDrawn="1"/>
        </p:nvSpPr>
        <p:spPr>
          <a:xfrm>
            <a:off x="4968242" y="4771829"/>
            <a:ext cx="380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Copyright 2023 LMNAs Cloud Solutions LLP. All rights reserved.</a:t>
            </a:r>
          </a:p>
          <a:p>
            <a:pPr algn="ctr"/>
            <a:endParaRPr lang="en-IN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B2556-EDDF-D988-4B52-C39DCC03214B}"/>
              </a:ext>
            </a:extLst>
          </p:cNvPr>
          <p:cNvSpPr txBox="1"/>
          <p:nvPr userDrawn="1"/>
        </p:nvSpPr>
        <p:spPr>
          <a:xfrm>
            <a:off x="522513" y="4771829"/>
            <a:ext cx="1045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u="none" dirty="0">
                <a:ln>
                  <a:noFill/>
                </a:ln>
                <a:solidFill>
                  <a:schemeClr val="accent4"/>
                </a:solidFill>
                <a:latin typeface="+mj-lt"/>
              </a:rPr>
              <a:t>www.lmnas.com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9FD5E2-2023-DB4C-A2A5-64F2BF37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2733" y="4497192"/>
            <a:ext cx="41875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>
            <a:hlinkClick r:id="rId9"/>
            <a:extLst>
              <a:ext uri="{FF2B5EF4-FFF2-40B4-BE49-F238E27FC236}">
                <a16:creationId xmlns:a16="http://schemas.microsoft.com/office/drawing/2014/main" id="{CB92DA8F-5116-D849-F4C0-AE8028157C43}"/>
              </a:ext>
            </a:extLst>
          </p:cNvPr>
          <p:cNvSpPr/>
          <p:nvPr userDrawn="1"/>
        </p:nvSpPr>
        <p:spPr>
          <a:xfrm>
            <a:off x="643656" y="4842744"/>
            <a:ext cx="789245" cy="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ctrTitle" idx="4294967295"/>
          </p:nvPr>
        </p:nvSpPr>
        <p:spPr>
          <a:xfrm>
            <a:off x="-38005" y="1127709"/>
            <a:ext cx="5153025" cy="267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+mj-lt"/>
              </a:rPr>
              <a:t>LENS ERP </a:t>
            </a:r>
            <a:br>
              <a:rPr lang="en" sz="2800" b="1" dirty="0">
                <a:solidFill>
                  <a:schemeClr val="accent1"/>
                </a:solidFill>
                <a:latin typeface="+mj-lt"/>
              </a:rPr>
            </a:br>
            <a:r>
              <a:rPr lang="en" sz="2400" b="1" dirty="0">
                <a:solidFill>
                  <a:schemeClr val="accent3"/>
                </a:solidFill>
                <a:latin typeface="+mj-lt"/>
              </a:rPr>
              <a:t>Columbus Zoo Aquarium (CZPA)</a:t>
            </a:r>
            <a:endParaRPr sz="2800" b="1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346" name="Google Shape;346;p29"/>
          <p:cNvGrpSpPr/>
          <p:nvPr/>
        </p:nvGrpSpPr>
        <p:grpSpPr>
          <a:xfrm>
            <a:off x="6128052" y="4030224"/>
            <a:ext cx="723587" cy="794430"/>
            <a:chOff x="6297864" y="1747565"/>
            <a:chExt cx="723587" cy="794430"/>
          </a:xfrm>
        </p:grpSpPr>
        <p:sp>
          <p:nvSpPr>
            <p:cNvPr id="347" name="Google Shape;347;p29"/>
            <p:cNvSpPr/>
            <p:nvPr/>
          </p:nvSpPr>
          <p:spPr>
            <a:xfrm>
              <a:off x="6316155" y="1765091"/>
              <a:ext cx="115807" cy="575839"/>
            </a:xfrm>
            <a:custGeom>
              <a:avLst/>
              <a:gdLst/>
              <a:ahLst/>
              <a:cxnLst/>
              <a:rect l="l" t="t" r="r" b="b"/>
              <a:pathLst>
                <a:path w="4242" h="21093" extrusionOk="0">
                  <a:moveTo>
                    <a:pt x="2260" y="0"/>
                  </a:moveTo>
                  <a:cubicBezTo>
                    <a:pt x="1005" y="0"/>
                    <a:pt x="0" y="1033"/>
                    <a:pt x="0" y="2260"/>
                  </a:cubicBezTo>
                  <a:lnTo>
                    <a:pt x="0" y="21092"/>
                  </a:lnTo>
                  <a:cubicBezTo>
                    <a:pt x="56" y="21036"/>
                    <a:pt x="112" y="20980"/>
                    <a:pt x="168" y="20897"/>
                  </a:cubicBezTo>
                  <a:cubicBezTo>
                    <a:pt x="252" y="20841"/>
                    <a:pt x="335" y="20757"/>
                    <a:pt x="391" y="20701"/>
                  </a:cubicBezTo>
                  <a:cubicBezTo>
                    <a:pt x="447" y="20646"/>
                    <a:pt x="503" y="20618"/>
                    <a:pt x="558" y="20590"/>
                  </a:cubicBezTo>
                  <a:cubicBezTo>
                    <a:pt x="586" y="20562"/>
                    <a:pt x="614" y="20534"/>
                    <a:pt x="670" y="20506"/>
                  </a:cubicBezTo>
                  <a:cubicBezTo>
                    <a:pt x="698" y="20478"/>
                    <a:pt x="754" y="20450"/>
                    <a:pt x="782" y="20423"/>
                  </a:cubicBezTo>
                  <a:cubicBezTo>
                    <a:pt x="921" y="20339"/>
                    <a:pt x="1033" y="20283"/>
                    <a:pt x="1172" y="20227"/>
                  </a:cubicBezTo>
                  <a:cubicBezTo>
                    <a:pt x="1228" y="20199"/>
                    <a:pt x="1312" y="20199"/>
                    <a:pt x="1368" y="20171"/>
                  </a:cubicBezTo>
                  <a:cubicBezTo>
                    <a:pt x="1395" y="20171"/>
                    <a:pt x="1423" y="20144"/>
                    <a:pt x="1423" y="20144"/>
                  </a:cubicBezTo>
                  <a:cubicBezTo>
                    <a:pt x="1507" y="20116"/>
                    <a:pt x="1591" y="20116"/>
                    <a:pt x="1674" y="20088"/>
                  </a:cubicBezTo>
                  <a:cubicBezTo>
                    <a:pt x="1758" y="20060"/>
                    <a:pt x="1842" y="20060"/>
                    <a:pt x="1925" y="20060"/>
                  </a:cubicBezTo>
                  <a:cubicBezTo>
                    <a:pt x="1953" y="20060"/>
                    <a:pt x="1953" y="20032"/>
                    <a:pt x="1981" y="20032"/>
                  </a:cubicBezTo>
                  <a:lnTo>
                    <a:pt x="4241" y="20032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6887380" y="1948657"/>
              <a:ext cx="115807" cy="575812"/>
            </a:xfrm>
            <a:custGeom>
              <a:avLst/>
              <a:gdLst/>
              <a:ahLst/>
              <a:cxnLst/>
              <a:rect l="l" t="t" r="r" b="b"/>
              <a:pathLst>
                <a:path w="4242" h="21092" extrusionOk="0">
                  <a:moveTo>
                    <a:pt x="4241" y="0"/>
                  </a:moveTo>
                  <a:cubicBezTo>
                    <a:pt x="4241" y="0"/>
                    <a:pt x="4214" y="28"/>
                    <a:pt x="4214" y="56"/>
                  </a:cubicBezTo>
                  <a:cubicBezTo>
                    <a:pt x="3962" y="335"/>
                    <a:pt x="3683" y="558"/>
                    <a:pt x="3349" y="753"/>
                  </a:cubicBezTo>
                  <a:cubicBezTo>
                    <a:pt x="3265" y="781"/>
                    <a:pt x="3181" y="809"/>
                    <a:pt x="3125" y="865"/>
                  </a:cubicBezTo>
                  <a:lnTo>
                    <a:pt x="3070" y="865"/>
                  </a:lnTo>
                  <a:cubicBezTo>
                    <a:pt x="3014" y="893"/>
                    <a:pt x="2930" y="921"/>
                    <a:pt x="2846" y="949"/>
                  </a:cubicBezTo>
                  <a:cubicBezTo>
                    <a:pt x="2791" y="977"/>
                    <a:pt x="2707" y="977"/>
                    <a:pt x="2651" y="1004"/>
                  </a:cubicBezTo>
                  <a:cubicBezTo>
                    <a:pt x="2595" y="1004"/>
                    <a:pt x="2567" y="1032"/>
                    <a:pt x="2512" y="1032"/>
                  </a:cubicBezTo>
                  <a:cubicBezTo>
                    <a:pt x="2428" y="1060"/>
                    <a:pt x="2344" y="1060"/>
                    <a:pt x="2261" y="1060"/>
                  </a:cubicBezTo>
                  <a:cubicBezTo>
                    <a:pt x="2177" y="1088"/>
                    <a:pt x="2093" y="1088"/>
                    <a:pt x="1982" y="1088"/>
                  </a:cubicBezTo>
                  <a:lnTo>
                    <a:pt x="1" y="1088"/>
                  </a:lnTo>
                  <a:lnTo>
                    <a:pt x="1" y="21092"/>
                  </a:lnTo>
                  <a:lnTo>
                    <a:pt x="1982" y="21092"/>
                  </a:lnTo>
                  <a:cubicBezTo>
                    <a:pt x="3237" y="21092"/>
                    <a:pt x="4241" y="20087"/>
                    <a:pt x="4241" y="18832"/>
                  </a:cubicBezTo>
                  <a:lnTo>
                    <a:pt x="4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6297864" y="1851141"/>
              <a:ext cx="723587" cy="592601"/>
            </a:xfrm>
            <a:custGeom>
              <a:avLst/>
              <a:gdLst/>
              <a:ahLst/>
              <a:cxnLst/>
              <a:rect l="l" t="t" r="r" b="b"/>
              <a:pathLst>
                <a:path w="26505" h="21707" extrusionOk="0">
                  <a:moveTo>
                    <a:pt x="24636" y="643"/>
                  </a:moveTo>
                  <a:cubicBezTo>
                    <a:pt x="25277" y="643"/>
                    <a:pt x="25808" y="1173"/>
                    <a:pt x="25835" y="1814"/>
                  </a:cubicBezTo>
                  <a:cubicBezTo>
                    <a:pt x="25808" y="3014"/>
                    <a:pt x="24803" y="3991"/>
                    <a:pt x="23576" y="3991"/>
                  </a:cubicBezTo>
                  <a:lnTo>
                    <a:pt x="21260" y="3991"/>
                  </a:lnTo>
                  <a:cubicBezTo>
                    <a:pt x="21093" y="3991"/>
                    <a:pt x="20925" y="4158"/>
                    <a:pt x="20925" y="4325"/>
                  </a:cubicBezTo>
                  <a:lnTo>
                    <a:pt x="20925" y="21037"/>
                  </a:lnTo>
                  <a:lnTo>
                    <a:pt x="1898" y="21037"/>
                  </a:lnTo>
                  <a:cubicBezTo>
                    <a:pt x="1201" y="21037"/>
                    <a:pt x="670" y="20507"/>
                    <a:pt x="670" y="19781"/>
                  </a:cubicBezTo>
                  <a:cubicBezTo>
                    <a:pt x="670" y="18554"/>
                    <a:pt x="1675" y="17522"/>
                    <a:pt x="2930" y="17522"/>
                  </a:cubicBezTo>
                  <a:lnTo>
                    <a:pt x="5246" y="17522"/>
                  </a:lnTo>
                  <a:cubicBezTo>
                    <a:pt x="5413" y="17522"/>
                    <a:pt x="5581" y="17382"/>
                    <a:pt x="5581" y="17215"/>
                  </a:cubicBezTo>
                  <a:lnTo>
                    <a:pt x="5581" y="643"/>
                  </a:lnTo>
                  <a:close/>
                  <a:moveTo>
                    <a:pt x="5246" y="1"/>
                  </a:moveTo>
                  <a:cubicBezTo>
                    <a:pt x="5079" y="1"/>
                    <a:pt x="4911" y="140"/>
                    <a:pt x="4911" y="336"/>
                  </a:cubicBezTo>
                  <a:lnTo>
                    <a:pt x="4911" y="16880"/>
                  </a:lnTo>
                  <a:lnTo>
                    <a:pt x="2930" y="16880"/>
                  </a:lnTo>
                  <a:cubicBezTo>
                    <a:pt x="1312" y="16880"/>
                    <a:pt x="1" y="18191"/>
                    <a:pt x="1" y="19837"/>
                  </a:cubicBezTo>
                  <a:cubicBezTo>
                    <a:pt x="1" y="20869"/>
                    <a:pt x="866" y="21706"/>
                    <a:pt x="1898" y="21706"/>
                  </a:cubicBezTo>
                  <a:lnTo>
                    <a:pt x="21260" y="21706"/>
                  </a:lnTo>
                  <a:cubicBezTo>
                    <a:pt x="21427" y="21706"/>
                    <a:pt x="21595" y="21567"/>
                    <a:pt x="21595" y="21372"/>
                  </a:cubicBezTo>
                  <a:lnTo>
                    <a:pt x="21595" y="4660"/>
                  </a:lnTo>
                  <a:lnTo>
                    <a:pt x="23576" y="4660"/>
                  </a:lnTo>
                  <a:cubicBezTo>
                    <a:pt x="25138" y="4660"/>
                    <a:pt x="26449" y="3377"/>
                    <a:pt x="26505" y="1814"/>
                  </a:cubicBezTo>
                  <a:cubicBezTo>
                    <a:pt x="26449" y="782"/>
                    <a:pt x="25640" y="1"/>
                    <a:pt x="24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6297864" y="1747565"/>
              <a:ext cx="152361" cy="652770"/>
            </a:xfrm>
            <a:custGeom>
              <a:avLst/>
              <a:gdLst/>
              <a:ahLst/>
              <a:cxnLst/>
              <a:rect l="l" t="t" r="r" b="b"/>
              <a:pathLst>
                <a:path w="5581" h="23911" extrusionOk="0">
                  <a:moveTo>
                    <a:pt x="4911" y="642"/>
                  </a:moveTo>
                  <a:lnTo>
                    <a:pt x="4911" y="20674"/>
                  </a:lnTo>
                  <a:lnTo>
                    <a:pt x="2930" y="20674"/>
                  </a:lnTo>
                  <a:cubicBezTo>
                    <a:pt x="2010" y="20674"/>
                    <a:pt x="1201" y="21092"/>
                    <a:pt x="670" y="21762"/>
                  </a:cubicBezTo>
                  <a:lnTo>
                    <a:pt x="670" y="2902"/>
                  </a:lnTo>
                  <a:cubicBezTo>
                    <a:pt x="670" y="1675"/>
                    <a:pt x="1675" y="642"/>
                    <a:pt x="2930" y="642"/>
                  </a:cubicBezTo>
                  <a:close/>
                  <a:moveTo>
                    <a:pt x="2930" y="1"/>
                  </a:moveTo>
                  <a:cubicBezTo>
                    <a:pt x="1312" y="1"/>
                    <a:pt x="1" y="1312"/>
                    <a:pt x="1" y="2902"/>
                  </a:cubicBezTo>
                  <a:lnTo>
                    <a:pt x="1" y="23575"/>
                  </a:lnTo>
                  <a:cubicBezTo>
                    <a:pt x="1" y="23771"/>
                    <a:pt x="168" y="23910"/>
                    <a:pt x="336" y="23910"/>
                  </a:cubicBezTo>
                  <a:cubicBezTo>
                    <a:pt x="503" y="23910"/>
                    <a:pt x="670" y="23771"/>
                    <a:pt x="670" y="23575"/>
                  </a:cubicBezTo>
                  <a:cubicBezTo>
                    <a:pt x="670" y="22348"/>
                    <a:pt x="1675" y="21316"/>
                    <a:pt x="2930" y="21316"/>
                  </a:cubicBezTo>
                  <a:lnTo>
                    <a:pt x="5246" y="21316"/>
                  </a:lnTo>
                  <a:cubicBezTo>
                    <a:pt x="5413" y="21316"/>
                    <a:pt x="5581" y="21176"/>
                    <a:pt x="5581" y="21009"/>
                  </a:cubicBezTo>
                  <a:lnTo>
                    <a:pt x="5581" y="335"/>
                  </a:lnTo>
                  <a:cubicBezTo>
                    <a:pt x="5581" y="140"/>
                    <a:pt x="5413" y="1"/>
                    <a:pt x="5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869116" y="1891518"/>
              <a:ext cx="152334" cy="650477"/>
            </a:xfrm>
            <a:custGeom>
              <a:avLst/>
              <a:gdLst/>
              <a:ahLst/>
              <a:cxnLst/>
              <a:rect l="l" t="t" r="r" b="b"/>
              <a:pathLst>
                <a:path w="5580" h="23827" extrusionOk="0">
                  <a:moveTo>
                    <a:pt x="4910" y="2093"/>
                  </a:moveTo>
                  <a:lnTo>
                    <a:pt x="4910" y="20925"/>
                  </a:lnTo>
                  <a:cubicBezTo>
                    <a:pt x="4910" y="22180"/>
                    <a:pt x="3906" y="23185"/>
                    <a:pt x="2651" y="23185"/>
                  </a:cubicBezTo>
                  <a:lnTo>
                    <a:pt x="670" y="23185"/>
                  </a:lnTo>
                  <a:lnTo>
                    <a:pt x="670" y="3181"/>
                  </a:lnTo>
                  <a:lnTo>
                    <a:pt x="2651" y="3181"/>
                  </a:lnTo>
                  <a:cubicBezTo>
                    <a:pt x="3571" y="3181"/>
                    <a:pt x="4380" y="2763"/>
                    <a:pt x="4910" y="2093"/>
                  </a:cubicBezTo>
                  <a:close/>
                  <a:moveTo>
                    <a:pt x="5189" y="1"/>
                  </a:moveTo>
                  <a:cubicBezTo>
                    <a:pt x="5050" y="29"/>
                    <a:pt x="4910" y="168"/>
                    <a:pt x="4910" y="335"/>
                  </a:cubicBezTo>
                  <a:cubicBezTo>
                    <a:pt x="4883" y="1535"/>
                    <a:pt x="3878" y="2512"/>
                    <a:pt x="2651" y="2512"/>
                  </a:cubicBezTo>
                  <a:lnTo>
                    <a:pt x="335" y="2512"/>
                  </a:lnTo>
                  <a:cubicBezTo>
                    <a:pt x="168" y="2512"/>
                    <a:pt x="0" y="2679"/>
                    <a:pt x="0" y="2846"/>
                  </a:cubicBezTo>
                  <a:lnTo>
                    <a:pt x="0" y="23520"/>
                  </a:lnTo>
                  <a:cubicBezTo>
                    <a:pt x="0" y="23687"/>
                    <a:pt x="168" y="23826"/>
                    <a:pt x="335" y="23826"/>
                  </a:cubicBezTo>
                  <a:lnTo>
                    <a:pt x="2651" y="23826"/>
                  </a:lnTo>
                  <a:cubicBezTo>
                    <a:pt x="4269" y="23826"/>
                    <a:pt x="5580" y="22543"/>
                    <a:pt x="5580" y="20925"/>
                  </a:cubicBezTo>
                  <a:lnTo>
                    <a:pt x="5580" y="391"/>
                  </a:lnTo>
                  <a:cubicBezTo>
                    <a:pt x="5580" y="363"/>
                    <a:pt x="5580" y="308"/>
                    <a:pt x="5552" y="252"/>
                  </a:cubicBezTo>
                  <a:cubicBezTo>
                    <a:pt x="5524" y="84"/>
                    <a:pt x="5357" y="1"/>
                    <a:pt x="5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613206" y="2056027"/>
              <a:ext cx="77696" cy="77723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1423" y="643"/>
                  </a:moveTo>
                  <a:cubicBezTo>
                    <a:pt x="1841" y="643"/>
                    <a:pt x="2204" y="1005"/>
                    <a:pt x="2204" y="1424"/>
                  </a:cubicBezTo>
                  <a:cubicBezTo>
                    <a:pt x="2204" y="1842"/>
                    <a:pt x="1841" y="2205"/>
                    <a:pt x="1423" y="2205"/>
                  </a:cubicBezTo>
                  <a:cubicBezTo>
                    <a:pt x="1004" y="2205"/>
                    <a:pt x="642" y="1842"/>
                    <a:pt x="642" y="1424"/>
                  </a:cubicBezTo>
                  <a:cubicBezTo>
                    <a:pt x="642" y="1005"/>
                    <a:pt x="1004" y="643"/>
                    <a:pt x="1423" y="643"/>
                  </a:cubicBezTo>
                  <a:close/>
                  <a:moveTo>
                    <a:pt x="1423" y="1"/>
                  </a:moveTo>
                  <a:cubicBezTo>
                    <a:pt x="642" y="1"/>
                    <a:pt x="0" y="643"/>
                    <a:pt x="0" y="1424"/>
                  </a:cubicBezTo>
                  <a:cubicBezTo>
                    <a:pt x="0" y="2205"/>
                    <a:pt x="642" y="2847"/>
                    <a:pt x="1423" y="2847"/>
                  </a:cubicBezTo>
                  <a:cubicBezTo>
                    <a:pt x="2204" y="2847"/>
                    <a:pt x="2846" y="2205"/>
                    <a:pt x="2846" y="1424"/>
                  </a:cubicBezTo>
                  <a:cubicBezTo>
                    <a:pt x="2846" y="643"/>
                    <a:pt x="2204" y="1"/>
                    <a:pt x="1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6509602" y="1968586"/>
              <a:ext cx="285640" cy="255801"/>
            </a:xfrm>
            <a:custGeom>
              <a:avLst/>
              <a:gdLst/>
              <a:ahLst/>
              <a:cxnLst/>
              <a:rect l="l" t="t" r="r" b="b"/>
              <a:pathLst>
                <a:path w="10463" h="9370" extrusionOk="0">
                  <a:moveTo>
                    <a:pt x="7265" y="636"/>
                  </a:moveTo>
                  <a:cubicBezTo>
                    <a:pt x="7337" y="636"/>
                    <a:pt x="7411" y="655"/>
                    <a:pt x="7478" y="693"/>
                  </a:cubicBezTo>
                  <a:cubicBezTo>
                    <a:pt x="7673" y="805"/>
                    <a:pt x="7757" y="1056"/>
                    <a:pt x="7645" y="1251"/>
                  </a:cubicBezTo>
                  <a:lnTo>
                    <a:pt x="7310" y="1809"/>
                  </a:lnTo>
                  <a:cubicBezTo>
                    <a:pt x="7087" y="2199"/>
                    <a:pt x="7115" y="2646"/>
                    <a:pt x="7394" y="3009"/>
                  </a:cubicBezTo>
                  <a:cubicBezTo>
                    <a:pt x="7506" y="3176"/>
                    <a:pt x="7617" y="3371"/>
                    <a:pt x="7701" y="3567"/>
                  </a:cubicBezTo>
                  <a:cubicBezTo>
                    <a:pt x="7896" y="3957"/>
                    <a:pt x="8259" y="4208"/>
                    <a:pt x="8705" y="4208"/>
                  </a:cubicBezTo>
                  <a:lnTo>
                    <a:pt x="9403" y="4208"/>
                  </a:lnTo>
                  <a:cubicBezTo>
                    <a:pt x="9626" y="4208"/>
                    <a:pt x="9821" y="4403"/>
                    <a:pt x="9821" y="4627"/>
                  </a:cubicBezTo>
                  <a:cubicBezTo>
                    <a:pt x="9821" y="4850"/>
                    <a:pt x="9626" y="5045"/>
                    <a:pt x="9403" y="5045"/>
                  </a:cubicBezTo>
                  <a:lnTo>
                    <a:pt x="8705" y="5045"/>
                  </a:lnTo>
                  <a:cubicBezTo>
                    <a:pt x="8259" y="5045"/>
                    <a:pt x="7896" y="5296"/>
                    <a:pt x="7701" y="5715"/>
                  </a:cubicBezTo>
                  <a:cubicBezTo>
                    <a:pt x="7645" y="5882"/>
                    <a:pt x="7534" y="6077"/>
                    <a:pt x="7422" y="6217"/>
                  </a:cubicBezTo>
                  <a:cubicBezTo>
                    <a:pt x="7171" y="6580"/>
                    <a:pt x="7143" y="7026"/>
                    <a:pt x="7338" y="7389"/>
                  </a:cubicBezTo>
                  <a:lnTo>
                    <a:pt x="7729" y="8058"/>
                  </a:lnTo>
                  <a:cubicBezTo>
                    <a:pt x="7840" y="8254"/>
                    <a:pt x="7785" y="8505"/>
                    <a:pt x="7561" y="8616"/>
                  </a:cubicBezTo>
                  <a:cubicBezTo>
                    <a:pt x="7504" y="8655"/>
                    <a:pt x="7433" y="8673"/>
                    <a:pt x="7361" y="8673"/>
                  </a:cubicBezTo>
                  <a:cubicBezTo>
                    <a:pt x="7222" y="8673"/>
                    <a:pt x="7077" y="8605"/>
                    <a:pt x="7003" y="8477"/>
                  </a:cubicBezTo>
                  <a:lnTo>
                    <a:pt x="6641" y="7835"/>
                  </a:lnTo>
                  <a:cubicBezTo>
                    <a:pt x="6468" y="7513"/>
                    <a:pt x="6097" y="7323"/>
                    <a:pt x="5723" y="7323"/>
                  </a:cubicBezTo>
                  <a:cubicBezTo>
                    <a:pt x="5676" y="7323"/>
                    <a:pt x="5628" y="7327"/>
                    <a:pt x="5581" y="7333"/>
                  </a:cubicBezTo>
                  <a:cubicBezTo>
                    <a:pt x="5483" y="7347"/>
                    <a:pt x="5385" y="7354"/>
                    <a:pt x="5288" y="7354"/>
                  </a:cubicBezTo>
                  <a:cubicBezTo>
                    <a:pt x="5190" y="7354"/>
                    <a:pt x="5092" y="7347"/>
                    <a:pt x="4995" y="7333"/>
                  </a:cubicBezTo>
                  <a:cubicBezTo>
                    <a:pt x="4967" y="7331"/>
                    <a:pt x="4939" y="7330"/>
                    <a:pt x="4911" y="7330"/>
                  </a:cubicBezTo>
                  <a:cubicBezTo>
                    <a:pt x="4500" y="7330"/>
                    <a:pt x="4144" y="7523"/>
                    <a:pt x="3935" y="7863"/>
                  </a:cubicBezTo>
                  <a:lnTo>
                    <a:pt x="3572" y="8533"/>
                  </a:lnTo>
                  <a:cubicBezTo>
                    <a:pt x="3499" y="8661"/>
                    <a:pt x="3353" y="8729"/>
                    <a:pt x="3206" y="8729"/>
                  </a:cubicBezTo>
                  <a:cubicBezTo>
                    <a:pt x="3130" y="8729"/>
                    <a:pt x="3053" y="8710"/>
                    <a:pt x="2986" y="8672"/>
                  </a:cubicBezTo>
                  <a:cubicBezTo>
                    <a:pt x="2902" y="8616"/>
                    <a:pt x="2819" y="8533"/>
                    <a:pt x="2791" y="8421"/>
                  </a:cubicBezTo>
                  <a:cubicBezTo>
                    <a:pt x="2763" y="8309"/>
                    <a:pt x="2791" y="8198"/>
                    <a:pt x="2847" y="8114"/>
                  </a:cubicBezTo>
                  <a:lnTo>
                    <a:pt x="3181" y="7528"/>
                  </a:lnTo>
                  <a:cubicBezTo>
                    <a:pt x="3405" y="7138"/>
                    <a:pt x="3349" y="6663"/>
                    <a:pt x="3070" y="6301"/>
                  </a:cubicBezTo>
                  <a:cubicBezTo>
                    <a:pt x="2958" y="6133"/>
                    <a:pt x="2847" y="5966"/>
                    <a:pt x="2763" y="5771"/>
                  </a:cubicBezTo>
                  <a:cubicBezTo>
                    <a:pt x="2568" y="5408"/>
                    <a:pt x="2205" y="5157"/>
                    <a:pt x="1786" y="5157"/>
                  </a:cubicBezTo>
                  <a:lnTo>
                    <a:pt x="1061" y="5157"/>
                  </a:lnTo>
                  <a:cubicBezTo>
                    <a:pt x="838" y="5157"/>
                    <a:pt x="670" y="4961"/>
                    <a:pt x="670" y="4738"/>
                  </a:cubicBezTo>
                  <a:cubicBezTo>
                    <a:pt x="670" y="4515"/>
                    <a:pt x="838" y="4320"/>
                    <a:pt x="1061" y="4320"/>
                  </a:cubicBezTo>
                  <a:lnTo>
                    <a:pt x="1703" y="4320"/>
                  </a:lnTo>
                  <a:cubicBezTo>
                    <a:pt x="2121" y="4320"/>
                    <a:pt x="2512" y="4041"/>
                    <a:pt x="2679" y="3622"/>
                  </a:cubicBezTo>
                  <a:cubicBezTo>
                    <a:pt x="2763" y="3427"/>
                    <a:pt x="2874" y="3232"/>
                    <a:pt x="3014" y="3036"/>
                  </a:cubicBezTo>
                  <a:cubicBezTo>
                    <a:pt x="3265" y="2702"/>
                    <a:pt x="3293" y="2227"/>
                    <a:pt x="3070" y="1865"/>
                  </a:cubicBezTo>
                  <a:lnTo>
                    <a:pt x="2763" y="1307"/>
                  </a:lnTo>
                  <a:cubicBezTo>
                    <a:pt x="2623" y="1111"/>
                    <a:pt x="2707" y="860"/>
                    <a:pt x="2902" y="749"/>
                  </a:cubicBezTo>
                  <a:cubicBezTo>
                    <a:pt x="2969" y="710"/>
                    <a:pt x="3043" y="692"/>
                    <a:pt x="3115" y="692"/>
                  </a:cubicBezTo>
                  <a:cubicBezTo>
                    <a:pt x="3254" y="692"/>
                    <a:pt x="3387" y="760"/>
                    <a:pt x="3460" y="888"/>
                  </a:cubicBezTo>
                  <a:lnTo>
                    <a:pt x="3767" y="1418"/>
                  </a:lnTo>
                  <a:cubicBezTo>
                    <a:pt x="3967" y="1744"/>
                    <a:pt x="4325" y="1957"/>
                    <a:pt x="4719" y="1957"/>
                  </a:cubicBezTo>
                  <a:cubicBezTo>
                    <a:pt x="4764" y="1957"/>
                    <a:pt x="4809" y="1954"/>
                    <a:pt x="4855" y="1948"/>
                  </a:cubicBezTo>
                  <a:cubicBezTo>
                    <a:pt x="4986" y="1916"/>
                    <a:pt x="5117" y="1902"/>
                    <a:pt x="5247" y="1902"/>
                  </a:cubicBezTo>
                  <a:cubicBezTo>
                    <a:pt x="5340" y="1902"/>
                    <a:pt x="5432" y="1909"/>
                    <a:pt x="5525" y="1920"/>
                  </a:cubicBezTo>
                  <a:cubicBezTo>
                    <a:pt x="5575" y="1927"/>
                    <a:pt x="5625" y="1930"/>
                    <a:pt x="5674" y="1930"/>
                  </a:cubicBezTo>
                  <a:cubicBezTo>
                    <a:pt x="6058" y="1930"/>
                    <a:pt x="6387" y="1740"/>
                    <a:pt x="6585" y="1418"/>
                  </a:cubicBezTo>
                  <a:lnTo>
                    <a:pt x="6920" y="832"/>
                  </a:lnTo>
                  <a:cubicBezTo>
                    <a:pt x="6993" y="704"/>
                    <a:pt x="7127" y="636"/>
                    <a:pt x="7265" y="636"/>
                  </a:cubicBezTo>
                  <a:close/>
                  <a:moveTo>
                    <a:pt x="7288" y="1"/>
                  </a:moveTo>
                  <a:cubicBezTo>
                    <a:pt x="6916" y="1"/>
                    <a:pt x="6550" y="187"/>
                    <a:pt x="6362" y="526"/>
                  </a:cubicBezTo>
                  <a:lnTo>
                    <a:pt x="6027" y="1083"/>
                  </a:lnTo>
                  <a:cubicBezTo>
                    <a:pt x="5954" y="1205"/>
                    <a:pt x="5818" y="1284"/>
                    <a:pt x="5673" y="1284"/>
                  </a:cubicBezTo>
                  <a:cubicBezTo>
                    <a:pt x="5652" y="1284"/>
                    <a:pt x="5630" y="1282"/>
                    <a:pt x="5609" y="1279"/>
                  </a:cubicBezTo>
                  <a:cubicBezTo>
                    <a:pt x="5469" y="1265"/>
                    <a:pt x="5323" y="1258"/>
                    <a:pt x="5180" y="1258"/>
                  </a:cubicBezTo>
                  <a:cubicBezTo>
                    <a:pt x="5037" y="1258"/>
                    <a:pt x="4897" y="1265"/>
                    <a:pt x="4772" y="1279"/>
                  </a:cubicBezTo>
                  <a:cubicBezTo>
                    <a:pt x="4746" y="1282"/>
                    <a:pt x="4722" y="1284"/>
                    <a:pt x="4697" y="1284"/>
                  </a:cubicBezTo>
                  <a:cubicBezTo>
                    <a:pt x="4534" y="1284"/>
                    <a:pt x="4398" y="1205"/>
                    <a:pt x="4325" y="1083"/>
                  </a:cubicBezTo>
                  <a:lnTo>
                    <a:pt x="4018" y="581"/>
                  </a:lnTo>
                  <a:cubicBezTo>
                    <a:pt x="3830" y="243"/>
                    <a:pt x="3465" y="44"/>
                    <a:pt x="3093" y="44"/>
                  </a:cubicBezTo>
                  <a:cubicBezTo>
                    <a:pt x="2913" y="44"/>
                    <a:pt x="2731" y="91"/>
                    <a:pt x="2568" y="191"/>
                  </a:cubicBezTo>
                  <a:cubicBezTo>
                    <a:pt x="2065" y="470"/>
                    <a:pt x="1898" y="1139"/>
                    <a:pt x="2177" y="1641"/>
                  </a:cubicBezTo>
                  <a:lnTo>
                    <a:pt x="2512" y="2199"/>
                  </a:lnTo>
                  <a:cubicBezTo>
                    <a:pt x="2595" y="2339"/>
                    <a:pt x="2595" y="2506"/>
                    <a:pt x="2484" y="2646"/>
                  </a:cubicBezTo>
                  <a:cubicBezTo>
                    <a:pt x="2316" y="2897"/>
                    <a:pt x="2177" y="3120"/>
                    <a:pt x="2093" y="3399"/>
                  </a:cubicBezTo>
                  <a:cubicBezTo>
                    <a:pt x="2010" y="3567"/>
                    <a:pt x="1870" y="3678"/>
                    <a:pt x="1703" y="3678"/>
                  </a:cubicBezTo>
                  <a:lnTo>
                    <a:pt x="1061" y="3678"/>
                  </a:lnTo>
                  <a:cubicBezTo>
                    <a:pt x="475" y="3678"/>
                    <a:pt x="1" y="4152"/>
                    <a:pt x="1" y="4738"/>
                  </a:cubicBezTo>
                  <a:cubicBezTo>
                    <a:pt x="1" y="5324"/>
                    <a:pt x="475" y="5798"/>
                    <a:pt x="1061" y="5798"/>
                  </a:cubicBezTo>
                  <a:lnTo>
                    <a:pt x="1786" y="5798"/>
                  </a:lnTo>
                  <a:cubicBezTo>
                    <a:pt x="1954" y="5798"/>
                    <a:pt x="2093" y="5910"/>
                    <a:pt x="2149" y="6050"/>
                  </a:cubicBezTo>
                  <a:cubicBezTo>
                    <a:pt x="2261" y="6273"/>
                    <a:pt x="2400" y="6496"/>
                    <a:pt x="2568" y="6719"/>
                  </a:cubicBezTo>
                  <a:cubicBezTo>
                    <a:pt x="2679" y="6859"/>
                    <a:pt x="2707" y="7054"/>
                    <a:pt x="2623" y="7193"/>
                  </a:cubicBezTo>
                  <a:lnTo>
                    <a:pt x="2289" y="7779"/>
                  </a:lnTo>
                  <a:cubicBezTo>
                    <a:pt x="2121" y="8030"/>
                    <a:pt x="2093" y="8309"/>
                    <a:pt x="2177" y="8588"/>
                  </a:cubicBezTo>
                  <a:cubicBezTo>
                    <a:pt x="2233" y="8867"/>
                    <a:pt x="2428" y="9091"/>
                    <a:pt x="2679" y="9230"/>
                  </a:cubicBezTo>
                  <a:cubicBezTo>
                    <a:pt x="2819" y="9342"/>
                    <a:pt x="3014" y="9370"/>
                    <a:pt x="3209" y="9370"/>
                  </a:cubicBezTo>
                  <a:cubicBezTo>
                    <a:pt x="3572" y="9370"/>
                    <a:pt x="3935" y="9174"/>
                    <a:pt x="4130" y="8839"/>
                  </a:cubicBezTo>
                  <a:lnTo>
                    <a:pt x="4493" y="8198"/>
                  </a:lnTo>
                  <a:cubicBezTo>
                    <a:pt x="4576" y="8058"/>
                    <a:pt x="4716" y="7975"/>
                    <a:pt x="4883" y="7975"/>
                  </a:cubicBezTo>
                  <a:lnTo>
                    <a:pt x="4939" y="7975"/>
                  </a:lnTo>
                  <a:cubicBezTo>
                    <a:pt x="5051" y="7989"/>
                    <a:pt x="5169" y="7995"/>
                    <a:pt x="5291" y="7995"/>
                  </a:cubicBezTo>
                  <a:cubicBezTo>
                    <a:pt x="5413" y="7995"/>
                    <a:pt x="5539" y="7989"/>
                    <a:pt x="5664" y="7975"/>
                  </a:cubicBezTo>
                  <a:cubicBezTo>
                    <a:pt x="5686" y="7971"/>
                    <a:pt x="5708" y="7969"/>
                    <a:pt x="5729" y="7969"/>
                  </a:cubicBezTo>
                  <a:cubicBezTo>
                    <a:pt x="5874" y="7969"/>
                    <a:pt x="6010" y="8048"/>
                    <a:pt x="6083" y="8170"/>
                  </a:cubicBezTo>
                  <a:lnTo>
                    <a:pt x="6446" y="8784"/>
                  </a:lnTo>
                  <a:cubicBezTo>
                    <a:pt x="6633" y="9122"/>
                    <a:pt x="6999" y="9321"/>
                    <a:pt x="7371" y="9321"/>
                  </a:cubicBezTo>
                  <a:cubicBezTo>
                    <a:pt x="7551" y="9321"/>
                    <a:pt x="7732" y="9274"/>
                    <a:pt x="7896" y="9174"/>
                  </a:cubicBezTo>
                  <a:cubicBezTo>
                    <a:pt x="8398" y="8895"/>
                    <a:pt x="8594" y="8254"/>
                    <a:pt x="8287" y="7723"/>
                  </a:cubicBezTo>
                  <a:lnTo>
                    <a:pt x="7896" y="7082"/>
                  </a:lnTo>
                  <a:cubicBezTo>
                    <a:pt x="7813" y="6942"/>
                    <a:pt x="7840" y="6747"/>
                    <a:pt x="7952" y="6608"/>
                  </a:cubicBezTo>
                  <a:cubicBezTo>
                    <a:pt x="8092" y="6412"/>
                    <a:pt x="8203" y="6189"/>
                    <a:pt x="8315" y="5966"/>
                  </a:cubicBezTo>
                  <a:cubicBezTo>
                    <a:pt x="8371" y="5798"/>
                    <a:pt x="8538" y="5687"/>
                    <a:pt x="8705" y="5687"/>
                  </a:cubicBezTo>
                  <a:lnTo>
                    <a:pt x="9403" y="5687"/>
                  </a:lnTo>
                  <a:cubicBezTo>
                    <a:pt x="9989" y="5687"/>
                    <a:pt x="10463" y="5213"/>
                    <a:pt x="10463" y="4627"/>
                  </a:cubicBezTo>
                  <a:cubicBezTo>
                    <a:pt x="10463" y="4041"/>
                    <a:pt x="9989" y="3567"/>
                    <a:pt x="9403" y="3567"/>
                  </a:cubicBezTo>
                  <a:lnTo>
                    <a:pt x="8705" y="3567"/>
                  </a:lnTo>
                  <a:cubicBezTo>
                    <a:pt x="8538" y="3567"/>
                    <a:pt x="8371" y="3455"/>
                    <a:pt x="8315" y="3288"/>
                  </a:cubicBezTo>
                  <a:cubicBezTo>
                    <a:pt x="8203" y="3064"/>
                    <a:pt x="8064" y="2813"/>
                    <a:pt x="7924" y="2618"/>
                  </a:cubicBezTo>
                  <a:cubicBezTo>
                    <a:pt x="7813" y="2478"/>
                    <a:pt x="7785" y="2283"/>
                    <a:pt x="7868" y="2144"/>
                  </a:cubicBezTo>
                  <a:lnTo>
                    <a:pt x="8203" y="1586"/>
                  </a:lnTo>
                  <a:cubicBezTo>
                    <a:pt x="8482" y="1083"/>
                    <a:pt x="8315" y="414"/>
                    <a:pt x="7813" y="135"/>
                  </a:cubicBezTo>
                  <a:cubicBezTo>
                    <a:pt x="7649" y="44"/>
                    <a:pt x="7468" y="1"/>
                    <a:pt x="7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509602" y="2149721"/>
              <a:ext cx="287169" cy="125689"/>
            </a:xfrm>
            <a:custGeom>
              <a:avLst/>
              <a:gdLst/>
              <a:ahLst/>
              <a:cxnLst/>
              <a:rect l="l" t="t" r="r" b="b"/>
              <a:pathLst>
                <a:path w="10519" h="4604" extrusionOk="0">
                  <a:moveTo>
                    <a:pt x="336" y="0"/>
                  </a:moveTo>
                  <a:cubicBezTo>
                    <a:pt x="168" y="0"/>
                    <a:pt x="1" y="140"/>
                    <a:pt x="1" y="335"/>
                  </a:cubicBezTo>
                  <a:lnTo>
                    <a:pt x="1" y="4269"/>
                  </a:lnTo>
                  <a:cubicBezTo>
                    <a:pt x="1" y="4464"/>
                    <a:pt x="168" y="4604"/>
                    <a:pt x="336" y="4604"/>
                  </a:cubicBezTo>
                  <a:lnTo>
                    <a:pt x="10212" y="4604"/>
                  </a:lnTo>
                  <a:cubicBezTo>
                    <a:pt x="10379" y="4604"/>
                    <a:pt x="10519" y="4464"/>
                    <a:pt x="10519" y="4269"/>
                  </a:cubicBezTo>
                  <a:lnTo>
                    <a:pt x="10519" y="307"/>
                  </a:lnTo>
                  <a:cubicBezTo>
                    <a:pt x="10519" y="140"/>
                    <a:pt x="10379" y="0"/>
                    <a:pt x="10212" y="0"/>
                  </a:cubicBezTo>
                  <a:cubicBezTo>
                    <a:pt x="10017" y="0"/>
                    <a:pt x="9877" y="140"/>
                    <a:pt x="9877" y="307"/>
                  </a:cubicBezTo>
                  <a:lnTo>
                    <a:pt x="9877" y="3934"/>
                  </a:lnTo>
                  <a:lnTo>
                    <a:pt x="670" y="3934"/>
                  </a:lnTo>
                  <a:lnTo>
                    <a:pt x="670" y="335"/>
                  </a:lnTo>
                  <a:cubicBezTo>
                    <a:pt x="670" y="140"/>
                    <a:pt x="531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488281" y="2233150"/>
              <a:ext cx="60961" cy="66639"/>
            </a:xfrm>
            <a:custGeom>
              <a:avLst/>
              <a:gdLst/>
              <a:ahLst/>
              <a:cxnLst/>
              <a:rect l="l" t="t" r="r" b="b"/>
              <a:pathLst>
                <a:path w="2233" h="2441" extrusionOk="0">
                  <a:moveTo>
                    <a:pt x="1897" y="0"/>
                  </a:moveTo>
                  <a:cubicBezTo>
                    <a:pt x="1800" y="0"/>
                    <a:pt x="1700" y="44"/>
                    <a:pt x="1619" y="125"/>
                  </a:cubicBezTo>
                  <a:lnTo>
                    <a:pt x="112" y="1883"/>
                  </a:lnTo>
                  <a:cubicBezTo>
                    <a:pt x="1" y="2022"/>
                    <a:pt x="29" y="2245"/>
                    <a:pt x="140" y="2357"/>
                  </a:cubicBezTo>
                  <a:cubicBezTo>
                    <a:pt x="224" y="2413"/>
                    <a:pt x="280" y="2441"/>
                    <a:pt x="363" y="2441"/>
                  </a:cubicBezTo>
                  <a:cubicBezTo>
                    <a:pt x="447" y="2441"/>
                    <a:pt x="559" y="2385"/>
                    <a:pt x="614" y="2301"/>
                  </a:cubicBezTo>
                  <a:lnTo>
                    <a:pt x="2121" y="543"/>
                  </a:lnTo>
                  <a:cubicBezTo>
                    <a:pt x="2233" y="404"/>
                    <a:pt x="2233" y="209"/>
                    <a:pt x="2093" y="69"/>
                  </a:cubicBezTo>
                  <a:cubicBezTo>
                    <a:pt x="2035" y="23"/>
                    <a:pt x="1967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57896" y="2233150"/>
              <a:ext cx="60961" cy="66639"/>
            </a:xfrm>
            <a:custGeom>
              <a:avLst/>
              <a:gdLst/>
              <a:ahLst/>
              <a:cxnLst/>
              <a:rect l="l" t="t" r="r" b="b"/>
              <a:pathLst>
                <a:path w="2233" h="2441" extrusionOk="0">
                  <a:moveTo>
                    <a:pt x="1884" y="0"/>
                  </a:moveTo>
                  <a:cubicBezTo>
                    <a:pt x="1787" y="0"/>
                    <a:pt x="1684" y="44"/>
                    <a:pt x="1619" y="125"/>
                  </a:cubicBezTo>
                  <a:lnTo>
                    <a:pt x="113" y="1883"/>
                  </a:lnTo>
                  <a:cubicBezTo>
                    <a:pt x="1" y="2022"/>
                    <a:pt x="1" y="2245"/>
                    <a:pt x="140" y="2357"/>
                  </a:cubicBezTo>
                  <a:cubicBezTo>
                    <a:pt x="196" y="2413"/>
                    <a:pt x="280" y="2441"/>
                    <a:pt x="364" y="2441"/>
                  </a:cubicBezTo>
                  <a:cubicBezTo>
                    <a:pt x="447" y="2441"/>
                    <a:pt x="531" y="2385"/>
                    <a:pt x="615" y="2301"/>
                  </a:cubicBezTo>
                  <a:lnTo>
                    <a:pt x="2121" y="543"/>
                  </a:lnTo>
                  <a:cubicBezTo>
                    <a:pt x="2233" y="404"/>
                    <a:pt x="2205" y="209"/>
                    <a:pt x="2065" y="69"/>
                  </a:cubicBezTo>
                  <a:cubicBezTo>
                    <a:pt x="2019" y="23"/>
                    <a:pt x="1953" y="0"/>
                    <a:pt x="1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7" name="Google Shape;357;p29"/>
          <p:cNvGrpSpPr/>
          <p:nvPr/>
        </p:nvGrpSpPr>
        <p:grpSpPr>
          <a:xfrm>
            <a:off x="6103131" y="1266710"/>
            <a:ext cx="156183" cy="376740"/>
            <a:chOff x="4261229" y="284749"/>
            <a:chExt cx="156183" cy="376740"/>
          </a:xfrm>
        </p:grpSpPr>
        <p:sp>
          <p:nvSpPr>
            <p:cNvPr id="358" name="Google Shape;358;p29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0" name="Google Shape;360;p29"/>
          <p:cNvSpPr/>
          <p:nvPr/>
        </p:nvSpPr>
        <p:spPr>
          <a:xfrm>
            <a:off x="7298930" y="970232"/>
            <a:ext cx="370952" cy="370270"/>
          </a:xfrm>
          <a:custGeom>
            <a:avLst/>
            <a:gdLst/>
            <a:ahLst/>
            <a:cxnLst/>
            <a:rect l="l" t="t" r="r" b="b"/>
            <a:pathLst>
              <a:path w="13588" h="13563" extrusionOk="0">
                <a:moveTo>
                  <a:pt x="6438" y="0"/>
                </a:moveTo>
                <a:cubicBezTo>
                  <a:pt x="6422" y="0"/>
                  <a:pt x="6405" y="1"/>
                  <a:pt x="6389" y="3"/>
                </a:cubicBezTo>
                <a:cubicBezTo>
                  <a:pt x="6138" y="3"/>
                  <a:pt x="5887" y="31"/>
                  <a:pt x="5664" y="59"/>
                </a:cubicBezTo>
                <a:cubicBezTo>
                  <a:pt x="5441" y="115"/>
                  <a:pt x="5273" y="338"/>
                  <a:pt x="5301" y="561"/>
                </a:cubicBezTo>
                <a:cubicBezTo>
                  <a:pt x="5357" y="784"/>
                  <a:pt x="5524" y="924"/>
                  <a:pt x="5720" y="924"/>
                </a:cubicBezTo>
                <a:lnTo>
                  <a:pt x="5803" y="924"/>
                </a:lnTo>
                <a:cubicBezTo>
                  <a:pt x="5999" y="868"/>
                  <a:pt x="6222" y="840"/>
                  <a:pt x="6445" y="840"/>
                </a:cubicBezTo>
                <a:cubicBezTo>
                  <a:pt x="6668" y="840"/>
                  <a:pt x="6863" y="617"/>
                  <a:pt x="6836" y="394"/>
                </a:cubicBezTo>
                <a:cubicBezTo>
                  <a:pt x="6836" y="161"/>
                  <a:pt x="6644" y="0"/>
                  <a:pt x="6438" y="0"/>
                </a:cubicBezTo>
                <a:close/>
                <a:moveTo>
                  <a:pt x="7814" y="56"/>
                </a:moveTo>
                <a:cubicBezTo>
                  <a:pt x="7589" y="56"/>
                  <a:pt x="7417" y="215"/>
                  <a:pt x="7366" y="422"/>
                </a:cubicBezTo>
                <a:cubicBezTo>
                  <a:pt x="7338" y="645"/>
                  <a:pt x="7505" y="868"/>
                  <a:pt x="7728" y="896"/>
                </a:cubicBezTo>
                <a:cubicBezTo>
                  <a:pt x="7924" y="952"/>
                  <a:pt x="8147" y="980"/>
                  <a:pt x="8370" y="1036"/>
                </a:cubicBezTo>
                <a:cubicBezTo>
                  <a:pt x="8398" y="1063"/>
                  <a:pt x="8426" y="1063"/>
                  <a:pt x="8482" y="1063"/>
                </a:cubicBezTo>
                <a:cubicBezTo>
                  <a:pt x="8649" y="1063"/>
                  <a:pt x="8816" y="924"/>
                  <a:pt x="8872" y="729"/>
                </a:cubicBezTo>
                <a:cubicBezTo>
                  <a:pt x="8928" y="505"/>
                  <a:pt x="8816" y="282"/>
                  <a:pt x="8593" y="226"/>
                </a:cubicBezTo>
                <a:cubicBezTo>
                  <a:pt x="8342" y="143"/>
                  <a:pt x="8091" y="115"/>
                  <a:pt x="7868" y="59"/>
                </a:cubicBezTo>
                <a:cubicBezTo>
                  <a:pt x="7849" y="57"/>
                  <a:pt x="7831" y="56"/>
                  <a:pt x="7814" y="56"/>
                </a:cubicBezTo>
                <a:close/>
                <a:moveTo>
                  <a:pt x="4414" y="446"/>
                </a:moveTo>
                <a:cubicBezTo>
                  <a:pt x="4357" y="446"/>
                  <a:pt x="4298" y="456"/>
                  <a:pt x="4241" y="478"/>
                </a:cubicBezTo>
                <a:cubicBezTo>
                  <a:pt x="4018" y="561"/>
                  <a:pt x="3795" y="673"/>
                  <a:pt x="3571" y="784"/>
                </a:cubicBezTo>
                <a:cubicBezTo>
                  <a:pt x="3376" y="896"/>
                  <a:pt x="3292" y="1147"/>
                  <a:pt x="3404" y="1370"/>
                </a:cubicBezTo>
                <a:cubicBezTo>
                  <a:pt x="3488" y="1510"/>
                  <a:pt x="3627" y="1593"/>
                  <a:pt x="3767" y="1593"/>
                </a:cubicBezTo>
                <a:cubicBezTo>
                  <a:pt x="3850" y="1593"/>
                  <a:pt x="3906" y="1566"/>
                  <a:pt x="3990" y="1538"/>
                </a:cubicBezTo>
                <a:cubicBezTo>
                  <a:pt x="4157" y="1426"/>
                  <a:pt x="4353" y="1342"/>
                  <a:pt x="4548" y="1259"/>
                </a:cubicBezTo>
                <a:cubicBezTo>
                  <a:pt x="4771" y="1175"/>
                  <a:pt x="4883" y="924"/>
                  <a:pt x="4799" y="701"/>
                </a:cubicBezTo>
                <a:cubicBezTo>
                  <a:pt x="4737" y="535"/>
                  <a:pt x="4581" y="446"/>
                  <a:pt x="4414" y="446"/>
                </a:cubicBezTo>
                <a:close/>
                <a:moveTo>
                  <a:pt x="9752" y="707"/>
                </a:moveTo>
                <a:cubicBezTo>
                  <a:pt x="9597" y="707"/>
                  <a:pt x="9452" y="788"/>
                  <a:pt x="9374" y="924"/>
                </a:cubicBezTo>
                <a:cubicBezTo>
                  <a:pt x="9263" y="1147"/>
                  <a:pt x="9346" y="1398"/>
                  <a:pt x="9542" y="1510"/>
                </a:cubicBezTo>
                <a:cubicBezTo>
                  <a:pt x="9737" y="1621"/>
                  <a:pt x="9932" y="1733"/>
                  <a:pt x="10100" y="1845"/>
                </a:cubicBezTo>
                <a:cubicBezTo>
                  <a:pt x="10183" y="1900"/>
                  <a:pt x="10267" y="1928"/>
                  <a:pt x="10351" y="1928"/>
                </a:cubicBezTo>
                <a:cubicBezTo>
                  <a:pt x="10490" y="1928"/>
                  <a:pt x="10602" y="1845"/>
                  <a:pt x="10686" y="1733"/>
                </a:cubicBezTo>
                <a:cubicBezTo>
                  <a:pt x="10825" y="1538"/>
                  <a:pt x="10769" y="1259"/>
                  <a:pt x="10574" y="1147"/>
                </a:cubicBezTo>
                <a:cubicBezTo>
                  <a:pt x="10379" y="1008"/>
                  <a:pt x="10156" y="868"/>
                  <a:pt x="9960" y="757"/>
                </a:cubicBezTo>
                <a:cubicBezTo>
                  <a:pt x="9892" y="722"/>
                  <a:pt x="9821" y="707"/>
                  <a:pt x="9752" y="707"/>
                </a:cubicBezTo>
                <a:close/>
                <a:moveTo>
                  <a:pt x="2638" y="1511"/>
                </a:moveTo>
                <a:cubicBezTo>
                  <a:pt x="2542" y="1511"/>
                  <a:pt x="2446" y="1547"/>
                  <a:pt x="2372" y="1621"/>
                </a:cubicBezTo>
                <a:cubicBezTo>
                  <a:pt x="2176" y="1789"/>
                  <a:pt x="2009" y="1956"/>
                  <a:pt x="1842" y="2124"/>
                </a:cubicBezTo>
                <a:cubicBezTo>
                  <a:pt x="1674" y="2291"/>
                  <a:pt x="1674" y="2570"/>
                  <a:pt x="1842" y="2737"/>
                </a:cubicBezTo>
                <a:cubicBezTo>
                  <a:pt x="1925" y="2821"/>
                  <a:pt x="2037" y="2849"/>
                  <a:pt x="2149" y="2849"/>
                </a:cubicBezTo>
                <a:cubicBezTo>
                  <a:pt x="2260" y="2849"/>
                  <a:pt x="2372" y="2793"/>
                  <a:pt x="2455" y="2709"/>
                </a:cubicBezTo>
                <a:cubicBezTo>
                  <a:pt x="2595" y="2542"/>
                  <a:pt x="2762" y="2403"/>
                  <a:pt x="2930" y="2263"/>
                </a:cubicBezTo>
                <a:cubicBezTo>
                  <a:pt x="3097" y="2124"/>
                  <a:pt x="3125" y="1845"/>
                  <a:pt x="2958" y="1677"/>
                </a:cubicBezTo>
                <a:cubicBezTo>
                  <a:pt x="2880" y="1568"/>
                  <a:pt x="2759" y="1511"/>
                  <a:pt x="2638" y="1511"/>
                </a:cubicBezTo>
                <a:close/>
                <a:moveTo>
                  <a:pt x="11383" y="1955"/>
                </a:moveTo>
                <a:cubicBezTo>
                  <a:pt x="11281" y="1955"/>
                  <a:pt x="11181" y="1991"/>
                  <a:pt x="11104" y="2068"/>
                </a:cubicBezTo>
                <a:cubicBezTo>
                  <a:pt x="10937" y="2235"/>
                  <a:pt x="10937" y="2514"/>
                  <a:pt x="11076" y="2682"/>
                </a:cubicBezTo>
                <a:cubicBezTo>
                  <a:pt x="11244" y="2821"/>
                  <a:pt x="11383" y="2988"/>
                  <a:pt x="11495" y="3156"/>
                </a:cubicBezTo>
                <a:cubicBezTo>
                  <a:pt x="11578" y="3267"/>
                  <a:pt x="11718" y="3323"/>
                  <a:pt x="11857" y="3323"/>
                </a:cubicBezTo>
                <a:cubicBezTo>
                  <a:pt x="11941" y="3323"/>
                  <a:pt x="12025" y="3295"/>
                  <a:pt x="12108" y="3240"/>
                </a:cubicBezTo>
                <a:cubicBezTo>
                  <a:pt x="12304" y="3100"/>
                  <a:pt x="12332" y="2849"/>
                  <a:pt x="12192" y="2654"/>
                </a:cubicBezTo>
                <a:cubicBezTo>
                  <a:pt x="12025" y="2458"/>
                  <a:pt x="11885" y="2263"/>
                  <a:pt x="11718" y="2096"/>
                </a:cubicBezTo>
                <a:cubicBezTo>
                  <a:pt x="11627" y="2005"/>
                  <a:pt x="11504" y="1955"/>
                  <a:pt x="11383" y="1955"/>
                </a:cubicBezTo>
                <a:close/>
                <a:moveTo>
                  <a:pt x="1314" y="3099"/>
                </a:moveTo>
                <a:cubicBezTo>
                  <a:pt x="1168" y="3099"/>
                  <a:pt x="1022" y="3167"/>
                  <a:pt x="949" y="3295"/>
                </a:cubicBezTo>
                <a:cubicBezTo>
                  <a:pt x="809" y="3519"/>
                  <a:pt x="698" y="3742"/>
                  <a:pt x="614" y="3965"/>
                </a:cubicBezTo>
                <a:cubicBezTo>
                  <a:pt x="502" y="4160"/>
                  <a:pt x="614" y="4439"/>
                  <a:pt x="809" y="4523"/>
                </a:cubicBezTo>
                <a:cubicBezTo>
                  <a:pt x="865" y="4551"/>
                  <a:pt x="921" y="4551"/>
                  <a:pt x="1005" y="4551"/>
                </a:cubicBezTo>
                <a:cubicBezTo>
                  <a:pt x="1144" y="4551"/>
                  <a:pt x="1312" y="4467"/>
                  <a:pt x="1367" y="4300"/>
                </a:cubicBezTo>
                <a:cubicBezTo>
                  <a:pt x="1479" y="4104"/>
                  <a:pt x="1563" y="3937"/>
                  <a:pt x="1674" y="3742"/>
                </a:cubicBezTo>
                <a:cubicBezTo>
                  <a:pt x="1786" y="3546"/>
                  <a:pt x="1730" y="3267"/>
                  <a:pt x="1535" y="3156"/>
                </a:cubicBezTo>
                <a:cubicBezTo>
                  <a:pt x="1468" y="3118"/>
                  <a:pt x="1391" y="3099"/>
                  <a:pt x="1314" y="3099"/>
                </a:cubicBezTo>
                <a:close/>
                <a:moveTo>
                  <a:pt x="12572" y="3665"/>
                </a:moveTo>
                <a:cubicBezTo>
                  <a:pt x="12509" y="3665"/>
                  <a:pt x="12446" y="3681"/>
                  <a:pt x="12387" y="3714"/>
                </a:cubicBezTo>
                <a:cubicBezTo>
                  <a:pt x="12164" y="3798"/>
                  <a:pt x="12081" y="4049"/>
                  <a:pt x="12164" y="4272"/>
                </a:cubicBezTo>
                <a:cubicBezTo>
                  <a:pt x="12276" y="4467"/>
                  <a:pt x="12332" y="4662"/>
                  <a:pt x="12415" y="4858"/>
                </a:cubicBezTo>
                <a:cubicBezTo>
                  <a:pt x="12471" y="5053"/>
                  <a:pt x="12639" y="5165"/>
                  <a:pt x="12806" y="5165"/>
                </a:cubicBezTo>
                <a:cubicBezTo>
                  <a:pt x="12862" y="5165"/>
                  <a:pt x="12918" y="5137"/>
                  <a:pt x="12945" y="5137"/>
                </a:cubicBezTo>
                <a:cubicBezTo>
                  <a:pt x="13169" y="5053"/>
                  <a:pt x="13308" y="4830"/>
                  <a:pt x="13224" y="4607"/>
                </a:cubicBezTo>
                <a:cubicBezTo>
                  <a:pt x="13141" y="4355"/>
                  <a:pt x="13057" y="4132"/>
                  <a:pt x="12945" y="3909"/>
                </a:cubicBezTo>
                <a:cubicBezTo>
                  <a:pt x="12867" y="3753"/>
                  <a:pt x="12720" y="3665"/>
                  <a:pt x="12572" y="3665"/>
                </a:cubicBezTo>
                <a:close/>
                <a:moveTo>
                  <a:pt x="554" y="5014"/>
                </a:moveTo>
                <a:cubicBezTo>
                  <a:pt x="363" y="5014"/>
                  <a:pt x="188" y="5166"/>
                  <a:pt x="140" y="5360"/>
                </a:cubicBezTo>
                <a:cubicBezTo>
                  <a:pt x="84" y="5583"/>
                  <a:pt x="56" y="5834"/>
                  <a:pt x="28" y="6085"/>
                </a:cubicBezTo>
                <a:cubicBezTo>
                  <a:pt x="0" y="6308"/>
                  <a:pt x="168" y="6532"/>
                  <a:pt x="419" y="6560"/>
                </a:cubicBezTo>
                <a:lnTo>
                  <a:pt x="447" y="6560"/>
                </a:lnTo>
                <a:cubicBezTo>
                  <a:pt x="670" y="6560"/>
                  <a:pt x="865" y="6392"/>
                  <a:pt x="893" y="6169"/>
                </a:cubicBezTo>
                <a:cubicBezTo>
                  <a:pt x="893" y="5946"/>
                  <a:pt x="949" y="5750"/>
                  <a:pt x="977" y="5527"/>
                </a:cubicBezTo>
                <a:cubicBezTo>
                  <a:pt x="1033" y="5304"/>
                  <a:pt x="893" y="5081"/>
                  <a:pt x="642" y="5025"/>
                </a:cubicBezTo>
                <a:cubicBezTo>
                  <a:pt x="613" y="5018"/>
                  <a:pt x="583" y="5014"/>
                  <a:pt x="554" y="5014"/>
                </a:cubicBezTo>
                <a:close/>
                <a:moveTo>
                  <a:pt x="13111" y="5664"/>
                </a:moveTo>
                <a:cubicBezTo>
                  <a:pt x="13094" y="5664"/>
                  <a:pt x="13075" y="5665"/>
                  <a:pt x="13057" y="5667"/>
                </a:cubicBezTo>
                <a:cubicBezTo>
                  <a:pt x="12834" y="5667"/>
                  <a:pt x="12666" y="5890"/>
                  <a:pt x="12694" y="6113"/>
                </a:cubicBezTo>
                <a:cubicBezTo>
                  <a:pt x="12722" y="6336"/>
                  <a:pt x="12722" y="6560"/>
                  <a:pt x="12722" y="6755"/>
                </a:cubicBezTo>
                <a:cubicBezTo>
                  <a:pt x="12722" y="6950"/>
                  <a:pt x="12722" y="7145"/>
                  <a:pt x="12694" y="7313"/>
                </a:cubicBezTo>
                <a:cubicBezTo>
                  <a:pt x="12666" y="7564"/>
                  <a:pt x="12862" y="7759"/>
                  <a:pt x="13085" y="7787"/>
                </a:cubicBezTo>
                <a:lnTo>
                  <a:pt x="13113" y="7787"/>
                </a:lnTo>
                <a:cubicBezTo>
                  <a:pt x="13336" y="7787"/>
                  <a:pt x="13531" y="7620"/>
                  <a:pt x="13559" y="7396"/>
                </a:cubicBezTo>
                <a:cubicBezTo>
                  <a:pt x="13559" y="7173"/>
                  <a:pt x="13587" y="6978"/>
                  <a:pt x="13587" y="6755"/>
                </a:cubicBezTo>
                <a:cubicBezTo>
                  <a:pt x="13587" y="6532"/>
                  <a:pt x="13559" y="6281"/>
                  <a:pt x="13531" y="6029"/>
                </a:cubicBezTo>
                <a:cubicBezTo>
                  <a:pt x="13505" y="5823"/>
                  <a:pt x="13336" y="5664"/>
                  <a:pt x="13111" y="5664"/>
                </a:cubicBezTo>
                <a:close/>
                <a:moveTo>
                  <a:pt x="468" y="7087"/>
                </a:moveTo>
                <a:cubicBezTo>
                  <a:pt x="452" y="7087"/>
                  <a:pt x="435" y="7088"/>
                  <a:pt x="419" y="7090"/>
                </a:cubicBezTo>
                <a:cubicBezTo>
                  <a:pt x="196" y="7118"/>
                  <a:pt x="28" y="7313"/>
                  <a:pt x="56" y="7564"/>
                </a:cubicBezTo>
                <a:cubicBezTo>
                  <a:pt x="84" y="7787"/>
                  <a:pt x="112" y="8038"/>
                  <a:pt x="168" y="8289"/>
                </a:cubicBezTo>
                <a:cubicBezTo>
                  <a:pt x="223" y="8485"/>
                  <a:pt x="391" y="8624"/>
                  <a:pt x="586" y="8624"/>
                </a:cubicBezTo>
                <a:cubicBezTo>
                  <a:pt x="614" y="8624"/>
                  <a:pt x="642" y="8624"/>
                  <a:pt x="670" y="8596"/>
                </a:cubicBezTo>
                <a:cubicBezTo>
                  <a:pt x="921" y="8540"/>
                  <a:pt x="1060" y="8317"/>
                  <a:pt x="1005" y="8094"/>
                </a:cubicBezTo>
                <a:cubicBezTo>
                  <a:pt x="949" y="7899"/>
                  <a:pt x="921" y="7675"/>
                  <a:pt x="893" y="7452"/>
                </a:cubicBezTo>
                <a:cubicBezTo>
                  <a:pt x="867" y="7245"/>
                  <a:pt x="674" y="7087"/>
                  <a:pt x="468" y="7087"/>
                </a:cubicBezTo>
                <a:close/>
                <a:moveTo>
                  <a:pt x="12859" y="8275"/>
                </a:moveTo>
                <a:cubicBezTo>
                  <a:pt x="12678" y="8275"/>
                  <a:pt x="12513" y="8383"/>
                  <a:pt x="12443" y="8568"/>
                </a:cubicBezTo>
                <a:cubicBezTo>
                  <a:pt x="12387" y="8791"/>
                  <a:pt x="12304" y="8987"/>
                  <a:pt x="12220" y="9182"/>
                </a:cubicBezTo>
                <a:cubicBezTo>
                  <a:pt x="12108" y="9405"/>
                  <a:pt x="12220" y="9656"/>
                  <a:pt x="12415" y="9740"/>
                </a:cubicBezTo>
                <a:cubicBezTo>
                  <a:pt x="12471" y="9768"/>
                  <a:pt x="12555" y="9768"/>
                  <a:pt x="12611" y="9768"/>
                </a:cubicBezTo>
                <a:cubicBezTo>
                  <a:pt x="12778" y="9768"/>
                  <a:pt x="12918" y="9684"/>
                  <a:pt x="13001" y="9517"/>
                </a:cubicBezTo>
                <a:cubicBezTo>
                  <a:pt x="13085" y="9294"/>
                  <a:pt x="13169" y="9070"/>
                  <a:pt x="13252" y="8847"/>
                </a:cubicBezTo>
                <a:cubicBezTo>
                  <a:pt x="13336" y="8624"/>
                  <a:pt x="13197" y="8373"/>
                  <a:pt x="12973" y="8289"/>
                </a:cubicBezTo>
                <a:cubicBezTo>
                  <a:pt x="12935" y="8280"/>
                  <a:pt x="12897" y="8275"/>
                  <a:pt x="12859" y="8275"/>
                </a:cubicBezTo>
                <a:close/>
                <a:moveTo>
                  <a:pt x="1022" y="9067"/>
                </a:moveTo>
                <a:cubicBezTo>
                  <a:pt x="969" y="9067"/>
                  <a:pt x="915" y="9077"/>
                  <a:pt x="865" y="9098"/>
                </a:cubicBezTo>
                <a:cubicBezTo>
                  <a:pt x="642" y="9210"/>
                  <a:pt x="558" y="9461"/>
                  <a:pt x="642" y="9684"/>
                </a:cubicBezTo>
                <a:cubicBezTo>
                  <a:pt x="754" y="9907"/>
                  <a:pt x="865" y="10103"/>
                  <a:pt x="1005" y="10326"/>
                </a:cubicBezTo>
                <a:cubicBezTo>
                  <a:pt x="1088" y="10465"/>
                  <a:pt x="1228" y="10521"/>
                  <a:pt x="1367" y="10521"/>
                </a:cubicBezTo>
                <a:cubicBezTo>
                  <a:pt x="1451" y="10521"/>
                  <a:pt x="1507" y="10493"/>
                  <a:pt x="1591" y="10465"/>
                </a:cubicBezTo>
                <a:cubicBezTo>
                  <a:pt x="1786" y="10326"/>
                  <a:pt x="1842" y="10075"/>
                  <a:pt x="1730" y="9880"/>
                </a:cubicBezTo>
                <a:cubicBezTo>
                  <a:pt x="1618" y="9684"/>
                  <a:pt x="1507" y="9489"/>
                  <a:pt x="1423" y="9322"/>
                </a:cubicBezTo>
                <a:cubicBezTo>
                  <a:pt x="1340" y="9155"/>
                  <a:pt x="1180" y="9067"/>
                  <a:pt x="1022" y="9067"/>
                </a:cubicBezTo>
                <a:close/>
                <a:moveTo>
                  <a:pt x="11928" y="10109"/>
                </a:moveTo>
                <a:cubicBezTo>
                  <a:pt x="11795" y="10109"/>
                  <a:pt x="11665" y="10176"/>
                  <a:pt x="11578" y="10298"/>
                </a:cubicBezTo>
                <a:cubicBezTo>
                  <a:pt x="11439" y="10465"/>
                  <a:pt x="11299" y="10633"/>
                  <a:pt x="11160" y="10800"/>
                </a:cubicBezTo>
                <a:cubicBezTo>
                  <a:pt x="10993" y="10968"/>
                  <a:pt x="10993" y="11219"/>
                  <a:pt x="11188" y="11386"/>
                </a:cubicBezTo>
                <a:cubicBezTo>
                  <a:pt x="11272" y="11470"/>
                  <a:pt x="11355" y="11498"/>
                  <a:pt x="11467" y="11498"/>
                </a:cubicBezTo>
                <a:cubicBezTo>
                  <a:pt x="11578" y="11498"/>
                  <a:pt x="11690" y="11442"/>
                  <a:pt x="11774" y="11358"/>
                </a:cubicBezTo>
                <a:cubicBezTo>
                  <a:pt x="11941" y="11191"/>
                  <a:pt x="12108" y="10995"/>
                  <a:pt x="12248" y="10800"/>
                </a:cubicBezTo>
                <a:cubicBezTo>
                  <a:pt x="12387" y="10605"/>
                  <a:pt x="12360" y="10354"/>
                  <a:pt x="12164" y="10186"/>
                </a:cubicBezTo>
                <a:cubicBezTo>
                  <a:pt x="12091" y="10134"/>
                  <a:pt x="12009" y="10109"/>
                  <a:pt x="11928" y="10109"/>
                </a:cubicBezTo>
                <a:close/>
                <a:moveTo>
                  <a:pt x="2218" y="10758"/>
                </a:moveTo>
                <a:cubicBezTo>
                  <a:pt x="2114" y="10758"/>
                  <a:pt x="2009" y="10800"/>
                  <a:pt x="1925" y="10884"/>
                </a:cubicBezTo>
                <a:cubicBezTo>
                  <a:pt x="1758" y="11051"/>
                  <a:pt x="1730" y="11302"/>
                  <a:pt x="1897" y="11498"/>
                </a:cubicBezTo>
                <a:cubicBezTo>
                  <a:pt x="2065" y="11665"/>
                  <a:pt x="2260" y="11832"/>
                  <a:pt x="2455" y="11972"/>
                </a:cubicBezTo>
                <a:cubicBezTo>
                  <a:pt x="2539" y="12056"/>
                  <a:pt x="2623" y="12084"/>
                  <a:pt x="2706" y="12084"/>
                </a:cubicBezTo>
                <a:cubicBezTo>
                  <a:pt x="2846" y="12084"/>
                  <a:pt x="2958" y="12028"/>
                  <a:pt x="3041" y="11944"/>
                </a:cubicBezTo>
                <a:cubicBezTo>
                  <a:pt x="3209" y="11749"/>
                  <a:pt x="3181" y="11470"/>
                  <a:pt x="2985" y="11330"/>
                </a:cubicBezTo>
                <a:cubicBezTo>
                  <a:pt x="2818" y="11191"/>
                  <a:pt x="2679" y="11051"/>
                  <a:pt x="2511" y="10884"/>
                </a:cubicBezTo>
                <a:cubicBezTo>
                  <a:pt x="2428" y="10800"/>
                  <a:pt x="2323" y="10758"/>
                  <a:pt x="2218" y="10758"/>
                </a:cubicBezTo>
                <a:close/>
                <a:moveTo>
                  <a:pt x="10419" y="11560"/>
                </a:moveTo>
                <a:cubicBezTo>
                  <a:pt x="10339" y="11560"/>
                  <a:pt x="10257" y="11584"/>
                  <a:pt x="10183" y="11637"/>
                </a:cubicBezTo>
                <a:cubicBezTo>
                  <a:pt x="10016" y="11749"/>
                  <a:pt x="9821" y="11860"/>
                  <a:pt x="9625" y="11972"/>
                </a:cubicBezTo>
                <a:cubicBezTo>
                  <a:pt x="9430" y="12084"/>
                  <a:pt x="9346" y="12335"/>
                  <a:pt x="9458" y="12558"/>
                </a:cubicBezTo>
                <a:cubicBezTo>
                  <a:pt x="9542" y="12697"/>
                  <a:pt x="9681" y="12781"/>
                  <a:pt x="9849" y="12781"/>
                </a:cubicBezTo>
                <a:cubicBezTo>
                  <a:pt x="9904" y="12781"/>
                  <a:pt x="9988" y="12753"/>
                  <a:pt x="10044" y="12725"/>
                </a:cubicBezTo>
                <a:cubicBezTo>
                  <a:pt x="10267" y="12614"/>
                  <a:pt x="10462" y="12474"/>
                  <a:pt x="10686" y="12335"/>
                </a:cubicBezTo>
                <a:cubicBezTo>
                  <a:pt x="10853" y="12195"/>
                  <a:pt x="10909" y="11944"/>
                  <a:pt x="10769" y="11749"/>
                </a:cubicBezTo>
                <a:cubicBezTo>
                  <a:pt x="10682" y="11627"/>
                  <a:pt x="10552" y="11560"/>
                  <a:pt x="10419" y="11560"/>
                </a:cubicBezTo>
                <a:close/>
                <a:moveTo>
                  <a:pt x="3866" y="12006"/>
                </a:moveTo>
                <a:cubicBezTo>
                  <a:pt x="3710" y="12006"/>
                  <a:pt x="3565" y="12087"/>
                  <a:pt x="3488" y="12223"/>
                </a:cubicBezTo>
                <a:cubicBezTo>
                  <a:pt x="3376" y="12446"/>
                  <a:pt x="3460" y="12697"/>
                  <a:pt x="3683" y="12809"/>
                </a:cubicBezTo>
                <a:cubicBezTo>
                  <a:pt x="3878" y="12921"/>
                  <a:pt x="4129" y="13004"/>
                  <a:pt x="4353" y="13116"/>
                </a:cubicBezTo>
                <a:cubicBezTo>
                  <a:pt x="4408" y="13116"/>
                  <a:pt x="4436" y="13144"/>
                  <a:pt x="4492" y="13144"/>
                </a:cubicBezTo>
                <a:cubicBezTo>
                  <a:pt x="4659" y="13144"/>
                  <a:pt x="4827" y="13032"/>
                  <a:pt x="4883" y="12865"/>
                </a:cubicBezTo>
                <a:cubicBezTo>
                  <a:pt x="4994" y="12642"/>
                  <a:pt x="4883" y="12390"/>
                  <a:pt x="4659" y="12307"/>
                </a:cubicBezTo>
                <a:cubicBezTo>
                  <a:pt x="4464" y="12223"/>
                  <a:pt x="4241" y="12139"/>
                  <a:pt x="4074" y="12056"/>
                </a:cubicBezTo>
                <a:cubicBezTo>
                  <a:pt x="4005" y="12022"/>
                  <a:pt x="3934" y="12006"/>
                  <a:pt x="3866" y="12006"/>
                </a:cubicBezTo>
                <a:close/>
                <a:moveTo>
                  <a:pt x="8587" y="12450"/>
                </a:moveTo>
                <a:cubicBezTo>
                  <a:pt x="8543" y="12450"/>
                  <a:pt x="8498" y="12457"/>
                  <a:pt x="8454" y="12474"/>
                </a:cubicBezTo>
                <a:cubicBezTo>
                  <a:pt x="8231" y="12530"/>
                  <a:pt x="8035" y="12586"/>
                  <a:pt x="7812" y="12614"/>
                </a:cubicBezTo>
                <a:cubicBezTo>
                  <a:pt x="7589" y="12642"/>
                  <a:pt x="7421" y="12865"/>
                  <a:pt x="7477" y="13116"/>
                </a:cubicBezTo>
                <a:cubicBezTo>
                  <a:pt x="7505" y="13311"/>
                  <a:pt x="7700" y="13451"/>
                  <a:pt x="7896" y="13451"/>
                </a:cubicBezTo>
                <a:lnTo>
                  <a:pt x="7979" y="13451"/>
                </a:lnTo>
                <a:cubicBezTo>
                  <a:pt x="8203" y="13423"/>
                  <a:pt x="8454" y="13367"/>
                  <a:pt x="8677" y="13283"/>
                </a:cubicBezTo>
                <a:cubicBezTo>
                  <a:pt x="8900" y="13227"/>
                  <a:pt x="9040" y="12976"/>
                  <a:pt x="8984" y="12753"/>
                </a:cubicBezTo>
                <a:cubicBezTo>
                  <a:pt x="8917" y="12575"/>
                  <a:pt x="8761" y="12450"/>
                  <a:pt x="8587" y="12450"/>
                </a:cubicBezTo>
                <a:close/>
                <a:moveTo>
                  <a:pt x="5800" y="12631"/>
                </a:moveTo>
                <a:cubicBezTo>
                  <a:pt x="5609" y="12631"/>
                  <a:pt x="5437" y="12786"/>
                  <a:pt x="5413" y="13004"/>
                </a:cubicBezTo>
                <a:cubicBezTo>
                  <a:pt x="5385" y="13227"/>
                  <a:pt x="5524" y="13451"/>
                  <a:pt x="5775" y="13478"/>
                </a:cubicBezTo>
                <a:cubicBezTo>
                  <a:pt x="5999" y="13506"/>
                  <a:pt x="6250" y="13534"/>
                  <a:pt x="6501" y="13562"/>
                </a:cubicBezTo>
                <a:lnTo>
                  <a:pt x="6529" y="13562"/>
                </a:lnTo>
                <a:cubicBezTo>
                  <a:pt x="6752" y="13562"/>
                  <a:pt x="6947" y="13367"/>
                  <a:pt x="6947" y="13144"/>
                </a:cubicBezTo>
                <a:cubicBezTo>
                  <a:pt x="6947" y="12893"/>
                  <a:pt x="6780" y="12697"/>
                  <a:pt x="6529" y="12697"/>
                </a:cubicBezTo>
                <a:cubicBezTo>
                  <a:pt x="6333" y="12697"/>
                  <a:pt x="6110" y="12669"/>
                  <a:pt x="5887" y="12642"/>
                </a:cubicBezTo>
                <a:cubicBezTo>
                  <a:pt x="5858" y="12634"/>
                  <a:pt x="5829" y="12631"/>
                  <a:pt x="5800" y="12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1" name="Google Shape;361;p29"/>
          <p:cNvGrpSpPr/>
          <p:nvPr/>
        </p:nvGrpSpPr>
        <p:grpSpPr>
          <a:xfrm>
            <a:off x="6128052" y="1324518"/>
            <a:ext cx="1856154" cy="2508324"/>
            <a:chOff x="3711325" y="1394740"/>
            <a:chExt cx="1856154" cy="2508324"/>
          </a:xfrm>
        </p:grpSpPr>
        <p:sp>
          <p:nvSpPr>
            <p:cNvPr id="362" name="Google Shape;362;p29"/>
            <p:cNvSpPr/>
            <p:nvPr/>
          </p:nvSpPr>
          <p:spPr>
            <a:xfrm>
              <a:off x="3828633" y="2560996"/>
              <a:ext cx="41906" cy="17554"/>
            </a:xfrm>
            <a:custGeom>
              <a:avLst/>
              <a:gdLst/>
              <a:ahLst/>
              <a:cxnLst/>
              <a:rect l="l" t="t" r="r" b="b"/>
              <a:pathLst>
                <a:path w="1535" h="643" extrusionOk="0">
                  <a:moveTo>
                    <a:pt x="335" y="1"/>
                  </a:moveTo>
                  <a:cubicBezTo>
                    <a:pt x="140" y="1"/>
                    <a:pt x="0" y="140"/>
                    <a:pt x="0" y="336"/>
                  </a:cubicBezTo>
                  <a:cubicBezTo>
                    <a:pt x="0" y="503"/>
                    <a:pt x="140" y="643"/>
                    <a:pt x="335" y="643"/>
                  </a:cubicBezTo>
                  <a:lnTo>
                    <a:pt x="1200" y="643"/>
                  </a:lnTo>
                  <a:cubicBezTo>
                    <a:pt x="1395" y="643"/>
                    <a:pt x="1535" y="503"/>
                    <a:pt x="1535" y="336"/>
                  </a:cubicBezTo>
                  <a:cubicBezTo>
                    <a:pt x="1535" y="140"/>
                    <a:pt x="1395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891068" y="2560996"/>
              <a:ext cx="133333" cy="17554"/>
            </a:xfrm>
            <a:custGeom>
              <a:avLst/>
              <a:gdLst/>
              <a:ahLst/>
              <a:cxnLst/>
              <a:rect l="l" t="t" r="r" b="b"/>
              <a:pathLst>
                <a:path w="4884" h="643" extrusionOk="0">
                  <a:moveTo>
                    <a:pt x="336" y="1"/>
                  </a:moveTo>
                  <a:cubicBezTo>
                    <a:pt x="140" y="1"/>
                    <a:pt x="1" y="140"/>
                    <a:pt x="1" y="336"/>
                  </a:cubicBezTo>
                  <a:cubicBezTo>
                    <a:pt x="1" y="503"/>
                    <a:pt x="140" y="643"/>
                    <a:pt x="336" y="643"/>
                  </a:cubicBezTo>
                  <a:lnTo>
                    <a:pt x="1758" y="643"/>
                  </a:lnTo>
                  <a:cubicBezTo>
                    <a:pt x="1926" y="643"/>
                    <a:pt x="2065" y="503"/>
                    <a:pt x="2065" y="336"/>
                  </a:cubicBezTo>
                  <a:cubicBezTo>
                    <a:pt x="2065" y="140"/>
                    <a:pt x="1926" y="1"/>
                    <a:pt x="1758" y="1"/>
                  </a:cubicBezTo>
                  <a:close/>
                  <a:moveTo>
                    <a:pt x="3153" y="1"/>
                  </a:moveTo>
                  <a:cubicBezTo>
                    <a:pt x="2986" y="1"/>
                    <a:pt x="2819" y="140"/>
                    <a:pt x="2819" y="336"/>
                  </a:cubicBezTo>
                  <a:cubicBezTo>
                    <a:pt x="2819" y="503"/>
                    <a:pt x="2986" y="643"/>
                    <a:pt x="3153" y="643"/>
                  </a:cubicBezTo>
                  <a:lnTo>
                    <a:pt x="4576" y="643"/>
                  </a:lnTo>
                  <a:cubicBezTo>
                    <a:pt x="4744" y="643"/>
                    <a:pt x="4883" y="503"/>
                    <a:pt x="4883" y="336"/>
                  </a:cubicBezTo>
                  <a:cubicBezTo>
                    <a:pt x="4883" y="140"/>
                    <a:pt x="4744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045696" y="2560996"/>
              <a:ext cx="41906" cy="17554"/>
            </a:xfrm>
            <a:custGeom>
              <a:avLst/>
              <a:gdLst/>
              <a:ahLst/>
              <a:cxnLst/>
              <a:rect l="l" t="t" r="r" b="b"/>
              <a:pathLst>
                <a:path w="1535" h="643" extrusionOk="0">
                  <a:moveTo>
                    <a:pt x="307" y="1"/>
                  </a:moveTo>
                  <a:cubicBezTo>
                    <a:pt x="140" y="1"/>
                    <a:pt x="0" y="140"/>
                    <a:pt x="0" y="336"/>
                  </a:cubicBezTo>
                  <a:cubicBezTo>
                    <a:pt x="0" y="503"/>
                    <a:pt x="140" y="643"/>
                    <a:pt x="307" y="643"/>
                  </a:cubicBezTo>
                  <a:lnTo>
                    <a:pt x="1200" y="643"/>
                  </a:lnTo>
                  <a:cubicBezTo>
                    <a:pt x="1367" y="643"/>
                    <a:pt x="1535" y="503"/>
                    <a:pt x="1535" y="336"/>
                  </a:cubicBezTo>
                  <a:cubicBezTo>
                    <a:pt x="1535" y="140"/>
                    <a:pt x="1367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970319" y="3884745"/>
              <a:ext cx="41933" cy="18318"/>
            </a:xfrm>
            <a:custGeom>
              <a:avLst/>
              <a:gdLst/>
              <a:ahLst/>
              <a:cxnLst/>
              <a:rect l="l" t="t" r="r" b="b"/>
              <a:pathLst>
                <a:path w="1536" h="671" extrusionOk="0">
                  <a:moveTo>
                    <a:pt x="308" y="1"/>
                  </a:moveTo>
                  <a:cubicBezTo>
                    <a:pt x="140" y="1"/>
                    <a:pt x="1" y="140"/>
                    <a:pt x="1" y="335"/>
                  </a:cubicBezTo>
                  <a:cubicBezTo>
                    <a:pt x="1" y="503"/>
                    <a:pt x="140" y="670"/>
                    <a:pt x="308" y="670"/>
                  </a:cubicBezTo>
                  <a:lnTo>
                    <a:pt x="1200" y="670"/>
                  </a:lnTo>
                  <a:cubicBezTo>
                    <a:pt x="1368" y="670"/>
                    <a:pt x="1535" y="503"/>
                    <a:pt x="1535" y="335"/>
                  </a:cubicBezTo>
                  <a:cubicBezTo>
                    <a:pt x="1535" y="140"/>
                    <a:pt x="1368" y="1"/>
                    <a:pt x="1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032782" y="3884745"/>
              <a:ext cx="133306" cy="18318"/>
            </a:xfrm>
            <a:custGeom>
              <a:avLst/>
              <a:gdLst/>
              <a:ahLst/>
              <a:cxnLst/>
              <a:rect l="l" t="t" r="r" b="b"/>
              <a:pathLst>
                <a:path w="4883" h="671" extrusionOk="0">
                  <a:moveTo>
                    <a:pt x="335" y="1"/>
                  </a:moveTo>
                  <a:cubicBezTo>
                    <a:pt x="140" y="1"/>
                    <a:pt x="1" y="140"/>
                    <a:pt x="1" y="335"/>
                  </a:cubicBezTo>
                  <a:cubicBezTo>
                    <a:pt x="1" y="503"/>
                    <a:pt x="140" y="670"/>
                    <a:pt x="335" y="670"/>
                  </a:cubicBezTo>
                  <a:lnTo>
                    <a:pt x="1730" y="670"/>
                  </a:lnTo>
                  <a:cubicBezTo>
                    <a:pt x="1926" y="670"/>
                    <a:pt x="2065" y="503"/>
                    <a:pt x="2065" y="335"/>
                  </a:cubicBezTo>
                  <a:cubicBezTo>
                    <a:pt x="2065" y="140"/>
                    <a:pt x="1926" y="1"/>
                    <a:pt x="1730" y="1"/>
                  </a:cubicBezTo>
                  <a:close/>
                  <a:moveTo>
                    <a:pt x="3153" y="1"/>
                  </a:moveTo>
                  <a:cubicBezTo>
                    <a:pt x="2958" y="1"/>
                    <a:pt x="2818" y="140"/>
                    <a:pt x="2818" y="335"/>
                  </a:cubicBezTo>
                  <a:cubicBezTo>
                    <a:pt x="2818" y="503"/>
                    <a:pt x="2958" y="670"/>
                    <a:pt x="3153" y="670"/>
                  </a:cubicBezTo>
                  <a:lnTo>
                    <a:pt x="4548" y="670"/>
                  </a:lnTo>
                  <a:cubicBezTo>
                    <a:pt x="4743" y="670"/>
                    <a:pt x="4883" y="503"/>
                    <a:pt x="4883" y="335"/>
                  </a:cubicBezTo>
                  <a:cubicBezTo>
                    <a:pt x="4883" y="140"/>
                    <a:pt x="4743" y="1"/>
                    <a:pt x="4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5186644" y="3884745"/>
              <a:ext cx="41906" cy="18318"/>
            </a:xfrm>
            <a:custGeom>
              <a:avLst/>
              <a:gdLst/>
              <a:ahLst/>
              <a:cxnLst/>
              <a:rect l="l" t="t" r="r" b="b"/>
              <a:pathLst>
                <a:path w="1535" h="671" extrusionOk="0">
                  <a:moveTo>
                    <a:pt x="335" y="1"/>
                  </a:moveTo>
                  <a:cubicBezTo>
                    <a:pt x="168" y="1"/>
                    <a:pt x="0" y="140"/>
                    <a:pt x="0" y="335"/>
                  </a:cubicBezTo>
                  <a:cubicBezTo>
                    <a:pt x="0" y="503"/>
                    <a:pt x="168" y="670"/>
                    <a:pt x="335" y="670"/>
                  </a:cubicBezTo>
                  <a:lnTo>
                    <a:pt x="1228" y="670"/>
                  </a:lnTo>
                  <a:cubicBezTo>
                    <a:pt x="1395" y="670"/>
                    <a:pt x="1535" y="503"/>
                    <a:pt x="1535" y="335"/>
                  </a:cubicBezTo>
                  <a:cubicBezTo>
                    <a:pt x="1535" y="140"/>
                    <a:pt x="1395" y="1"/>
                    <a:pt x="1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108158" y="3873334"/>
              <a:ext cx="50287" cy="17527"/>
            </a:xfrm>
            <a:custGeom>
              <a:avLst/>
              <a:gdLst/>
              <a:ahLst/>
              <a:cxnLst/>
              <a:rect l="l" t="t" r="r" b="b"/>
              <a:pathLst>
                <a:path w="1842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lnTo>
                    <a:pt x="1534" y="642"/>
                  </a:lnTo>
                  <a:cubicBezTo>
                    <a:pt x="1702" y="642"/>
                    <a:pt x="1841" y="502"/>
                    <a:pt x="1841" y="335"/>
                  </a:cubicBezTo>
                  <a:cubicBezTo>
                    <a:pt x="1841" y="140"/>
                    <a:pt x="1702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193443" y="3873334"/>
              <a:ext cx="176740" cy="17527"/>
            </a:xfrm>
            <a:custGeom>
              <a:avLst/>
              <a:gdLst/>
              <a:ahLst/>
              <a:cxnLst/>
              <a:rect l="l" t="t" r="r" b="b"/>
              <a:pathLst>
                <a:path w="6474" h="642" extrusionOk="0">
                  <a:moveTo>
                    <a:pt x="336" y="0"/>
                  </a:moveTo>
                  <a:cubicBezTo>
                    <a:pt x="168" y="0"/>
                    <a:pt x="1" y="140"/>
                    <a:pt x="1" y="335"/>
                  </a:cubicBezTo>
                  <a:cubicBezTo>
                    <a:pt x="1" y="502"/>
                    <a:pt x="168" y="642"/>
                    <a:pt x="336" y="642"/>
                  </a:cubicBezTo>
                  <a:lnTo>
                    <a:pt x="2261" y="642"/>
                  </a:lnTo>
                  <a:cubicBezTo>
                    <a:pt x="2456" y="642"/>
                    <a:pt x="2595" y="502"/>
                    <a:pt x="2595" y="335"/>
                  </a:cubicBezTo>
                  <a:cubicBezTo>
                    <a:pt x="2595" y="140"/>
                    <a:pt x="2456" y="0"/>
                    <a:pt x="2261" y="0"/>
                  </a:cubicBezTo>
                  <a:close/>
                  <a:moveTo>
                    <a:pt x="4213" y="0"/>
                  </a:moveTo>
                  <a:cubicBezTo>
                    <a:pt x="4018" y="0"/>
                    <a:pt x="3879" y="140"/>
                    <a:pt x="3879" y="335"/>
                  </a:cubicBezTo>
                  <a:cubicBezTo>
                    <a:pt x="3879" y="502"/>
                    <a:pt x="4018" y="642"/>
                    <a:pt x="4213" y="642"/>
                  </a:cubicBezTo>
                  <a:lnTo>
                    <a:pt x="6139" y="642"/>
                  </a:lnTo>
                  <a:cubicBezTo>
                    <a:pt x="6306" y="642"/>
                    <a:pt x="6473" y="502"/>
                    <a:pt x="6473" y="335"/>
                  </a:cubicBezTo>
                  <a:cubicBezTo>
                    <a:pt x="6473" y="140"/>
                    <a:pt x="6306" y="0"/>
                    <a:pt x="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405182" y="3873334"/>
              <a:ext cx="50287" cy="17527"/>
            </a:xfrm>
            <a:custGeom>
              <a:avLst/>
              <a:gdLst/>
              <a:ahLst/>
              <a:cxnLst/>
              <a:rect l="l" t="t" r="r" b="b"/>
              <a:pathLst>
                <a:path w="1842" h="642" extrusionOk="0">
                  <a:moveTo>
                    <a:pt x="308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08" y="642"/>
                  </a:cubicBezTo>
                  <a:lnTo>
                    <a:pt x="1535" y="642"/>
                  </a:lnTo>
                  <a:cubicBezTo>
                    <a:pt x="1703" y="642"/>
                    <a:pt x="1842" y="502"/>
                    <a:pt x="1842" y="335"/>
                  </a:cubicBezTo>
                  <a:cubicBezTo>
                    <a:pt x="1842" y="140"/>
                    <a:pt x="1703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5220142" y="2082700"/>
              <a:ext cx="50314" cy="18291"/>
            </a:xfrm>
            <a:custGeom>
              <a:avLst/>
              <a:gdLst/>
              <a:ahLst/>
              <a:cxnLst/>
              <a:rect l="l" t="t" r="r" b="b"/>
              <a:pathLst>
                <a:path w="1843" h="670" extrusionOk="0">
                  <a:moveTo>
                    <a:pt x="308" y="0"/>
                  </a:moveTo>
                  <a:cubicBezTo>
                    <a:pt x="140" y="0"/>
                    <a:pt x="1" y="168"/>
                    <a:pt x="1" y="335"/>
                  </a:cubicBezTo>
                  <a:cubicBezTo>
                    <a:pt x="1" y="502"/>
                    <a:pt x="140" y="670"/>
                    <a:pt x="308" y="670"/>
                  </a:cubicBezTo>
                  <a:lnTo>
                    <a:pt x="1507" y="670"/>
                  </a:lnTo>
                  <a:cubicBezTo>
                    <a:pt x="1703" y="670"/>
                    <a:pt x="1842" y="502"/>
                    <a:pt x="1842" y="335"/>
                  </a:cubicBezTo>
                  <a:cubicBezTo>
                    <a:pt x="1842" y="168"/>
                    <a:pt x="1703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5305454" y="2082700"/>
              <a:ext cx="175976" cy="18291"/>
            </a:xfrm>
            <a:custGeom>
              <a:avLst/>
              <a:gdLst/>
              <a:ahLst/>
              <a:cxnLst/>
              <a:rect l="l" t="t" r="r" b="b"/>
              <a:pathLst>
                <a:path w="6446" h="670" extrusionOk="0">
                  <a:moveTo>
                    <a:pt x="335" y="0"/>
                  </a:moveTo>
                  <a:cubicBezTo>
                    <a:pt x="140" y="0"/>
                    <a:pt x="0" y="168"/>
                    <a:pt x="0" y="335"/>
                  </a:cubicBezTo>
                  <a:cubicBezTo>
                    <a:pt x="0" y="502"/>
                    <a:pt x="140" y="670"/>
                    <a:pt x="335" y="670"/>
                  </a:cubicBezTo>
                  <a:lnTo>
                    <a:pt x="2260" y="670"/>
                  </a:lnTo>
                  <a:cubicBezTo>
                    <a:pt x="2455" y="670"/>
                    <a:pt x="2595" y="502"/>
                    <a:pt x="2595" y="335"/>
                  </a:cubicBezTo>
                  <a:cubicBezTo>
                    <a:pt x="2595" y="168"/>
                    <a:pt x="2455" y="0"/>
                    <a:pt x="2260" y="0"/>
                  </a:cubicBezTo>
                  <a:close/>
                  <a:moveTo>
                    <a:pt x="4185" y="0"/>
                  </a:moveTo>
                  <a:cubicBezTo>
                    <a:pt x="4018" y="0"/>
                    <a:pt x="3878" y="168"/>
                    <a:pt x="3878" y="335"/>
                  </a:cubicBezTo>
                  <a:cubicBezTo>
                    <a:pt x="3878" y="502"/>
                    <a:pt x="4018" y="670"/>
                    <a:pt x="4185" y="670"/>
                  </a:cubicBezTo>
                  <a:lnTo>
                    <a:pt x="6138" y="670"/>
                  </a:lnTo>
                  <a:cubicBezTo>
                    <a:pt x="6306" y="670"/>
                    <a:pt x="6445" y="502"/>
                    <a:pt x="6445" y="335"/>
                  </a:cubicBezTo>
                  <a:cubicBezTo>
                    <a:pt x="6445" y="168"/>
                    <a:pt x="6306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16428" y="2082700"/>
              <a:ext cx="51051" cy="18291"/>
            </a:xfrm>
            <a:custGeom>
              <a:avLst/>
              <a:gdLst/>
              <a:ahLst/>
              <a:cxnLst/>
              <a:rect l="l" t="t" r="r" b="b"/>
              <a:pathLst>
                <a:path w="1870" h="670" extrusionOk="0">
                  <a:moveTo>
                    <a:pt x="335" y="0"/>
                  </a:moveTo>
                  <a:cubicBezTo>
                    <a:pt x="168" y="0"/>
                    <a:pt x="0" y="168"/>
                    <a:pt x="0" y="335"/>
                  </a:cubicBezTo>
                  <a:cubicBezTo>
                    <a:pt x="0" y="502"/>
                    <a:pt x="168" y="670"/>
                    <a:pt x="335" y="670"/>
                  </a:cubicBezTo>
                  <a:lnTo>
                    <a:pt x="1535" y="670"/>
                  </a:lnTo>
                  <a:cubicBezTo>
                    <a:pt x="1730" y="670"/>
                    <a:pt x="1870" y="502"/>
                    <a:pt x="1870" y="335"/>
                  </a:cubicBezTo>
                  <a:cubicBezTo>
                    <a:pt x="1870" y="168"/>
                    <a:pt x="1730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124946" y="2522175"/>
              <a:ext cx="51051" cy="17527"/>
            </a:xfrm>
            <a:custGeom>
              <a:avLst/>
              <a:gdLst/>
              <a:ahLst/>
              <a:cxnLst/>
              <a:rect l="l" t="t" r="r" b="b"/>
              <a:pathLst>
                <a:path w="1870" h="642" extrusionOk="0">
                  <a:moveTo>
                    <a:pt x="335" y="0"/>
                  </a:moveTo>
                  <a:cubicBezTo>
                    <a:pt x="168" y="0"/>
                    <a:pt x="0" y="140"/>
                    <a:pt x="0" y="335"/>
                  </a:cubicBezTo>
                  <a:cubicBezTo>
                    <a:pt x="0" y="502"/>
                    <a:pt x="168" y="642"/>
                    <a:pt x="335" y="642"/>
                  </a:cubicBezTo>
                  <a:lnTo>
                    <a:pt x="1535" y="642"/>
                  </a:lnTo>
                  <a:cubicBezTo>
                    <a:pt x="1730" y="642"/>
                    <a:pt x="1870" y="502"/>
                    <a:pt x="1870" y="335"/>
                  </a:cubicBezTo>
                  <a:cubicBezTo>
                    <a:pt x="1870" y="140"/>
                    <a:pt x="1730" y="0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210996" y="2522175"/>
              <a:ext cx="175976" cy="17527"/>
            </a:xfrm>
            <a:custGeom>
              <a:avLst/>
              <a:gdLst/>
              <a:ahLst/>
              <a:cxnLst/>
              <a:rect l="l" t="t" r="r" b="b"/>
              <a:pathLst>
                <a:path w="6446" h="642" extrusionOk="0">
                  <a:moveTo>
                    <a:pt x="336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6" y="642"/>
                  </a:cubicBezTo>
                  <a:lnTo>
                    <a:pt x="2261" y="642"/>
                  </a:lnTo>
                  <a:cubicBezTo>
                    <a:pt x="2428" y="642"/>
                    <a:pt x="2596" y="502"/>
                    <a:pt x="2596" y="335"/>
                  </a:cubicBezTo>
                  <a:cubicBezTo>
                    <a:pt x="2596" y="140"/>
                    <a:pt x="2428" y="0"/>
                    <a:pt x="2261" y="0"/>
                  </a:cubicBezTo>
                  <a:close/>
                  <a:moveTo>
                    <a:pt x="4186" y="0"/>
                  </a:moveTo>
                  <a:cubicBezTo>
                    <a:pt x="4018" y="0"/>
                    <a:pt x="3879" y="140"/>
                    <a:pt x="3879" y="335"/>
                  </a:cubicBezTo>
                  <a:cubicBezTo>
                    <a:pt x="3879" y="502"/>
                    <a:pt x="4018" y="642"/>
                    <a:pt x="4186" y="642"/>
                  </a:cubicBezTo>
                  <a:lnTo>
                    <a:pt x="6139" y="642"/>
                  </a:lnTo>
                  <a:cubicBezTo>
                    <a:pt x="6306" y="642"/>
                    <a:pt x="6446" y="502"/>
                    <a:pt x="6446" y="335"/>
                  </a:cubicBezTo>
                  <a:cubicBezTo>
                    <a:pt x="6446" y="140"/>
                    <a:pt x="6306" y="0"/>
                    <a:pt x="6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970" y="2522175"/>
              <a:ext cx="51078" cy="17527"/>
            </a:xfrm>
            <a:custGeom>
              <a:avLst/>
              <a:gdLst/>
              <a:ahLst/>
              <a:cxnLst/>
              <a:rect l="l" t="t" r="r" b="b"/>
              <a:pathLst>
                <a:path w="1871" h="642" extrusionOk="0">
                  <a:moveTo>
                    <a:pt x="336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6" y="642"/>
                  </a:cubicBezTo>
                  <a:lnTo>
                    <a:pt x="1535" y="642"/>
                  </a:lnTo>
                  <a:cubicBezTo>
                    <a:pt x="1731" y="642"/>
                    <a:pt x="1870" y="502"/>
                    <a:pt x="1870" y="335"/>
                  </a:cubicBezTo>
                  <a:cubicBezTo>
                    <a:pt x="1870" y="140"/>
                    <a:pt x="1731" y="0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7" name="Google Shape;377;p29"/>
            <p:cNvGrpSpPr/>
            <p:nvPr/>
          </p:nvGrpSpPr>
          <p:grpSpPr>
            <a:xfrm>
              <a:off x="3711325" y="1394740"/>
              <a:ext cx="1853124" cy="2317907"/>
              <a:chOff x="3711325" y="1394740"/>
              <a:chExt cx="1853124" cy="2317907"/>
            </a:xfrm>
          </p:grpSpPr>
          <p:sp>
            <p:nvSpPr>
              <p:cNvPr id="378" name="Google Shape;378;p29"/>
              <p:cNvSpPr/>
              <p:nvPr/>
            </p:nvSpPr>
            <p:spPr>
              <a:xfrm>
                <a:off x="4192679" y="1678250"/>
                <a:ext cx="882008" cy="441796"/>
              </a:xfrm>
              <a:custGeom>
                <a:avLst/>
                <a:gdLst/>
                <a:ahLst/>
                <a:cxnLst/>
                <a:rect l="l" t="t" r="r" b="b"/>
                <a:pathLst>
                  <a:path w="32308" h="16183" extrusionOk="0">
                    <a:moveTo>
                      <a:pt x="16154" y="1"/>
                    </a:moveTo>
                    <a:cubicBezTo>
                      <a:pt x="7227" y="1"/>
                      <a:pt x="1" y="7255"/>
                      <a:pt x="1" y="16182"/>
                    </a:cubicBezTo>
                    <a:lnTo>
                      <a:pt x="1033" y="15820"/>
                    </a:lnTo>
                    <a:lnTo>
                      <a:pt x="1061" y="15792"/>
                    </a:lnTo>
                    <a:lnTo>
                      <a:pt x="1117" y="15792"/>
                    </a:lnTo>
                    <a:lnTo>
                      <a:pt x="1758" y="15569"/>
                    </a:lnTo>
                    <a:lnTo>
                      <a:pt x="18861" y="9459"/>
                    </a:lnTo>
                    <a:lnTo>
                      <a:pt x="21734" y="13532"/>
                    </a:lnTo>
                    <a:lnTo>
                      <a:pt x="24273" y="10993"/>
                    </a:lnTo>
                    <a:lnTo>
                      <a:pt x="30355" y="14927"/>
                    </a:lnTo>
                    <a:lnTo>
                      <a:pt x="30718" y="15150"/>
                    </a:lnTo>
                    <a:lnTo>
                      <a:pt x="32308" y="16182"/>
                    </a:lnTo>
                    <a:cubicBezTo>
                      <a:pt x="32308" y="7255"/>
                      <a:pt x="25082" y="1"/>
                      <a:pt x="161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3866717" y="2613548"/>
                <a:ext cx="1661150" cy="680180"/>
              </a:xfrm>
              <a:custGeom>
                <a:avLst/>
                <a:gdLst/>
                <a:ahLst/>
                <a:cxnLst/>
                <a:rect l="l" t="t" r="r" b="b"/>
                <a:pathLst>
                  <a:path w="60848" h="24915" extrusionOk="0">
                    <a:moveTo>
                      <a:pt x="37134" y="1"/>
                    </a:moveTo>
                    <a:cubicBezTo>
                      <a:pt x="34623" y="2847"/>
                      <a:pt x="31498" y="4716"/>
                      <a:pt x="28094" y="4716"/>
                    </a:cubicBezTo>
                    <a:cubicBezTo>
                      <a:pt x="24691" y="4716"/>
                      <a:pt x="21538" y="2875"/>
                      <a:pt x="19083" y="29"/>
                    </a:cubicBezTo>
                    <a:lnTo>
                      <a:pt x="19083" y="7394"/>
                    </a:lnTo>
                    <a:lnTo>
                      <a:pt x="14396" y="7394"/>
                    </a:lnTo>
                    <a:cubicBezTo>
                      <a:pt x="8593" y="7394"/>
                      <a:pt x="3487" y="9933"/>
                      <a:pt x="0" y="13950"/>
                    </a:cubicBezTo>
                    <a:cubicBezTo>
                      <a:pt x="223" y="13923"/>
                      <a:pt x="418" y="13867"/>
                      <a:pt x="642" y="13867"/>
                    </a:cubicBezTo>
                    <a:cubicBezTo>
                      <a:pt x="893" y="13839"/>
                      <a:pt x="1116" y="13811"/>
                      <a:pt x="1339" y="13811"/>
                    </a:cubicBezTo>
                    <a:lnTo>
                      <a:pt x="7393" y="13811"/>
                    </a:lnTo>
                    <a:lnTo>
                      <a:pt x="7393" y="23576"/>
                    </a:lnTo>
                    <a:lnTo>
                      <a:pt x="25918" y="23576"/>
                    </a:lnTo>
                    <a:lnTo>
                      <a:pt x="28122" y="15401"/>
                    </a:lnTo>
                    <a:lnTo>
                      <a:pt x="30243" y="23576"/>
                    </a:lnTo>
                    <a:lnTo>
                      <a:pt x="57863" y="23576"/>
                    </a:lnTo>
                    <a:cubicBezTo>
                      <a:pt x="58058" y="23576"/>
                      <a:pt x="58253" y="23604"/>
                      <a:pt x="58449" y="23631"/>
                    </a:cubicBezTo>
                    <a:cubicBezTo>
                      <a:pt x="58560" y="23631"/>
                      <a:pt x="58616" y="23659"/>
                      <a:pt x="58728" y="23687"/>
                    </a:cubicBezTo>
                    <a:cubicBezTo>
                      <a:pt x="58895" y="23715"/>
                      <a:pt x="59062" y="23771"/>
                      <a:pt x="59230" y="23827"/>
                    </a:cubicBezTo>
                    <a:cubicBezTo>
                      <a:pt x="59341" y="23883"/>
                      <a:pt x="59425" y="23883"/>
                      <a:pt x="59509" y="23938"/>
                    </a:cubicBezTo>
                    <a:cubicBezTo>
                      <a:pt x="59509" y="23938"/>
                      <a:pt x="59537" y="23938"/>
                      <a:pt x="59537" y="23966"/>
                    </a:cubicBezTo>
                    <a:cubicBezTo>
                      <a:pt x="59648" y="24022"/>
                      <a:pt x="59760" y="24078"/>
                      <a:pt x="59871" y="24134"/>
                    </a:cubicBezTo>
                    <a:cubicBezTo>
                      <a:pt x="60011" y="24217"/>
                      <a:pt x="60123" y="24301"/>
                      <a:pt x="60234" y="24385"/>
                    </a:cubicBezTo>
                    <a:cubicBezTo>
                      <a:pt x="60457" y="24552"/>
                      <a:pt x="60653" y="24720"/>
                      <a:pt x="60848" y="24915"/>
                    </a:cubicBezTo>
                    <a:cubicBezTo>
                      <a:pt x="60039" y="15206"/>
                      <a:pt x="51892" y="7394"/>
                      <a:pt x="41793" y="7394"/>
                    </a:cubicBezTo>
                    <a:lnTo>
                      <a:pt x="37134" y="7394"/>
                    </a:lnTo>
                    <a:lnTo>
                      <a:pt x="37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4574278" y="3033995"/>
                <a:ext cx="118072" cy="223178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8175" extrusionOk="0">
                    <a:moveTo>
                      <a:pt x="2204" y="0"/>
                    </a:moveTo>
                    <a:lnTo>
                      <a:pt x="0" y="8175"/>
                    </a:lnTo>
                    <a:lnTo>
                      <a:pt x="4325" y="8175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3719706" y="2991325"/>
                <a:ext cx="348867" cy="712175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6087" extrusionOk="0">
                    <a:moveTo>
                      <a:pt x="6724" y="1"/>
                    </a:moveTo>
                    <a:cubicBezTo>
                      <a:pt x="6501" y="1"/>
                      <a:pt x="6278" y="1"/>
                      <a:pt x="6027" y="29"/>
                    </a:cubicBezTo>
                    <a:cubicBezTo>
                      <a:pt x="2651" y="364"/>
                      <a:pt x="0" y="3209"/>
                      <a:pt x="0" y="6641"/>
                    </a:cubicBezTo>
                    <a:lnTo>
                      <a:pt x="0" y="26087"/>
                    </a:lnTo>
                    <a:lnTo>
                      <a:pt x="12778" y="26087"/>
                    </a:lnTo>
                    <a:lnTo>
                      <a:pt x="127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5207201" y="3362251"/>
                <a:ext cx="348102" cy="341250"/>
              </a:xfrm>
              <a:custGeom>
                <a:avLst/>
                <a:gdLst/>
                <a:ahLst/>
                <a:cxnLst/>
                <a:rect l="l" t="t" r="r" b="b"/>
                <a:pathLst>
                  <a:path w="12751" h="12500" extrusionOk="0">
                    <a:moveTo>
                      <a:pt x="12750" y="1"/>
                    </a:moveTo>
                    <a:cubicBezTo>
                      <a:pt x="12667" y="3600"/>
                      <a:pt x="9681" y="6473"/>
                      <a:pt x="6027" y="6473"/>
                    </a:cubicBezTo>
                    <a:lnTo>
                      <a:pt x="0" y="6473"/>
                    </a:lnTo>
                    <a:lnTo>
                      <a:pt x="0" y="12500"/>
                    </a:lnTo>
                    <a:lnTo>
                      <a:pt x="12750" y="12500"/>
                    </a:lnTo>
                    <a:lnTo>
                      <a:pt x="1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4293989" y="2816933"/>
                <a:ext cx="339721" cy="329811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2081" extrusionOk="0">
                    <a:moveTo>
                      <a:pt x="0" y="0"/>
                    </a:moveTo>
                    <a:lnTo>
                      <a:pt x="0" y="12080"/>
                    </a:lnTo>
                    <a:lnTo>
                      <a:pt x="12443" y="8063"/>
                    </a:lnTo>
                    <a:lnTo>
                      <a:pt x="3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4634447" y="2816933"/>
                <a:ext cx="339721" cy="329811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2081" extrusionOk="0">
                    <a:moveTo>
                      <a:pt x="9012" y="0"/>
                    </a:moveTo>
                    <a:lnTo>
                      <a:pt x="0" y="8063"/>
                    </a:lnTo>
                    <a:lnTo>
                      <a:pt x="12443" y="1208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4220880" y="1936453"/>
                <a:ext cx="818782" cy="805841"/>
              </a:xfrm>
              <a:custGeom>
                <a:avLst/>
                <a:gdLst/>
                <a:ahLst/>
                <a:cxnLst/>
                <a:rect l="l" t="t" r="r" b="b"/>
                <a:pathLst>
                  <a:path w="29992" h="29518" extrusionOk="0">
                    <a:moveTo>
                      <a:pt x="17828" y="1"/>
                    </a:moveTo>
                    <a:lnTo>
                      <a:pt x="725" y="6111"/>
                    </a:lnTo>
                    <a:lnTo>
                      <a:pt x="84" y="6334"/>
                    </a:lnTo>
                    <a:lnTo>
                      <a:pt x="28" y="6334"/>
                    </a:lnTo>
                    <a:lnTo>
                      <a:pt x="0" y="6362"/>
                    </a:lnTo>
                    <a:lnTo>
                      <a:pt x="363" y="9682"/>
                    </a:lnTo>
                    <a:cubicBezTo>
                      <a:pt x="363" y="10853"/>
                      <a:pt x="502" y="12053"/>
                      <a:pt x="698" y="13253"/>
                    </a:cubicBezTo>
                    <a:cubicBezTo>
                      <a:pt x="725" y="13253"/>
                      <a:pt x="725" y="13253"/>
                      <a:pt x="725" y="13281"/>
                    </a:cubicBezTo>
                    <a:cubicBezTo>
                      <a:pt x="1004" y="14955"/>
                      <a:pt x="1479" y="16601"/>
                      <a:pt x="2120" y="18191"/>
                    </a:cubicBezTo>
                    <a:cubicBezTo>
                      <a:pt x="2874" y="20116"/>
                      <a:pt x="3850" y="21901"/>
                      <a:pt x="5022" y="23492"/>
                    </a:cubicBezTo>
                    <a:cubicBezTo>
                      <a:pt x="5357" y="23938"/>
                      <a:pt x="5719" y="24384"/>
                      <a:pt x="6110" y="24831"/>
                    </a:cubicBezTo>
                    <a:cubicBezTo>
                      <a:pt x="8565" y="27677"/>
                      <a:pt x="11718" y="29518"/>
                      <a:pt x="15121" y="29518"/>
                    </a:cubicBezTo>
                    <a:cubicBezTo>
                      <a:pt x="18525" y="29518"/>
                      <a:pt x="21678" y="27649"/>
                      <a:pt x="24161" y="24803"/>
                    </a:cubicBezTo>
                    <a:cubicBezTo>
                      <a:pt x="24523" y="24384"/>
                      <a:pt x="24886" y="23938"/>
                      <a:pt x="25221" y="23492"/>
                    </a:cubicBezTo>
                    <a:cubicBezTo>
                      <a:pt x="26393" y="21901"/>
                      <a:pt x="27397" y="20116"/>
                      <a:pt x="28150" y="18191"/>
                    </a:cubicBezTo>
                    <a:cubicBezTo>
                      <a:pt x="28820" y="16545"/>
                      <a:pt x="29294" y="14843"/>
                      <a:pt x="29573" y="13113"/>
                    </a:cubicBezTo>
                    <a:cubicBezTo>
                      <a:pt x="29741" y="12081"/>
                      <a:pt x="29852" y="11021"/>
                      <a:pt x="29880" y="10016"/>
                    </a:cubicBezTo>
                    <a:lnTo>
                      <a:pt x="29992" y="5971"/>
                    </a:lnTo>
                    <a:lnTo>
                      <a:pt x="29992" y="5971"/>
                    </a:lnTo>
                    <a:cubicBezTo>
                      <a:pt x="29989" y="5974"/>
                      <a:pt x="29985" y="5975"/>
                      <a:pt x="29980" y="5975"/>
                    </a:cubicBezTo>
                    <a:cubicBezTo>
                      <a:pt x="29940" y="5975"/>
                      <a:pt x="29835" y="5867"/>
                      <a:pt x="29685" y="5692"/>
                    </a:cubicBezTo>
                    <a:lnTo>
                      <a:pt x="29322" y="5469"/>
                    </a:lnTo>
                    <a:lnTo>
                      <a:pt x="23240" y="1535"/>
                    </a:lnTo>
                    <a:lnTo>
                      <a:pt x="20701" y="4074"/>
                    </a:lnTo>
                    <a:lnTo>
                      <a:pt x="178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4240672" y="2152014"/>
                <a:ext cx="305432" cy="230794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454" extrusionOk="0">
                    <a:moveTo>
                      <a:pt x="5608" y="0"/>
                    </a:moveTo>
                    <a:cubicBezTo>
                      <a:pt x="2511" y="0"/>
                      <a:pt x="0" y="1897"/>
                      <a:pt x="0" y="4241"/>
                    </a:cubicBezTo>
                    <a:cubicBezTo>
                      <a:pt x="0" y="6556"/>
                      <a:pt x="2511" y="8454"/>
                      <a:pt x="5608" y="8454"/>
                    </a:cubicBezTo>
                    <a:cubicBezTo>
                      <a:pt x="8705" y="8454"/>
                      <a:pt x="11188" y="6556"/>
                      <a:pt x="11188" y="4241"/>
                    </a:cubicBezTo>
                    <a:cubicBezTo>
                      <a:pt x="11188" y="1897"/>
                      <a:pt x="8705" y="0"/>
                      <a:pt x="56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4721261" y="2152014"/>
                <a:ext cx="305460" cy="230794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8454" extrusionOk="0">
                    <a:moveTo>
                      <a:pt x="5608" y="0"/>
                    </a:moveTo>
                    <a:cubicBezTo>
                      <a:pt x="2512" y="0"/>
                      <a:pt x="1" y="1897"/>
                      <a:pt x="1" y="4241"/>
                    </a:cubicBezTo>
                    <a:cubicBezTo>
                      <a:pt x="1" y="6556"/>
                      <a:pt x="2512" y="8454"/>
                      <a:pt x="5608" y="8454"/>
                    </a:cubicBezTo>
                    <a:cubicBezTo>
                      <a:pt x="8705" y="8454"/>
                      <a:pt x="11188" y="6556"/>
                      <a:pt x="11188" y="4241"/>
                    </a:cubicBezTo>
                    <a:cubicBezTo>
                      <a:pt x="11188" y="1897"/>
                      <a:pt x="8705" y="0"/>
                      <a:pt x="56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4387655" y="2613548"/>
                <a:ext cx="492820" cy="424269"/>
              </a:xfrm>
              <a:custGeom>
                <a:avLst/>
                <a:gdLst/>
                <a:ahLst/>
                <a:cxnLst/>
                <a:rect l="l" t="t" r="r" b="b"/>
                <a:pathLst>
                  <a:path w="18052" h="15541" extrusionOk="0">
                    <a:moveTo>
                      <a:pt x="18052" y="1"/>
                    </a:moveTo>
                    <a:cubicBezTo>
                      <a:pt x="15541" y="2847"/>
                      <a:pt x="12416" y="4716"/>
                      <a:pt x="9012" y="4716"/>
                    </a:cubicBezTo>
                    <a:cubicBezTo>
                      <a:pt x="5609" y="4716"/>
                      <a:pt x="2456" y="2875"/>
                      <a:pt x="1" y="29"/>
                    </a:cubicBezTo>
                    <a:lnTo>
                      <a:pt x="1" y="7394"/>
                    </a:lnTo>
                    <a:lnTo>
                      <a:pt x="9040" y="15541"/>
                    </a:lnTo>
                    <a:lnTo>
                      <a:pt x="18052" y="7394"/>
                    </a:lnTo>
                    <a:lnTo>
                      <a:pt x="180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4232291" y="2143633"/>
                <a:ext cx="322959" cy="248321"/>
              </a:xfrm>
              <a:custGeom>
                <a:avLst/>
                <a:gdLst/>
                <a:ahLst/>
                <a:cxnLst/>
                <a:rect l="l" t="t" r="r" b="b"/>
                <a:pathLst>
                  <a:path w="11830" h="9096" extrusionOk="0">
                    <a:moveTo>
                      <a:pt x="5915" y="642"/>
                    </a:moveTo>
                    <a:cubicBezTo>
                      <a:pt x="8817" y="642"/>
                      <a:pt x="11188" y="2400"/>
                      <a:pt x="11188" y="4548"/>
                    </a:cubicBezTo>
                    <a:cubicBezTo>
                      <a:pt x="11188" y="6696"/>
                      <a:pt x="8817" y="8426"/>
                      <a:pt x="5915" y="8426"/>
                    </a:cubicBezTo>
                    <a:cubicBezTo>
                      <a:pt x="3014" y="8426"/>
                      <a:pt x="642" y="6696"/>
                      <a:pt x="642" y="4548"/>
                    </a:cubicBezTo>
                    <a:cubicBezTo>
                      <a:pt x="642" y="2400"/>
                      <a:pt x="3014" y="642"/>
                      <a:pt x="5915" y="642"/>
                    </a:cubicBezTo>
                    <a:close/>
                    <a:moveTo>
                      <a:pt x="5915" y="0"/>
                    </a:moveTo>
                    <a:cubicBezTo>
                      <a:pt x="2651" y="0"/>
                      <a:pt x="1" y="2037"/>
                      <a:pt x="1" y="4548"/>
                    </a:cubicBezTo>
                    <a:cubicBezTo>
                      <a:pt x="1" y="7059"/>
                      <a:pt x="2651" y="9095"/>
                      <a:pt x="5915" y="9095"/>
                    </a:cubicBezTo>
                    <a:cubicBezTo>
                      <a:pt x="9179" y="9095"/>
                      <a:pt x="11830" y="7059"/>
                      <a:pt x="11830" y="4548"/>
                    </a:cubicBezTo>
                    <a:cubicBezTo>
                      <a:pt x="11830" y="2037"/>
                      <a:pt x="9179" y="0"/>
                      <a:pt x="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4712880" y="2143633"/>
                <a:ext cx="322986" cy="248321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9096" extrusionOk="0">
                    <a:moveTo>
                      <a:pt x="5915" y="642"/>
                    </a:moveTo>
                    <a:cubicBezTo>
                      <a:pt x="8817" y="642"/>
                      <a:pt x="11188" y="2400"/>
                      <a:pt x="11188" y="4548"/>
                    </a:cubicBezTo>
                    <a:cubicBezTo>
                      <a:pt x="11188" y="6696"/>
                      <a:pt x="8817" y="8426"/>
                      <a:pt x="5915" y="8426"/>
                    </a:cubicBezTo>
                    <a:cubicBezTo>
                      <a:pt x="3014" y="8426"/>
                      <a:pt x="643" y="6696"/>
                      <a:pt x="643" y="4548"/>
                    </a:cubicBezTo>
                    <a:cubicBezTo>
                      <a:pt x="643" y="2400"/>
                      <a:pt x="3014" y="642"/>
                      <a:pt x="5915" y="642"/>
                    </a:cubicBezTo>
                    <a:close/>
                    <a:moveTo>
                      <a:pt x="5915" y="0"/>
                    </a:moveTo>
                    <a:cubicBezTo>
                      <a:pt x="2651" y="0"/>
                      <a:pt x="1" y="2037"/>
                      <a:pt x="1" y="4548"/>
                    </a:cubicBezTo>
                    <a:cubicBezTo>
                      <a:pt x="1" y="7059"/>
                      <a:pt x="2651" y="9095"/>
                      <a:pt x="5915" y="9095"/>
                    </a:cubicBezTo>
                    <a:cubicBezTo>
                      <a:pt x="9180" y="9095"/>
                      <a:pt x="11830" y="7059"/>
                      <a:pt x="11830" y="4548"/>
                    </a:cubicBezTo>
                    <a:cubicBezTo>
                      <a:pt x="11830" y="2037"/>
                      <a:pt x="9180" y="0"/>
                      <a:pt x="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4536959" y="2177130"/>
                <a:ext cx="193475" cy="105897"/>
              </a:xfrm>
              <a:custGeom>
                <a:avLst/>
                <a:gdLst/>
                <a:ahLst/>
                <a:cxnLst/>
                <a:rect l="l" t="t" r="r" b="b"/>
                <a:pathLst>
                  <a:path w="7087" h="3879" extrusionOk="0">
                    <a:moveTo>
                      <a:pt x="3543" y="1"/>
                    </a:moveTo>
                    <a:cubicBezTo>
                      <a:pt x="1618" y="1"/>
                      <a:pt x="0" y="1619"/>
                      <a:pt x="0" y="3572"/>
                    </a:cubicBezTo>
                    <a:cubicBezTo>
                      <a:pt x="0" y="3739"/>
                      <a:pt x="140" y="3879"/>
                      <a:pt x="307" y="3879"/>
                    </a:cubicBezTo>
                    <a:cubicBezTo>
                      <a:pt x="502" y="3879"/>
                      <a:pt x="642" y="3739"/>
                      <a:pt x="642" y="3572"/>
                    </a:cubicBezTo>
                    <a:cubicBezTo>
                      <a:pt x="642" y="1982"/>
                      <a:pt x="1981" y="642"/>
                      <a:pt x="3543" y="642"/>
                    </a:cubicBezTo>
                    <a:cubicBezTo>
                      <a:pt x="5106" y="642"/>
                      <a:pt x="6445" y="1982"/>
                      <a:pt x="6445" y="3572"/>
                    </a:cubicBezTo>
                    <a:cubicBezTo>
                      <a:pt x="6445" y="3739"/>
                      <a:pt x="6584" y="3879"/>
                      <a:pt x="6780" y="3879"/>
                    </a:cubicBezTo>
                    <a:cubicBezTo>
                      <a:pt x="6947" y="3879"/>
                      <a:pt x="7087" y="3739"/>
                      <a:pt x="7087" y="3572"/>
                    </a:cubicBezTo>
                    <a:cubicBezTo>
                      <a:pt x="7087" y="1619"/>
                      <a:pt x="5468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29"/>
              <p:cNvSpPr/>
              <p:nvPr/>
            </p:nvSpPr>
            <p:spPr>
              <a:xfrm>
                <a:off x="4183561" y="1669869"/>
                <a:ext cx="900272" cy="458558"/>
              </a:xfrm>
              <a:custGeom>
                <a:avLst/>
                <a:gdLst/>
                <a:ahLst/>
                <a:cxnLst/>
                <a:rect l="l" t="t" r="r" b="b"/>
                <a:pathLst>
                  <a:path w="32977" h="16797" extrusionOk="0">
                    <a:moveTo>
                      <a:pt x="16488" y="643"/>
                    </a:moveTo>
                    <a:cubicBezTo>
                      <a:pt x="25026" y="643"/>
                      <a:pt x="32000" y="7422"/>
                      <a:pt x="32307" y="15876"/>
                    </a:cubicBezTo>
                    <a:lnTo>
                      <a:pt x="24774" y="11049"/>
                    </a:lnTo>
                    <a:cubicBezTo>
                      <a:pt x="24723" y="11010"/>
                      <a:pt x="24659" y="10989"/>
                      <a:pt x="24594" y="10989"/>
                    </a:cubicBezTo>
                    <a:cubicBezTo>
                      <a:pt x="24519" y="10989"/>
                      <a:pt x="24444" y="11017"/>
                      <a:pt x="24384" y="11077"/>
                    </a:cubicBezTo>
                    <a:lnTo>
                      <a:pt x="22096" y="13337"/>
                    </a:lnTo>
                    <a:lnTo>
                      <a:pt x="19474" y="9598"/>
                    </a:lnTo>
                    <a:cubicBezTo>
                      <a:pt x="19409" y="9490"/>
                      <a:pt x="19294" y="9449"/>
                      <a:pt x="19180" y="9449"/>
                    </a:cubicBezTo>
                    <a:cubicBezTo>
                      <a:pt x="19147" y="9449"/>
                      <a:pt x="19114" y="9453"/>
                      <a:pt x="19083" y="9459"/>
                    </a:cubicBezTo>
                    <a:lnTo>
                      <a:pt x="1981" y="15569"/>
                    </a:lnTo>
                    <a:lnTo>
                      <a:pt x="1339" y="15764"/>
                    </a:lnTo>
                    <a:cubicBezTo>
                      <a:pt x="1339" y="15792"/>
                      <a:pt x="1283" y="15792"/>
                      <a:pt x="1283" y="15792"/>
                    </a:cubicBezTo>
                    <a:cubicBezTo>
                      <a:pt x="1255" y="15820"/>
                      <a:pt x="1255" y="15820"/>
                      <a:pt x="1228" y="15820"/>
                    </a:cubicBezTo>
                    <a:lnTo>
                      <a:pt x="670" y="16015"/>
                    </a:lnTo>
                    <a:cubicBezTo>
                      <a:pt x="921" y="7506"/>
                      <a:pt x="7923" y="643"/>
                      <a:pt x="16488" y="643"/>
                    </a:cubicBezTo>
                    <a:close/>
                    <a:moveTo>
                      <a:pt x="16488" y="1"/>
                    </a:moveTo>
                    <a:cubicBezTo>
                      <a:pt x="7393" y="1"/>
                      <a:pt x="0" y="7394"/>
                      <a:pt x="0" y="16489"/>
                    </a:cubicBezTo>
                    <a:cubicBezTo>
                      <a:pt x="0" y="16601"/>
                      <a:pt x="56" y="16685"/>
                      <a:pt x="140" y="16740"/>
                    </a:cubicBezTo>
                    <a:cubicBezTo>
                      <a:pt x="195" y="16796"/>
                      <a:pt x="279" y="16796"/>
                      <a:pt x="335" y="16796"/>
                    </a:cubicBezTo>
                    <a:lnTo>
                      <a:pt x="446" y="16796"/>
                    </a:lnTo>
                    <a:lnTo>
                      <a:pt x="1479" y="16434"/>
                    </a:lnTo>
                    <a:cubicBezTo>
                      <a:pt x="1507" y="16434"/>
                      <a:pt x="1507" y="16406"/>
                      <a:pt x="1534" y="16406"/>
                    </a:cubicBezTo>
                    <a:cubicBezTo>
                      <a:pt x="1534" y="16406"/>
                      <a:pt x="1562" y="16406"/>
                      <a:pt x="1562" y="16378"/>
                    </a:cubicBezTo>
                    <a:lnTo>
                      <a:pt x="19083" y="10156"/>
                    </a:lnTo>
                    <a:lnTo>
                      <a:pt x="21789" y="14034"/>
                    </a:lnTo>
                    <a:cubicBezTo>
                      <a:pt x="21845" y="14118"/>
                      <a:pt x="21957" y="14174"/>
                      <a:pt x="22040" y="14174"/>
                    </a:cubicBezTo>
                    <a:cubicBezTo>
                      <a:pt x="22124" y="14174"/>
                      <a:pt x="22236" y="14146"/>
                      <a:pt x="22291" y="14090"/>
                    </a:cubicBezTo>
                    <a:lnTo>
                      <a:pt x="24663" y="11719"/>
                    </a:lnTo>
                    <a:lnTo>
                      <a:pt x="32475" y="16768"/>
                    </a:lnTo>
                    <a:cubicBezTo>
                      <a:pt x="32530" y="16796"/>
                      <a:pt x="32586" y="16796"/>
                      <a:pt x="32642" y="16796"/>
                    </a:cubicBezTo>
                    <a:lnTo>
                      <a:pt x="32670" y="16796"/>
                    </a:lnTo>
                    <a:cubicBezTo>
                      <a:pt x="32837" y="16796"/>
                      <a:pt x="32977" y="16657"/>
                      <a:pt x="32977" y="16489"/>
                    </a:cubicBezTo>
                    <a:cubicBezTo>
                      <a:pt x="32977" y="16461"/>
                      <a:pt x="32977" y="16434"/>
                      <a:pt x="32977" y="16406"/>
                    </a:cubicBezTo>
                    <a:cubicBezTo>
                      <a:pt x="32921" y="7338"/>
                      <a:pt x="25556" y="1"/>
                      <a:pt x="16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3856807" y="2604921"/>
                <a:ext cx="1680206" cy="697952"/>
              </a:xfrm>
              <a:custGeom>
                <a:avLst/>
                <a:gdLst/>
                <a:ahLst/>
                <a:cxnLst/>
                <a:rect l="l" t="t" r="r" b="b"/>
                <a:pathLst>
                  <a:path w="61546" h="25566" extrusionOk="0">
                    <a:moveTo>
                      <a:pt x="37162" y="1154"/>
                    </a:moveTo>
                    <a:lnTo>
                      <a:pt x="37162" y="7710"/>
                    </a:lnTo>
                    <a:cubicBezTo>
                      <a:pt x="37162" y="7878"/>
                      <a:pt x="37301" y="8045"/>
                      <a:pt x="37497" y="8045"/>
                    </a:cubicBezTo>
                    <a:lnTo>
                      <a:pt x="42156" y="8045"/>
                    </a:lnTo>
                    <a:cubicBezTo>
                      <a:pt x="51558" y="8045"/>
                      <a:pt x="59593" y="15159"/>
                      <a:pt x="60792" y="24422"/>
                    </a:cubicBezTo>
                    <a:lnTo>
                      <a:pt x="60765" y="24422"/>
                    </a:lnTo>
                    <a:lnTo>
                      <a:pt x="60653" y="24338"/>
                    </a:lnTo>
                    <a:cubicBezTo>
                      <a:pt x="60569" y="24282"/>
                      <a:pt x="60486" y="24226"/>
                      <a:pt x="60430" y="24171"/>
                    </a:cubicBezTo>
                    <a:cubicBezTo>
                      <a:pt x="60290" y="24115"/>
                      <a:pt x="60179" y="24059"/>
                      <a:pt x="60067" y="24003"/>
                    </a:cubicBezTo>
                    <a:cubicBezTo>
                      <a:pt x="60067" y="23975"/>
                      <a:pt x="60039" y="23975"/>
                      <a:pt x="60011" y="23975"/>
                    </a:cubicBezTo>
                    <a:cubicBezTo>
                      <a:pt x="59928" y="23920"/>
                      <a:pt x="59844" y="23892"/>
                      <a:pt x="59760" y="23864"/>
                    </a:cubicBezTo>
                    <a:lnTo>
                      <a:pt x="59732" y="23864"/>
                    </a:lnTo>
                    <a:cubicBezTo>
                      <a:pt x="59509" y="23780"/>
                      <a:pt x="59342" y="23724"/>
                      <a:pt x="59118" y="23668"/>
                    </a:cubicBezTo>
                    <a:lnTo>
                      <a:pt x="59035" y="23668"/>
                    </a:lnTo>
                    <a:cubicBezTo>
                      <a:pt x="58979" y="23641"/>
                      <a:pt x="58923" y="23641"/>
                      <a:pt x="58867" y="23641"/>
                    </a:cubicBezTo>
                    <a:cubicBezTo>
                      <a:pt x="58672" y="23585"/>
                      <a:pt x="58477" y="23585"/>
                      <a:pt x="58226" y="23585"/>
                    </a:cubicBezTo>
                    <a:lnTo>
                      <a:pt x="30857" y="23585"/>
                    </a:lnTo>
                    <a:lnTo>
                      <a:pt x="28792" y="15634"/>
                    </a:lnTo>
                    <a:cubicBezTo>
                      <a:pt x="28764" y="15494"/>
                      <a:pt x="28625" y="15410"/>
                      <a:pt x="28485" y="15410"/>
                    </a:cubicBezTo>
                    <a:cubicBezTo>
                      <a:pt x="28346" y="15410"/>
                      <a:pt x="28206" y="15494"/>
                      <a:pt x="28178" y="15634"/>
                    </a:cubicBezTo>
                    <a:lnTo>
                      <a:pt x="26030" y="23585"/>
                    </a:lnTo>
                    <a:lnTo>
                      <a:pt x="8091" y="23585"/>
                    </a:lnTo>
                    <a:lnTo>
                      <a:pt x="8091" y="14127"/>
                    </a:lnTo>
                    <a:cubicBezTo>
                      <a:pt x="8091" y="13960"/>
                      <a:pt x="7952" y="13820"/>
                      <a:pt x="7756" y="13820"/>
                    </a:cubicBezTo>
                    <a:lnTo>
                      <a:pt x="1200" y="13820"/>
                    </a:lnTo>
                    <a:cubicBezTo>
                      <a:pt x="4715" y="10137"/>
                      <a:pt x="9626" y="8045"/>
                      <a:pt x="14759" y="8045"/>
                    </a:cubicBezTo>
                    <a:lnTo>
                      <a:pt x="19446" y="8045"/>
                    </a:lnTo>
                    <a:cubicBezTo>
                      <a:pt x="19613" y="8045"/>
                      <a:pt x="19753" y="7878"/>
                      <a:pt x="19753" y="7710"/>
                    </a:cubicBezTo>
                    <a:lnTo>
                      <a:pt x="19753" y="1182"/>
                    </a:lnTo>
                    <a:cubicBezTo>
                      <a:pt x="22347" y="3888"/>
                      <a:pt x="25416" y="5367"/>
                      <a:pt x="28457" y="5367"/>
                    </a:cubicBezTo>
                    <a:cubicBezTo>
                      <a:pt x="31526" y="5367"/>
                      <a:pt x="34539" y="3916"/>
                      <a:pt x="37162" y="1154"/>
                    </a:cubicBezTo>
                    <a:close/>
                    <a:moveTo>
                      <a:pt x="37522" y="0"/>
                    </a:moveTo>
                    <a:cubicBezTo>
                      <a:pt x="37422" y="0"/>
                      <a:pt x="37310" y="36"/>
                      <a:pt x="37246" y="122"/>
                    </a:cubicBezTo>
                    <a:cubicBezTo>
                      <a:pt x="35404" y="2214"/>
                      <a:pt x="32391" y="4725"/>
                      <a:pt x="28457" y="4725"/>
                    </a:cubicBezTo>
                    <a:cubicBezTo>
                      <a:pt x="25388" y="4725"/>
                      <a:pt x="22264" y="3079"/>
                      <a:pt x="19669" y="122"/>
                    </a:cubicBezTo>
                    <a:cubicBezTo>
                      <a:pt x="19613" y="47"/>
                      <a:pt x="19533" y="10"/>
                      <a:pt x="19452" y="10"/>
                    </a:cubicBezTo>
                    <a:cubicBezTo>
                      <a:pt x="19412" y="10"/>
                      <a:pt x="19372" y="19"/>
                      <a:pt x="19334" y="38"/>
                    </a:cubicBezTo>
                    <a:cubicBezTo>
                      <a:pt x="19195" y="66"/>
                      <a:pt x="19111" y="205"/>
                      <a:pt x="19111" y="345"/>
                    </a:cubicBezTo>
                    <a:lnTo>
                      <a:pt x="19111" y="7375"/>
                    </a:lnTo>
                    <a:lnTo>
                      <a:pt x="14759" y="7375"/>
                    </a:lnTo>
                    <a:cubicBezTo>
                      <a:pt x="9123" y="7375"/>
                      <a:pt x="3795" y="9831"/>
                      <a:pt x="112" y="14071"/>
                    </a:cubicBezTo>
                    <a:cubicBezTo>
                      <a:pt x="28" y="14155"/>
                      <a:pt x="0" y="14322"/>
                      <a:pt x="84" y="14434"/>
                    </a:cubicBezTo>
                    <a:cubicBezTo>
                      <a:pt x="131" y="14550"/>
                      <a:pt x="235" y="14608"/>
                      <a:pt x="349" y="14608"/>
                    </a:cubicBezTo>
                    <a:cubicBezTo>
                      <a:pt x="372" y="14608"/>
                      <a:pt x="396" y="14606"/>
                      <a:pt x="419" y="14601"/>
                    </a:cubicBezTo>
                    <a:cubicBezTo>
                      <a:pt x="642" y="14545"/>
                      <a:pt x="837" y="14518"/>
                      <a:pt x="1033" y="14490"/>
                    </a:cubicBezTo>
                    <a:cubicBezTo>
                      <a:pt x="1284" y="14462"/>
                      <a:pt x="1479" y="14462"/>
                      <a:pt x="1702" y="14462"/>
                    </a:cubicBezTo>
                    <a:lnTo>
                      <a:pt x="7449" y="14462"/>
                    </a:lnTo>
                    <a:lnTo>
                      <a:pt x="7449" y="23892"/>
                    </a:lnTo>
                    <a:cubicBezTo>
                      <a:pt x="7449" y="24087"/>
                      <a:pt x="7589" y="24226"/>
                      <a:pt x="7756" y="24226"/>
                    </a:cubicBezTo>
                    <a:lnTo>
                      <a:pt x="26281" y="24226"/>
                    </a:lnTo>
                    <a:cubicBezTo>
                      <a:pt x="26449" y="24226"/>
                      <a:pt x="26560" y="24143"/>
                      <a:pt x="26616" y="23975"/>
                    </a:cubicBezTo>
                    <a:lnTo>
                      <a:pt x="28485" y="17001"/>
                    </a:lnTo>
                    <a:lnTo>
                      <a:pt x="30271" y="23975"/>
                    </a:lnTo>
                    <a:cubicBezTo>
                      <a:pt x="30327" y="24143"/>
                      <a:pt x="30438" y="24226"/>
                      <a:pt x="30606" y="24226"/>
                    </a:cubicBezTo>
                    <a:lnTo>
                      <a:pt x="58226" y="24226"/>
                    </a:lnTo>
                    <a:cubicBezTo>
                      <a:pt x="58449" y="24226"/>
                      <a:pt x="58616" y="24254"/>
                      <a:pt x="58756" y="24282"/>
                    </a:cubicBezTo>
                    <a:cubicBezTo>
                      <a:pt x="58812" y="24282"/>
                      <a:pt x="58867" y="24282"/>
                      <a:pt x="58923" y="24310"/>
                    </a:cubicBezTo>
                    <a:lnTo>
                      <a:pt x="59007" y="24310"/>
                    </a:lnTo>
                    <a:cubicBezTo>
                      <a:pt x="59174" y="24338"/>
                      <a:pt x="59314" y="24394"/>
                      <a:pt x="59481" y="24450"/>
                    </a:cubicBezTo>
                    <a:lnTo>
                      <a:pt x="59565" y="24478"/>
                    </a:lnTo>
                    <a:cubicBezTo>
                      <a:pt x="59621" y="24505"/>
                      <a:pt x="59676" y="24533"/>
                      <a:pt x="59704" y="24533"/>
                    </a:cubicBezTo>
                    <a:cubicBezTo>
                      <a:pt x="59732" y="24561"/>
                      <a:pt x="59760" y="24561"/>
                      <a:pt x="59760" y="24561"/>
                    </a:cubicBezTo>
                    <a:cubicBezTo>
                      <a:pt x="59872" y="24617"/>
                      <a:pt x="59983" y="24673"/>
                      <a:pt x="60095" y="24757"/>
                    </a:cubicBezTo>
                    <a:cubicBezTo>
                      <a:pt x="60151" y="24784"/>
                      <a:pt x="60234" y="24840"/>
                      <a:pt x="60290" y="24868"/>
                    </a:cubicBezTo>
                    <a:cubicBezTo>
                      <a:pt x="60318" y="24896"/>
                      <a:pt x="60374" y="24924"/>
                      <a:pt x="60402" y="24952"/>
                    </a:cubicBezTo>
                    <a:cubicBezTo>
                      <a:pt x="60597" y="25091"/>
                      <a:pt x="60765" y="25259"/>
                      <a:pt x="60960" y="25454"/>
                    </a:cubicBezTo>
                    <a:cubicBezTo>
                      <a:pt x="61016" y="25538"/>
                      <a:pt x="61127" y="25566"/>
                      <a:pt x="61211" y="25566"/>
                    </a:cubicBezTo>
                    <a:cubicBezTo>
                      <a:pt x="61378" y="25566"/>
                      <a:pt x="61546" y="25426"/>
                      <a:pt x="61546" y="25231"/>
                    </a:cubicBezTo>
                    <a:cubicBezTo>
                      <a:pt x="61546" y="25203"/>
                      <a:pt x="61518" y="25175"/>
                      <a:pt x="61518" y="25147"/>
                    </a:cubicBezTo>
                    <a:cubicBezTo>
                      <a:pt x="60653" y="15187"/>
                      <a:pt x="52172" y="7375"/>
                      <a:pt x="42156" y="7375"/>
                    </a:cubicBezTo>
                    <a:lnTo>
                      <a:pt x="37831" y="7375"/>
                    </a:lnTo>
                    <a:lnTo>
                      <a:pt x="37831" y="317"/>
                    </a:lnTo>
                    <a:cubicBezTo>
                      <a:pt x="37831" y="177"/>
                      <a:pt x="37748" y="66"/>
                      <a:pt x="37608" y="10"/>
                    </a:cubicBezTo>
                    <a:cubicBezTo>
                      <a:pt x="37582" y="3"/>
                      <a:pt x="37552" y="0"/>
                      <a:pt x="37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4565133" y="3025614"/>
                <a:ext cx="136364" cy="240704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8817" extrusionOk="0">
                    <a:moveTo>
                      <a:pt x="2539" y="1591"/>
                    </a:moveTo>
                    <a:lnTo>
                      <a:pt x="4241" y="8175"/>
                    </a:lnTo>
                    <a:lnTo>
                      <a:pt x="782" y="8175"/>
                    </a:lnTo>
                    <a:lnTo>
                      <a:pt x="2539" y="1591"/>
                    </a:lnTo>
                    <a:close/>
                    <a:moveTo>
                      <a:pt x="2539" y="0"/>
                    </a:moveTo>
                    <a:cubicBezTo>
                      <a:pt x="2400" y="0"/>
                      <a:pt x="2260" y="84"/>
                      <a:pt x="2232" y="224"/>
                    </a:cubicBezTo>
                    <a:lnTo>
                      <a:pt x="28" y="8398"/>
                    </a:lnTo>
                    <a:cubicBezTo>
                      <a:pt x="0" y="8510"/>
                      <a:pt x="28" y="8621"/>
                      <a:pt x="84" y="8677"/>
                    </a:cubicBezTo>
                    <a:cubicBezTo>
                      <a:pt x="140" y="8761"/>
                      <a:pt x="252" y="8816"/>
                      <a:pt x="335" y="8816"/>
                    </a:cubicBezTo>
                    <a:lnTo>
                      <a:pt x="4660" y="8816"/>
                    </a:lnTo>
                    <a:cubicBezTo>
                      <a:pt x="4855" y="8816"/>
                      <a:pt x="4994" y="8677"/>
                      <a:pt x="4994" y="8482"/>
                    </a:cubicBezTo>
                    <a:cubicBezTo>
                      <a:pt x="4994" y="8426"/>
                      <a:pt x="4967" y="8370"/>
                      <a:pt x="4939" y="8342"/>
                    </a:cubicBezTo>
                    <a:lnTo>
                      <a:pt x="2874" y="224"/>
                    </a:lnTo>
                    <a:cubicBezTo>
                      <a:pt x="2818" y="84"/>
                      <a:pt x="2707" y="0"/>
                      <a:pt x="2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4060165" y="3248764"/>
                <a:ext cx="1504285" cy="463882"/>
              </a:xfrm>
              <a:custGeom>
                <a:avLst/>
                <a:gdLst/>
                <a:ahLst/>
                <a:cxnLst/>
                <a:rect l="l" t="t" r="r" b="b"/>
                <a:pathLst>
                  <a:path w="55102" h="16992" extrusionOk="0">
                    <a:moveTo>
                      <a:pt x="50777" y="642"/>
                    </a:moveTo>
                    <a:cubicBezTo>
                      <a:pt x="51000" y="642"/>
                      <a:pt x="51167" y="670"/>
                      <a:pt x="51307" y="698"/>
                    </a:cubicBezTo>
                    <a:cubicBezTo>
                      <a:pt x="51363" y="698"/>
                      <a:pt x="51418" y="698"/>
                      <a:pt x="51586" y="726"/>
                    </a:cubicBezTo>
                    <a:cubicBezTo>
                      <a:pt x="51725" y="754"/>
                      <a:pt x="51865" y="810"/>
                      <a:pt x="52032" y="866"/>
                    </a:cubicBezTo>
                    <a:cubicBezTo>
                      <a:pt x="52116" y="894"/>
                      <a:pt x="52200" y="921"/>
                      <a:pt x="52283" y="949"/>
                    </a:cubicBezTo>
                    <a:cubicBezTo>
                      <a:pt x="52283" y="977"/>
                      <a:pt x="52311" y="977"/>
                      <a:pt x="52311" y="1005"/>
                    </a:cubicBezTo>
                    <a:cubicBezTo>
                      <a:pt x="52423" y="1033"/>
                      <a:pt x="52534" y="1089"/>
                      <a:pt x="52646" y="1173"/>
                    </a:cubicBezTo>
                    <a:cubicBezTo>
                      <a:pt x="52758" y="1228"/>
                      <a:pt x="52841" y="1284"/>
                      <a:pt x="52953" y="1368"/>
                    </a:cubicBezTo>
                    <a:cubicBezTo>
                      <a:pt x="53176" y="1535"/>
                      <a:pt x="53343" y="1703"/>
                      <a:pt x="53511" y="1870"/>
                    </a:cubicBezTo>
                    <a:cubicBezTo>
                      <a:pt x="54069" y="2512"/>
                      <a:pt x="54404" y="3321"/>
                      <a:pt x="54431" y="4158"/>
                    </a:cubicBezTo>
                    <a:cubicBezTo>
                      <a:pt x="54431" y="4186"/>
                      <a:pt x="54431" y="4214"/>
                      <a:pt x="54459" y="4214"/>
                    </a:cubicBezTo>
                    <a:cubicBezTo>
                      <a:pt x="54459" y="4241"/>
                      <a:pt x="54459" y="4297"/>
                      <a:pt x="54459" y="4325"/>
                    </a:cubicBezTo>
                    <a:lnTo>
                      <a:pt x="54459" y="16350"/>
                    </a:lnTo>
                    <a:lnTo>
                      <a:pt x="642" y="16350"/>
                    </a:lnTo>
                    <a:lnTo>
                      <a:pt x="642" y="642"/>
                    </a:lnTo>
                    <a:close/>
                    <a:moveTo>
                      <a:pt x="307" y="1"/>
                    </a:moveTo>
                    <a:cubicBezTo>
                      <a:pt x="140" y="1"/>
                      <a:pt x="0" y="140"/>
                      <a:pt x="0" y="308"/>
                    </a:cubicBezTo>
                    <a:lnTo>
                      <a:pt x="0" y="16657"/>
                    </a:lnTo>
                    <a:cubicBezTo>
                      <a:pt x="0" y="16852"/>
                      <a:pt x="140" y="16991"/>
                      <a:pt x="307" y="16991"/>
                    </a:cubicBezTo>
                    <a:lnTo>
                      <a:pt x="54766" y="16991"/>
                    </a:lnTo>
                    <a:cubicBezTo>
                      <a:pt x="54962" y="16991"/>
                      <a:pt x="55101" y="16852"/>
                      <a:pt x="55101" y="16657"/>
                    </a:cubicBezTo>
                    <a:lnTo>
                      <a:pt x="55101" y="4325"/>
                    </a:lnTo>
                    <a:cubicBezTo>
                      <a:pt x="55101" y="4269"/>
                      <a:pt x="55101" y="4186"/>
                      <a:pt x="55101" y="4130"/>
                    </a:cubicBezTo>
                    <a:cubicBezTo>
                      <a:pt x="55045" y="3125"/>
                      <a:pt x="54655" y="2177"/>
                      <a:pt x="54013" y="1452"/>
                    </a:cubicBezTo>
                    <a:cubicBezTo>
                      <a:pt x="53818" y="1228"/>
                      <a:pt x="53595" y="1033"/>
                      <a:pt x="53343" y="838"/>
                    </a:cubicBezTo>
                    <a:cubicBezTo>
                      <a:pt x="53204" y="754"/>
                      <a:pt x="53092" y="670"/>
                      <a:pt x="52981" y="615"/>
                    </a:cubicBezTo>
                    <a:cubicBezTo>
                      <a:pt x="52841" y="531"/>
                      <a:pt x="52730" y="475"/>
                      <a:pt x="52618" y="419"/>
                    </a:cubicBezTo>
                    <a:cubicBezTo>
                      <a:pt x="52590" y="391"/>
                      <a:pt x="52590" y="391"/>
                      <a:pt x="52562" y="391"/>
                    </a:cubicBezTo>
                    <a:cubicBezTo>
                      <a:pt x="52451" y="336"/>
                      <a:pt x="52367" y="308"/>
                      <a:pt x="52255" y="280"/>
                    </a:cubicBezTo>
                    <a:cubicBezTo>
                      <a:pt x="52060" y="196"/>
                      <a:pt x="51893" y="140"/>
                      <a:pt x="51697" y="112"/>
                    </a:cubicBezTo>
                    <a:cubicBezTo>
                      <a:pt x="51614" y="84"/>
                      <a:pt x="51530" y="57"/>
                      <a:pt x="51418" y="57"/>
                    </a:cubicBezTo>
                    <a:cubicBezTo>
                      <a:pt x="51167" y="1"/>
                      <a:pt x="50916" y="1"/>
                      <a:pt x="50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3711325" y="2982207"/>
                <a:ext cx="366393" cy="730439"/>
              </a:xfrm>
              <a:custGeom>
                <a:avLst/>
                <a:gdLst/>
                <a:ahLst/>
                <a:cxnLst/>
                <a:rect l="l" t="t" r="r" b="b"/>
                <a:pathLst>
                  <a:path w="13421" h="26756" extrusionOk="0">
                    <a:moveTo>
                      <a:pt x="12778" y="642"/>
                    </a:moveTo>
                    <a:lnTo>
                      <a:pt x="12778" y="26114"/>
                    </a:lnTo>
                    <a:lnTo>
                      <a:pt x="642" y="26114"/>
                    </a:lnTo>
                    <a:lnTo>
                      <a:pt x="642" y="6975"/>
                    </a:lnTo>
                    <a:cubicBezTo>
                      <a:pt x="642" y="3711"/>
                      <a:pt x="3097" y="1004"/>
                      <a:pt x="6362" y="670"/>
                    </a:cubicBezTo>
                    <a:cubicBezTo>
                      <a:pt x="6613" y="670"/>
                      <a:pt x="6808" y="642"/>
                      <a:pt x="7031" y="642"/>
                    </a:cubicBezTo>
                    <a:close/>
                    <a:moveTo>
                      <a:pt x="7031" y="0"/>
                    </a:moveTo>
                    <a:cubicBezTo>
                      <a:pt x="6808" y="0"/>
                      <a:pt x="6557" y="0"/>
                      <a:pt x="6306" y="28"/>
                    </a:cubicBezTo>
                    <a:cubicBezTo>
                      <a:pt x="2707" y="391"/>
                      <a:pt x="1" y="3376"/>
                      <a:pt x="1" y="6975"/>
                    </a:cubicBezTo>
                    <a:lnTo>
                      <a:pt x="1" y="26421"/>
                    </a:lnTo>
                    <a:cubicBezTo>
                      <a:pt x="1" y="26616"/>
                      <a:pt x="140" y="26755"/>
                      <a:pt x="307" y="26755"/>
                    </a:cubicBezTo>
                    <a:lnTo>
                      <a:pt x="13085" y="26755"/>
                    </a:lnTo>
                    <a:cubicBezTo>
                      <a:pt x="13281" y="26755"/>
                      <a:pt x="13420" y="26616"/>
                      <a:pt x="13420" y="26421"/>
                    </a:cubicBezTo>
                    <a:lnTo>
                      <a:pt x="13420" y="335"/>
                    </a:lnTo>
                    <a:cubicBezTo>
                      <a:pt x="13420" y="140"/>
                      <a:pt x="13281" y="0"/>
                      <a:pt x="13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5198056" y="3348546"/>
                <a:ext cx="366393" cy="364100"/>
              </a:xfrm>
              <a:custGeom>
                <a:avLst/>
                <a:gdLst/>
                <a:ahLst/>
                <a:cxnLst/>
                <a:rect l="l" t="t" r="r" b="b"/>
                <a:pathLst>
                  <a:path w="13421" h="13337" extrusionOk="0">
                    <a:moveTo>
                      <a:pt x="12778" y="3209"/>
                    </a:moveTo>
                    <a:lnTo>
                      <a:pt x="12778" y="12695"/>
                    </a:lnTo>
                    <a:lnTo>
                      <a:pt x="642" y="12695"/>
                    </a:lnTo>
                    <a:lnTo>
                      <a:pt x="642" y="7310"/>
                    </a:lnTo>
                    <a:lnTo>
                      <a:pt x="6362" y="7310"/>
                    </a:lnTo>
                    <a:cubicBezTo>
                      <a:pt x="9179" y="7310"/>
                      <a:pt x="11662" y="5636"/>
                      <a:pt x="12778" y="3209"/>
                    </a:cubicBezTo>
                    <a:close/>
                    <a:moveTo>
                      <a:pt x="13085" y="1"/>
                    </a:moveTo>
                    <a:cubicBezTo>
                      <a:pt x="12918" y="1"/>
                      <a:pt x="12778" y="140"/>
                      <a:pt x="12778" y="335"/>
                    </a:cubicBezTo>
                    <a:cubicBezTo>
                      <a:pt x="12778" y="391"/>
                      <a:pt x="12778" y="419"/>
                      <a:pt x="12778" y="447"/>
                    </a:cubicBezTo>
                    <a:cubicBezTo>
                      <a:pt x="12750" y="447"/>
                      <a:pt x="12750" y="475"/>
                      <a:pt x="12750" y="503"/>
                    </a:cubicBezTo>
                    <a:cubicBezTo>
                      <a:pt x="12667" y="3879"/>
                      <a:pt x="9821" y="6668"/>
                      <a:pt x="6362" y="6668"/>
                    </a:cubicBezTo>
                    <a:lnTo>
                      <a:pt x="335" y="6668"/>
                    </a:lnTo>
                    <a:cubicBezTo>
                      <a:pt x="140" y="6668"/>
                      <a:pt x="1" y="6808"/>
                      <a:pt x="1" y="6975"/>
                    </a:cubicBezTo>
                    <a:lnTo>
                      <a:pt x="1" y="13002"/>
                    </a:lnTo>
                    <a:cubicBezTo>
                      <a:pt x="1" y="13197"/>
                      <a:pt x="140" y="13336"/>
                      <a:pt x="335" y="13336"/>
                    </a:cubicBezTo>
                    <a:lnTo>
                      <a:pt x="13085" y="13336"/>
                    </a:lnTo>
                    <a:cubicBezTo>
                      <a:pt x="13281" y="13336"/>
                      <a:pt x="13420" y="13197"/>
                      <a:pt x="13420" y="13002"/>
                    </a:cubicBezTo>
                    <a:lnTo>
                      <a:pt x="13420" y="335"/>
                    </a:lnTo>
                    <a:cubicBezTo>
                      <a:pt x="13420" y="140"/>
                      <a:pt x="13281" y="1"/>
                      <a:pt x="13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4284844" y="2807788"/>
                <a:ext cx="358012" cy="348102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12751" extrusionOk="0">
                    <a:moveTo>
                      <a:pt x="3627" y="642"/>
                    </a:moveTo>
                    <a:lnTo>
                      <a:pt x="12137" y="8258"/>
                    </a:lnTo>
                    <a:lnTo>
                      <a:pt x="670" y="11969"/>
                    </a:lnTo>
                    <a:lnTo>
                      <a:pt x="670" y="642"/>
                    </a:lnTo>
                    <a:close/>
                    <a:moveTo>
                      <a:pt x="335" y="0"/>
                    </a:moveTo>
                    <a:cubicBezTo>
                      <a:pt x="140" y="0"/>
                      <a:pt x="1" y="140"/>
                      <a:pt x="1" y="335"/>
                    </a:cubicBezTo>
                    <a:lnTo>
                      <a:pt x="1" y="12415"/>
                    </a:lnTo>
                    <a:cubicBezTo>
                      <a:pt x="1" y="12527"/>
                      <a:pt x="56" y="12639"/>
                      <a:pt x="140" y="12694"/>
                    </a:cubicBezTo>
                    <a:cubicBezTo>
                      <a:pt x="196" y="12722"/>
                      <a:pt x="252" y="12750"/>
                      <a:pt x="335" y="12750"/>
                    </a:cubicBezTo>
                    <a:cubicBezTo>
                      <a:pt x="363" y="12750"/>
                      <a:pt x="391" y="12750"/>
                      <a:pt x="419" y="12722"/>
                    </a:cubicBezTo>
                    <a:lnTo>
                      <a:pt x="12890" y="8705"/>
                    </a:lnTo>
                    <a:cubicBezTo>
                      <a:pt x="13002" y="8677"/>
                      <a:pt x="13085" y="8593"/>
                      <a:pt x="13085" y="8482"/>
                    </a:cubicBezTo>
                    <a:cubicBezTo>
                      <a:pt x="13113" y="8370"/>
                      <a:pt x="13085" y="8230"/>
                      <a:pt x="13002" y="8175"/>
                    </a:cubicBezTo>
                    <a:lnTo>
                      <a:pt x="3962" y="84"/>
                    </a:lnTo>
                    <a:cubicBezTo>
                      <a:pt x="3906" y="28"/>
                      <a:pt x="3851" y="0"/>
                      <a:pt x="3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4624537" y="2807788"/>
                <a:ext cx="358012" cy="348102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12751" extrusionOk="0">
                    <a:moveTo>
                      <a:pt x="12471" y="642"/>
                    </a:moveTo>
                    <a:lnTo>
                      <a:pt x="12471" y="11969"/>
                    </a:lnTo>
                    <a:lnTo>
                      <a:pt x="977" y="8258"/>
                    </a:lnTo>
                    <a:lnTo>
                      <a:pt x="9486" y="642"/>
                    </a:lnTo>
                    <a:close/>
                    <a:moveTo>
                      <a:pt x="9375" y="0"/>
                    </a:moveTo>
                    <a:cubicBezTo>
                      <a:pt x="9291" y="0"/>
                      <a:pt x="9207" y="28"/>
                      <a:pt x="9151" y="84"/>
                    </a:cubicBezTo>
                    <a:lnTo>
                      <a:pt x="140" y="8175"/>
                    </a:lnTo>
                    <a:cubicBezTo>
                      <a:pt x="56" y="8230"/>
                      <a:pt x="1" y="8370"/>
                      <a:pt x="28" y="8482"/>
                    </a:cubicBezTo>
                    <a:cubicBezTo>
                      <a:pt x="56" y="8593"/>
                      <a:pt x="140" y="8677"/>
                      <a:pt x="252" y="8705"/>
                    </a:cubicBezTo>
                    <a:lnTo>
                      <a:pt x="12695" y="12722"/>
                    </a:lnTo>
                    <a:cubicBezTo>
                      <a:pt x="12723" y="12750"/>
                      <a:pt x="12750" y="12750"/>
                      <a:pt x="12806" y="12750"/>
                    </a:cubicBezTo>
                    <a:cubicBezTo>
                      <a:pt x="12862" y="12750"/>
                      <a:pt x="12946" y="12722"/>
                      <a:pt x="13002" y="12694"/>
                    </a:cubicBezTo>
                    <a:cubicBezTo>
                      <a:pt x="13085" y="12639"/>
                      <a:pt x="13113" y="12527"/>
                      <a:pt x="13113" y="12415"/>
                    </a:cubicBezTo>
                    <a:lnTo>
                      <a:pt x="13113" y="335"/>
                    </a:lnTo>
                    <a:cubicBezTo>
                      <a:pt x="13113" y="140"/>
                      <a:pt x="12974" y="0"/>
                      <a:pt x="12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4211734" y="1927827"/>
                <a:ext cx="836308" cy="823614"/>
              </a:xfrm>
              <a:custGeom>
                <a:avLst/>
                <a:gdLst/>
                <a:ahLst/>
                <a:cxnLst/>
                <a:rect l="l" t="t" r="r" b="b"/>
                <a:pathLst>
                  <a:path w="30634" h="30169" extrusionOk="0">
                    <a:moveTo>
                      <a:pt x="18051" y="707"/>
                    </a:moveTo>
                    <a:lnTo>
                      <a:pt x="20757" y="4585"/>
                    </a:lnTo>
                    <a:cubicBezTo>
                      <a:pt x="20813" y="4669"/>
                      <a:pt x="20925" y="4725"/>
                      <a:pt x="21008" y="4725"/>
                    </a:cubicBezTo>
                    <a:cubicBezTo>
                      <a:pt x="21092" y="4725"/>
                      <a:pt x="21204" y="4697"/>
                      <a:pt x="21259" y="4641"/>
                    </a:cubicBezTo>
                    <a:lnTo>
                      <a:pt x="23631" y="2270"/>
                    </a:lnTo>
                    <a:lnTo>
                      <a:pt x="29490" y="6036"/>
                    </a:lnTo>
                    <a:lnTo>
                      <a:pt x="29824" y="6259"/>
                    </a:lnTo>
                    <a:cubicBezTo>
                      <a:pt x="29880" y="6343"/>
                      <a:pt x="29936" y="6399"/>
                      <a:pt x="29992" y="6454"/>
                    </a:cubicBezTo>
                    <a:lnTo>
                      <a:pt x="29880" y="10332"/>
                    </a:lnTo>
                    <a:cubicBezTo>
                      <a:pt x="29880" y="11253"/>
                      <a:pt x="29769" y="12230"/>
                      <a:pt x="29601" y="13373"/>
                    </a:cubicBezTo>
                    <a:cubicBezTo>
                      <a:pt x="29601" y="13373"/>
                      <a:pt x="29601" y="13373"/>
                      <a:pt x="29601" y="13401"/>
                    </a:cubicBezTo>
                    <a:cubicBezTo>
                      <a:pt x="29294" y="15131"/>
                      <a:pt x="28820" y="16805"/>
                      <a:pt x="28178" y="18395"/>
                    </a:cubicBezTo>
                    <a:cubicBezTo>
                      <a:pt x="27425" y="20292"/>
                      <a:pt x="26449" y="22050"/>
                      <a:pt x="25305" y="23612"/>
                    </a:cubicBezTo>
                    <a:cubicBezTo>
                      <a:pt x="24942" y="24087"/>
                      <a:pt x="24607" y="24505"/>
                      <a:pt x="24245" y="24924"/>
                    </a:cubicBezTo>
                    <a:cubicBezTo>
                      <a:pt x="22403" y="27016"/>
                      <a:pt x="19390" y="29527"/>
                      <a:pt x="15456" y="29527"/>
                    </a:cubicBezTo>
                    <a:cubicBezTo>
                      <a:pt x="12387" y="29527"/>
                      <a:pt x="9263" y="27881"/>
                      <a:pt x="6668" y="24924"/>
                    </a:cubicBezTo>
                    <a:cubicBezTo>
                      <a:pt x="6278" y="24449"/>
                      <a:pt x="5915" y="24003"/>
                      <a:pt x="5608" y="23612"/>
                    </a:cubicBezTo>
                    <a:cubicBezTo>
                      <a:pt x="4464" y="22050"/>
                      <a:pt x="3516" y="20292"/>
                      <a:pt x="2762" y="18367"/>
                    </a:cubicBezTo>
                    <a:cubicBezTo>
                      <a:pt x="2121" y="16861"/>
                      <a:pt x="1674" y="15215"/>
                      <a:pt x="1367" y="13541"/>
                    </a:cubicBezTo>
                    <a:cubicBezTo>
                      <a:pt x="1367" y="13513"/>
                      <a:pt x="1367" y="13485"/>
                      <a:pt x="1339" y="13485"/>
                    </a:cubicBezTo>
                    <a:cubicBezTo>
                      <a:pt x="1144" y="12202"/>
                      <a:pt x="1033" y="11058"/>
                      <a:pt x="1033" y="9970"/>
                    </a:cubicBezTo>
                    <a:lnTo>
                      <a:pt x="698" y="6873"/>
                    </a:lnTo>
                    <a:lnTo>
                      <a:pt x="18051" y="707"/>
                    </a:lnTo>
                    <a:close/>
                    <a:moveTo>
                      <a:pt x="18148" y="0"/>
                    </a:moveTo>
                    <a:cubicBezTo>
                      <a:pt x="18115" y="0"/>
                      <a:pt x="18082" y="4"/>
                      <a:pt x="18051" y="10"/>
                    </a:cubicBezTo>
                    <a:lnTo>
                      <a:pt x="949" y="6120"/>
                    </a:lnTo>
                    <a:lnTo>
                      <a:pt x="307" y="6315"/>
                    </a:lnTo>
                    <a:cubicBezTo>
                      <a:pt x="307" y="6343"/>
                      <a:pt x="251" y="6343"/>
                      <a:pt x="251" y="6343"/>
                    </a:cubicBezTo>
                    <a:cubicBezTo>
                      <a:pt x="196" y="6371"/>
                      <a:pt x="140" y="6399"/>
                      <a:pt x="112" y="6427"/>
                    </a:cubicBezTo>
                    <a:cubicBezTo>
                      <a:pt x="56" y="6510"/>
                      <a:pt x="0" y="6594"/>
                      <a:pt x="28" y="6706"/>
                    </a:cubicBezTo>
                    <a:lnTo>
                      <a:pt x="391" y="9998"/>
                    </a:lnTo>
                    <a:cubicBezTo>
                      <a:pt x="391" y="11114"/>
                      <a:pt x="502" y="12313"/>
                      <a:pt x="726" y="13625"/>
                    </a:cubicBezTo>
                    <a:cubicBezTo>
                      <a:pt x="726" y="13652"/>
                      <a:pt x="726" y="13680"/>
                      <a:pt x="726" y="13680"/>
                    </a:cubicBezTo>
                    <a:cubicBezTo>
                      <a:pt x="1033" y="15410"/>
                      <a:pt x="1507" y="17056"/>
                      <a:pt x="2149" y="18618"/>
                    </a:cubicBezTo>
                    <a:cubicBezTo>
                      <a:pt x="2930" y="20599"/>
                      <a:pt x="3906" y="22385"/>
                      <a:pt x="5106" y="24003"/>
                    </a:cubicBezTo>
                    <a:cubicBezTo>
                      <a:pt x="5413" y="24421"/>
                      <a:pt x="5775" y="24868"/>
                      <a:pt x="6194" y="25342"/>
                    </a:cubicBezTo>
                    <a:cubicBezTo>
                      <a:pt x="8900" y="28467"/>
                      <a:pt x="12192" y="30169"/>
                      <a:pt x="15456" y="30169"/>
                    </a:cubicBezTo>
                    <a:cubicBezTo>
                      <a:pt x="18776" y="30169"/>
                      <a:pt x="21957" y="28495"/>
                      <a:pt x="24747" y="25342"/>
                    </a:cubicBezTo>
                    <a:cubicBezTo>
                      <a:pt x="25109" y="24924"/>
                      <a:pt x="25444" y="24505"/>
                      <a:pt x="25807" y="24003"/>
                    </a:cubicBezTo>
                    <a:cubicBezTo>
                      <a:pt x="27007" y="22413"/>
                      <a:pt x="28011" y="20599"/>
                      <a:pt x="28764" y="18618"/>
                    </a:cubicBezTo>
                    <a:cubicBezTo>
                      <a:pt x="29434" y="17000"/>
                      <a:pt x="29936" y="15271"/>
                      <a:pt x="30243" y="13485"/>
                    </a:cubicBezTo>
                    <a:cubicBezTo>
                      <a:pt x="30243" y="13485"/>
                      <a:pt x="30243" y="13457"/>
                      <a:pt x="30243" y="13457"/>
                    </a:cubicBezTo>
                    <a:cubicBezTo>
                      <a:pt x="30438" y="12313"/>
                      <a:pt x="30522" y="11281"/>
                      <a:pt x="30550" y="10332"/>
                    </a:cubicBezTo>
                    <a:lnTo>
                      <a:pt x="30633" y="6287"/>
                    </a:lnTo>
                    <a:cubicBezTo>
                      <a:pt x="30633" y="6148"/>
                      <a:pt x="30578" y="6036"/>
                      <a:pt x="30438" y="5980"/>
                    </a:cubicBezTo>
                    <a:cubicBezTo>
                      <a:pt x="30410" y="5952"/>
                      <a:pt x="30354" y="5869"/>
                      <a:pt x="30271" y="5785"/>
                    </a:cubicBezTo>
                    <a:cubicBezTo>
                      <a:pt x="30243" y="5785"/>
                      <a:pt x="30243" y="5757"/>
                      <a:pt x="30215" y="5729"/>
                    </a:cubicBezTo>
                    <a:lnTo>
                      <a:pt x="23742" y="1600"/>
                    </a:lnTo>
                    <a:cubicBezTo>
                      <a:pt x="23691" y="1561"/>
                      <a:pt x="23627" y="1540"/>
                      <a:pt x="23562" y="1540"/>
                    </a:cubicBezTo>
                    <a:cubicBezTo>
                      <a:pt x="23487" y="1540"/>
                      <a:pt x="23412" y="1568"/>
                      <a:pt x="23352" y="1628"/>
                    </a:cubicBezTo>
                    <a:lnTo>
                      <a:pt x="21064" y="3888"/>
                    </a:lnTo>
                    <a:lnTo>
                      <a:pt x="18442" y="149"/>
                    </a:lnTo>
                    <a:cubicBezTo>
                      <a:pt x="18377" y="41"/>
                      <a:pt x="18262" y="0"/>
                      <a:pt x="18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4185062" y="1404076"/>
                <a:ext cx="890390" cy="622276"/>
              </a:xfrm>
              <a:custGeom>
                <a:avLst/>
                <a:gdLst/>
                <a:ahLst/>
                <a:cxnLst/>
                <a:rect l="l" t="t" r="r" b="b"/>
                <a:pathLst>
                  <a:path w="32615" h="22794" extrusionOk="0">
                    <a:moveTo>
                      <a:pt x="16294" y="0"/>
                    </a:moveTo>
                    <a:cubicBezTo>
                      <a:pt x="15206" y="0"/>
                      <a:pt x="14146" y="168"/>
                      <a:pt x="13113" y="447"/>
                    </a:cubicBezTo>
                    <a:cubicBezTo>
                      <a:pt x="12751" y="558"/>
                      <a:pt x="12500" y="893"/>
                      <a:pt x="12472" y="1284"/>
                    </a:cubicBezTo>
                    <a:cubicBezTo>
                      <a:pt x="12444" y="1674"/>
                      <a:pt x="12165" y="1981"/>
                      <a:pt x="11802" y="2093"/>
                    </a:cubicBezTo>
                    <a:cubicBezTo>
                      <a:pt x="10072" y="2539"/>
                      <a:pt x="7924" y="3488"/>
                      <a:pt x="6808" y="4436"/>
                    </a:cubicBezTo>
                    <a:cubicBezTo>
                      <a:pt x="6613" y="4576"/>
                      <a:pt x="6501" y="4799"/>
                      <a:pt x="6501" y="5050"/>
                    </a:cubicBezTo>
                    <a:lnTo>
                      <a:pt x="6501" y="5106"/>
                    </a:lnTo>
                    <a:cubicBezTo>
                      <a:pt x="6473" y="5385"/>
                      <a:pt x="6334" y="5608"/>
                      <a:pt x="6111" y="5775"/>
                    </a:cubicBezTo>
                    <a:cubicBezTo>
                      <a:pt x="2177" y="8649"/>
                      <a:pt x="1" y="16321"/>
                      <a:pt x="1" y="21176"/>
                    </a:cubicBezTo>
                    <a:cubicBezTo>
                      <a:pt x="1" y="21734"/>
                      <a:pt x="85" y="22794"/>
                      <a:pt x="85" y="22794"/>
                    </a:cubicBezTo>
                    <a:cubicBezTo>
                      <a:pt x="1228" y="22598"/>
                      <a:pt x="2400" y="22431"/>
                      <a:pt x="3628" y="22264"/>
                    </a:cubicBezTo>
                    <a:cubicBezTo>
                      <a:pt x="7561" y="21761"/>
                      <a:pt x="11830" y="21483"/>
                      <a:pt x="16294" y="21483"/>
                    </a:cubicBezTo>
                    <a:cubicBezTo>
                      <a:pt x="20786" y="21483"/>
                      <a:pt x="25054" y="21761"/>
                      <a:pt x="28988" y="22264"/>
                    </a:cubicBezTo>
                    <a:cubicBezTo>
                      <a:pt x="29490" y="22347"/>
                      <a:pt x="31862" y="22682"/>
                      <a:pt x="32531" y="22794"/>
                    </a:cubicBezTo>
                    <a:cubicBezTo>
                      <a:pt x="32531" y="22794"/>
                      <a:pt x="32615" y="21734"/>
                      <a:pt x="32615" y="21176"/>
                    </a:cubicBezTo>
                    <a:cubicBezTo>
                      <a:pt x="32615" y="16321"/>
                      <a:pt x="30439" y="8649"/>
                      <a:pt x="26505" y="5775"/>
                    </a:cubicBezTo>
                    <a:cubicBezTo>
                      <a:pt x="26282" y="5608"/>
                      <a:pt x="26142" y="5385"/>
                      <a:pt x="26114" y="5106"/>
                    </a:cubicBezTo>
                    <a:lnTo>
                      <a:pt x="26114" y="5050"/>
                    </a:lnTo>
                    <a:cubicBezTo>
                      <a:pt x="26114" y="4799"/>
                      <a:pt x="25975" y="4576"/>
                      <a:pt x="25807" y="4436"/>
                    </a:cubicBezTo>
                    <a:cubicBezTo>
                      <a:pt x="24692" y="3488"/>
                      <a:pt x="22543" y="2539"/>
                      <a:pt x="20814" y="2093"/>
                    </a:cubicBezTo>
                    <a:cubicBezTo>
                      <a:pt x="20451" y="1981"/>
                      <a:pt x="20172" y="1674"/>
                      <a:pt x="20144" y="1284"/>
                    </a:cubicBezTo>
                    <a:cubicBezTo>
                      <a:pt x="20116" y="893"/>
                      <a:pt x="19865" y="558"/>
                      <a:pt x="19502" y="447"/>
                    </a:cubicBezTo>
                    <a:cubicBezTo>
                      <a:pt x="18470" y="168"/>
                      <a:pt x="17410" y="0"/>
                      <a:pt x="1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4191177" y="1990535"/>
                <a:ext cx="885803" cy="212531"/>
              </a:xfrm>
              <a:custGeom>
                <a:avLst/>
                <a:gdLst/>
                <a:ahLst/>
                <a:cxnLst/>
                <a:rect l="l" t="t" r="r" b="b"/>
                <a:pathLst>
                  <a:path w="32447" h="7785" extrusionOk="0">
                    <a:moveTo>
                      <a:pt x="16237" y="1"/>
                    </a:moveTo>
                    <a:cubicBezTo>
                      <a:pt x="11746" y="1"/>
                      <a:pt x="7477" y="279"/>
                      <a:pt x="3543" y="782"/>
                    </a:cubicBezTo>
                    <a:cubicBezTo>
                      <a:pt x="2316" y="949"/>
                      <a:pt x="1144" y="1116"/>
                      <a:pt x="0" y="1312"/>
                    </a:cubicBezTo>
                    <a:lnTo>
                      <a:pt x="6891" y="7338"/>
                    </a:lnTo>
                    <a:cubicBezTo>
                      <a:pt x="7226" y="7617"/>
                      <a:pt x="7672" y="7784"/>
                      <a:pt x="8119" y="7784"/>
                    </a:cubicBezTo>
                    <a:lnTo>
                      <a:pt x="24970" y="7784"/>
                    </a:lnTo>
                    <a:cubicBezTo>
                      <a:pt x="25444" y="7784"/>
                      <a:pt x="25918" y="7617"/>
                      <a:pt x="26253" y="7282"/>
                    </a:cubicBezTo>
                    <a:lnTo>
                      <a:pt x="32447" y="1312"/>
                    </a:lnTo>
                    <a:cubicBezTo>
                      <a:pt x="31777" y="1200"/>
                      <a:pt x="29406" y="865"/>
                      <a:pt x="28903" y="782"/>
                    </a:cubicBezTo>
                    <a:cubicBezTo>
                      <a:pt x="24970" y="279"/>
                      <a:pt x="20701" y="1"/>
                      <a:pt x="16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4179739" y="1394740"/>
                <a:ext cx="908681" cy="640758"/>
              </a:xfrm>
              <a:custGeom>
                <a:avLst/>
                <a:gdLst/>
                <a:ahLst/>
                <a:cxnLst/>
                <a:rect l="l" t="t" r="r" b="b"/>
                <a:pathLst>
                  <a:path w="33285" h="23471" extrusionOk="0">
                    <a:moveTo>
                      <a:pt x="16642" y="663"/>
                    </a:moveTo>
                    <a:cubicBezTo>
                      <a:pt x="17682" y="663"/>
                      <a:pt x="18721" y="816"/>
                      <a:pt x="19753" y="1123"/>
                    </a:cubicBezTo>
                    <a:cubicBezTo>
                      <a:pt x="19976" y="1179"/>
                      <a:pt x="20144" y="1402"/>
                      <a:pt x="20144" y="1626"/>
                    </a:cubicBezTo>
                    <a:cubicBezTo>
                      <a:pt x="20199" y="2156"/>
                      <a:pt x="20562" y="2630"/>
                      <a:pt x="21092" y="2742"/>
                    </a:cubicBezTo>
                    <a:cubicBezTo>
                      <a:pt x="22850" y="3188"/>
                      <a:pt x="24914" y="4164"/>
                      <a:pt x="25919" y="5001"/>
                    </a:cubicBezTo>
                    <a:cubicBezTo>
                      <a:pt x="26058" y="5113"/>
                      <a:pt x="26114" y="5252"/>
                      <a:pt x="26142" y="5420"/>
                    </a:cubicBezTo>
                    <a:lnTo>
                      <a:pt x="26142" y="5476"/>
                    </a:lnTo>
                    <a:cubicBezTo>
                      <a:pt x="26170" y="5838"/>
                      <a:pt x="26337" y="6173"/>
                      <a:pt x="26644" y="6368"/>
                    </a:cubicBezTo>
                    <a:cubicBezTo>
                      <a:pt x="30550" y="9214"/>
                      <a:pt x="32615" y="16998"/>
                      <a:pt x="32615" y="21518"/>
                    </a:cubicBezTo>
                    <a:cubicBezTo>
                      <a:pt x="32615" y="21852"/>
                      <a:pt x="32587" y="22410"/>
                      <a:pt x="32559" y="22773"/>
                    </a:cubicBezTo>
                    <a:cubicBezTo>
                      <a:pt x="31638" y="22606"/>
                      <a:pt x="29825" y="22355"/>
                      <a:pt x="29378" y="22299"/>
                    </a:cubicBezTo>
                    <a:cubicBezTo>
                      <a:pt x="25333" y="21769"/>
                      <a:pt x="21036" y="21490"/>
                      <a:pt x="16656" y="21490"/>
                    </a:cubicBezTo>
                    <a:cubicBezTo>
                      <a:pt x="12248" y="21490"/>
                      <a:pt x="7952" y="21769"/>
                      <a:pt x="3906" y="22299"/>
                    </a:cubicBezTo>
                    <a:cubicBezTo>
                      <a:pt x="2735" y="22438"/>
                      <a:pt x="1674" y="22606"/>
                      <a:pt x="726" y="22773"/>
                    </a:cubicBezTo>
                    <a:cubicBezTo>
                      <a:pt x="698" y="22410"/>
                      <a:pt x="670" y="21852"/>
                      <a:pt x="670" y="21518"/>
                    </a:cubicBezTo>
                    <a:cubicBezTo>
                      <a:pt x="670" y="16998"/>
                      <a:pt x="2735" y="9214"/>
                      <a:pt x="6641" y="6368"/>
                    </a:cubicBezTo>
                    <a:cubicBezTo>
                      <a:pt x="6947" y="6173"/>
                      <a:pt x="7115" y="5838"/>
                      <a:pt x="7143" y="5476"/>
                    </a:cubicBezTo>
                    <a:lnTo>
                      <a:pt x="7143" y="5420"/>
                    </a:lnTo>
                    <a:cubicBezTo>
                      <a:pt x="7171" y="5252"/>
                      <a:pt x="7226" y="5113"/>
                      <a:pt x="7366" y="5001"/>
                    </a:cubicBezTo>
                    <a:cubicBezTo>
                      <a:pt x="8370" y="4164"/>
                      <a:pt x="10435" y="3188"/>
                      <a:pt x="12192" y="2742"/>
                    </a:cubicBezTo>
                    <a:cubicBezTo>
                      <a:pt x="12723" y="2630"/>
                      <a:pt x="13085" y="2156"/>
                      <a:pt x="13141" y="1626"/>
                    </a:cubicBezTo>
                    <a:cubicBezTo>
                      <a:pt x="13141" y="1402"/>
                      <a:pt x="13308" y="1179"/>
                      <a:pt x="13532" y="1123"/>
                    </a:cubicBezTo>
                    <a:cubicBezTo>
                      <a:pt x="14564" y="816"/>
                      <a:pt x="15603" y="663"/>
                      <a:pt x="16642" y="663"/>
                    </a:cubicBezTo>
                    <a:close/>
                    <a:moveTo>
                      <a:pt x="16646" y="0"/>
                    </a:moveTo>
                    <a:cubicBezTo>
                      <a:pt x="15547" y="0"/>
                      <a:pt x="14452" y="161"/>
                      <a:pt x="13364" y="482"/>
                    </a:cubicBezTo>
                    <a:cubicBezTo>
                      <a:pt x="12862" y="649"/>
                      <a:pt x="12499" y="1068"/>
                      <a:pt x="12471" y="1598"/>
                    </a:cubicBezTo>
                    <a:cubicBezTo>
                      <a:pt x="12471" y="1849"/>
                      <a:pt x="12304" y="2044"/>
                      <a:pt x="12053" y="2128"/>
                    </a:cubicBezTo>
                    <a:cubicBezTo>
                      <a:pt x="10184" y="2602"/>
                      <a:pt x="8035" y="3606"/>
                      <a:pt x="6947" y="4527"/>
                    </a:cubicBezTo>
                    <a:cubicBezTo>
                      <a:pt x="6696" y="4722"/>
                      <a:pt x="6529" y="5029"/>
                      <a:pt x="6501" y="5364"/>
                    </a:cubicBezTo>
                    <a:lnTo>
                      <a:pt x="6501" y="5420"/>
                    </a:lnTo>
                    <a:cubicBezTo>
                      <a:pt x="6501" y="5587"/>
                      <a:pt x="6389" y="5755"/>
                      <a:pt x="6278" y="5838"/>
                    </a:cubicBezTo>
                    <a:cubicBezTo>
                      <a:pt x="2009" y="8963"/>
                      <a:pt x="1" y="17026"/>
                      <a:pt x="1" y="21518"/>
                    </a:cubicBezTo>
                    <a:cubicBezTo>
                      <a:pt x="1" y="22076"/>
                      <a:pt x="84" y="23136"/>
                      <a:pt x="84" y="23164"/>
                    </a:cubicBezTo>
                    <a:cubicBezTo>
                      <a:pt x="84" y="23275"/>
                      <a:pt x="140" y="23359"/>
                      <a:pt x="224" y="23415"/>
                    </a:cubicBezTo>
                    <a:cubicBezTo>
                      <a:pt x="280" y="23443"/>
                      <a:pt x="335" y="23471"/>
                      <a:pt x="419" y="23471"/>
                    </a:cubicBezTo>
                    <a:lnTo>
                      <a:pt x="475" y="23471"/>
                    </a:lnTo>
                    <a:cubicBezTo>
                      <a:pt x="1507" y="23275"/>
                      <a:pt x="2679" y="23108"/>
                      <a:pt x="3990" y="22940"/>
                    </a:cubicBezTo>
                    <a:cubicBezTo>
                      <a:pt x="8008" y="22410"/>
                      <a:pt x="12276" y="22159"/>
                      <a:pt x="16656" y="22159"/>
                    </a:cubicBezTo>
                    <a:cubicBezTo>
                      <a:pt x="21009" y="22159"/>
                      <a:pt x="25277" y="22410"/>
                      <a:pt x="29295" y="22940"/>
                    </a:cubicBezTo>
                    <a:cubicBezTo>
                      <a:pt x="29797" y="22996"/>
                      <a:pt x="32140" y="23359"/>
                      <a:pt x="32810" y="23471"/>
                    </a:cubicBezTo>
                    <a:cubicBezTo>
                      <a:pt x="32894" y="23471"/>
                      <a:pt x="33005" y="23471"/>
                      <a:pt x="33061" y="23415"/>
                    </a:cubicBezTo>
                    <a:cubicBezTo>
                      <a:pt x="33145" y="23359"/>
                      <a:pt x="33200" y="23275"/>
                      <a:pt x="33200" y="23164"/>
                    </a:cubicBezTo>
                    <a:cubicBezTo>
                      <a:pt x="33200" y="23136"/>
                      <a:pt x="33284" y="22076"/>
                      <a:pt x="33284" y="21518"/>
                    </a:cubicBezTo>
                    <a:cubicBezTo>
                      <a:pt x="33284" y="17026"/>
                      <a:pt x="31275" y="8935"/>
                      <a:pt x="27035" y="5838"/>
                    </a:cubicBezTo>
                    <a:cubicBezTo>
                      <a:pt x="26895" y="5755"/>
                      <a:pt x="26784" y="5587"/>
                      <a:pt x="26784" y="5420"/>
                    </a:cubicBezTo>
                    <a:lnTo>
                      <a:pt x="26784" y="5364"/>
                    </a:lnTo>
                    <a:cubicBezTo>
                      <a:pt x="26756" y="5029"/>
                      <a:pt x="26588" y="4722"/>
                      <a:pt x="26337" y="4527"/>
                    </a:cubicBezTo>
                    <a:cubicBezTo>
                      <a:pt x="25249" y="3606"/>
                      <a:pt x="23101" y="2602"/>
                      <a:pt x="21232" y="2128"/>
                    </a:cubicBezTo>
                    <a:cubicBezTo>
                      <a:pt x="21009" y="2044"/>
                      <a:pt x="20813" y="1849"/>
                      <a:pt x="20813" y="1598"/>
                    </a:cubicBezTo>
                    <a:cubicBezTo>
                      <a:pt x="20785" y="1068"/>
                      <a:pt x="20423" y="649"/>
                      <a:pt x="19948" y="482"/>
                    </a:cubicBezTo>
                    <a:cubicBezTo>
                      <a:pt x="18846" y="161"/>
                      <a:pt x="17744" y="0"/>
                      <a:pt x="16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4181267" y="1981389"/>
                <a:ext cx="905623" cy="230822"/>
              </a:xfrm>
              <a:custGeom>
                <a:avLst/>
                <a:gdLst/>
                <a:ahLst/>
                <a:cxnLst/>
                <a:rect l="l" t="t" r="r" b="b"/>
                <a:pathLst>
                  <a:path w="33173" h="8455" extrusionOk="0">
                    <a:moveTo>
                      <a:pt x="16600" y="670"/>
                    </a:moveTo>
                    <a:cubicBezTo>
                      <a:pt x="20953" y="670"/>
                      <a:pt x="25221" y="921"/>
                      <a:pt x="29239" y="1451"/>
                    </a:cubicBezTo>
                    <a:cubicBezTo>
                      <a:pt x="29629" y="1507"/>
                      <a:pt x="31164" y="1730"/>
                      <a:pt x="32112" y="1870"/>
                    </a:cubicBezTo>
                    <a:lnTo>
                      <a:pt x="26393" y="7366"/>
                    </a:lnTo>
                    <a:cubicBezTo>
                      <a:pt x="26114" y="7645"/>
                      <a:pt x="25723" y="7812"/>
                      <a:pt x="25333" y="7812"/>
                    </a:cubicBezTo>
                    <a:lnTo>
                      <a:pt x="8482" y="7812"/>
                    </a:lnTo>
                    <a:cubicBezTo>
                      <a:pt x="8091" y="7812"/>
                      <a:pt x="7728" y="7673"/>
                      <a:pt x="7449" y="7422"/>
                    </a:cubicBezTo>
                    <a:lnTo>
                      <a:pt x="1088" y="1870"/>
                    </a:lnTo>
                    <a:cubicBezTo>
                      <a:pt x="1953" y="1730"/>
                      <a:pt x="2902" y="1591"/>
                      <a:pt x="3934" y="1451"/>
                    </a:cubicBezTo>
                    <a:cubicBezTo>
                      <a:pt x="7952" y="921"/>
                      <a:pt x="12220" y="670"/>
                      <a:pt x="16600" y="670"/>
                    </a:cubicBezTo>
                    <a:close/>
                    <a:moveTo>
                      <a:pt x="16600" y="1"/>
                    </a:moveTo>
                    <a:cubicBezTo>
                      <a:pt x="12192" y="1"/>
                      <a:pt x="7896" y="280"/>
                      <a:pt x="3850" y="810"/>
                    </a:cubicBezTo>
                    <a:cubicBezTo>
                      <a:pt x="2511" y="977"/>
                      <a:pt x="1367" y="1145"/>
                      <a:pt x="307" y="1340"/>
                    </a:cubicBezTo>
                    <a:cubicBezTo>
                      <a:pt x="168" y="1368"/>
                      <a:pt x="84" y="1451"/>
                      <a:pt x="56" y="1563"/>
                    </a:cubicBezTo>
                    <a:cubicBezTo>
                      <a:pt x="0" y="1703"/>
                      <a:pt x="56" y="1814"/>
                      <a:pt x="140" y="1898"/>
                    </a:cubicBezTo>
                    <a:lnTo>
                      <a:pt x="7031" y="7924"/>
                    </a:lnTo>
                    <a:cubicBezTo>
                      <a:pt x="7421" y="8259"/>
                      <a:pt x="7952" y="8454"/>
                      <a:pt x="8482" y="8454"/>
                    </a:cubicBezTo>
                    <a:lnTo>
                      <a:pt x="25333" y="8454"/>
                    </a:lnTo>
                    <a:cubicBezTo>
                      <a:pt x="25891" y="8454"/>
                      <a:pt x="26449" y="8231"/>
                      <a:pt x="26839" y="7840"/>
                    </a:cubicBezTo>
                    <a:lnTo>
                      <a:pt x="33033" y="1898"/>
                    </a:lnTo>
                    <a:cubicBezTo>
                      <a:pt x="33117" y="1814"/>
                      <a:pt x="33172" y="1675"/>
                      <a:pt x="33117" y="1563"/>
                    </a:cubicBezTo>
                    <a:cubicBezTo>
                      <a:pt x="33089" y="1451"/>
                      <a:pt x="33005" y="1368"/>
                      <a:pt x="32865" y="1340"/>
                    </a:cubicBezTo>
                    <a:cubicBezTo>
                      <a:pt x="32196" y="1228"/>
                      <a:pt x="29824" y="866"/>
                      <a:pt x="29322" y="810"/>
                    </a:cubicBezTo>
                    <a:cubicBezTo>
                      <a:pt x="25277" y="280"/>
                      <a:pt x="20980" y="1"/>
                      <a:pt x="16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4346542" y="1552588"/>
                <a:ext cx="52580" cy="383128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4034" extrusionOk="0">
                    <a:moveTo>
                      <a:pt x="307" y="1"/>
                    </a:moveTo>
                    <a:cubicBezTo>
                      <a:pt x="140" y="28"/>
                      <a:pt x="0" y="168"/>
                      <a:pt x="28" y="363"/>
                    </a:cubicBezTo>
                    <a:lnTo>
                      <a:pt x="1284" y="13727"/>
                    </a:lnTo>
                    <a:cubicBezTo>
                      <a:pt x="1284" y="13894"/>
                      <a:pt x="1423" y="14034"/>
                      <a:pt x="1591" y="14034"/>
                    </a:cubicBezTo>
                    <a:lnTo>
                      <a:pt x="1619" y="14034"/>
                    </a:lnTo>
                    <a:cubicBezTo>
                      <a:pt x="1814" y="14006"/>
                      <a:pt x="1925" y="13838"/>
                      <a:pt x="1925" y="13671"/>
                    </a:cubicBezTo>
                    <a:lnTo>
                      <a:pt x="670" y="307"/>
                    </a:lnTo>
                    <a:cubicBezTo>
                      <a:pt x="642" y="112"/>
                      <a:pt x="503" y="1"/>
                      <a:pt x="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>
                <a:off x="4511816" y="1447483"/>
                <a:ext cx="52580" cy="481381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7633" extrusionOk="0">
                    <a:moveTo>
                      <a:pt x="307" y="0"/>
                    </a:moveTo>
                    <a:cubicBezTo>
                      <a:pt x="140" y="28"/>
                      <a:pt x="1" y="168"/>
                      <a:pt x="1" y="363"/>
                    </a:cubicBezTo>
                    <a:lnTo>
                      <a:pt x="1256" y="17326"/>
                    </a:lnTo>
                    <a:cubicBezTo>
                      <a:pt x="1284" y="17521"/>
                      <a:pt x="1423" y="17633"/>
                      <a:pt x="1591" y="17633"/>
                    </a:cubicBezTo>
                    <a:lnTo>
                      <a:pt x="1619" y="17633"/>
                    </a:lnTo>
                    <a:cubicBezTo>
                      <a:pt x="1786" y="17633"/>
                      <a:pt x="1926" y="17465"/>
                      <a:pt x="1898" y="17298"/>
                    </a:cubicBezTo>
                    <a:lnTo>
                      <a:pt x="642" y="307"/>
                    </a:lnTo>
                    <a:cubicBezTo>
                      <a:pt x="642" y="112"/>
                      <a:pt x="475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29"/>
              <p:cNvSpPr/>
              <p:nvPr/>
            </p:nvSpPr>
            <p:spPr>
              <a:xfrm>
                <a:off x="4871302" y="1551742"/>
                <a:ext cx="51078" cy="382446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4009" extrusionOk="0">
                    <a:moveTo>
                      <a:pt x="1520" y="0"/>
                    </a:moveTo>
                    <a:cubicBezTo>
                      <a:pt x="1368" y="0"/>
                      <a:pt x="1226" y="130"/>
                      <a:pt x="1201" y="283"/>
                    </a:cubicBezTo>
                    <a:lnTo>
                      <a:pt x="29" y="13674"/>
                    </a:lnTo>
                    <a:cubicBezTo>
                      <a:pt x="1" y="13842"/>
                      <a:pt x="140" y="14009"/>
                      <a:pt x="308" y="14009"/>
                    </a:cubicBezTo>
                    <a:lnTo>
                      <a:pt x="336" y="14009"/>
                    </a:lnTo>
                    <a:cubicBezTo>
                      <a:pt x="503" y="14009"/>
                      <a:pt x="643" y="13897"/>
                      <a:pt x="670" y="13730"/>
                    </a:cubicBezTo>
                    <a:lnTo>
                      <a:pt x="1870" y="338"/>
                    </a:lnTo>
                    <a:cubicBezTo>
                      <a:pt x="1870" y="171"/>
                      <a:pt x="1759" y="4"/>
                      <a:pt x="1563" y="4"/>
                    </a:cubicBezTo>
                    <a:cubicBezTo>
                      <a:pt x="1549" y="1"/>
                      <a:pt x="1534" y="0"/>
                      <a:pt x="1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4706792" y="1447374"/>
                <a:ext cx="50314" cy="48149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7637" extrusionOk="0">
                    <a:moveTo>
                      <a:pt x="1492" y="1"/>
                    </a:moveTo>
                    <a:cubicBezTo>
                      <a:pt x="1340" y="1"/>
                      <a:pt x="1198" y="131"/>
                      <a:pt x="1172" y="283"/>
                    </a:cubicBezTo>
                    <a:lnTo>
                      <a:pt x="1" y="17274"/>
                    </a:lnTo>
                    <a:cubicBezTo>
                      <a:pt x="1" y="17469"/>
                      <a:pt x="140" y="17609"/>
                      <a:pt x="308" y="17637"/>
                    </a:cubicBezTo>
                    <a:lnTo>
                      <a:pt x="335" y="17637"/>
                    </a:lnTo>
                    <a:cubicBezTo>
                      <a:pt x="503" y="17637"/>
                      <a:pt x="642" y="17497"/>
                      <a:pt x="642" y="17330"/>
                    </a:cubicBezTo>
                    <a:lnTo>
                      <a:pt x="1842" y="339"/>
                    </a:lnTo>
                    <a:cubicBezTo>
                      <a:pt x="1842" y="172"/>
                      <a:pt x="1703" y="4"/>
                      <a:pt x="1535" y="4"/>
                    </a:cubicBezTo>
                    <a:cubicBezTo>
                      <a:pt x="1521" y="2"/>
                      <a:pt x="1506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09" name="Google Shape;409;p29"/>
          <p:cNvGrpSpPr/>
          <p:nvPr/>
        </p:nvGrpSpPr>
        <p:grpSpPr>
          <a:xfrm>
            <a:off x="5348501" y="1952942"/>
            <a:ext cx="559154" cy="546609"/>
            <a:chOff x="3415803" y="4166536"/>
            <a:chExt cx="779961" cy="762462"/>
          </a:xfrm>
        </p:grpSpPr>
        <p:sp>
          <p:nvSpPr>
            <p:cNvPr id="410" name="Google Shape;410;p29"/>
            <p:cNvSpPr/>
            <p:nvPr/>
          </p:nvSpPr>
          <p:spPr>
            <a:xfrm>
              <a:off x="3816430" y="4262523"/>
              <a:ext cx="214059" cy="214796"/>
            </a:xfrm>
            <a:custGeom>
              <a:avLst/>
              <a:gdLst/>
              <a:ahLst/>
              <a:cxnLst/>
              <a:rect l="l" t="t" r="r" b="b"/>
              <a:pathLst>
                <a:path w="7841" h="7868" extrusionOk="0">
                  <a:moveTo>
                    <a:pt x="6111" y="0"/>
                  </a:moveTo>
                  <a:lnTo>
                    <a:pt x="1" y="6138"/>
                  </a:lnTo>
                  <a:lnTo>
                    <a:pt x="1703" y="7868"/>
                  </a:lnTo>
                  <a:lnTo>
                    <a:pt x="7840" y="1730"/>
                  </a:lnTo>
                  <a:lnTo>
                    <a:pt x="6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875835" y="4321927"/>
              <a:ext cx="214059" cy="214059"/>
            </a:xfrm>
            <a:custGeom>
              <a:avLst/>
              <a:gdLst/>
              <a:ahLst/>
              <a:cxnLst/>
              <a:rect l="l" t="t" r="r" b="b"/>
              <a:pathLst>
                <a:path w="7841" h="7841" extrusionOk="0">
                  <a:moveTo>
                    <a:pt x="6111" y="1"/>
                  </a:moveTo>
                  <a:lnTo>
                    <a:pt x="1" y="6138"/>
                  </a:lnTo>
                  <a:lnTo>
                    <a:pt x="1703" y="7840"/>
                  </a:lnTo>
                  <a:lnTo>
                    <a:pt x="7840" y="1730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561284" y="4549664"/>
              <a:ext cx="182828" cy="182064"/>
            </a:xfrm>
            <a:custGeom>
              <a:avLst/>
              <a:gdLst/>
              <a:ahLst/>
              <a:cxnLst/>
              <a:rect l="l" t="t" r="r" b="b"/>
              <a:pathLst>
                <a:path w="6697" h="6669" extrusionOk="0">
                  <a:moveTo>
                    <a:pt x="4967" y="0"/>
                  </a:moveTo>
                  <a:lnTo>
                    <a:pt x="0" y="4966"/>
                  </a:lnTo>
                  <a:lnTo>
                    <a:pt x="1702" y="6668"/>
                  </a:lnTo>
                  <a:lnTo>
                    <a:pt x="6696" y="1702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620689" y="4608304"/>
              <a:ext cx="182828" cy="182828"/>
            </a:xfrm>
            <a:custGeom>
              <a:avLst/>
              <a:gdLst/>
              <a:ahLst/>
              <a:cxnLst/>
              <a:rect l="l" t="t" r="r" b="b"/>
              <a:pathLst>
                <a:path w="6697" h="6697" extrusionOk="0">
                  <a:moveTo>
                    <a:pt x="4967" y="1"/>
                  </a:moveTo>
                  <a:lnTo>
                    <a:pt x="1" y="4995"/>
                  </a:lnTo>
                  <a:lnTo>
                    <a:pt x="1702" y="6696"/>
                  </a:lnTo>
                  <a:lnTo>
                    <a:pt x="6696" y="1730"/>
                  </a:lnTo>
                  <a:lnTo>
                    <a:pt x="4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440946" y="4751493"/>
              <a:ext cx="159978" cy="159978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1981" y="1"/>
                  </a:moveTo>
                  <a:lnTo>
                    <a:pt x="726" y="1256"/>
                  </a:lnTo>
                  <a:cubicBezTo>
                    <a:pt x="252" y="1703"/>
                    <a:pt x="0" y="2316"/>
                    <a:pt x="0" y="2958"/>
                  </a:cubicBezTo>
                  <a:cubicBezTo>
                    <a:pt x="0" y="3600"/>
                    <a:pt x="252" y="4213"/>
                    <a:pt x="726" y="4660"/>
                  </a:cubicBezTo>
                  <a:lnTo>
                    <a:pt x="1200" y="5134"/>
                  </a:lnTo>
                  <a:cubicBezTo>
                    <a:pt x="1646" y="5608"/>
                    <a:pt x="2260" y="5859"/>
                    <a:pt x="2902" y="5859"/>
                  </a:cubicBezTo>
                  <a:cubicBezTo>
                    <a:pt x="3544" y="5859"/>
                    <a:pt x="4157" y="5608"/>
                    <a:pt x="4604" y="5134"/>
                  </a:cubicBezTo>
                  <a:lnTo>
                    <a:pt x="5859" y="3879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103572" y="4190915"/>
              <a:ext cx="56402" cy="57166"/>
            </a:xfrm>
            <a:custGeom>
              <a:avLst/>
              <a:gdLst/>
              <a:ahLst/>
              <a:cxnLst/>
              <a:rect l="l" t="t" r="r" b="b"/>
              <a:pathLst>
                <a:path w="2066" h="2094" extrusionOk="0">
                  <a:moveTo>
                    <a:pt x="2065" y="1"/>
                  </a:moveTo>
                  <a:lnTo>
                    <a:pt x="1" y="810"/>
                  </a:lnTo>
                  <a:lnTo>
                    <a:pt x="1284" y="2093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457708" y="4190915"/>
              <a:ext cx="716734" cy="716734"/>
            </a:xfrm>
            <a:custGeom>
              <a:avLst/>
              <a:gdLst/>
              <a:ahLst/>
              <a:cxnLst/>
              <a:rect l="l" t="t" r="r" b="b"/>
              <a:pathLst>
                <a:path w="26254" h="26254" extrusionOk="0">
                  <a:moveTo>
                    <a:pt x="23272" y="21532"/>
                  </a:moveTo>
                  <a:cubicBezTo>
                    <a:pt x="23554" y="21532"/>
                    <a:pt x="23840" y="21637"/>
                    <a:pt x="24049" y="21846"/>
                  </a:cubicBezTo>
                  <a:cubicBezTo>
                    <a:pt x="24496" y="22264"/>
                    <a:pt x="24496" y="22962"/>
                    <a:pt x="24049" y="23408"/>
                  </a:cubicBezTo>
                  <a:cubicBezTo>
                    <a:pt x="23854" y="23604"/>
                    <a:pt x="23575" y="23715"/>
                    <a:pt x="23268" y="23715"/>
                  </a:cubicBezTo>
                  <a:cubicBezTo>
                    <a:pt x="22989" y="23715"/>
                    <a:pt x="22710" y="23604"/>
                    <a:pt x="22515" y="23408"/>
                  </a:cubicBezTo>
                  <a:cubicBezTo>
                    <a:pt x="22068" y="22962"/>
                    <a:pt x="22068" y="22264"/>
                    <a:pt x="22515" y="21846"/>
                  </a:cubicBezTo>
                  <a:cubicBezTo>
                    <a:pt x="22710" y="21637"/>
                    <a:pt x="22989" y="21532"/>
                    <a:pt x="23272" y="21532"/>
                  </a:cubicBezTo>
                  <a:close/>
                  <a:moveTo>
                    <a:pt x="3460" y="1"/>
                  </a:moveTo>
                  <a:lnTo>
                    <a:pt x="0" y="3433"/>
                  </a:lnTo>
                  <a:lnTo>
                    <a:pt x="22822" y="26254"/>
                  </a:lnTo>
                  <a:lnTo>
                    <a:pt x="26253" y="22795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93580" y="4241392"/>
              <a:ext cx="258995" cy="257275"/>
            </a:xfrm>
            <a:custGeom>
              <a:avLst/>
              <a:gdLst/>
              <a:ahLst/>
              <a:cxnLst/>
              <a:rect l="l" t="t" r="r" b="b"/>
              <a:pathLst>
                <a:path w="9487" h="9424" extrusionOk="0">
                  <a:moveTo>
                    <a:pt x="6948" y="774"/>
                  </a:moveTo>
                  <a:lnTo>
                    <a:pt x="8677" y="2504"/>
                  </a:lnTo>
                  <a:lnTo>
                    <a:pt x="2540" y="8642"/>
                  </a:lnTo>
                  <a:lnTo>
                    <a:pt x="838" y="6912"/>
                  </a:lnTo>
                  <a:lnTo>
                    <a:pt x="6948" y="774"/>
                  </a:lnTo>
                  <a:close/>
                  <a:moveTo>
                    <a:pt x="6962" y="0"/>
                  </a:moveTo>
                  <a:cubicBezTo>
                    <a:pt x="6878" y="0"/>
                    <a:pt x="6794" y="35"/>
                    <a:pt x="6724" y="105"/>
                  </a:cubicBezTo>
                  <a:lnTo>
                    <a:pt x="140" y="6689"/>
                  </a:lnTo>
                  <a:cubicBezTo>
                    <a:pt x="1" y="6829"/>
                    <a:pt x="1" y="7024"/>
                    <a:pt x="140" y="7163"/>
                  </a:cubicBezTo>
                  <a:lnTo>
                    <a:pt x="2316" y="9312"/>
                  </a:lnTo>
                  <a:cubicBezTo>
                    <a:pt x="2372" y="9395"/>
                    <a:pt x="2456" y="9423"/>
                    <a:pt x="2540" y="9423"/>
                  </a:cubicBezTo>
                  <a:cubicBezTo>
                    <a:pt x="2623" y="9423"/>
                    <a:pt x="2707" y="9395"/>
                    <a:pt x="2763" y="9312"/>
                  </a:cubicBezTo>
                  <a:lnTo>
                    <a:pt x="9375" y="2727"/>
                  </a:lnTo>
                  <a:cubicBezTo>
                    <a:pt x="9486" y="2588"/>
                    <a:pt x="9486" y="2393"/>
                    <a:pt x="9375" y="2281"/>
                  </a:cubicBezTo>
                  <a:lnTo>
                    <a:pt x="7199" y="105"/>
                  </a:lnTo>
                  <a:cubicBezTo>
                    <a:pt x="7129" y="35"/>
                    <a:pt x="7045" y="0"/>
                    <a:pt x="6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2985" y="4300797"/>
              <a:ext cx="258995" cy="257275"/>
            </a:xfrm>
            <a:custGeom>
              <a:avLst/>
              <a:gdLst/>
              <a:ahLst/>
              <a:cxnLst/>
              <a:rect l="l" t="t" r="r" b="b"/>
              <a:pathLst>
                <a:path w="9487" h="9424" extrusionOk="0">
                  <a:moveTo>
                    <a:pt x="6948" y="775"/>
                  </a:moveTo>
                  <a:lnTo>
                    <a:pt x="8677" y="2504"/>
                  </a:lnTo>
                  <a:lnTo>
                    <a:pt x="2540" y="8614"/>
                  </a:lnTo>
                  <a:lnTo>
                    <a:pt x="838" y="6912"/>
                  </a:lnTo>
                  <a:lnTo>
                    <a:pt x="6948" y="775"/>
                  </a:lnTo>
                  <a:close/>
                  <a:moveTo>
                    <a:pt x="6951" y="0"/>
                  </a:moveTo>
                  <a:cubicBezTo>
                    <a:pt x="6864" y="0"/>
                    <a:pt x="6780" y="35"/>
                    <a:pt x="6725" y="105"/>
                  </a:cubicBezTo>
                  <a:lnTo>
                    <a:pt x="140" y="6689"/>
                  </a:lnTo>
                  <a:cubicBezTo>
                    <a:pt x="1" y="6801"/>
                    <a:pt x="1" y="7024"/>
                    <a:pt x="140" y="7136"/>
                  </a:cubicBezTo>
                  <a:lnTo>
                    <a:pt x="2316" y="9312"/>
                  </a:lnTo>
                  <a:cubicBezTo>
                    <a:pt x="2372" y="9368"/>
                    <a:pt x="2456" y="9423"/>
                    <a:pt x="2540" y="9423"/>
                  </a:cubicBezTo>
                  <a:cubicBezTo>
                    <a:pt x="2623" y="9423"/>
                    <a:pt x="2707" y="9368"/>
                    <a:pt x="2763" y="9312"/>
                  </a:cubicBezTo>
                  <a:lnTo>
                    <a:pt x="9347" y="2728"/>
                  </a:lnTo>
                  <a:cubicBezTo>
                    <a:pt x="9487" y="2588"/>
                    <a:pt x="9487" y="2393"/>
                    <a:pt x="9347" y="2253"/>
                  </a:cubicBezTo>
                  <a:lnTo>
                    <a:pt x="7199" y="105"/>
                  </a:lnTo>
                  <a:cubicBezTo>
                    <a:pt x="7129" y="35"/>
                    <a:pt x="7038" y="0"/>
                    <a:pt x="6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539199" y="4527769"/>
              <a:ext cx="226235" cy="225280"/>
            </a:xfrm>
            <a:custGeom>
              <a:avLst/>
              <a:gdLst/>
              <a:ahLst/>
              <a:cxnLst/>
              <a:rect l="l" t="t" r="r" b="b"/>
              <a:pathLst>
                <a:path w="8287" h="8252" extrusionOk="0">
                  <a:moveTo>
                    <a:pt x="5776" y="802"/>
                  </a:moveTo>
                  <a:lnTo>
                    <a:pt x="7505" y="2504"/>
                  </a:lnTo>
                  <a:lnTo>
                    <a:pt x="2511" y="7470"/>
                  </a:lnTo>
                  <a:lnTo>
                    <a:pt x="809" y="5768"/>
                  </a:lnTo>
                  <a:lnTo>
                    <a:pt x="5776" y="802"/>
                  </a:lnTo>
                  <a:close/>
                  <a:moveTo>
                    <a:pt x="5789" y="0"/>
                  </a:moveTo>
                  <a:cubicBezTo>
                    <a:pt x="5706" y="0"/>
                    <a:pt x="5622" y="35"/>
                    <a:pt x="5552" y="105"/>
                  </a:cubicBezTo>
                  <a:lnTo>
                    <a:pt x="112" y="5545"/>
                  </a:lnTo>
                  <a:cubicBezTo>
                    <a:pt x="0" y="5657"/>
                    <a:pt x="0" y="5852"/>
                    <a:pt x="112" y="5992"/>
                  </a:cubicBezTo>
                  <a:lnTo>
                    <a:pt x="2288" y="8168"/>
                  </a:lnTo>
                  <a:cubicBezTo>
                    <a:pt x="2344" y="8224"/>
                    <a:pt x="2428" y="8251"/>
                    <a:pt x="2511" y="8251"/>
                  </a:cubicBezTo>
                  <a:cubicBezTo>
                    <a:pt x="2623" y="8251"/>
                    <a:pt x="2679" y="8224"/>
                    <a:pt x="2762" y="8168"/>
                  </a:cubicBezTo>
                  <a:lnTo>
                    <a:pt x="8203" y="2727"/>
                  </a:lnTo>
                  <a:cubicBezTo>
                    <a:pt x="8259" y="2672"/>
                    <a:pt x="8286" y="2588"/>
                    <a:pt x="8286" y="2504"/>
                  </a:cubicBezTo>
                  <a:cubicBezTo>
                    <a:pt x="8286" y="2421"/>
                    <a:pt x="8259" y="2337"/>
                    <a:pt x="8203" y="2281"/>
                  </a:cubicBezTo>
                  <a:lnTo>
                    <a:pt x="6027" y="105"/>
                  </a:lnTo>
                  <a:cubicBezTo>
                    <a:pt x="5957" y="35"/>
                    <a:pt x="5873" y="0"/>
                    <a:pt x="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599368" y="4587174"/>
              <a:ext cx="225471" cy="225280"/>
            </a:xfrm>
            <a:custGeom>
              <a:avLst/>
              <a:gdLst/>
              <a:ahLst/>
              <a:cxnLst/>
              <a:rect l="l" t="t" r="r" b="b"/>
              <a:pathLst>
                <a:path w="8259" h="8252" extrusionOk="0">
                  <a:moveTo>
                    <a:pt x="5748" y="775"/>
                  </a:moveTo>
                  <a:lnTo>
                    <a:pt x="7477" y="2504"/>
                  </a:lnTo>
                  <a:lnTo>
                    <a:pt x="2483" y="7470"/>
                  </a:lnTo>
                  <a:lnTo>
                    <a:pt x="782" y="5769"/>
                  </a:lnTo>
                  <a:lnTo>
                    <a:pt x="5748" y="775"/>
                  </a:lnTo>
                  <a:close/>
                  <a:moveTo>
                    <a:pt x="5762" y="0"/>
                  </a:moveTo>
                  <a:cubicBezTo>
                    <a:pt x="5678" y="0"/>
                    <a:pt x="5594" y="35"/>
                    <a:pt x="5524" y="105"/>
                  </a:cubicBezTo>
                  <a:lnTo>
                    <a:pt x="84" y="5545"/>
                  </a:lnTo>
                  <a:cubicBezTo>
                    <a:pt x="28" y="5601"/>
                    <a:pt x="0" y="5685"/>
                    <a:pt x="0" y="5769"/>
                  </a:cubicBezTo>
                  <a:cubicBezTo>
                    <a:pt x="0" y="5852"/>
                    <a:pt x="28" y="5936"/>
                    <a:pt x="84" y="5992"/>
                  </a:cubicBezTo>
                  <a:lnTo>
                    <a:pt x="2260" y="8168"/>
                  </a:lnTo>
                  <a:cubicBezTo>
                    <a:pt x="2316" y="8224"/>
                    <a:pt x="2400" y="8252"/>
                    <a:pt x="2483" y="8252"/>
                  </a:cubicBezTo>
                  <a:cubicBezTo>
                    <a:pt x="2567" y="8252"/>
                    <a:pt x="2651" y="8224"/>
                    <a:pt x="2735" y="8168"/>
                  </a:cubicBezTo>
                  <a:lnTo>
                    <a:pt x="8147" y="2728"/>
                  </a:lnTo>
                  <a:cubicBezTo>
                    <a:pt x="8231" y="2672"/>
                    <a:pt x="8259" y="2588"/>
                    <a:pt x="8259" y="2504"/>
                  </a:cubicBezTo>
                  <a:cubicBezTo>
                    <a:pt x="8259" y="2421"/>
                    <a:pt x="8231" y="2337"/>
                    <a:pt x="8147" y="2281"/>
                  </a:cubicBezTo>
                  <a:lnTo>
                    <a:pt x="5999" y="105"/>
                  </a:lnTo>
                  <a:cubicBezTo>
                    <a:pt x="5929" y="35"/>
                    <a:pt x="5845" y="0"/>
                    <a:pt x="5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415803" y="4676090"/>
              <a:ext cx="261288" cy="252907"/>
            </a:xfrm>
            <a:custGeom>
              <a:avLst/>
              <a:gdLst/>
              <a:ahLst/>
              <a:cxnLst/>
              <a:rect l="l" t="t" r="r" b="b"/>
              <a:pathLst>
                <a:path w="9571" h="9264" extrusionOk="0">
                  <a:moveTo>
                    <a:pt x="4883" y="782"/>
                  </a:moveTo>
                  <a:lnTo>
                    <a:pt x="8761" y="4688"/>
                  </a:lnTo>
                  <a:lnTo>
                    <a:pt x="5525" y="7896"/>
                  </a:lnTo>
                  <a:cubicBezTo>
                    <a:pt x="5078" y="8370"/>
                    <a:pt x="4465" y="8621"/>
                    <a:pt x="3823" y="8621"/>
                  </a:cubicBezTo>
                  <a:cubicBezTo>
                    <a:pt x="3181" y="8621"/>
                    <a:pt x="2567" y="8370"/>
                    <a:pt x="2121" y="7896"/>
                  </a:cubicBezTo>
                  <a:lnTo>
                    <a:pt x="1647" y="7422"/>
                  </a:lnTo>
                  <a:cubicBezTo>
                    <a:pt x="698" y="6473"/>
                    <a:pt x="698" y="4967"/>
                    <a:pt x="1647" y="4018"/>
                  </a:cubicBezTo>
                  <a:lnTo>
                    <a:pt x="4883" y="782"/>
                  </a:lnTo>
                  <a:close/>
                  <a:moveTo>
                    <a:pt x="4883" y="1"/>
                  </a:moveTo>
                  <a:cubicBezTo>
                    <a:pt x="4771" y="1"/>
                    <a:pt x="4716" y="29"/>
                    <a:pt x="4632" y="112"/>
                  </a:cubicBezTo>
                  <a:lnTo>
                    <a:pt x="1173" y="3572"/>
                  </a:lnTo>
                  <a:cubicBezTo>
                    <a:pt x="1" y="4744"/>
                    <a:pt x="1" y="6696"/>
                    <a:pt x="1173" y="7896"/>
                  </a:cubicBezTo>
                  <a:lnTo>
                    <a:pt x="1675" y="8370"/>
                  </a:lnTo>
                  <a:cubicBezTo>
                    <a:pt x="2233" y="8956"/>
                    <a:pt x="3014" y="9263"/>
                    <a:pt x="3823" y="9263"/>
                  </a:cubicBezTo>
                  <a:cubicBezTo>
                    <a:pt x="4632" y="9263"/>
                    <a:pt x="5413" y="8956"/>
                    <a:pt x="5999" y="8370"/>
                  </a:cubicBezTo>
                  <a:lnTo>
                    <a:pt x="9459" y="4911"/>
                  </a:lnTo>
                  <a:cubicBezTo>
                    <a:pt x="9570" y="4771"/>
                    <a:pt x="9570" y="4576"/>
                    <a:pt x="9459" y="4437"/>
                  </a:cubicBezTo>
                  <a:lnTo>
                    <a:pt x="5106" y="112"/>
                  </a:lnTo>
                  <a:cubicBezTo>
                    <a:pt x="5050" y="29"/>
                    <a:pt x="4967" y="1"/>
                    <a:pt x="4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3485117" y="4676090"/>
              <a:ext cx="191974" cy="190445"/>
            </a:xfrm>
            <a:custGeom>
              <a:avLst/>
              <a:gdLst/>
              <a:ahLst/>
              <a:cxnLst/>
              <a:rect l="l" t="t" r="r" b="b"/>
              <a:pathLst>
                <a:path w="7032" h="6976" extrusionOk="0">
                  <a:moveTo>
                    <a:pt x="2344" y="782"/>
                  </a:moveTo>
                  <a:lnTo>
                    <a:pt x="6222" y="4688"/>
                  </a:lnTo>
                  <a:lnTo>
                    <a:pt x="4716" y="6194"/>
                  </a:lnTo>
                  <a:lnTo>
                    <a:pt x="810" y="2288"/>
                  </a:lnTo>
                  <a:lnTo>
                    <a:pt x="2344" y="782"/>
                  </a:lnTo>
                  <a:close/>
                  <a:moveTo>
                    <a:pt x="2344" y="1"/>
                  </a:moveTo>
                  <a:cubicBezTo>
                    <a:pt x="2232" y="1"/>
                    <a:pt x="2177" y="29"/>
                    <a:pt x="2093" y="112"/>
                  </a:cubicBezTo>
                  <a:lnTo>
                    <a:pt x="140" y="2065"/>
                  </a:lnTo>
                  <a:cubicBezTo>
                    <a:pt x="1" y="2205"/>
                    <a:pt x="1" y="2400"/>
                    <a:pt x="140" y="2539"/>
                  </a:cubicBezTo>
                  <a:lnTo>
                    <a:pt x="4464" y="6892"/>
                  </a:lnTo>
                  <a:cubicBezTo>
                    <a:pt x="4548" y="6948"/>
                    <a:pt x="4632" y="6975"/>
                    <a:pt x="4716" y="6975"/>
                  </a:cubicBezTo>
                  <a:cubicBezTo>
                    <a:pt x="4799" y="6975"/>
                    <a:pt x="4883" y="6948"/>
                    <a:pt x="4939" y="6892"/>
                  </a:cubicBezTo>
                  <a:lnTo>
                    <a:pt x="6920" y="4911"/>
                  </a:lnTo>
                  <a:cubicBezTo>
                    <a:pt x="7031" y="4771"/>
                    <a:pt x="7031" y="4576"/>
                    <a:pt x="6920" y="4437"/>
                  </a:cubicBezTo>
                  <a:lnTo>
                    <a:pt x="2567" y="112"/>
                  </a:lnTo>
                  <a:cubicBezTo>
                    <a:pt x="2511" y="29"/>
                    <a:pt x="2428" y="1"/>
                    <a:pt x="2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077691" y="4166536"/>
              <a:ext cx="107398" cy="106688"/>
            </a:xfrm>
            <a:custGeom>
              <a:avLst/>
              <a:gdLst/>
              <a:ahLst/>
              <a:cxnLst/>
              <a:rect l="l" t="t" r="r" b="b"/>
              <a:pathLst>
                <a:path w="3934" h="3908" extrusionOk="0">
                  <a:moveTo>
                    <a:pt x="3013" y="894"/>
                  </a:moveTo>
                  <a:lnTo>
                    <a:pt x="2232" y="2986"/>
                  </a:lnTo>
                  <a:lnTo>
                    <a:pt x="949" y="1703"/>
                  </a:lnTo>
                  <a:lnTo>
                    <a:pt x="3013" y="894"/>
                  </a:lnTo>
                  <a:close/>
                  <a:moveTo>
                    <a:pt x="3599" y="0"/>
                  </a:moveTo>
                  <a:cubicBezTo>
                    <a:pt x="3555" y="0"/>
                    <a:pt x="3509" y="9"/>
                    <a:pt x="3460" y="29"/>
                  </a:cubicBezTo>
                  <a:lnTo>
                    <a:pt x="223" y="1285"/>
                  </a:lnTo>
                  <a:cubicBezTo>
                    <a:pt x="140" y="1312"/>
                    <a:pt x="56" y="1424"/>
                    <a:pt x="28" y="1508"/>
                  </a:cubicBezTo>
                  <a:cubicBezTo>
                    <a:pt x="0" y="1619"/>
                    <a:pt x="56" y="1731"/>
                    <a:pt x="112" y="1815"/>
                  </a:cubicBezTo>
                  <a:lnTo>
                    <a:pt x="2120" y="3823"/>
                  </a:lnTo>
                  <a:cubicBezTo>
                    <a:pt x="2176" y="3879"/>
                    <a:pt x="2260" y="3907"/>
                    <a:pt x="2344" y="3907"/>
                  </a:cubicBezTo>
                  <a:lnTo>
                    <a:pt x="2427" y="3907"/>
                  </a:lnTo>
                  <a:cubicBezTo>
                    <a:pt x="2539" y="3879"/>
                    <a:pt x="2623" y="3795"/>
                    <a:pt x="2650" y="3712"/>
                  </a:cubicBezTo>
                  <a:lnTo>
                    <a:pt x="3878" y="448"/>
                  </a:lnTo>
                  <a:cubicBezTo>
                    <a:pt x="3934" y="308"/>
                    <a:pt x="3906" y="196"/>
                    <a:pt x="3822" y="85"/>
                  </a:cubicBezTo>
                  <a:cubicBezTo>
                    <a:pt x="3750" y="31"/>
                    <a:pt x="3678" y="0"/>
                    <a:pt x="3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974088" y="4200825"/>
              <a:ext cx="177505" cy="176740"/>
            </a:xfrm>
            <a:custGeom>
              <a:avLst/>
              <a:gdLst/>
              <a:ahLst/>
              <a:cxnLst/>
              <a:rect l="l" t="t" r="r" b="b"/>
              <a:pathLst>
                <a:path w="6502" h="6474" extrusionOk="0">
                  <a:moveTo>
                    <a:pt x="4074" y="726"/>
                  </a:moveTo>
                  <a:lnTo>
                    <a:pt x="5776" y="2400"/>
                  </a:lnTo>
                  <a:lnTo>
                    <a:pt x="4576" y="5580"/>
                  </a:lnTo>
                  <a:lnTo>
                    <a:pt x="921" y="1926"/>
                  </a:lnTo>
                  <a:lnTo>
                    <a:pt x="4074" y="726"/>
                  </a:lnTo>
                  <a:close/>
                  <a:moveTo>
                    <a:pt x="4164" y="1"/>
                  </a:moveTo>
                  <a:cubicBezTo>
                    <a:pt x="4124" y="1"/>
                    <a:pt x="4083" y="10"/>
                    <a:pt x="4046" y="29"/>
                  </a:cubicBezTo>
                  <a:lnTo>
                    <a:pt x="224" y="1507"/>
                  </a:lnTo>
                  <a:cubicBezTo>
                    <a:pt x="140" y="1535"/>
                    <a:pt x="57" y="1647"/>
                    <a:pt x="29" y="1758"/>
                  </a:cubicBezTo>
                  <a:cubicBezTo>
                    <a:pt x="1" y="1842"/>
                    <a:pt x="57" y="1954"/>
                    <a:pt x="112" y="2037"/>
                  </a:cubicBezTo>
                  <a:lnTo>
                    <a:pt x="4465" y="6390"/>
                  </a:lnTo>
                  <a:cubicBezTo>
                    <a:pt x="4520" y="6445"/>
                    <a:pt x="4604" y="6473"/>
                    <a:pt x="4688" y="6473"/>
                  </a:cubicBezTo>
                  <a:cubicBezTo>
                    <a:pt x="4827" y="6473"/>
                    <a:pt x="4939" y="6390"/>
                    <a:pt x="4995" y="6278"/>
                  </a:cubicBezTo>
                  <a:lnTo>
                    <a:pt x="6445" y="2456"/>
                  </a:lnTo>
                  <a:cubicBezTo>
                    <a:pt x="6501" y="2316"/>
                    <a:pt x="6473" y="2177"/>
                    <a:pt x="6390" y="2093"/>
                  </a:cubicBezTo>
                  <a:lnTo>
                    <a:pt x="4381" y="112"/>
                  </a:lnTo>
                  <a:cubicBezTo>
                    <a:pt x="4325" y="38"/>
                    <a:pt x="4245" y="1"/>
                    <a:pt x="4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435622" y="4169593"/>
              <a:ext cx="760141" cy="759404"/>
            </a:xfrm>
            <a:custGeom>
              <a:avLst/>
              <a:gdLst/>
              <a:ahLst/>
              <a:cxnLst/>
              <a:rect l="l" t="t" r="r" b="b"/>
              <a:pathLst>
                <a:path w="27844" h="27817" extrusionOk="0">
                  <a:moveTo>
                    <a:pt x="4269" y="782"/>
                  </a:moveTo>
                  <a:lnTo>
                    <a:pt x="27062" y="23576"/>
                  </a:lnTo>
                  <a:lnTo>
                    <a:pt x="23631" y="27035"/>
                  </a:lnTo>
                  <a:lnTo>
                    <a:pt x="809" y="4214"/>
                  </a:lnTo>
                  <a:lnTo>
                    <a:pt x="4269" y="782"/>
                  </a:lnTo>
                  <a:close/>
                  <a:moveTo>
                    <a:pt x="4255" y="1"/>
                  </a:moveTo>
                  <a:cubicBezTo>
                    <a:pt x="4171" y="1"/>
                    <a:pt x="4087" y="29"/>
                    <a:pt x="4018" y="84"/>
                  </a:cubicBezTo>
                  <a:lnTo>
                    <a:pt x="140" y="3990"/>
                  </a:lnTo>
                  <a:cubicBezTo>
                    <a:pt x="0" y="4130"/>
                    <a:pt x="0" y="4325"/>
                    <a:pt x="140" y="4465"/>
                  </a:cubicBezTo>
                  <a:lnTo>
                    <a:pt x="23380" y="27705"/>
                  </a:lnTo>
                  <a:cubicBezTo>
                    <a:pt x="23463" y="27788"/>
                    <a:pt x="23547" y="27816"/>
                    <a:pt x="23631" y="27816"/>
                  </a:cubicBezTo>
                  <a:cubicBezTo>
                    <a:pt x="23714" y="27816"/>
                    <a:pt x="23798" y="27788"/>
                    <a:pt x="23854" y="27705"/>
                  </a:cubicBezTo>
                  <a:lnTo>
                    <a:pt x="27760" y="23827"/>
                  </a:lnTo>
                  <a:cubicBezTo>
                    <a:pt x="27816" y="23743"/>
                    <a:pt x="27843" y="23659"/>
                    <a:pt x="27843" y="23576"/>
                  </a:cubicBezTo>
                  <a:cubicBezTo>
                    <a:pt x="27843" y="23492"/>
                    <a:pt x="27816" y="23408"/>
                    <a:pt x="27760" y="23352"/>
                  </a:cubicBezTo>
                  <a:lnTo>
                    <a:pt x="4492" y="84"/>
                  </a:lnTo>
                  <a:cubicBezTo>
                    <a:pt x="4422" y="29"/>
                    <a:pt x="4338" y="1"/>
                    <a:pt x="4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482824" y="4266508"/>
              <a:ext cx="76194" cy="74502"/>
            </a:xfrm>
            <a:custGeom>
              <a:avLst/>
              <a:gdLst/>
              <a:ahLst/>
              <a:cxnLst/>
              <a:rect l="l" t="t" r="r" b="b"/>
              <a:pathLst>
                <a:path w="2791" h="2729" extrusionOk="0">
                  <a:moveTo>
                    <a:pt x="2428" y="1"/>
                  </a:moveTo>
                  <a:cubicBezTo>
                    <a:pt x="2344" y="1"/>
                    <a:pt x="2261" y="36"/>
                    <a:pt x="2205" y="106"/>
                  </a:cubicBezTo>
                  <a:lnTo>
                    <a:pt x="140" y="2170"/>
                  </a:lnTo>
                  <a:cubicBezTo>
                    <a:pt x="1" y="2310"/>
                    <a:pt x="1" y="2505"/>
                    <a:pt x="140" y="2644"/>
                  </a:cubicBezTo>
                  <a:cubicBezTo>
                    <a:pt x="196" y="2700"/>
                    <a:pt x="280" y="2728"/>
                    <a:pt x="364" y="2728"/>
                  </a:cubicBezTo>
                  <a:cubicBezTo>
                    <a:pt x="447" y="2728"/>
                    <a:pt x="531" y="2700"/>
                    <a:pt x="587" y="2644"/>
                  </a:cubicBezTo>
                  <a:lnTo>
                    <a:pt x="2651" y="580"/>
                  </a:lnTo>
                  <a:cubicBezTo>
                    <a:pt x="2791" y="440"/>
                    <a:pt x="2791" y="245"/>
                    <a:pt x="2651" y="106"/>
                  </a:cubicBezTo>
                  <a:cubicBezTo>
                    <a:pt x="2595" y="36"/>
                    <a:pt x="2512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30053" y="4314311"/>
              <a:ext cx="76194" cy="73901"/>
            </a:xfrm>
            <a:custGeom>
              <a:avLst/>
              <a:gdLst/>
              <a:ahLst/>
              <a:cxnLst/>
              <a:rect l="l" t="t" r="r" b="b"/>
              <a:pathLst>
                <a:path w="2791" h="2707" extrusionOk="0">
                  <a:moveTo>
                    <a:pt x="2442" y="1"/>
                  </a:moveTo>
                  <a:cubicBezTo>
                    <a:pt x="2358" y="1"/>
                    <a:pt x="2274" y="29"/>
                    <a:pt x="2205" y="84"/>
                  </a:cubicBezTo>
                  <a:lnTo>
                    <a:pt x="140" y="2149"/>
                  </a:lnTo>
                  <a:cubicBezTo>
                    <a:pt x="1" y="2288"/>
                    <a:pt x="1" y="2484"/>
                    <a:pt x="140" y="2623"/>
                  </a:cubicBezTo>
                  <a:cubicBezTo>
                    <a:pt x="196" y="2679"/>
                    <a:pt x="280" y="2707"/>
                    <a:pt x="363" y="2707"/>
                  </a:cubicBezTo>
                  <a:cubicBezTo>
                    <a:pt x="447" y="2707"/>
                    <a:pt x="531" y="2679"/>
                    <a:pt x="586" y="2623"/>
                  </a:cubicBezTo>
                  <a:lnTo>
                    <a:pt x="2679" y="559"/>
                  </a:lnTo>
                  <a:cubicBezTo>
                    <a:pt x="2791" y="419"/>
                    <a:pt x="2791" y="224"/>
                    <a:pt x="2679" y="84"/>
                  </a:cubicBezTo>
                  <a:cubicBezTo>
                    <a:pt x="2609" y="29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625276" y="4408769"/>
              <a:ext cx="75430" cy="74665"/>
            </a:xfrm>
            <a:custGeom>
              <a:avLst/>
              <a:gdLst/>
              <a:ahLst/>
              <a:cxnLst/>
              <a:rect l="l" t="t" r="r" b="b"/>
              <a:pathLst>
                <a:path w="2763" h="2735" extrusionOk="0">
                  <a:moveTo>
                    <a:pt x="2413" y="0"/>
                  </a:moveTo>
                  <a:cubicBezTo>
                    <a:pt x="2330" y="0"/>
                    <a:pt x="2246" y="28"/>
                    <a:pt x="2176" y="84"/>
                  </a:cubicBezTo>
                  <a:lnTo>
                    <a:pt x="112" y="2176"/>
                  </a:lnTo>
                  <a:cubicBezTo>
                    <a:pt x="0" y="2288"/>
                    <a:pt x="0" y="2511"/>
                    <a:pt x="112" y="2623"/>
                  </a:cubicBezTo>
                  <a:cubicBezTo>
                    <a:pt x="167" y="2706"/>
                    <a:pt x="251" y="2734"/>
                    <a:pt x="335" y="2734"/>
                  </a:cubicBezTo>
                  <a:cubicBezTo>
                    <a:pt x="418" y="2734"/>
                    <a:pt x="502" y="2706"/>
                    <a:pt x="586" y="2623"/>
                  </a:cubicBezTo>
                  <a:lnTo>
                    <a:pt x="2650" y="558"/>
                  </a:lnTo>
                  <a:cubicBezTo>
                    <a:pt x="2762" y="419"/>
                    <a:pt x="2762" y="223"/>
                    <a:pt x="2650" y="84"/>
                  </a:cubicBezTo>
                  <a:cubicBezTo>
                    <a:pt x="2581" y="28"/>
                    <a:pt x="2497" y="0"/>
                    <a:pt x="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672477" y="4432547"/>
              <a:ext cx="99809" cy="98089"/>
            </a:xfrm>
            <a:custGeom>
              <a:avLst/>
              <a:gdLst/>
              <a:ahLst/>
              <a:cxnLst/>
              <a:rect l="l" t="t" r="r" b="b"/>
              <a:pathLst>
                <a:path w="3656" h="3593" extrusionOk="0">
                  <a:moveTo>
                    <a:pt x="3282" y="1"/>
                  </a:moveTo>
                  <a:cubicBezTo>
                    <a:pt x="3202" y="1"/>
                    <a:pt x="3125" y="36"/>
                    <a:pt x="3070" y="106"/>
                  </a:cubicBezTo>
                  <a:lnTo>
                    <a:pt x="112" y="3035"/>
                  </a:lnTo>
                  <a:cubicBezTo>
                    <a:pt x="1" y="3147"/>
                    <a:pt x="1" y="3370"/>
                    <a:pt x="112" y="3481"/>
                  </a:cubicBezTo>
                  <a:cubicBezTo>
                    <a:pt x="196" y="3565"/>
                    <a:pt x="280" y="3593"/>
                    <a:pt x="336" y="3593"/>
                  </a:cubicBezTo>
                  <a:cubicBezTo>
                    <a:pt x="419" y="3593"/>
                    <a:pt x="503" y="3565"/>
                    <a:pt x="587" y="3481"/>
                  </a:cubicBezTo>
                  <a:lnTo>
                    <a:pt x="3516" y="552"/>
                  </a:lnTo>
                  <a:cubicBezTo>
                    <a:pt x="3656" y="440"/>
                    <a:pt x="3656" y="217"/>
                    <a:pt x="3516" y="106"/>
                  </a:cubicBezTo>
                  <a:cubicBezTo>
                    <a:pt x="3446" y="36"/>
                    <a:pt x="3363" y="1"/>
                    <a:pt x="3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908595" y="4669238"/>
              <a:ext cx="99809" cy="98280"/>
            </a:xfrm>
            <a:custGeom>
              <a:avLst/>
              <a:gdLst/>
              <a:ahLst/>
              <a:cxnLst/>
              <a:rect l="l" t="t" r="r" b="b"/>
              <a:pathLst>
                <a:path w="3656" h="3600" extrusionOk="0">
                  <a:moveTo>
                    <a:pt x="3307" y="1"/>
                  </a:moveTo>
                  <a:cubicBezTo>
                    <a:pt x="3223" y="1"/>
                    <a:pt x="3139" y="28"/>
                    <a:pt x="3069" y="84"/>
                  </a:cubicBezTo>
                  <a:lnTo>
                    <a:pt x="140" y="3042"/>
                  </a:lnTo>
                  <a:cubicBezTo>
                    <a:pt x="0" y="3153"/>
                    <a:pt x="0" y="3376"/>
                    <a:pt x="140" y="3488"/>
                  </a:cubicBezTo>
                  <a:cubicBezTo>
                    <a:pt x="196" y="3544"/>
                    <a:pt x="279" y="3600"/>
                    <a:pt x="363" y="3600"/>
                  </a:cubicBezTo>
                  <a:cubicBezTo>
                    <a:pt x="447" y="3600"/>
                    <a:pt x="531" y="3544"/>
                    <a:pt x="586" y="3488"/>
                  </a:cubicBezTo>
                  <a:lnTo>
                    <a:pt x="3544" y="559"/>
                  </a:lnTo>
                  <a:cubicBezTo>
                    <a:pt x="3655" y="419"/>
                    <a:pt x="3655" y="224"/>
                    <a:pt x="3544" y="84"/>
                  </a:cubicBezTo>
                  <a:cubicBezTo>
                    <a:pt x="3474" y="28"/>
                    <a:pt x="3390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3577282" y="4361540"/>
              <a:ext cx="76194" cy="73901"/>
            </a:xfrm>
            <a:custGeom>
              <a:avLst/>
              <a:gdLst/>
              <a:ahLst/>
              <a:cxnLst/>
              <a:rect l="l" t="t" r="r" b="b"/>
              <a:pathLst>
                <a:path w="2791" h="2707" extrusionOk="0">
                  <a:moveTo>
                    <a:pt x="2442" y="0"/>
                  </a:moveTo>
                  <a:cubicBezTo>
                    <a:pt x="2358" y="0"/>
                    <a:pt x="2274" y="28"/>
                    <a:pt x="2204" y="84"/>
                  </a:cubicBezTo>
                  <a:lnTo>
                    <a:pt x="140" y="2176"/>
                  </a:lnTo>
                  <a:cubicBezTo>
                    <a:pt x="0" y="2288"/>
                    <a:pt x="0" y="2511"/>
                    <a:pt x="140" y="2623"/>
                  </a:cubicBezTo>
                  <a:cubicBezTo>
                    <a:pt x="196" y="2679"/>
                    <a:pt x="279" y="2707"/>
                    <a:pt x="363" y="2707"/>
                  </a:cubicBezTo>
                  <a:cubicBezTo>
                    <a:pt x="447" y="2707"/>
                    <a:pt x="530" y="2679"/>
                    <a:pt x="586" y="2623"/>
                  </a:cubicBezTo>
                  <a:lnTo>
                    <a:pt x="2679" y="558"/>
                  </a:lnTo>
                  <a:cubicBezTo>
                    <a:pt x="2790" y="419"/>
                    <a:pt x="2790" y="224"/>
                    <a:pt x="2679" y="84"/>
                  </a:cubicBezTo>
                  <a:cubicBezTo>
                    <a:pt x="2609" y="28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719706" y="4503391"/>
              <a:ext cx="76194" cy="74474"/>
            </a:xfrm>
            <a:custGeom>
              <a:avLst/>
              <a:gdLst/>
              <a:ahLst/>
              <a:cxnLst/>
              <a:rect l="l" t="t" r="r" b="b"/>
              <a:pathLst>
                <a:path w="2791" h="2728" extrusionOk="0">
                  <a:moveTo>
                    <a:pt x="2428" y="1"/>
                  </a:moveTo>
                  <a:cubicBezTo>
                    <a:pt x="2344" y="1"/>
                    <a:pt x="2260" y="35"/>
                    <a:pt x="2205" y="105"/>
                  </a:cubicBezTo>
                  <a:lnTo>
                    <a:pt x="112" y="2170"/>
                  </a:lnTo>
                  <a:cubicBezTo>
                    <a:pt x="0" y="2309"/>
                    <a:pt x="0" y="2504"/>
                    <a:pt x="112" y="2644"/>
                  </a:cubicBezTo>
                  <a:cubicBezTo>
                    <a:pt x="196" y="2700"/>
                    <a:pt x="279" y="2728"/>
                    <a:pt x="363" y="2728"/>
                  </a:cubicBezTo>
                  <a:cubicBezTo>
                    <a:pt x="447" y="2728"/>
                    <a:pt x="531" y="2700"/>
                    <a:pt x="586" y="2644"/>
                  </a:cubicBezTo>
                  <a:lnTo>
                    <a:pt x="2651" y="552"/>
                  </a:lnTo>
                  <a:cubicBezTo>
                    <a:pt x="2790" y="440"/>
                    <a:pt x="2790" y="217"/>
                    <a:pt x="2651" y="105"/>
                  </a:cubicBezTo>
                  <a:cubicBezTo>
                    <a:pt x="2595" y="35"/>
                    <a:pt x="2511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766935" y="4550620"/>
              <a:ext cx="76194" cy="74474"/>
            </a:xfrm>
            <a:custGeom>
              <a:avLst/>
              <a:gdLst/>
              <a:ahLst/>
              <a:cxnLst/>
              <a:rect l="l" t="t" r="r" b="b"/>
              <a:pathLst>
                <a:path w="2791" h="2728" extrusionOk="0">
                  <a:moveTo>
                    <a:pt x="2427" y="0"/>
                  </a:moveTo>
                  <a:cubicBezTo>
                    <a:pt x="2344" y="0"/>
                    <a:pt x="2260" y="35"/>
                    <a:pt x="2204" y="105"/>
                  </a:cubicBezTo>
                  <a:lnTo>
                    <a:pt x="140" y="2169"/>
                  </a:lnTo>
                  <a:cubicBezTo>
                    <a:pt x="0" y="2309"/>
                    <a:pt x="0" y="2504"/>
                    <a:pt x="140" y="2644"/>
                  </a:cubicBezTo>
                  <a:cubicBezTo>
                    <a:pt x="196" y="2700"/>
                    <a:pt x="279" y="2727"/>
                    <a:pt x="363" y="2727"/>
                  </a:cubicBezTo>
                  <a:cubicBezTo>
                    <a:pt x="447" y="2727"/>
                    <a:pt x="530" y="2700"/>
                    <a:pt x="586" y="2644"/>
                  </a:cubicBezTo>
                  <a:lnTo>
                    <a:pt x="2651" y="551"/>
                  </a:lnTo>
                  <a:cubicBezTo>
                    <a:pt x="2790" y="440"/>
                    <a:pt x="2790" y="217"/>
                    <a:pt x="2651" y="105"/>
                  </a:cubicBezTo>
                  <a:cubicBezTo>
                    <a:pt x="2595" y="35"/>
                    <a:pt x="2511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861366" y="4645624"/>
              <a:ext cx="76194" cy="73901"/>
            </a:xfrm>
            <a:custGeom>
              <a:avLst/>
              <a:gdLst/>
              <a:ahLst/>
              <a:cxnLst/>
              <a:rect l="l" t="t" r="r" b="b"/>
              <a:pathLst>
                <a:path w="2791" h="2707" extrusionOk="0">
                  <a:moveTo>
                    <a:pt x="2442" y="1"/>
                  </a:moveTo>
                  <a:cubicBezTo>
                    <a:pt x="2358" y="1"/>
                    <a:pt x="2274" y="29"/>
                    <a:pt x="2205" y="84"/>
                  </a:cubicBezTo>
                  <a:lnTo>
                    <a:pt x="140" y="2149"/>
                  </a:lnTo>
                  <a:cubicBezTo>
                    <a:pt x="1" y="2288"/>
                    <a:pt x="1" y="2484"/>
                    <a:pt x="140" y="2623"/>
                  </a:cubicBezTo>
                  <a:cubicBezTo>
                    <a:pt x="196" y="2679"/>
                    <a:pt x="280" y="2707"/>
                    <a:pt x="363" y="2707"/>
                  </a:cubicBezTo>
                  <a:cubicBezTo>
                    <a:pt x="447" y="2707"/>
                    <a:pt x="531" y="2679"/>
                    <a:pt x="587" y="2623"/>
                  </a:cubicBezTo>
                  <a:lnTo>
                    <a:pt x="2679" y="559"/>
                  </a:lnTo>
                  <a:cubicBezTo>
                    <a:pt x="2791" y="419"/>
                    <a:pt x="2791" y="224"/>
                    <a:pt x="2679" y="84"/>
                  </a:cubicBezTo>
                  <a:cubicBezTo>
                    <a:pt x="2609" y="29"/>
                    <a:pt x="2526" y="1"/>
                    <a:pt x="2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814137" y="4598395"/>
              <a:ext cx="76194" cy="73928"/>
            </a:xfrm>
            <a:custGeom>
              <a:avLst/>
              <a:gdLst/>
              <a:ahLst/>
              <a:cxnLst/>
              <a:rect l="l" t="t" r="r" b="b"/>
              <a:pathLst>
                <a:path w="2791" h="2708" extrusionOk="0">
                  <a:moveTo>
                    <a:pt x="2428" y="1"/>
                  </a:moveTo>
                  <a:cubicBezTo>
                    <a:pt x="2344" y="1"/>
                    <a:pt x="2261" y="29"/>
                    <a:pt x="2205" y="85"/>
                  </a:cubicBezTo>
                  <a:lnTo>
                    <a:pt x="140" y="2149"/>
                  </a:lnTo>
                  <a:cubicBezTo>
                    <a:pt x="1" y="2289"/>
                    <a:pt x="1" y="2484"/>
                    <a:pt x="140" y="2623"/>
                  </a:cubicBezTo>
                  <a:cubicBezTo>
                    <a:pt x="196" y="2679"/>
                    <a:pt x="280" y="2707"/>
                    <a:pt x="364" y="2707"/>
                  </a:cubicBezTo>
                  <a:cubicBezTo>
                    <a:pt x="447" y="2707"/>
                    <a:pt x="531" y="2679"/>
                    <a:pt x="587" y="2623"/>
                  </a:cubicBezTo>
                  <a:lnTo>
                    <a:pt x="2651" y="559"/>
                  </a:lnTo>
                  <a:cubicBezTo>
                    <a:pt x="2791" y="419"/>
                    <a:pt x="2791" y="224"/>
                    <a:pt x="2651" y="85"/>
                  </a:cubicBezTo>
                  <a:cubicBezTo>
                    <a:pt x="2596" y="29"/>
                    <a:pt x="2512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060165" y="4778738"/>
              <a:ext cx="66284" cy="59623"/>
            </a:xfrm>
            <a:custGeom>
              <a:avLst/>
              <a:gdLst/>
              <a:ahLst/>
              <a:cxnLst/>
              <a:rect l="l" t="t" r="r" b="b"/>
              <a:pathLst>
                <a:path w="2428" h="2184" extrusionOk="0">
                  <a:moveTo>
                    <a:pt x="1200" y="649"/>
                  </a:moveTo>
                  <a:cubicBezTo>
                    <a:pt x="1340" y="649"/>
                    <a:pt x="1451" y="705"/>
                    <a:pt x="1535" y="788"/>
                  </a:cubicBezTo>
                  <a:cubicBezTo>
                    <a:pt x="1702" y="956"/>
                    <a:pt x="1702" y="1235"/>
                    <a:pt x="1535" y="1402"/>
                  </a:cubicBezTo>
                  <a:cubicBezTo>
                    <a:pt x="1451" y="1486"/>
                    <a:pt x="1333" y="1528"/>
                    <a:pt x="1214" y="1528"/>
                  </a:cubicBezTo>
                  <a:cubicBezTo>
                    <a:pt x="1095" y="1528"/>
                    <a:pt x="977" y="1486"/>
                    <a:pt x="893" y="1402"/>
                  </a:cubicBezTo>
                  <a:cubicBezTo>
                    <a:pt x="726" y="1235"/>
                    <a:pt x="726" y="956"/>
                    <a:pt x="893" y="788"/>
                  </a:cubicBezTo>
                  <a:cubicBezTo>
                    <a:pt x="977" y="705"/>
                    <a:pt x="1088" y="649"/>
                    <a:pt x="1200" y="649"/>
                  </a:cubicBezTo>
                  <a:close/>
                  <a:moveTo>
                    <a:pt x="1204" y="0"/>
                  </a:moveTo>
                  <a:cubicBezTo>
                    <a:pt x="921" y="0"/>
                    <a:pt x="642" y="105"/>
                    <a:pt x="447" y="314"/>
                  </a:cubicBezTo>
                  <a:cubicBezTo>
                    <a:pt x="0" y="732"/>
                    <a:pt x="0" y="1430"/>
                    <a:pt x="447" y="1876"/>
                  </a:cubicBezTo>
                  <a:cubicBezTo>
                    <a:pt x="642" y="2072"/>
                    <a:pt x="921" y="2183"/>
                    <a:pt x="1200" y="2183"/>
                  </a:cubicBezTo>
                  <a:cubicBezTo>
                    <a:pt x="1507" y="2183"/>
                    <a:pt x="1786" y="2072"/>
                    <a:pt x="1981" y="1876"/>
                  </a:cubicBezTo>
                  <a:cubicBezTo>
                    <a:pt x="2428" y="1430"/>
                    <a:pt x="2428" y="732"/>
                    <a:pt x="1981" y="314"/>
                  </a:cubicBezTo>
                  <a:cubicBezTo>
                    <a:pt x="1772" y="105"/>
                    <a:pt x="1486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5101745" y="3819942"/>
            <a:ext cx="841659" cy="775375"/>
            <a:chOff x="3383807" y="431459"/>
            <a:chExt cx="841659" cy="775375"/>
          </a:xfrm>
        </p:grpSpPr>
        <p:sp>
          <p:nvSpPr>
            <p:cNvPr id="438" name="Google Shape;438;p29"/>
            <p:cNvSpPr/>
            <p:nvPr/>
          </p:nvSpPr>
          <p:spPr>
            <a:xfrm>
              <a:off x="3539199" y="876258"/>
              <a:ext cx="52580" cy="127218"/>
            </a:xfrm>
            <a:custGeom>
              <a:avLst/>
              <a:gdLst/>
              <a:ahLst/>
              <a:cxnLst/>
              <a:rect l="l" t="t" r="r" b="b"/>
              <a:pathLst>
                <a:path w="1926" h="4660" extrusionOk="0">
                  <a:moveTo>
                    <a:pt x="0" y="0"/>
                  </a:moveTo>
                  <a:lnTo>
                    <a:pt x="0" y="4659"/>
                  </a:lnTo>
                  <a:lnTo>
                    <a:pt x="1925" y="4659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695327" y="820648"/>
              <a:ext cx="52580" cy="182828"/>
            </a:xfrm>
            <a:custGeom>
              <a:avLst/>
              <a:gdLst/>
              <a:ahLst/>
              <a:cxnLst/>
              <a:rect l="l" t="t" r="r" b="b"/>
              <a:pathLst>
                <a:path w="1926" h="6697" extrusionOk="0">
                  <a:moveTo>
                    <a:pt x="1" y="1"/>
                  </a:moveTo>
                  <a:lnTo>
                    <a:pt x="1" y="6696"/>
                  </a:lnTo>
                  <a:lnTo>
                    <a:pt x="1926" y="6696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3852220" y="845027"/>
              <a:ext cx="51843" cy="158449"/>
            </a:xfrm>
            <a:custGeom>
              <a:avLst/>
              <a:gdLst/>
              <a:ahLst/>
              <a:cxnLst/>
              <a:rect l="l" t="t" r="r" b="b"/>
              <a:pathLst>
                <a:path w="1899" h="5804" extrusionOk="0">
                  <a:moveTo>
                    <a:pt x="1" y="0"/>
                  </a:moveTo>
                  <a:lnTo>
                    <a:pt x="1" y="5803"/>
                  </a:lnTo>
                  <a:lnTo>
                    <a:pt x="1898" y="5803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4008376" y="766567"/>
              <a:ext cx="51815" cy="236909"/>
            </a:xfrm>
            <a:custGeom>
              <a:avLst/>
              <a:gdLst/>
              <a:ahLst/>
              <a:cxnLst/>
              <a:rect l="l" t="t" r="r" b="b"/>
              <a:pathLst>
                <a:path w="1898" h="8678" extrusionOk="0">
                  <a:moveTo>
                    <a:pt x="0" y="1"/>
                  </a:moveTo>
                  <a:lnTo>
                    <a:pt x="0" y="8677"/>
                  </a:lnTo>
                  <a:lnTo>
                    <a:pt x="1897" y="8677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4019788" y="529712"/>
              <a:ext cx="32787" cy="33524"/>
            </a:xfrm>
            <a:custGeom>
              <a:avLst/>
              <a:gdLst/>
              <a:ahLst/>
              <a:cxnLst/>
              <a:rect l="l" t="t" r="r" b="b"/>
              <a:pathLst>
                <a:path w="1201" h="1228" extrusionOk="0">
                  <a:moveTo>
                    <a:pt x="587" y="0"/>
                  </a:moveTo>
                  <a:cubicBezTo>
                    <a:pt x="252" y="0"/>
                    <a:pt x="1" y="279"/>
                    <a:pt x="1" y="614"/>
                  </a:cubicBezTo>
                  <a:cubicBezTo>
                    <a:pt x="1" y="949"/>
                    <a:pt x="252" y="1228"/>
                    <a:pt x="587" y="1228"/>
                  </a:cubicBezTo>
                  <a:cubicBezTo>
                    <a:pt x="921" y="1228"/>
                    <a:pt x="1200" y="949"/>
                    <a:pt x="1200" y="614"/>
                  </a:cubicBezTo>
                  <a:cubicBezTo>
                    <a:pt x="1200" y="279"/>
                    <a:pt x="921" y="0"/>
                    <a:pt x="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549109" y="786386"/>
              <a:ext cx="32760" cy="32760"/>
            </a:xfrm>
            <a:custGeom>
              <a:avLst/>
              <a:gdLst/>
              <a:ahLst/>
              <a:cxnLst/>
              <a:rect l="l" t="t" r="r" b="b"/>
              <a:pathLst>
                <a:path w="1200" h="1200" extrusionOk="0">
                  <a:moveTo>
                    <a:pt x="614" y="0"/>
                  </a:moveTo>
                  <a:cubicBezTo>
                    <a:pt x="279" y="0"/>
                    <a:pt x="0" y="279"/>
                    <a:pt x="0" y="614"/>
                  </a:cubicBezTo>
                  <a:cubicBezTo>
                    <a:pt x="0" y="921"/>
                    <a:pt x="279" y="1200"/>
                    <a:pt x="614" y="1200"/>
                  </a:cubicBezTo>
                  <a:cubicBezTo>
                    <a:pt x="921" y="1200"/>
                    <a:pt x="1200" y="921"/>
                    <a:pt x="1200" y="614"/>
                  </a:cubicBezTo>
                  <a:cubicBezTo>
                    <a:pt x="1200" y="474"/>
                    <a:pt x="1172" y="335"/>
                    <a:pt x="1088" y="251"/>
                  </a:cubicBezTo>
                  <a:cubicBezTo>
                    <a:pt x="977" y="84"/>
                    <a:pt x="781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705237" y="674402"/>
              <a:ext cx="32787" cy="33552"/>
            </a:xfrm>
            <a:custGeom>
              <a:avLst/>
              <a:gdLst/>
              <a:ahLst/>
              <a:cxnLst/>
              <a:rect l="l" t="t" r="r" b="b"/>
              <a:pathLst>
                <a:path w="1201" h="1229" extrusionOk="0">
                  <a:moveTo>
                    <a:pt x="614" y="1"/>
                  </a:moveTo>
                  <a:cubicBezTo>
                    <a:pt x="279" y="1"/>
                    <a:pt x="0" y="280"/>
                    <a:pt x="0" y="615"/>
                  </a:cubicBezTo>
                  <a:cubicBezTo>
                    <a:pt x="0" y="949"/>
                    <a:pt x="279" y="1228"/>
                    <a:pt x="614" y="1228"/>
                  </a:cubicBezTo>
                  <a:cubicBezTo>
                    <a:pt x="949" y="1228"/>
                    <a:pt x="1200" y="949"/>
                    <a:pt x="1200" y="615"/>
                  </a:cubicBezTo>
                  <a:cubicBezTo>
                    <a:pt x="1200" y="280"/>
                    <a:pt x="949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861366" y="761243"/>
              <a:ext cx="32787" cy="32787"/>
            </a:xfrm>
            <a:custGeom>
              <a:avLst/>
              <a:gdLst/>
              <a:ahLst/>
              <a:cxnLst/>
              <a:rect l="l" t="t" r="r" b="b"/>
              <a:pathLst>
                <a:path w="1201" h="1201" extrusionOk="0">
                  <a:moveTo>
                    <a:pt x="614" y="0"/>
                  </a:moveTo>
                  <a:cubicBezTo>
                    <a:pt x="280" y="0"/>
                    <a:pt x="1" y="251"/>
                    <a:pt x="1" y="586"/>
                  </a:cubicBezTo>
                  <a:cubicBezTo>
                    <a:pt x="1" y="921"/>
                    <a:pt x="280" y="1200"/>
                    <a:pt x="614" y="1200"/>
                  </a:cubicBezTo>
                  <a:cubicBezTo>
                    <a:pt x="949" y="1200"/>
                    <a:pt x="1200" y="921"/>
                    <a:pt x="1200" y="586"/>
                  </a:cubicBezTo>
                  <a:cubicBezTo>
                    <a:pt x="1200" y="251"/>
                    <a:pt x="949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521672" y="857967"/>
              <a:ext cx="87633" cy="163008"/>
            </a:xfrm>
            <a:custGeom>
              <a:avLst/>
              <a:gdLst/>
              <a:ahLst/>
              <a:cxnLst/>
              <a:rect l="l" t="t" r="r" b="b"/>
              <a:pathLst>
                <a:path w="3210" h="5971" extrusionOk="0">
                  <a:moveTo>
                    <a:pt x="2567" y="670"/>
                  </a:moveTo>
                  <a:lnTo>
                    <a:pt x="2567" y="5329"/>
                  </a:lnTo>
                  <a:lnTo>
                    <a:pt x="642" y="5329"/>
                  </a:lnTo>
                  <a:lnTo>
                    <a:pt x="642" y="670"/>
                  </a:lnTo>
                  <a:close/>
                  <a:moveTo>
                    <a:pt x="336" y="1"/>
                  </a:moveTo>
                  <a:cubicBezTo>
                    <a:pt x="140" y="1"/>
                    <a:pt x="1" y="140"/>
                    <a:pt x="1" y="335"/>
                  </a:cubicBezTo>
                  <a:lnTo>
                    <a:pt x="1" y="5636"/>
                  </a:lnTo>
                  <a:cubicBezTo>
                    <a:pt x="1" y="5831"/>
                    <a:pt x="140" y="5971"/>
                    <a:pt x="336" y="5971"/>
                  </a:cubicBezTo>
                  <a:lnTo>
                    <a:pt x="2874" y="5971"/>
                  </a:lnTo>
                  <a:cubicBezTo>
                    <a:pt x="3070" y="5971"/>
                    <a:pt x="3209" y="5831"/>
                    <a:pt x="3209" y="5636"/>
                  </a:cubicBezTo>
                  <a:lnTo>
                    <a:pt x="3209" y="335"/>
                  </a:lnTo>
                  <a:cubicBezTo>
                    <a:pt x="3209" y="140"/>
                    <a:pt x="3070" y="1"/>
                    <a:pt x="2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677828" y="803121"/>
              <a:ext cx="87606" cy="217854"/>
            </a:xfrm>
            <a:custGeom>
              <a:avLst/>
              <a:gdLst/>
              <a:ahLst/>
              <a:cxnLst/>
              <a:rect l="l" t="t" r="r" b="b"/>
              <a:pathLst>
                <a:path w="3209" h="7980" extrusionOk="0">
                  <a:moveTo>
                    <a:pt x="2567" y="643"/>
                  </a:moveTo>
                  <a:lnTo>
                    <a:pt x="2567" y="7338"/>
                  </a:lnTo>
                  <a:lnTo>
                    <a:pt x="642" y="7338"/>
                  </a:lnTo>
                  <a:lnTo>
                    <a:pt x="642" y="643"/>
                  </a:lnTo>
                  <a:close/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lnTo>
                    <a:pt x="0" y="7645"/>
                  </a:lnTo>
                  <a:cubicBezTo>
                    <a:pt x="0" y="7840"/>
                    <a:pt x="140" y="7980"/>
                    <a:pt x="335" y="7980"/>
                  </a:cubicBezTo>
                  <a:lnTo>
                    <a:pt x="2902" y="7980"/>
                  </a:lnTo>
                  <a:cubicBezTo>
                    <a:pt x="3069" y="7980"/>
                    <a:pt x="3208" y="7840"/>
                    <a:pt x="3208" y="7645"/>
                  </a:cubicBezTo>
                  <a:lnTo>
                    <a:pt x="3208" y="308"/>
                  </a:lnTo>
                  <a:cubicBezTo>
                    <a:pt x="3208" y="140"/>
                    <a:pt x="3069" y="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833957" y="826736"/>
              <a:ext cx="87606" cy="194240"/>
            </a:xfrm>
            <a:custGeom>
              <a:avLst/>
              <a:gdLst/>
              <a:ahLst/>
              <a:cxnLst/>
              <a:rect l="l" t="t" r="r" b="b"/>
              <a:pathLst>
                <a:path w="3209" h="7115" extrusionOk="0">
                  <a:moveTo>
                    <a:pt x="2567" y="670"/>
                  </a:moveTo>
                  <a:lnTo>
                    <a:pt x="2567" y="6473"/>
                  </a:lnTo>
                  <a:lnTo>
                    <a:pt x="642" y="6473"/>
                  </a:lnTo>
                  <a:lnTo>
                    <a:pt x="642" y="670"/>
                  </a:lnTo>
                  <a:close/>
                  <a:moveTo>
                    <a:pt x="335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6780"/>
                  </a:lnTo>
                  <a:cubicBezTo>
                    <a:pt x="0" y="6975"/>
                    <a:pt x="140" y="7115"/>
                    <a:pt x="335" y="7115"/>
                  </a:cubicBezTo>
                  <a:lnTo>
                    <a:pt x="2902" y="7115"/>
                  </a:lnTo>
                  <a:cubicBezTo>
                    <a:pt x="3069" y="7115"/>
                    <a:pt x="3209" y="6975"/>
                    <a:pt x="3209" y="6780"/>
                  </a:cubicBezTo>
                  <a:lnTo>
                    <a:pt x="3209" y="335"/>
                  </a:lnTo>
                  <a:cubicBezTo>
                    <a:pt x="3209" y="140"/>
                    <a:pt x="3069" y="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990085" y="749067"/>
              <a:ext cx="88370" cy="271908"/>
            </a:xfrm>
            <a:custGeom>
              <a:avLst/>
              <a:gdLst/>
              <a:ahLst/>
              <a:cxnLst/>
              <a:rect l="l" t="t" r="r" b="b"/>
              <a:pathLst>
                <a:path w="3237" h="9960" extrusionOk="0">
                  <a:moveTo>
                    <a:pt x="2567" y="642"/>
                  </a:moveTo>
                  <a:lnTo>
                    <a:pt x="2567" y="9318"/>
                  </a:lnTo>
                  <a:lnTo>
                    <a:pt x="670" y="9318"/>
                  </a:lnTo>
                  <a:lnTo>
                    <a:pt x="670" y="642"/>
                  </a:lnTo>
                  <a:close/>
                  <a:moveTo>
                    <a:pt x="335" y="0"/>
                  </a:moveTo>
                  <a:cubicBezTo>
                    <a:pt x="168" y="0"/>
                    <a:pt x="1" y="139"/>
                    <a:pt x="1" y="307"/>
                  </a:cubicBezTo>
                  <a:lnTo>
                    <a:pt x="1" y="9625"/>
                  </a:lnTo>
                  <a:cubicBezTo>
                    <a:pt x="1" y="9820"/>
                    <a:pt x="168" y="9960"/>
                    <a:pt x="335" y="9960"/>
                  </a:cubicBezTo>
                  <a:lnTo>
                    <a:pt x="2902" y="9960"/>
                  </a:lnTo>
                  <a:cubicBezTo>
                    <a:pt x="3070" y="9960"/>
                    <a:pt x="3237" y="9820"/>
                    <a:pt x="3237" y="9625"/>
                  </a:cubicBezTo>
                  <a:lnTo>
                    <a:pt x="3237" y="307"/>
                  </a:lnTo>
                  <a:cubicBezTo>
                    <a:pt x="3237" y="139"/>
                    <a:pt x="3070" y="0"/>
                    <a:pt x="2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731882" y="696979"/>
              <a:ext cx="133333" cy="77996"/>
            </a:xfrm>
            <a:custGeom>
              <a:avLst/>
              <a:gdLst/>
              <a:ahLst/>
              <a:cxnLst/>
              <a:rect l="l" t="t" r="r" b="b"/>
              <a:pathLst>
                <a:path w="4884" h="2857" extrusionOk="0">
                  <a:moveTo>
                    <a:pt x="384" y="0"/>
                  </a:moveTo>
                  <a:cubicBezTo>
                    <a:pt x="267" y="0"/>
                    <a:pt x="142" y="63"/>
                    <a:pt x="85" y="178"/>
                  </a:cubicBezTo>
                  <a:cubicBezTo>
                    <a:pt x="1" y="318"/>
                    <a:pt x="57" y="541"/>
                    <a:pt x="224" y="625"/>
                  </a:cubicBezTo>
                  <a:lnTo>
                    <a:pt x="4353" y="2829"/>
                  </a:lnTo>
                  <a:cubicBezTo>
                    <a:pt x="4409" y="2857"/>
                    <a:pt x="4465" y="2857"/>
                    <a:pt x="4521" y="2857"/>
                  </a:cubicBezTo>
                  <a:cubicBezTo>
                    <a:pt x="4632" y="2857"/>
                    <a:pt x="4744" y="2801"/>
                    <a:pt x="4800" y="2689"/>
                  </a:cubicBezTo>
                  <a:cubicBezTo>
                    <a:pt x="4883" y="2522"/>
                    <a:pt x="4827" y="2326"/>
                    <a:pt x="4660" y="2243"/>
                  </a:cubicBezTo>
                  <a:lnTo>
                    <a:pt x="531" y="39"/>
                  </a:lnTo>
                  <a:cubicBezTo>
                    <a:pt x="488" y="13"/>
                    <a:pt x="437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882687" y="557776"/>
              <a:ext cx="147802" cy="208053"/>
            </a:xfrm>
            <a:custGeom>
              <a:avLst/>
              <a:gdLst/>
              <a:ahLst/>
              <a:cxnLst/>
              <a:rect l="l" t="t" r="r" b="b"/>
              <a:pathLst>
                <a:path w="5414" h="7621" extrusionOk="0">
                  <a:moveTo>
                    <a:pt x="5056" y="1"/>
                  </a:moveTo>
                  <a:cubicBezTo>
                    <a:pt x="4946" y="1"/>
                    <a:pt x="4842" y="56"/>
                    <a:pt x="4772" y="144"/>
                  </a:cubicBezTo>
                  <a:lnTo>
                    <a:pt x="85" y="7119"/>
                  </a:lnTo>
                  <a:cubicBezTo>
                    <a:pt x="1" y="7258"/>
                    <a:pt x="29" y="7453"/>
                    <a:pt x="196" y="7565"/>
                  </a:cubicBezTo>
                  <a:cubicBezTo>
                    <a:pt x="252" y="7593"/>
                    <a:pt x="308" y="7621"/>
                    <a:pt x="364" y="7621"/>
                  </a:cubicBezTo>
                  <a:cubicBezTo>
                    <a:pt x="475" y="7621"/>
                    <a:pt x="587" y="7565"/>
                    <a:pt x="643" y="7481"/>
                  </a:cubicBezTo>
                  <a:lnTo>
                    <a:pt x="5330" y="507"/>
                  </a:lnTo>
                  <a:cubicBezTo>
                    <a:pt x="5413" y="367"/>
                    <a:pt x="5385" y="144"/>
                    <a:pt x="5246" y="60"/>
                  </a:cubicBezTo>
                  <a:cubicBezTo>
                    <a:pt x="5184" y="19"/>
                    <a:pt x="5119" y="1"/>
                    <a:pt x="5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575753" y="699026"/>
              <a:ext cx="137128" cy="97270"/>
            </a:xfrm>
            <a:custGeom>
              <a:avLst/>
              <a:gdLst/>
              <a:ahLst/>
              <a:cxnLst/>
              <a:rect l="l" t="t" r="r" b="b"/>
              <a:pathLst>
                <a:path w="5023" h="3563" extrusionOk="0">
                  <a:moveTo>
                    <a:pt x="4645" y="0"/>
                  </a:moveTo>
                  <a:cubicBezTo>
                    <a:pt x="4581" y="0"/>
                    <a:pt x="4517" y="16"/>
                    <a:pt x="4464" y="47"/>
                  </a:cubicBezTo>
                  <a:lnTo>
                    <a:pt x="196" y="2977"/>
                  </a:lnTo>
                  <a:cubicBezTo>
                    <a:pt x="28" y="3088"/>
                    <a:pt x="1" y="3284"/>
                    <a:pt x="112" y="3423"/>
                  </a:cubicBezTo>
                  <a:cubicBezTo>
                    <a:pt x="168" y="3535"/>
                    <a:pt x="252" y="3563"/>
                    <a:pt x="363" y="3563"/>
                  </a:cubicBezTo>
                  <a:cubicBezTo>
                    <a:pt x="419" y="3563"/>
                    <a:pt x="503" y="3563"/>
                    <a:pt x="559" y="3507"/>
                  </a:cubicBezTo>
                  <a:lnTo>
                    <a:pt x="4827" y="605"/>
                  </a:lnTo>
                  <a:cubicBezTo>
                    <a:pt x="4967" y="494"/>
                    <a:pt x="5022" y="299"/>
                    <a:pt x="4911" y="131"/>
                  </a:cubicBezTo>
                  <a:cubicBezTo>
                    <a:pt x="4858" y="44"/>
                    <a:pt x="4752" y="0"/>
                    <a:pt x="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001524" y="512185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642"/>
                  </a:moveTo>
                  <a:cubicBezTo>
                    <a:pt x="1590" y="642"/>
                    <a:pt x="1869" y="921"/>
                    <a:pt x="1869" y="1256"/>
                  </a:cubicBezTo>
                  <a:cubicBezTo>
                    <a:pt x="1869" y="1591"/>
                    <a:pt x="1590" y="1870"/>
                    <a:pt x="1256" y="1870"/>
                  </a:cubicBezTo>
                  <a:cubicBezTo>
                    <a:pt x="921" y="1870"/>
                    <a:pt x="670" y="1591"/>
                    <a:pt x="670" y="1256"/>
                  </a:cubicBezTo>
                  <a:cubicBezTo>
                    <a:pt x="670" y="921"/>
                    <a:pt x="921" y="642"/>
                    <a:pt x="1256" y="642"/>
                  </a:cubicBezTo>
                  <a:close/>
                  <a:moveTo>
                    <a:pt x="1256" y="0"/>
                  </a:moveTo>
                  <a:cubicBezTo>
                    <a:pt x="558" y="0"/>
                    <a:pt x="0" y="558"/>
                    <a:pt x="0" y="1256"/>
                  </a:cubicBezTo>
                  <a:cubicBezTo>
                    <a:pt x="0" y="1953"/>
                    <a:pt x="558" y="2511"/>
                    <a:pt x="1256" y="2511"/>
                  </a:cubicBezTo>
                  <a:cubicBezTo>
                    <a:pt x="1953" y="2511"/>
                    <a:pt x="2511" y="1953"/>
                    <a:pt x="2511" y="1256"/>
                  </a:cubicBezTo>
                  <a:cubicBezTo>
                    <a:pt x="2511" y="558"/>
                    <a:pt x="1953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531582" y="768095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670"/>
                  </a:moveTo>
                  <a:cubicBezTo>
                    <a:pt x="1423" y="670"/>
                    <a:pt x="1619" y="754"/>
                    <a:pt x="1730" y="921"/>
                  </a:cubicBezTo>
                  <a:cubicBezTo>
                    <a:pt x="1814" y="1005"/>
                    <a:pt x="1842" y="1144"/>
                    <a:pt x="1842" y="1256"/>
                  </a:cubicBezTo>
                  <a:cubicBezTo>
                    <a:pt x="1842" y="1591"/>
                    <a:pt x="1563" y="1870"/>
                    <a:pt x="1256" y="1870"/>
                  </a:cubicBezTo>
                  <a:cubicBezTo>
                    <a:pt x="921" y="1870"/>
                    <a:pt x="642" y="1591"/>
                    <a:pt x="642" y="1256"/>
                  </a:cubicBezTo>
                  <a:cubicBezTo>
                    <a:pt x="642" y="949"/>
                    <a:pt x="921" y="670"/>
                    <a:pt x="1256" y="670"/>
                  </a:cubicBezTo>
                  <a:close/>
                  <a:moveTo>
                    <a:pt x="1256" y="0"/>
                  </a:moveTo>
                  <a:cubicBezTo>
                    <a:pt x="558" y="0"/>
                    <a:pt x="0" y="586"/>
                    <a:pt x="0" y="1256"/>
                  </a:cubicBezTo>
                  <a:cubicBezTo>
                    <a:pt x="0" y="1953"/>
                    <a:pt x="558" y="2511"/>
                    <a:pt x="1256" y="2511"/>
                  </a:cubicBezTo>
                  <a:cubicBezTo>
                    <a:pt x="1925" y="2511"/>
                    <a:pt x="2511" y="1953"/>
                    <a:pt x="2511" y="1256"/>
                  </a:cubicBezTo>
                  <a:cubicBezTo>
                    <a:pt x="2511" y="1005"/>
                    <a:pt x="2400" y="726"/>
                    <a:pt x="2260" y="531"/>
                  </a:cubicBezTo>
                  <a:cubicBezTo>
                    <a:pt x="2009" y="196"/>
                    <a:pt x="1646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687711" y="656902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56" y="642"/>
                  </a:moveTo>
                  <a:cubicBezTo>
                    <a:pt x="1591" y="642"/>
                    <a:pt x="1842" y="921"/>
                    <a:pt x="1842" y="1256"/>
                  </a:cubicBezTo>
                  <a:cubicBezTo>
                    <a:pt x="1842" y="1590"/>
                    <a:pt x="1591" y="1869"/>
                    <a:pt x="1256" y="1869"/>
                  </a:cubicBezTo>
                  <a:cubicBezTo>
                    <a:pt x="921" y="1869"/>
                    <a:pt x="642" y="1590"/>
                    <a:pt x="642" y="1256"/>
                  </a:cubicBezTo>
                  <a:cubicBezTo>
                    <a:pt x="642" y="921"/>
                    <a:pt x="921" y="642"/>
                    <a:pt x="1256" y="642"/>
                  </a:cubicBezTo>
                  <a:close/>
                  <a:moveTo>
                    <a:pt x="1256" y="0"/>
                  </a:moveTo>
                  <a:cubicBezTo>
                    <a:pt x="559" y="0"/>
                    <a:pt x="1" y="558"/>
                    <a:pt x="1" y="1256"/>
                  </a:cubicBezTo>
                  <a:cubicBezTo>
                    <a:pt x="1" y="1953"/>
                    <a:pt x="559" y="2511"/>
                    <a:pt x="1256" y="2511"/>
                  </a:cubicBezTo>
                  <a:cubicBezTo>
                    <a:pt x="1926" y="2511"/>
                    <a:pt x="2512" y="1953"/>
                    <a:pt x="2512" y="1256"/>
                  </a:cubicBezTo>
                  <a:cubicBezTo>
                    <a:pt x="2512" y="558"/>
                    <a:pt x="1926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843867" y="742952"/>
              <a:ext cx="68550" cy="68578"/>
            </a:xfrm>
            <a:custGeom>
              <a:avLst/>
              <a:gdLst/>
              <a:ahLst/>
              <a:cxnLst/>
              <a:rect l="l" t="t" r="r" b="b"/>
              <a:pathLst>
                <a:path w="2511" h="2512" extrusionOk="0">
                  <a:moveTo>
                    <a:pt x="1255" y="670"/>
                  </a:moveTo>
                  <a:cubicBezTo>
                    <a:pt x="1590" y="670"/>
                    <a:pt x="1841" y="921"/>
                    <a:pt x="1841" y="1256"/>
                  </a:cubicBezTo>
                  <a:cubicBezTo>
                    <a:pt x="1841" y="1591"/>
                    <a:pt x="1590" y="1870"/>
                    <a:pt x="1255" y="1870"/>
                  </a:cubicBezTo>
                  <a:cubicBezTo>
                    <a:pt x="921" y="1870"/>
                    <a:pt x="642" y="1591"/>
                    <a:pt x="642" y="1256"/>
                  </a:cubicBezTo>
                  <a:cubicBezTo>
                    <a:pt x="642" y="921"/>
                    <a:pt x="921" y="670"/>
                    <a:pt x="1255" y="670"/>
                  </a:cubicBezTo>
                  <a:close/>
                  <a:moveTo>
                    <a:pt x="1255" y="1"/>
                  </a:moveTo>
                  <a:cubicBezTo>
                    <a:pt x="558" y="1"/>
                    <a:pt x="0" y="559"/>
                    <a:pt x="0" y="1256"/>
                  </a:cubicBezTo>
                  <a:cubicBezTo>
                    <a:pt x="0" y="1954"/>
                    <a:pt x="558" y="2512"/>
                    <a:pt x="1255" y="2512"/>
                  </a:cubicBezTo>
                  <a:cubicBezTo>
                    <a:pt x="1953" y="2512"/>
                    <a:pt x="2511" y="1954"/>
                    <a:pt x="2511" y="1256"/>
                  </a:cubicBezTo>
                  <a:cubicBezTo>
                    <a:pt x="2511" y="559"/>
                    <a:pt x="1953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383807" y="431459"/>
              <a:ext cx="841659" cy="683210"/>
            </a:xfrm>
            <a:custGeom>
              <a:avLst/>
              <a:gdLst/>
              <a:ahLst/>
              <a:cxnLst/>
              <a:rect l="l" t="t" r="r" b="b"/>
              <a:pathLst>
                <a:path w="30830" h="25026" extrusionOk="0">
                  <a:moveTo>
                    <a:pt x="29379" y="642"/>
                  </a:moveTo>
                  <a:cubicBezTo>
                    <a:pt x="29825" y="642"/>
                    <a:pt x="30188" y="1060"/>
                    <a:pt x="30188" y="1590"/>
                  </a:cubicBezTo>
                  <a:lnTo>
                    <a:pt x="30188" y="23435"/>
                  </a:lnTo>
                  <a:cubicBezTo>
                    <a:pt x="30188" y="23937"/>
                    <a:pt x="29825" y="24356"/>
                    <a:pt x="29379" y="24356"/>
                  </a:cubicBezTo>
                  <a:lnTo>
                    <a:pt x="1480" y="24356"/>
                  </a:lnTo>
                  <a:cubicBezTo>
                    <a:pt x="1033" y="24356"/>
                    <a:pt x="671" y="23937"/>
                    <a:pt x="671" y="23435"/>
                  </a:cubicBezTo>
                  <a:lnTo>
                    <a:pt x="671" y="1590"/>
                  </a:lnTo>
                  <a:cubicBezTo>
                    <a:pt x="671" y="1060"/>
                    <a:pt x="1033" y="642"/>
                    <a:pt x="1480" y="642"/>
                  </a:cubicBezTo>
                  <a:close/>
                  <a:moveTo>
                    <a:pt x="1480" y="0"/>
                  </a:moveTo>
                  <a:cubicBezTo>
                    <a:pt x="671" y="0"/>
                    <a:pt x="1" y="725"/>
                    <a:pt x="1" y="1590"/>
                  </a:cubicBezTo>
                  <a:lnTo>
                    <a:pt x="1" y="23435"/>
                  </a:lnTo>
                  <a:cubicBezTo>
                    <a:pt x="1" y="24300"/>
                    <a:pt x="671" y="25026"/>
                    <a:pt x="1480" y="25026"/>
                  </a:cubicBezTo>
                  <a:lnTo>
                    <a:pt x="29379" y="25026"/>
                  </a:lnTo>
                  <a:cubicBezTo>
                    <a:pt x="30188" y="25026"/>
                    <a:pt x="30829" y="24300"/>
                    <a:pt x="30829" y="23435"/>
                  </a:cubicBezTo>
                  <a:lnTo>
                    <a:pt x="30829" y="1590"/>
                  </a:lnTo>
                  <a:cubicBezTo>
                    <a:pt x="30829" y="725"/>
                    <a:pt x="30188" y="0"/>
                    <a:pt x="29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428770" y="475630"/>
              <a:ext cx="752525" cy="548402"/>
            </a:xfrm>
            <a:custGeom>
              <a:avLst/>
              <a:gdLst/>
              <a:ahLst/>
              <a:cxnLst/>
              <a:rect l="l" t="t" r="r" b="b"/>
              <a:pathLst>
                <a:path w="27565" h="20088" extrusionOk="0">
                  <a:moveTo>
                    <a:pt x="26923" y="670"/>
                  </a:moveTo>
                  <a:lnTo>
                    <a:pt x="26923" y="19446"/>
                  </a:lnTo>
                  <a:lnTo>
                    <a:pt x="642" y="19446"/>
                  </a:lnTo>
                  <a:lnTo>
                    <a:pt x="642" y="670"/>
                  </a:lnTo>
                  <a:close/>
                  <a:moveTo>
                    <a:pt x="307" y="0"/>
                  </a:moveTo>
                  <a:cubicBezTo>
                    <a:pt x="140" y="0"/>
                    <a:pt x="0" y="168"/>
                    <a:pt x="0" y="335"/>
                  </a:cubicBezTo>
                  <a:lnTo>
                    <a:pt x="0" y="19753"/>
                  </a:lnTo>
                  <a:cubicBezTo>
                    <a:pt x="0" y="19948"/>
                    <a:pt x="140" y="20088"/>
                    <a:pt x="307" y="20088"/>
                  </a:cubicBezTo>
                  <a:lnTo>
                    <a:pt x="27230" y="20088"/>
                  </a:lnTo>
                  <a:cubicBezTo>
                    <a:pt x="27425" y="20088"/>
                    <a:pt x="27564" y="19948"/>
                    <a:pt x="27564" y="19753"/>
                  </a:cubicBezTo>
                  <a:lnTo>
                    <a:pt x="27564" y="335"/>
                  </a:lnTo>
                  <a:cubicBezTo>
                    <a:pt x="27564" y="168"/>
                    <a:pt x="27425" y="0"/>
                    <a:pt x="27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706002" y="1096351"/>
              <a:ext cx="198061" cy="57931"/>
            </a:xfrm>
            <a:custGeom>
              <a:avLst/>
              <a:gdLst/>
              <a:ahLst/>
              <a:cxnLst/>
              <a:rect l="l" t="t" r="r" b="b"/>
              <a:pathLst>
                <a:path w="7255" h="2122" extrusionOk="0">
                  <a:moveTo>
                    <a:pt x="6584" y="671"/>
                  </a:moveTo>
                  <a:lnTo>
                    <a:pt x="6584" y="1480"/>
                  </a:lnTo>
                  <a:lnTo>
                    <a:pt x="642" y="1480"/>
                  </a:lnTo>
                  <a:lnTo>
                    <a:pt x="642" y="671"/>
                  </a:lnTo>
                  <a:close/>
                  <a:moveTo>
                    <a:pt x="335" y="1"/>
                  </a:moveTo>
                  <a:cubicBezTo>
                    <a:pt x="140" y="1"/>
                    <a:pt x="0" y="168"/>
                    <a:pt x="0" y="336"/>
                  </a:cubicBezTo>
                  <a:lnTo>
                    <a:pt x="0" y="1814"/>
                  </a:lnTo>
                  <a:cubicBezTo>
                    <a:pt x="0" y="1982"/>
                    <a:pt x="140" y="2121"/>
                    <a:pt x="335" y="2121"/>
                  </a:cubicBezTo>
                  <a:lnTo>
                    <a:pt x="6919" y="2121"/>
                  </a:lnTo>
                  <a:cubicBezTo>
                    <a:pt x="7115" y="2121"/>
                    <a:pt x="7254" y="1982"/>
                    <a:pt x="7254" y="1814"/>
                  </a:cubicBezTo>
                  <a:lnTo>
                    <a:pt x="7254" y="336"/>
                  </a:lnTo>
                  <a:cubicBezTo>
                    <a:pt x="7254" y="168"/>
                    <a:pt x="7115" y="1"/>
                    <a:pt x="6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662595" y="1136727"/>
              <a:ext cx="284875" cy="70106"/>
            </a:xfrm>
            <a:custGeom>
              <a:avLst/>
              <a:gdLst/>
              <a:ahLst/>
              <a:cxnLst/>
              <a:rect l="l" t="t" r="r" b="b"/>
              <a:pathLst>
                <a:path w="10435" h="2568" extrusionOk="0">
                  <a:moveTo>
                    <a:pt x="8342" y="642"/>
                  </a:moveTo>
                  <a:lnTo>
                    <a:pt x="9402" y="1926"/>
                  </a:lnTo>
                  <a:lnTo>
                    <a:pt x="1032" y="1926"/>
                  </a:lnTo>
                  <a:lnTo>
                    <a:pt x="2065" y="642"/>
                  </a:lnTo>
                  <a:close/>
                  <a:moveTo>
                    <a:pt x="1925" y="1"/>
                  </a:moveTo>
                  <a:cubicBezTo>
                    <a:pt x="1813" y="1"/>
                    <a:pt x="1730" y="56"/>
                    <a:pt x="1674" y="112"/>
                  </a:cubicBezTo>
                  <a:lnTo>
                    <a:pt x="84" y="2037"/>
                  </a:lnTo>
                  <a:cubicBezTo>
                    <a:pt x="0" y="2149"/>
                    <a:pt x="0" y="2288"/>
                    <a:pt x="56" y="2400"/>
                  </a:cubicBezTo>
                  <a:cubicBezTo>
                    <a:pt x="112" y="2512"/>
                    <a:pt x="223" y="2567"/>
                    <a:pt x="335" y="2567"/>
                  </a:cubicBezTo>
                  <a:lnTo>
                    <a:pt x="10100" y="2567"/>
                  </a:lnTo>
                  <a:cubicBezTo>
                    <a:pt x="10267" y="2567"/>
                    <a:pt x="10434" y="2428"/>
                    <a:pt x="10434" y="2260"/>
                  </a:cubicBezTo>
                  <a:cubicBezTo>
                    <a:pt x="10434" y="2149"/>
                    <a:pt x="10379" y="2065"/>
                    <a:pt x="10295" y="2009"/>
                  </a:cubicBezTo>
                  <a:lnTo>
                    <a:pt x="8760" y="112"/>
                  </a:lnTo>
                  <a:cubicBezTo>
                    <a:pt x="8705" y="56"/>
                    <a:pt x="8593" y="1"/>
                    <a:pt x="8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EDF82-24F2-008A-8C00-7B861F607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2</a:t>
            </a:fld>
            <a:endParaRPr lang="en-IN" dirty="0"/>
          </a:p>
        </p:txBody>
      </p:sp>
      <p:sp>
        <p:nvSpPr>
          <p:cNvPr id="28" name="Google Shape;2058;p32">
            <a:extLst>
              <a:ext uri="{FF2B5EF4-FFF2-40B4-BE49-F238E27FC236}">
                <a16:creationId xmlns:a16="http://schemas.microsoft.com/office/drawing/2014/main" id="{9166330E-7A87-7F17-95A5-D1175678AF79}"/>
              </a:ext>
            </a:extLst>
          </p:cNvPr>
          <p:cNvSpPr txBox="1">
            <a:spLocks/>
          </p:cNvSpPr>
          <p:nvPr/>
        </p:nvSpPr>
        <p:spPr>
          <a:xfrm>
            <a:off x="1496770" y="389089"/>
            <a:ext cx="5939566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solidFill>
                  <a:schemeClr val="accent1"/>
                </a:solidFill>
                <a:latin typeface="+mj-lt"/>
              </a:rPr>
              <a:t>CZPA </a:t>
            </a:r>
            <a:r>
              <a:rPr lang="en" sz="2000" b="1" dirty="0">
                <a:solidFill>
                  <a:schemeClr val="accent3"/>
                </a:solidFill>
                <a:latin typeface="+mj-lt"/>
              </a:rPr>
              <a:t>AS-IS Application Landscape</a:t>
            </a:r>
            <a:endParaRPr lang="en-IN" sz="2000" b="1" dirty="0">
              <a:solidFill>
                <a:schemeClr val="accent3"/>
              </a:solidFill>
              <a:latin typeface="+mj-lt"/>
            </a:endParaRPr>
          </a:p>
        </p:txBody>
      </p:sp>
      <p:grpSp>
        <p:nvGrpSpPr>
          <p:cNvPr id="1835" name="Group 1834">
            <a:extLst>
              <a:ext uri="{FF2B5EF4-FFF2-40B4-BE49-F238E27FC236}">
                <a16:creationId xmlns:a16="http://schemas.microsoft.com/office/drawing/2014/main" id="{48DCD5AF-93C8-BB63-69E5-1A5BE99E2A20}"/>
              </a:ext>
            </a:extLst>
          </p:cNvPr>
          <p:cNvGrpSpPr/>
          <p:nvPr/>
        </p:nvGrpSpPr>
        <p:grpSpPr>
          <a:xfrm>
            <a:off x="806791" y="1055037"/>
            <a:ext cx="7086477" cy="3287046"/>
            <a:chOff x="806791" y="1112992"/>
            <a:chExt cx="7086477" cy="328704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189228E-EEE4-AF19-C7B3-9C28E8A08B52}"/>
                </a:ext>
              </a:extLst>
            </p:cNvPr>
            <p:cNvGrpSpPr/>
            <p:nvPr/>
          </p:nvGrpSpPr>
          <p:grpSpPr>
            <a:xfrm>
              <a:off x="806791" y="1112992"/>
              <a:ext cx="7086477" cy="3287046"/>
              <a:chOff x="787473" y="952006"/>
              <a:chExt cx="7086477" cy="328704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63FB041-0EFA-8042-D8A1-DE32DC275618}"/>
                  </a:ext>
                </a:extLst>
              </p:cNvPr>
              <p:cNvSpPr txBox="1"/>
              <p:nvPr/>
            </p:nvSpPr>
            <p:spPr>
              <a:xfrm>
                <a:off x="3036817" y="1252933"/>
                <a:ext cx="3833768" cy="270000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48073D06-01E2-7E75-B9B5-EBC21F959FDB}"/>
                  </a:ext>
                </a:extLst>
              </p:cNvPr>
              <p:cNvSpPr/>
              <p:nvPr/>
            </p:nvSpPr>
            <p:spPr>
              <a:xfrm>
                <a:off x="3136414" y="1597562"/>
                <a:ext cx="3651198" cy="2254873"/>
              </a:xfrm>
              <a:prstGeom prst="roundRect">
                <a:avLst/>
              </a:prstGeom>
              <a:solidFill>
                <a:schemeClr val="accent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C3D8F2-2572-9B6C-A6F0-C03966E7503A}"/>
                  </a:ext>
                </a:extLst>
              </p:cNvPr>
              <p:cNvSpPr txBox="1"/>
              <p:nvPr/>
            </p:nvSpPr>
            <p:spPr>
              <a:xfrm>
                <a:off x="4019472" y="1781831"/>
                <a:ext cx="1868456" cy="255389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Microsoft Dynamics GP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4D80637-DF5B-44E6-8AB3-FE3C44096871}"/>
                  </a:ext>
                </a:extLst>
              </p:cNvPr>
              <p:cNvSpPr txBox="1"/>
              <p:nvPr/>
            </p:nvSpPr>
            <p:spPr>
              <a:xfrm>
                <a:off x="2982945" y="1303268"/>
                <a:ext cx="1328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ON PREMISE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9ED8AA-4E77-284A-CA9C-E3A03C94910F}"/>
                  </a:ext>
                </a:extLst>
              </p:cNvPr>
              <p:cNvSpPr txBox="1"/>
              <p:nvPr/>
            </p:nvSpPr>
            <p:spPr>
              <a:xfrm>
                <a:off x="841797" y="972052"/>
                <a:ext cx="1593908" cy="326700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2092AB8B-AF81-4E83-A9DA-8873EA4F88F9}"/>
                  </a:ext>
                </a:extLst>
              </p:cNvPr>
              <p:cNvSpPr/>
              <p:nvPr/>
            </p:nvSpPr>
            <p:spPr>
              <a:xfrm>
                <a:off x="1097661" y="1422713"/>
                <a:ext cx="1132514" cy="4668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Purchase Orders (Aestiva)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D11BE4B-C012-EB8E-FAF7-C90391D44A50}"/>
                  </a:ext>
                </a:extLst>
              </p:cNvPr>
              <p:cNvSpPr txBox="1"/>
              <p:nvPr/>
            </p:nvSpPr>
            <p:spPr>
              <a:xfrm>
                <a:off x="7405950" y="952006"/>
                <a:ext cx="468000" cy="326700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57B6312-31AD-3736-0ED1-466AB329D678}"/>
                  </a:ext>
                </a:extLst>
              </p:cNvPr>
              <p:cNvSpPr/>
              <p:nvPr/>
            </p:nvSpPr>
            <p:spPr>
              <a:xfrm>
                <a:off x="1097661" y="2008252"/>
                <a:ext cx="1132514" cy="466895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Payroll &amp; HR (Paychex)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82FCC0E-7F80-E012-943D-BD82980613E1}"/>
                  </a:ext>
                </a:extLst>
              </p:cNvPr>
              <p:cNvSpPr/>
              <p:nvPr/>
            </p:nvSpPr>
            <p:spPr>
              <a:xfrm>
                <a:off x="1091370" y="2623614"/>
                <a:ext cx="1132514" cy="4668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AR Merchant Processing (Payeezy)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1B826CF-ED66-9E4E-447F-A8E7014A96D7}"/>
                  </a:ext>
                </a:extLst>
              </p:cNvPr>
              <p:cNvSpPr/>
              <p:nvPr/>
            </p:nvSpPr>
            <p:spPr>
              <a:xfrm>
                <a:off x="1091370" y="3250162"/>
                <a:ext cx="1132514" cy="4668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Fixed Asset Management (Fixed Asset CS)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8EB3D1C-828B-0C4D-6B3F-4221FC76A76F}"/>
                  </a:ext>
                </a:extLst>
              </p:cNvPr>
              <p:cNvSpPr/>
              <p:nvPr/>
            </p:nvSpPr>
            <p:spPr>
              <a:xfrm>
                <a:off x="7513801" y="1528205"/>
                <a:ext cx="260059" cy="21341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800" b="1" dirty="0">
                    <a:solidFill>
                      <a:schemeClr val="accent2"/>
                    </a:solidFill>
                  </a:rPr>
                  <a:t>Reporting (Management Reporter)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79D3E2F-C6AD-52E6-5B56-C0904F4096E2}"/>
                  </a:ext>
                </a:extLst>
              </p:cNvPr>
              <p:cNvCxnSpPr/>
              <p:nvPr/>
            </p:nvCxnSpPr>
            <p:spPr>
              <a:xfrm>
                <a:off x="2434843" y="1569301"/>
                <a:ext cx="612566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Straight Arrow Connector 1791">
                <a:extLst>
                  <a:ext uri="{FF2B5EF4-FFF2-40B4-BE49-F238E27FC236}">
                    <a16:creationId xmlns:a16="http://schemas.microsoft.com/office/drawing/2014/main" id="{255A5527-363F-274A-36A6-237C5278640E}"/>
                  </a:ext>
                </a:extLst>
              </p:cNvPr>
              <p:cNvCxnSpPr/>
              <p:nvPr/>
            </p:nvCxnSpPr>
            <p:spPr>
              <a:xfrm>
                <a:off x="2433133" y="2533357"/>
                <a:ext cx="612566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Straight Arrow Connector 1792">
                <a:extLst>
                  <a:ext uri="{FF2B5EF4-FFF2-40B4-BE49-F238E27FC236}">
                    <a16:creationId xmlns:a16="http://schemas.microsoft.com/office/drawing/2014/main" id="{56A43E68-27C2-ADD6-78CB-B59D86C2CE72}"/>
                  </a:ext>
                </a:extLst>
              </p:cNvPr>
              <p:cNvCxnSpPr/>
              <p:nvPr/>
            </p:nvCxnSpPr>
            <p:spPr>
              <a:xfrm>
                <a:off x="2410875" y="3579608"/>
                <a:ext cx="612566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Straight Arrow Connector 1793">
                <a:extLst>
                  <a:ext uri="{FF2B5EF4-FFF2-40B4-BE49-F238E27FC236}">
                    <a16:creationId xmlns:a16="http://schemas.microsoft.com/office/drawing/2014/main" id="{5696D004-8ED6-626A-F4FA-0F2BC65615E6}"/>
                  </a:ext>
                </a:extLst>
              </p:cNvPr>
              <p:cNvCxnSpPr/>
              <p:nvPr/>
            </p:nvCxnSpPr>
            <p:spPr>
              <a:xfrm>
                <a:off x="6882997" y="1839952"/>
                <a:ext cx="52680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Straight Arrow Connector 1794">
                <a:extLst>
                  <a:ext uri="{FF2B5EF4-FFF2-40B4-BE49-F238E27FC236}">
                    <a16:creationId xmlns:a16="http://schemas.microsoft.com/office/drawing/2014/main" id="{5B533A52-4D53-C8CC-C63C-AE7E7AB0BA71}"/>
                  </a:ext>
                </a:extLst>
              </p:cNvPr>
              <p:cNvCxnSpPr/>
              <p:nvPr/>
            </p:nvCxnSpPr>
            <p:spPr>
              <a:xfrm>
                <a:off x="6881287" y="3461556"/>
                <a:ext cx="52680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6" name="TextBox 1795">
                <a:extLst>
                  <a:ext uri="{FF2B5EF4-FFF2-40B4-BE49-F238E27FC236}">
                    <a16:creationId xmlns:a16="http://schemas.microsoft.com/office/drawing/2014/main" id="{7A94371E-FCF9-641B-60A5-93F9765C817A}"/>
                  </a:ext>
                </a:extLst>
              </p:cNvPr>
              <p:cNvSpPr txBox="1"/>
              <p:nvPr/>
            </p:nvSpPr>
            <p:spPr>
              <a:xfrm>
                <a:off x="787473" y="1896795"/>
                <a:ext cx="307777" cy="1302987"/>
              </a:xfrm>
              <a:prstGeom prst="rect">
                <a:avLst/>
              </a:prstGeom>
              <a:noFill/>
            </p:spPr>
            <p:txBody>
              <a:bodyPr vert="vert" wrap="square" rtlCol="0" anchor="ctr" anchorCtr="0">
                <a:spAutoFit/>
              </a:bodyPr>
              <a:lstStyle/>
              <a:p>
                <a:pPr algn="ctr"/>
                <a:r>
                  <a:rPr lang="en-US" sz="800" b="1" dirty="0"/>
                  <a:t>Standalone Applications</a:t>
                </a:r>
              </a:p>
            </p:txBody>
          </p:sp>
          <p:cxnSp>
            <p:nvCxnSpPr>
              <p:cNvPr id="1801" name="Straight Arrow Connector 1800">
                <a:extLst>
                  <a:ext uri="{FF2B5EF4-FFF2-40B4-BE49-F238E27FC236}">
                    <a16:creationId xmlns:a16="http://schemas.microsoft.com/office/drawing/2014/main" id="{9925DB38-260B-5A43-00D7-84E1DFF46503}"/>
                  </a:ext>
                </a:extLst>
              </p:cNvPr>
              <p:cNvCxnSpPr/>
              <p:nvPr/>
            </p:nvCxnSpPr>
            <p:spPr>
              <a:xfrm>
                <a:off x="2440876" y="1089934"/>
                <a:ext cx="4986466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2" name="Straight Arrow Connector 1801">
                <a:extLst>
                  <a:ext uri="{FF2B5EF4-FFF2-40B4-BE49-F238E27FC236}">
                    <a16:creationId xmlns:a16="http://schemas.microsoft.com/office/drawing/2014/main" id="{E237E31E-231C-5C37-73FA-7188493954BE}"/>
                  </a:ext>
                </a:extLst>
              </p:cNvPr>
              <p:cNvCxnSpPr/>
              <p:nvPr/>
            </p:nvCxnSpPr>
            <p:spPr>
              <a:xfrm>
                <a:off x="2443646" y="4085279"/>
                <a:ext cx="4986466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594D56C7-1439-F99A-9CAF-2F4B58CA76B5}"/>
                </a:ext>
              </a:extLst>
            </p:cNvPr>
            <p:cNvGrpSpPr/>
            <p:nvPr/>
          </p:nvGrpSpPr>
          <p:grpSpPr>
            <a:xfrm>
              <a:off x="3343568" y="2415218"/>
              <a:ext cx="3275526" cy="394702"/>
              <a:chOff x="3363533" y="2422007"/>
              <a:chExt cx="3022503" cy="394702"/>
            </a:xfrm>
          </p:grpSpPr>
          <p:sp>
            <p:nvSpPr>
              <p:cNvPr id="1804" name="Rectangle: Rounded Corners 1803">
                <a:extLst>
                  <a:ext uri="{FF2B5EF4-FFF2-40B4-BE49-F238E27FC236}">
                    <a16:creationId xmlns:a16="http://schemas.microsoft.com/office/drawing/2014/main" id="{D9B6015B-87B6-F998-41A8-9E494885CB18}"/>
                  </a:ext>
                </a:extLst>
              </p:cNvPr>
              <p:cNvSpPr/>
              <p:nvPr/>
            </p:nvSpPr>
            <p:spPr>
              <a:xfrm>
                <a:off x="3363533" y="2442138"/>
                <a:ext cx="922251" cy="374571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General Ledger</a:t>
                </a:r>
              </a:p>
            </p:txBody>
          </p:sp>
          <p:sp>
            <p:nvSpPr>
              <p:cNvPr id="1805" name="Rectangle: Rounded Corners 1804">
                <a:extLst>
                  <a:ext uri="{FF2B5EF4-FFF2-40B4-BE49-F238E27FC236}">
                    <a16:creationId xmlns:a16="http://schemas.microsoft.com/office/drawing/2014/main" id="{62035569-A768-0448-61D8-FFE1E8C88C38}"/>
                  </a:ext>
                </a:extLst>
              </p:cNvPr>
              <p:cNvSpPr/>
              <p:nvPr/>
            </p:nvSpPr>
            <p:spPr>
              <a:xfrm>
                <a:off x="4425770" y="2435964"/>
                <a:ext cx="922251" cy="374571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Intercompany Transactions</a:t>
                </a:r>
              </a:p>
            </p:txBody>
          </p:sp>
          <p:sp>
            <p:nvSpPr>
              <p:cNvPr id="1806" name="Rectangle: Rounded Corners 1805">
                <a:extLst>
                  <a:ext uri="{FF2B5EF4-FFF2-40B4-BE49-F238E27FC236}">
                    <a16:creationId xmlns:a16="http://schemas.microsoft.com/office/drawing/2014/main" id="{B59D6BC9-65D5-1E0B-2453-DCB3C319E646}"/>
                  </a:ext>
                </a:extLst>
              </p:cNvPr>
              <p:cNvSpPr/>
              <p:nvPr/>
            </p:nvSpPr>
            <p:spPr>
              <a:xfrm>
                <a:off x="5463785" y="2422007"/>
                <a:ext cx="922251" cy="374571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Accounts Payable</a:t>
                </a:r>
              </a:p>
            </p:txBody>
          </p:sp>
        </p:grpSp>
        <p:grpSp>
          <p:nvGrpSpPr>
            <p:cNvPr id="1808" name="Group 1807">
              <a:extLst>
                <a:ext uri="{FF2B5EF4-FFF2-40B4-BE49-F238E27FC236}">
                  <a16:creationId xmlns:a16="http://schemas.microsoft.com/office/drawing/2014/main" id="{0FFFCE6D-0F58-EDBF-B1CD-593EEDCB8B0D}"/>
                </a:ext>
              </a:extLst>
            </p:cNvPr>
            <p:cNvGrpSpPr/>
            <p:nvPr/>
          </p:nvGrpSpPr>
          <p:grpSpPr>
            <a:xfrm>
              <a:off x="3356692" y="3129027"/>
              <a:ext cx="3275526" cy="463481"/>
              <a:chOff x="3363533" y="2422007"/>
              <a:chExt cx="3022503" cy="463481"/>
            </a:xfrm>
          </p:grpSpPr>
          <p:sp>
            <p:nvSpPr>
              <p:cNvPr id="1809" name="Rectangle: Rounded Corners 1808">
                <a:extLst>
                  <a:ext uri="{FF2B5EF4-FFF2-40B4-BE49-F238E27FC236}">
                    <a16:creationId xmlns:a16="http://schemas.microsoft.com/office/drawing/2014/main" id="{F690FBC0-BBA0-F0EE-A20A-CE9BF8996372}"/>
                  </a:ext>
                </a:extLst>
              </p:cNvPr>
              <p:cNvSpPr/>
              <p:nvPr/>
            </p:nvSpPr>
            <p:spPr>
              <a:xfrm>
                <a:off x="3363533" y="2442138"/>
                <a:ext cx="922251" cy="433824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Cash Receipts / Bank Reconciliation</a:t>
                </a:r>
              </a:p>
            </p:txBody>
          </p:sp>
          <p:sp>
            <p:nvSpPr>
              <p:cNvPr id="1810" name="Rectangle: Rounded Corners 1809">
                <a:extLst>
                  <a:ext uri="{FF2B5EF4-FFF2-40B4-BE49-F238E27FC236}">
                    <a16:creationId xmlns:a16="http://schemas.microsoft.com/office/drawing/2014/main" id="{E865BED9-41DA-2586-78E5-50F748054BF7}"/>
                  </a:ext>
                </a:extLst>
              </p:cNvPr>
              <p:cNvSpPr/>
              <p:nvPr/>
            </p:nvSpPr>
            <p:spPr>
              <a:xfrm>
                <a:off x="4425770" y="2435964"/>
                <a:ext cx="922251" cy="449524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300" b="1" dirty="0">
                    <a:solidFill>
                      <a:schemeClr val="accent1"/>
                    </a:solidFill>
                  </a:rPr>
                </a:br>
                <a:r>
                  <a:rPr lang="en-US" sz="800" b="1" dirty="0">
                    <a:solidFill>
                      <a:schemeClr val="accent1"/>
                    </a:solidFill>
                  </a:rPr>
                  <a:t>AP Check Signature Image</a:t>
                </a:r>
              </a:p>
              <a:p>
                <a:pPr algn="ctr"/>
                <a:endParaRPr lang="en-US" sz="3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1" name="Rectangle: Rounded Corners 1810">
                <a:extLst>
                  <a:ext uri="{FF2B5EF4-FFF2-40B4-BE49-F238E27FC236}">
                    <a16:creationId xmlns:a16="http://schemas.microsoft.com/office/drawing/2014/main" id="{FFF6FE3A-3586-B6D6-782D-7F36C458E9E1}"/>
                  </a:ext>
                </a:extLst>
              </p:cNvPr>
              <p:cNvSpPr/>
              <p:nvPr/>
            </p:nvSpPr>
            <p:spPr>
              <a:xfrm>
                <a:off x="5463785" y="2422007"/>
                <a:ext cx="922251" cy="449524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800" b="1">
                    <a:solidFill>
                      <a:schemeClr val="accent1"/>
                    </a:solidFill>
                  </a:rPr>
                </a:br>
                <a:r>
                  <a:rPr lang="en-US" sz="800" b="1">
                    <a:solidFill>
                      <a:schemeClr val="accent1"/>
                    </a:solidFill>
                  </a:rPr>
                  <a:t>Accounts Receivable</a:t>
                </a:r>
              </a:p>
              <a:p>
                <a:pPr algn="ctr"/>
                <a:endParaRPr lang="en-US" sz="800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6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053EA-A8A5-6202-B3AC-9CAF3A8744BE}"/>
              </a:ext>
            </a:extLst>
          </p:cNvPr>
          <p:cNvGrpSpPr/>
          <p:nvPr/>
        </p:nvGrpSpPr>
        <p:grpSpPr>
          <a:xfrm>
            <a:off x="798495" y="1070191"/>
            <a:ext cx="7590576" cy="3463576"/>
            <a:chOff x="798495" y="1070191"/>
            <a:chExt cx="7590576" cy="34635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6CB5CF-06AB-CED9-8379-C1E6561D10A9}"/>
                </a:ext>
              </a:extLst>
            </p:cNvPr>
            <p:cNvSpPr txBox="1"/>
            <p:nvPr/>
          </p:nvSpPr>
          <p:spPr>
            <a:xfrm>
              <a:off x="3477390" y="1833767"/>
              <a:ext cx="4911681" cy="2700000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CD3159E-620D-7A7A-AC03-7123F26F9AA9}"/>
                </a:ext>
              </a:extLst>
            </p:cNvPr>
            <p:cNvSpPr/>
            <p:nvPr/>
          </p:nvSpPr>
          <p:spPr>
            <a:xfrm>
              <a:off x="3760651" y="2099257"/>
              <a:ext cx="4417950" cy="2327914"/>
            </a:xfrm>
            <a:prstGeom prst="roundRect">
              <a:avLst/>
            </a:prstGeom>
            <a:solidFill>
              <a:srgbClr val="002060"/>
            </a:solidFill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B38C4-402A-CDE0-570B-D41358345AC8}"/>
                </a:ext>
              </a:extLst>
            </p:cNvPr>
            <p:cNvSpPr txBox="1"/>
            <p:nvPr/>
          </p:nvSpPr>
          <p:spPr>
            <a:xfrm>
              <a:off x="3787832" y="2190644"/>
              <a:ext cx="1868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LENS Enterprise Management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41E-498E-528C-106F-DCC5834CC1DE}"/>
                </a:ext>
              </a:extLst>
            </p:cNvPr>
            <p:cNvSpPr txBox="1"/>
            <p:nvPr/>
          </p:nvSpPr>
          <p:spPr>
            <a:xfrm>
              <a:off x="4090387" y="2434140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Accounts Payable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CC5971-BC43-7B2F-878C-E0BBF109C768}"/>
                </a:ext>
              </a:extLst>
            </p:cNvPr>
            <p:cNvSpPr txBox="1"/>
            <p:nvPr/>
          </p:nvSpPr>
          <p:spPr>
            <a:xfrm>
              <a:off x="4090387" y="2753388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Accounts Receivable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D7E9C5-A222-E00F-4785-C1F2D0083F80}"/>
                </a:ext>
              </a:extLst>
            </p:cNvPr>
            <p:cNvSpPr txBox="1"/>
            <p:nvPr/>
          </p:nvSpPr>
          <p:spPr>
            <a:xfrm>
              <a:off x="4091785" y="3061150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General Ledger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25B442-DF15-8487-76E4-C2F6B7233459}"/>
                </a:ext>
              </a:extLst>
            </p:cNvPr>
            <p:cNvSpPr txBox="1"/>
            <p:nvPr/>
          </p:nvSpPr>
          <p:spPr>
            <a:xfrm>
              <a:off x="4091785" y="3367225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Intercompany Transactions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989322-85C1-496E-5C46-AF2E11A8D368}"/>
                </a:ext>
              </a:extLst>
            </p:cNvPr>
            <p:cNvSpPr txBox="1"/>
            <p:nvPr/>
          </p:nvSpPr>
          <p:spPr>
            <a:xfrm>
              <a:off x="4093183" y="3689034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AP Check Signature Image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A03F46-C74B-D61F-BFC9-6A6903F30C8A}"/>
                </a:ext>
              </a:extLst>
            </p:cNvPr>
            <p:cNvSpPr txBox="1"/>
            <p:nvPr/>
          </p:nvSpPr>
          <p:spPr>
            <a:xfrm>
              <a:off x="3592456" y="1839594"/>
              <a:ext cx="2354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accent2"/>
                  </a:solidFill>
                </a:rPr>
                <a:t>ON-PREMISE / SaaS Cloud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AC0197-7990-A66C-980C-08A58AE0AF83}"/>
                </a:ext>
              </a:extLst>
            </p:cNvPr>
            <p:cNvSpPr txBox="1"/>
            <p:nvPr/>
          </p:nvSpPr>
          <p:spPr>
            <a:xfrm>
              <a:off x="798495" y="1860676"/>
              <a:ext cx="1383218" cy="2664000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7F0E4-83B6-F5AE-67F8-A2EAB5834354}"/>
                </a:ext>
              </a:extLst>
            </p:cNvPr>
            <p:cNvSpPr/>
            <p:nvPr/>
          </p:nvSpPr>
          <p:spPr>
            <a:xfrm>
              <a:off x="919171" y="2247872"/>
              <a:ext cx="1132514" cy="82237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</a:rPr>
                <a:t>Payroll &amp; HR (Paychex)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C51BE5-0A2C-A736-76C5-1EB14E9F69A9}"/>
                </a:ext>
              </a:extLst>
            </p:cNvPr>
            <p:cNvSpPr txBox="1"/>
            <p:nvPr/>
          </p:nvSpPr>
          <p:spPr>
            <a:xfrm>
              <a:off x="806500" y="1070191"/>
              <a:ext cx="7372102" cy="432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324303-8ABB-AB47-3ADB-6F52CBCB2499}"/>
                </a:ext>
              </a:extLst>
            </p:cNvPr>
            <p:cNvSpPr/>
            <p:nvPr/>
          </p:nvSpPr>
          <p:spPr>
            <a:xfrm>
              <a:off x="4108004" y="1145635"/>
              <a:ext cx="987576" cy="288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LENS Web 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676AF7-B96E-2F8D-AD21-6630F7D3AC45}"/>
                </a:ext>
              </a:extLst>
            </p:cNvPr>
            <p:cNvSpPr/>
            <p:nvPr/>
          </p:nvSpPr>
          <p:spPr>
            <a:xfrm>
              <a:off x="5452411" y="1150041"/>
              <a:ext cx="987576" cy="288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LENS Analytics &amp; Dashboard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9B0284-025A-5D55-B1E4-772FD57A0547}"/>
                </a:ext>
              </a:extLst>
            </p:cNvPr>
            <p:cNvSpPr/>
            <p:nvPr/>
          </p:nvSpPr>
          <p:spPr>
            <a:xfrm>
              <a:off x="6817371" y="1145635"/>
              <a:ext cx="987576" cy="288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LENS Reports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DE511B-D0C8-5A2E-6FB1-57F299E31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713" y="2116593"/>
              <a:ext cx="1290246" cy="164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F03478-11FB-2D07-9C8E-89179B8D7EA7}"/>
                </a:ext>
              </a:extLst>
            </p:cNvPr>
            <p:cNvCxnSpPr>
              <a:cxnSpLocks/>
              <a:stCxn id="12" idx="3"/>
              <a:endCxn id="3" idx="1"/>
            </p:cNvCxnSpPr>
            <p:nvPr/>
          </p:nvCxnSpPr>
          <p:spPr>
            <a:xfrm flipV="1">
              <a:off x="2181713" y="3183767"/>
              <a:ext cx="1295677" cy="89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E1D0E0-37F5-8941-C78A-7F8A5FAEC6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713" y="4128248"/>
              <a:ext cx="129024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49D264-B0EE-2857-A88A-4DDC30A399F3}"/>
                </a:ext>
              </a:extLst>
            </p:cNvPr>
            <p:cNvCxnSpPr/>
            <p:nvPr/>
          </p:nvCxnSpPr>
          <p:spPr>
            <a:xfrm>
              <a:off x="4624434" y="1501752"/>
              <a:ext cx="0" cy="2959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E93B68-6AC2-6939-154B-619C59EB5C29}"/>
                </a:ext>
              </a:extLst>
            </p:cNvPr>
            <p:cNvCxnSpPr/>
            <p:nvPr/>
          </p:nvCxnSpPr>
          <p:spPr>
            <a:xfrm>
              <a:off x="7335098" y="1489768"/>
              <a:ext cx="0" cy="2959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B2636-2545-E762-0B10-D54A804A3265}"/>
                </a:ext>
              </a:extLst>
            </p:cNvPr>
            <p:cNvSpPr txBox="1"/>
            <p:nvPr/>
          </p:nvSpPr>
          <p:spPr>
            <a:xfrm>
              <a:off x="865257" y="1902216"/>
              <a:ext cx="1229379" cy="230832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 Applications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18DE3C-FAD7-8031-55ED-2A229CD90220}"/>
                </a:ext>
              </a:extLst>
            </p:cNvPr>
            <p:cNvSpPr txBox="1"/>
            <p:nvPr/>
          </p:nvSpPr>
          <p:spPr>
            <a:xfrm>
              <a:off x="6124474" y="2436188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Fixed Asset Management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8F9517-D7C0-A157-7A73-E187C89C1D90}"/>
                </a:ext>
              </a:extLst>
            </p:cNvPr>
            <p:cNvSpPr txBox="1"/>
            <p:nvPr/>
          </p:nvSpPr>
          <p:spPr>
            <a:xfrm>
              <a:off x="6125872" y="2742822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Purchase Orders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27D071-497B-35CA-F636-E296B89030AD}"/>
                </a:ext>
              </a:extLst>
            </p:cNvPr>
            <p:cNvSpPr txBox="1"/>
            <p:nvPr/>
          </p:nvSpPr>
          <p:spPr>
            <a:xfrm>
              <a:off x="2650669" y="1891722"/>
              <a:ext cx="408623" cy="2628000"/>
            </a:xfrm>
            <a:prstGeom prst="roundRect">
              <a:avLst/>
            </a:prstGeom>
            <a:solidFill>
              <a:schemeClr val="accent2"/>
            </a:solidFill>
          </p:spPr>
          <p:txBody>
            <a:bodyPr vert="vert" wrap="square" rtlCol="0" anchor="ctr" anchorCtr="1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Integration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50C6E9-FC97-DCF5-98D6-240C022C00F3}"/>
                </a:ext>
              </a:extLst>
            </p:cNvPr>
            <p:cNvSpPr txBox="1"/>
            <p:nvPr/>
          </p:nvSpPr>
          <p:spPr>
            <a:xfrm>
              <a:off x="6125872" y="3056782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AR Merchant Processing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7B4978-AFDF-37B9-7F57-EC0A0DBB856D}"/>
                </a:ext>
              </a:extLst>
            </p:cNvPr>
            <p:cNvSpPr txBox="1"/>
            <p:nvPr/>
          </p:nvSpPr>
          <p:spPr>
            <a:xfrm>
              <a:off x="4094586" y="3983933"/>
              <a:ext cx="1698596" cy="37457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Cash Receipts/Bank Reconciliation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1297E9-E9D7-EA4C-13F7-E4F7A91BFB40}"/>
                </a:ext>
              </a:extLst>
            </p:cNvPr>
            <p:cNvSpPr txBox="1"/>
            <p:nvPr/>
          </p:nvSpPr>
          <p:spPr>
            <a:xfrm>
              <a:off x="6127244" y="3373059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Reporting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9D95C3-5A07-52DB-2717-616D5974E71B}"/>
                </a:ext>
              </a:extLst>
            </p:cNvPr>
            <p:cNvSpPr txBox="1"/>
            <p:nvPr/>
          </p:nvSpPr>
          <p:spPr>
            <a:xfrm>
              <a:off x="6124474" y="3690147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Workflow Management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92EF58-32CA-8210-43B8-B5E0EC0A6583}"/>
                </a:ext>
              </a:extLst>
            </p:cNvPr>
            <p:cNvSpPr txBox="1"/>
            <p:nvPr/>
          </p:nvSpPr>
          <p:spPr>
            <a:xfrm>
              <a:off x="6128642" y="4011392"/>
              <a:ext cx="1698596" cy="23836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User Management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913A9C-2B2D-6115-77E3-773D7DBDECCE}"/>
                </a:ext>
              </a:extLst>
            </p:cNvPr>
            <p:cNvCxnSpPr/>
            <p:nvPr/>
          </p:nvCxnSpPr>
          <p:spPr>
            <a:xfrm>
              <a:off x="1476686" y="1504523"/>
              <a:ext cx="0" cy="2959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FA0F85-67F1-CD0F-B8B2-0F8487BFD284}"/>
                </a:ext>
              </a:extLst>
            </p:cNvPr>
            <p:cNvSpPr/>
            <p:nvPr/>
          </p:nvSpPr>
          <p:spPr>
            <a:xfrm>
              <a:off x="991640" y="1146885"/>
              <a:ext cx="987576" cy="288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Paychex UI</a:t>
              </a:r>
            </a:p>
          </p:txBody>
        </p:sp>
      </p:grpSp>
      <p:sp>
        <p:nvSpPr>
          <p:cNvPr id="16" name="Google Shape;2058;p32">
            <a:extLst>
              <a:ext uri="{FF2B5EF4-FFF2-40B4-BE49-F238E27FC236}">
                <a16:creationId xmlns:a16="http://schemas.microsoft.com/office/drawing/2014/main" id="{D0C1CD57-481E-0B33-FF0B-AA692FC71524}"/>
              </a:ext>
            </a:extLst>
          </p:cNvPr>
          <p:cNvSpPr txBox="1">
            <a:spLocks/>
          </p:cNvSpPr>
          <p:nvPr/>
        </p:nvSpPr>
        <p:spPr>
          <a:xfrm>
            <a:off x="1496770" y="389089"/>
            <a:ext cx="5939566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solidFill>
                  <a:schemeClr val="accent1"/>
                </a:solidFill>
                <a:latin typeface="+mj-lt"/>
              </a:rPr>
              <a:t>CZPA </a:t>
            </a:r>
            <a:r>
              <a:rPr lang="en" sz="2000" b="1" dirty="0">
                <a:solidFill>
                  <a:schemeClr val="accent3"/>
                </a:solidFill>
                <a:latin typeface="+mj-lt"/>
              </a:rPr>
              <a:t>To-Be Application Landscape</a:t>
            </a:r>
            <a:endParaRPr lang="en-IN" sz="20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2361D8B5-6B97-192F-FA01-7CBE2A6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2733" y="4497192"/>
            <a:ext cx="418754" cy="274637"/>
          </a:xfrm>
        </p:spPr>
        <p:txBody>
          <a:bodyPr/>
          <a:lstStyle/>
          <a:p>
            <a:fld id="{655B21A0-C56C-4BCB-A606-BA1B31E568E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2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0B1032F1-E3CC-D68E-4E78-A329BA47B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2733" y="4497192"/>
            <a:ext cx="418754" cy="274637"/>
          </a:xfrm>
        </p:spPr>
        <p:txBody>
          <a:bodyPr/>
          <a:lstStyle/>
          <a:p>
            <a:fld id="{655B21A0-C56C-4BCB-A606-BA1B31E568E3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974BD3-4633-D9A7-7BDD-B4356DB27AFF}"/>
              </a:ext>
            </a:extLst>
          </p:cNvPr>
          <p:cNvGrpSpPr/>
          <p:nvPr/>
        </p:nvGrpSpPr>
        <p:grpSpPr>
          <a:xfrm>
            <a:off x="1135963" y="909361"/>
            <a:ext cx="6661180" cy="3649686"/>
            <a:chOff x="946278" y="748375"/>
            <a:chExt cx="6661180" cy="3649686"/>
          </a:xfrm>
        </p:grpSpPr>
        <p:sp>
          <p:nvSpPr>
            <p:cNvPr id="4803" name="Rounded Rectangle 4802">
              <a:extLst>
                <a:ext uri="{FF2B5EF4-FFF2-40B4-BE49-F238E27FC236}">
                  <a16:creationId xmlns:a16="http://schemas.microsoft.com/office/drawing/2014/main" id="{39D46746-25A9-D5BA-739F-E2AECCC53F8B}"/>
                </a:ext>
              </a:extLst>
            </p:cNvPr>
            <p:cNvSpPr/>
            <p:nvPr/>
          </p:nvSpPr>
          <p:spPr>
            <a:xfrm>
              <a:off x="946278" y="1117803"/>
              <a:ext cx="1033524" cy="3523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Project Director</a:t>
              </a:r>
            </a:p>
          </p:txBody>
        </p:sp>
        <p:sp>
          <p:nvSpPr>
            <p:cNvPr id="4804" name="Rounded Rectangle 4803">
              <a:extLst>
                <a:ext uri="{FF2B5EF4-FFF2-40B4-BE49-F238E27FC236}">
                  <a16:creationId xmlns:a16="http://schemas.microsoft.com/office/drawing/2014/main" id="{1D5211E9-4F87-0FD5-DB4D-70ECD481DD14}"/>
                </a:ext>
              </a:extLst>
            </p:cNvPr>
            <p:cNvSpPr/>
            <p:nvPr/>
          </p:nvSpPr>
          <p:spPr>
            <a:xfrm>
              <a:off x="5300166" y="1461752"/>
              <a:ext cx="1033524" cy="35233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Functional Heads</a:t>
              </a:r>
            </a:p>
          </p:txBody>
        </p:sp>
        <p:sp>
          <p:nvSpPr>
            <p:cNvPr id="4805" name="Rounded Rectangle 4804">
              <a:extLst>
                <a:ext uri="{FF2B5EF4-FFF2-40B4-BE49-F238E27FC236}">
                  <a16:creationId xmlns:a16="http://schemas.microsoft.com/office/drawing/2014/main" id="{6A48F935-E628-F761-D0CD-DA7CFA348BC0}"/>
                </a:ext>
              </a:extLst>
            </p:cNvPr>
            <p:cNvSpPr/>
            <p:nvPr/>
          </p:nvSpPr>
          <p:spPr>
            <a:xfrm>
              <a:off x="3538476" y="1822479"/>
              <a:ext cx="1033524" cy="35233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Project Manager</a:t>
              </a:r>
            </a:p>
          </p:txBody>
        </p:sp>
        <p:sp>
          <p:nvSpPr>
            <p:cNvPr id="4806" name="Rounded Rectangle 4805">
              <a:extLst>
                <a:ext uri="{FF2B5EF4-FFF2-40B4-BE49-F238E27FC236}">
                  <a16:creationId xmlns:a16="http://schemas.microsoft.com/office/drawing/2014/main" id="{4F8896E3-0CA3-CBD6-0D99-710F7ED3A690}"/>
                </a:ext>
              </a:extLst>
            </p:cNvPr>
            <p:cNvSpPr/>
            <p:nvPr/>
          </p:nvSpPr>
          <p:spPr>
            <a:xfrm>
              <a:off x="3538477" y="1184915"/>
              <a:ext cx="1033524" cy="35233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Steering committee</a:t>
              </a:r>
            </a:p>
          </p:txBody>
        </p:sp>
        <p:sp>
          <p:nvSpPr>
            <p:cNvPr id="4807" name="Rounded Rectangle 4806">
              <a:extLst>
                <a:ext uri="{FF2B5EF4-FFF2-40B4-BE49-F238E27FC236}">
                  <a16:creationId xmlns:a16="http://schemas.microsoft.com/office/drawing/2014/main" id="{7508F1C4-D914-7316-EDC3-77AFA16A8D5E}"/>
                </a:ext>
              </a:extLst>
            </p:cNvPr>
            <p:cNvSpPr/>
            <p:nvPr/>
          </p:nvSpPr>
          <p:spPr>
            <a:xfrm>
              <a:off x="5291777" y="757076"/>
              <a:ext cx="1033524" cy="35233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Executive sponsors</a:t>
              </a:r>
            </a:p>
          </p:txBody>
        </p:sp>
        <p:sp>
          <p:nvSpPr>
            <p:cNvPr id="4808" name="Rounded Rectangle 4807">
              <a:extLst>
                <a:ext uri="{FF2B5EF4-FFF2-40B4-BE49-F238E27FC236}">
                  <a16:creationId xmlns:a16="http://schemas.microsoft.com/office/drawing/2014/main" id="{00BA732B-F398-FF23-8D66-EFD95CFB588D}"/>
                </a:ext>
              </a:extLst>
            </p:cNvPr>
            <p:cNvSpPr/>
            <p:nvPr/>
          </p:nvSpPr>
          <p:spPr>
            <a:xfrm>
              <a:off x="946278" y="1814090"/>
              <a:ext cx="1033524" cy="3523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Project Manager</a:t>
              </a:r>
            </a:p>
          </p:txBody>
        </p:sp>
        <p:sp>
          <p:nvSpPr>
            <p:cNvPr id="4809" name="Rounded Rectangle 4808">
              <a:extLst>
                <a:ext uri="{FF2B5EF4-FFF2-40B4-BE49-F238E27FC236}">
                  <a16:creationId xmlns:a16="http://schemas.microsoft.com/office/drawing/2014/main" id="{430C7AB0-9E52-9317-F943-5FAA5F10BCDA}"/>
                </a:ext>
              </a:extLst>
            </p:cNvPr>
            <p:cNvSpPr/>
            <p:nvPr/>
          </p:nvSpPr>
          <p:spPr>
            <a:xfrm>
              <a:off x="3538476" y="2622412"/>
              <a:ext cx="1033524" cy="35233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Project Team</a:t>
              </a:r>
            </a:p>
          </p:txBody>
        </p:sp>
        <p:sp>
          <p:nvSpPr>
            <p:cNvPr id="4810" name="Rounded Rectangle 4809">
              <a:extLst>
                <a:ext uri="{FF2B5EF4-FFF2-40B4-BE49-F238E27FC236}">
                  <a16:creationId xmlns:a16="http://schemas.microsoft.com/office/drawing/2014/main" id="{7E981641-8B76-CB62-589C-F2FDE6211541}"/>
                </a:ext>
              </a:extLst>
            </p:cNvPr>
            <p:cNvSpPr/>
            <p:nvPr/>
          </p:nvSpPr>
          <p:spPr>
            <a:xfrm>
              <a:off x="3538476" y="3428805"/>
              <a:ext cx="1033524" cy="35233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End- users</a:t>
              </a:r>
            </a:p>
          </p:txBody>
        </p:sp>
        <p:sp>
          <p:nvSpPr>
            <p:cNvPr id="4811" name="TextBox 4810">
              <a:extLst>
                <a:ext uri="{FF2B5EF4-FFF2-40B4-BE49-F238E27FC236}">
                  <a16:creationId xmlns:a16="http://schemas.microsoft.com/office/drawing/2014/main" id="{6EB4B362-18E8-8011-7C84-177CB036F78B}"/>
                </a:ext>
              </a:extLst>
            </p:cNvPr>
            <p:cNvSpPr txBox="1"/>
            <p:nvPr/>
          </p:nvSpPr>
          <p:spPr>
            <a:xfrm>
              <a:off x="1353985" y="4121062"/>
              <a:ext cx="1325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+mj-lt"/>
                </a:rPr>
                <a:t>LMNAs Team</a:t>
              </a:r>
            </a:p>
          </p:txBody>
        </p:sp>
        <p:sp>
          <p:nvSpPr>
            <p:cNvPr id="4812" name="TextBox 4811">
              <a:extLst>
                <a:ext uri="{FF2B5EF4-FFF2-40B4-BE49-F238E27FC236}">
                  <a16:creationId xmlns:a16="http://schemas.microsoft.com/office/drawing/2014/main" id="{0978412D-AFE8-B253-CD86-FCBE7558F41F}"/>
                </a:ext>
              </a:extLst>
            </p:cNvPr>
            <p:cNvSpPr txBox="1"/>
            <p:nvPr/>
          </p:nvSpPr>
          <p:spPr>
            <a:xfrm>
              <a:off x="3392508" y="4121061"/>
              <a:ext cx="1325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+mj-lt"/>
                </a:rPr>
                <a:t>CZPA Team</a:t>
              </a:r>
            </a:p>
          </p:txBody>
        </p:sp>
        <p:sp>
          <p:nvSpPr>
            <p:cNvPr id="4813" name="Rounded Rectangle 4812">
              <a:extLst>
                <a:ext uri="{FF2B5EF4-FFF2-40B4-BE49-F238E27FC236}">
                  <a16:creationId xmlns:a16="http://schemas.microsoft.com/office/drawing/2014/main" id="{9A4EE663-A326-3714-76A6-35FA37374D93}"/>
                </a:ext>
              </a:extLst>
            </p:cNvPr>
            <p:cNvSpPr/>
            <p:nvPr/>
          </p:nvSpPr>
          <p:spPr>
            <a:xfrm>
              <a:off x="1794319" y="2338914"/>
              <a:ext cx="1136876" cy="3523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Functional Consultants</a:t>
              </a:r>
            </a:p>
          </p:txBody>
        </p:sp>
        <p:sp>
          <p:nvSpPr>
            <p:cNvPr id="4814" name="Rounded Rectangle 4813">
              <a:extLst>
                <a:ext uri="{FF2B5EF4-FFF2-40B4-BE49-F238E27FC236}">
                  <a16:creationId xmlns:a16="http://schemas.microsoft.com/office/drawing/2014/main" id="{C6990AF0-24B7-D97B-B3BA-B6BA0F0C0F99}"/>
                </a:ext>
              </a:extLst>
            </p:cNvPr>
            <p:cNvSpPr/>
            <p:nvPr/>
          </p:nvSpPr>
          <p:spPr>
            <a:xfrm>
              <a:off x="1818789" y="2873198"/>
              <a:ext cx="1136876" cy="3523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Technical Consultants</a:t>
              </a:r>
            </a:p>
          </p:txBody>
        </p:sp>
        <p:sp>
          <p:nvSpPr>
            <p:cNvPr id="4815" name="Rounded Rectangle 4814">
              <a:extLst>
                <a:ext uri="{FF2B5EF4-FFF2-40B4-BE49-F238E27FC236}">
                  <a16:creationId xmlns:a16="http://schemas.microsoft.com/office/drawing/2014/main" id="{2B56DBD5-E4D0-0EA9-CA11-ED0F1B19D538}"/>
                </a:ext>
              </a:extLst>
            </p:cNvPr>
            <p:cNvSpPr/>
            <p:nvPr/>
          </p:nvSpPr>
          <p:spPr>
            <a:xfrm>
              <a:off x="1819487" y="3423213"/>
              <a:ext cx="1136876" cy="3523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Tech Administrator</a:t>
              </a:r>
            </a:p>
          </p:txBody>
        </p:sp>
        <p:sp>
          <p:nvSpPr>
            <p:cNvPr id="4816" name="Rectangle 4815">
              <a:extLst>
                <a:ext uri="{FF2B5EF4-FFF2-40B4-BE49-F238E27FC236}">
                  <a16:creationId xmlns:a16="http://schemas.microsoft.com/office/drawing/2014/main" id="{6AAFFA61-AC52-A455-D9C3-D52526BA4CE2}"/>
                </a:ext>
              </a:extLst>
            </p:cNvPr>
            <p:cNvSpPr/>
            <p:nvPr/>
          </p:nvSpPr>
          <p:spPr>
            <a:xfrm>
              <a:off x="6815218" y="757076"/>
              <a:ext cx="229859" cy="3514988"/>
            </a:xfrm>
            <a:prstGeom prst="rect">
              <a:avLst/>
            </a:prstGeom>
            <a:gradFill>
              <a:gsLst>
                <a:gs pos="0">
                  <a:srgbClr val="F2FF7F"/>
                </a:gs>
                <a:gs pos="0">
                  <a:schemeClr val="accent1">
                    <a:lumMod val="1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Documentation</a:t>
              </a:r>
              <a:r>
                <a:rPr lang="en-US" sz="1200" dirty="0"/>
                <a:t> Team</a:t>
              </a:r>
            </a:p>
          </p:txBody>
        </p:sp>
        <p:sp>
          <p:nvSpPr>
            <p:cNvPr id="4817" name="Rectangle 4816">
              <a:extLst>
                <a:ext uri="{FF2B5EF4-FFF2-40B4-BE49-F238E27FC236}">
                  <a16:creationId xmlns:a16="http://schemas.microsoft.com/office/drawing/2014/main" id="{88833163-3EF3-CFC1-E757-DAA02C5646BA}"/>
                </a:ext>
              </a:extLst>
            </p:cNvPr>
            <p:cNvSpPr/>
            <p:nvPr/>
          </p:nvSpPr>
          <p:spPr>
            <a:xfrm>
              <a:off x="7127009" y="760359"/>
              <a:ext cx="194487" cy="3514988"/>
            </a:xfrm>
            <a:prstGeom prst="rect">
              <a:avLst/>
            </a:prstGeom>
            <a:gradFill>
              <a:gsLst>
                <a:gs pos="0">
                  <a:srgbClr val="F2FF7F"/>
                </a:gs>
                <a:gs pos="0">
                  <a:schemeClr val="accent1">
                    <a:lumMod val="1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/>
                <a:t>Testing Team</a:t>
              </a:r>
            </a:p>
          </p:txBody>
        </p:sp>
        <p:cxnSp>
          <p:nvCxnSpPr>
            <p:cNvPr id="4818" name="Straight Connector 4817">
              <a:extLst>
                <a:ext uri="{FF2B5EF4-FFF2-40B4-BE49-F238E27FC236}">
                  <a16:creationId xmlns:a16="http://schemas.microsoft.com/office/drawing/2014/main" id="{D9FE1C32-A9AA-1935-8712-390B6F228B4D}"/>
                </a:ext>
              </a:extLst>
            </p:cNvPr>
            <p:cNvCxnSpPr>
              <a:stCxn id="4803" idx="2"/>
              <a:endCxn id="4808" idx="0"/>
            </p:cNvCxnSpPr>
            <p:nvPr/>
          </p:nvCxnSpPr>
          <p:spPr>
            <a:xfrm>
              <a:off x="1463040" y="1470141"/>
              <a:ext cx="0" cy="34394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9" name="Straight Connector 4818">
              <a:extLst>
                <a:ext uri="{FF2B5EF4-FFF2-40B4-BE49-F238E27FC236}">
                  <a16:creationId xmlns:a16="http://schemas.microsoft.com/office/drawing/2014/main" id="{C4FBFCE1-EF5F-1F60-4F41-941904375488}"/>
                </a:ext>
              </a:extLst>
            </p:cNvPr>
            <p:cNvCxnSpPr/>
            <p:nvPr/>
          </p:nvCxnSpPr>
          <p:spPr>
            <a:xfrm>
              <a:off x="1463040" y="2174817"/>
              <a:ext cx="0" cy="143451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0" name="Straight Connector 4819">
              <a:extLst>
                <a:ext uri="{FF2B5EF4-FFF2-40B4-BE49-F238E27FC236}">
                  <a16:creationId xmlns:a16="http://schemas.microsoft.com/office/drawing/2014/main" id="{9F09E232-7DF5-36F9-AC80-68440182AEE1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599382"/>
              <a:ext cx="391345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1" name="Straight Connector 4820">
              <a:extLst>
                <a:ext uri="{FF2B5EF4-FFF2-40B4-BE49-F238E27FC236}">
                  <a16:creationId xmlns:a16="http://schemas.microsoft.com/office/drawing/2014/main" id="{23A9A10B-84F4-FC38-4177-D4C510E76398}"/>
                </a:ext>
              </a:extLst>
            </p:cNvPr>
            <p:cNvCxnSpPr/>
            <p:nvPr/>
          </p:nvCxnSpPr>
          <p:spPr>
            <a:xfrm>
              <a:off x="1943476" y="1386251"/>
              <a:ext cx="1631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2" name="Straight Connector 4821">
              <a:extLst>
                <a:ext uri="{FF2B5EF4-FFF2-40B4-BE49-F238E27FC236}">
                  <a16:creationId xmlns:a16="http://schemas.microsoft.com/office/drawing/2014/main" id="{645998AC-1744-C2CE-6088-CA9F7C319D10}"/>
                </a:ext>
              </a:extLst>
            </p:cNvPr>
            <p:cNvCxnSpPr>
              <a:stCxn id="4807" idx="2"/>
              <a:endCxn id="4804" idx="0"/>
            </p:cNvCxnSpPr>
            <p:nvPr/>
          </p:nvCxnSpPr>
          <p:spPr>
            <a:xfrm>
              <a:off x="5808539" y="1109414"/>
              <a:ext cx="8389" cy="35233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3" name="Straight Connector 4822">
              <a:extLst>
                <a:ext uri="{FF2B5EF4-FFF2-40B4-BE49-F238E27FC236}">
                  <a16:creationId xmlns:a16="http://schemas.microsoft.com/office/drawing/2014/main" id="{E5FBE2FA-A1C9-70E3-449C-EC50E0E72CC2}"/>
                </a:ext>
              </a:extLst>
            </p:cNvPr>
            <p:cNvCxnSpPr/>
            <p:nvPr/>
          </p:nvCxnSpPr>
          <p:spPr>
            <a:xfrm>
              <a:off x="1461261" y="2521744"/>
              <a:ext cx="359306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4" name="Straight Connector 4823">
              <a:extLst>
                <a:ext uri="{FF2B5EF4-FFF2-40B4-BE49-F238E27FC236}">
                  <a16:creationId xmlns:a16="http://schemas.microsoft.com/office/drawing/2014/main" id="{0DEE875A-C29D-42ED-DE7C-91A2C9E65A8B}"/>
                </a:ext>
              </a:extLst>
            </p:cNvPr>
            <p:cNvCxnSpPr/>
            <p:nvPr/>
          </p:nvCxnSpPr>
          <p:spPr>
            <a:xfrm>
              <a:off x="1463754" y="3043260"/>
              <a:ext cx="373895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5" name="Straight Connector 4824">
              <a:extLst>
                <a:ext uri="{FF2B5EF4-FFF2-40B4-BE49-F238E27FC236}">
                  <a16:creationId xmlns:a16="http://schemas.microsoft.com/office/drawing/2014/main" id="{7466D378-8536-1BD0-D377-6E3FE0DBE030}"/>
                </a:ext>
              </a:extLst>
            </p:cNvPr>
            <p:cNvCxnSpPr/>
            <p:nvPr/>
          </p:nvCxnSpPr>
          <p:spPr>
            <a:xfrm>
              <a:off x="3242906" y="2486054"/>
              <a:ext cx="0" cy="11168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6" name="Straight Connector 4825">
              <a:extLst>
                <a:ext uri="{FF2B5EF4-FFF2-40B4-BE49-F238E27FC236}">
                  <a16:creationId xmlns:a16="http://schemas.microsoft.com/office/drawing/2014/main" id="{DF656C44-FC48-D80D-0D13-3449E8556C7B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77" y="3600780"/>
              <a:ext cx="317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7" name="Straight Connector 4826">
              <a:extLst>
                <a:ext uri="{FF2B5EF4-FFF2-40B4-BE49-F238E27FC236}">
                  <a16:creationId xmlns:a16="http://schemas.microsoft.com/office/drawing/2014/main" id="{AF4C511D-6636-AE81-E482-74EBE09157E1}"/>
                </a:ext>
              </a:extLst>
            </p:cNvPr>
            <p:cNvCxnSpPr/>
            <p:nvPr/>
          </p:nvCxnSpPr>
          <p:spPr>
            <a:xfrm>
              <a:off x="2928929" y="2489586"/>
              <a:ext cx="3125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8" name="Straight Connector 4827">
              <a:extLst>
                <a:ext uri="{FF2B5EF4-FFF2-40B4-BE49-F238E27FC236}">
                  <a16:creationId xmlns:a16="http://schemas.microsoft.com/office/drawing/2014/main" id="{8E0ACFC0-5260-2C8C-9092-AF4A74D3EB11}"/>
                </a:ext>
              </a:extLst>
            </p:cNvPr>
            <p:cNvCxnSpPr/>
            <p:nvPr/>
          </p:nvCxnSpPr>
          <p:spPr>
            <a:xfrm>
              <a:off x="2930327" y="3044658"/>
              <a:ext cx="3125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9" name="Straight Connector 4828">
              <a:extLst>
                <a:ext uri="{FF2B5EF4-FFF2-40B4-BE49-F238E27FC236}">
                  <a16:creationId xmlns:a16="http://schemas.microsoft.com/office/drawing/2014/main" id="{13FC491B-70AF-6D75-2B2F-36D111EBC3F7}"/>
                </a:ext>
              </a:extLst>
            </p:cNvPr>
            <p:cNvCxnSpPr/>
            <p:nvPr/>
          </p:nvCxnSpPr>
          <p:spPr>
            <a:xfrm>
              <a:off x="3250656" y="2784599"/>
              <a:ext cx="3094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0" name="Straight Connector 4829">
              <a:extLst>
                <a:ext uri="{FF2B5EF4-FFF2-40B4-BE49-F238E27FC236}">
                  <a16:creationId xmlns:a16="http://schemas.microsoft.com/office/drawing/2014/main" id="{CB3EE2D0-FE30-5081-F02C-78B192CD29F1}"/>
                </a:ext>
              </a:extLst>
            </p:cNvPr>
            <p:cNvCxnSpPr/>
            <p:nvPr/>
          </p:nvCxnSpPr>
          <p:spPr>
            <a:xfrm>
              <a:off x="4073417" y="1564438"/>
              <a:ext cx="0" cy="24204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1" name="Straight Connector 4830">
              <a:extLst>
                <a:ext uri="{FF2B5EF4-FFF2-40B4-BE49-F238E27FC236}">
                  <a16:creationId xmlns:a16="http://schemas.microsoft.com/office/drawing/2014/main" id="{F62701D8-159E-5E01-9058-61184AFCE6CB}"/>
                </a:ext>
              </a:extLst>
            </p:cNvPr>
            <p:cNvCxnSpPr/>
            <p:nvPr/>
          </p:nvCxnSpPr>
          <p:spPr>
            <a:xfrm>
              <a:off x="4066426" y="2190736"/>
              <a:ext cx="0" cy="41837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2" name="Straight Connector 4831">
              <a:extLst>
                <a:ext uri="{FF2B5EF4-FFF2-40B4-BE49-F238E27FC236}">
                  <a16:creationId xmlns:a16="http://schemas.microsoft.com/office/drawing/2014/main" id="{914D66BF-0254-18CA-E50F-379682BF4EB0}"/>
                </a:ext>
              </a:extLst>
            </p:cNvPr>
            <p:cNvCxnSpPr/>
            <p:nvPr/>
          </p:nvCxnSpPr>
          <p:spPr>
            <a:xfrm>
              <a:off x="4067824" y="2989089"/>
              <a:ext cx="0" cy="418371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3" name="Straight Connector 4832">
              <a:extLst>
                <a:ext uri="{FF2B5EF4-FFF2-40B4-BE49-F238E27FC236}">
                  <a16:creationId xmlns:a16="http://schemas.microsoft.com/office/drawing/2014/main" id="{C9811277-531F-E7F4-56A6-BA6F40FEB1E1}"/>
                </a:ext>
              </a:extLst>
            </p:cNvPr>
            <p:cNvCxnSpPr/>
            <p:nvPr/>
          </p:nvCxnSpPr>
          <p:spPr>
            <a:xfrm>
              <a:off x="4548804" y="1320537"/>
              <a:ext cx="12555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4" name="Straight Connector 4833">
              <a:extLst>
                <a:ext uri="{FF2B5EF4-FFF2-40B4-BE49-F238E27FC236}">
                  <a16:creationId xmlns:a16="http://schemas.microsoft.com/office/drawing/2014/main" id="{53D5C588-4D1F-A470-D228-941BD91C6235}"/>
                </a:ext>
              </a:extLst>
            </p:cNvPr>
            <p:cNvCxnSpPr/>
            <p:nvPr/>
          </p:nvCxnSpPr>
          <p:spPr>
            <a:xfrm>
              <a:off x="1969334" y="1983268"/>
              <a:ext cx="15991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658AC9-F532-EE58-DD5F-B30292360283}"/>
                </a:ext>
              </a:extLst>
            </p:cNvPr>
            <p:cNvSpPr/>
            <p:nvPr/>
          </p:nvSpPr>
          <p:spPr>
            <a:xfrm>
              <a:off x="7412971" y="748375"/>
              <a:ext cx="194487" cy="3514988"/>
            </a:xfrm>
            <a:prstGeom prst="rect">
              <a:avLst/>
            </a:prstGeom>
            <a:gradFill>
              <a:gsLst>
                <a:gs pos="0">
                  <a:srgbClr val="F2FF7F"/>
                </a:gs>
                <a:gs pos="0">
                  <a:schemeClr val="accent1">
                    <a:lumMod val="1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/>
                <a:t>Data Migration Team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7AA67A1-C6DA-1F7C-5672-1D50B48F16F0}"/>
                </a:ext>
              </a:extLst>
            </p:cNvPr>
            <p:cNvCxnSpPr/>
            <p:nvPr/>
          </p:nvCxnSpPr>
          <p:spPr>
            <a:xfrm>
              <a:off x="4060831" y="1556538"/>
              <a:ext cx="0" cy="242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EE97F0-D61B-1946-E816-1A8674B8A1FB}"/>
                </a:ext>
              </a:extLst>
            </p:cNvPr>
            <p:cNvCxnSpPr/>
            <p:nvPr/>
          </p:nvCxnSpPr>
          <p:spPr>
            <a:xfrm>
              <a:off x="4053840" y="2182836"/>
              <a:ext cx="0" cy="418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C38153-1622-FBA3-E74F-A9F5C68B96FC}"/>
                </a:ext>
              </a:extLst>
            </p:cNvPr>
            <p:cNvCxnSpPr/>
            <p:nvPr/>
          </p:nvCxnSpPr>
          <p:spPr>
            <a:xfrm>
              <a:off x="4055238" y="2981189"/>
              <a:ext cx="0" cy="4183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9809E8-FE5C-0465-C8CC-6412AF5D6784}"/>
                </a:ext>
              </a:extLst>
            </p:cNvPr>
            <p:cNvCxnSpPr/>
            <p:nvPr/>
          </p:nvCxnSpPr>
          <p:spPr>
            <a:xfrm>
              <a:off x="5808539" y="1118612"/>
              <a:ext cx="8389" cy="352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217118-E321-C011-7094-8BD7EED034BC}"/>
                </a:ext>
              </a:extLst>
            </p:cNvPr>
            <p:cNvCxnSpPr/>
            <p:nvPr/>
          </p:nvCxnSpPr>
          <p:spPr>
            <a:xfrm>
              <a:off x="1460547" y="1470141"/>
              <a:ext cx="0" cy="34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57393D-7AB2-D8B8-334F-FC67FBCD9952}"/>
                </a:ext>
              </a:extLst>
            </p:cNvPr>
            <p:cNvCxnSpPr/>
            <p:nvPr/>
          </p:nvCxnSpPr>
          <p:spPr>
            <a:xfrm>
              <a:off x="1460547" y="2174817"/>
              <a:ext cx="0" cy="1434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1A463A-1C36-AE13-028E-F47B2475C98D}"/>
                </a:ext>
              </a:extLst>
            </p:cNvPr>
            <p:cNvCxnSpPr>
              <a:cxnSpLocks/>
            </p:cNvCxnSpPr>
            <p:nvPr/>
          </p:nvCxnSpPr>
          <p:spPr>
            <a:xfrm>
              <a:off x="1460547" y="3599382"/>
              <a:ext cx="391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FEC11F-73E7-6B21-E750-1D13EDB0760E}"/>
                </a:ext>
              </a:extLst>
            </p:cNvPr>
            <p:cNvCxnSpPr/>
            <p:nvPr/>
          </p:nvCxnSpPr>
          <p:spPr>
            <a:xfrm>
              <a:off x="1458768" y="2521744"/>
              <a:ext cx="3593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213888-0139-6030-9158-568F12A88824}"/>
                </a:ext>
              </a:extLst>
            </p:cNvPr>
            <p:cNvCxnSpPr/>
            <p:nvPr/>
          </p:nvCxnSpPr>
          <p:spPr>
            <a:xfrm>
              <a:off x="1461261" y="3043260"/>
              <a:ext cx="3738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Google Shape;2058;p32">
            <a:extLst>
              <a:ext uri="{FF2B5EF4-FFF2-40B4-BE49-F238E27FC236}">
                <a16:creationId xmlns:a16="http://schemas.microsoft.com/office/drawing/2014/main" id="{6749A08E-08A4-2A57-B2DB-EB49E2E60003}"/>
              </a:ext>
            </a:extLst>
          </p:cNvPr>
          <p:cNvSpPr txBox="1">
            <a:spLocks/>
          </p:cNvSpPr>
          <p:nvPr/>
        </p:nvSpPr>
        <p:spPr>
          <a:xfrm>
            <a:off x="1496770" y="417874"/>
            <a:ext cx="5939566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solidFill>
                  <a:schemeClr val="accent1"/>
                </a:solidFill>
                <a:latin typeface="+mj-lt"/>
              </a:rPr>
              <a:t>Governance </a:t>
            </a:r>
            <a:r>
              <a:rPr lang="en" sz="2000" b="1" dirty="0">
                <a:solidFill>
                  <a:schemeClr val="accent3"/>
                </a:solidFill>
                <a:latin typeface="+mj-lt"/>
              </a:rPr>
              <a:t>Framework</a:t>
            </a:r>
            <a:endParaRPr lang="en-IN" sz="20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665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66B31D-55F8-19C8-F668-39E433E61D48}"/>
              </a:ext>
            </a:extLst>
          </p:cNvPr>
          <p:cNvGrpSpPr/>
          <p:nvPr/>
        </p:nvGrpSpPr>
        <p:grpSpPr>
          <a:xfrm>
            <a:off x="594555" y="1255798"/>
            <a:ext cx="7397563" cy="2619276"/>
            <a:chOff x="594555" y="1255798"/>
            <a:chExt cx="7397563" cy="26192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E7D3AD-BD58-F1D2-848A-5CF4CE1A4246}"/>
                </a:ext>
              </a:extLst>
            </p:cNvPr>
            <p:cNvGrpSpPr/>
            <p:nvPr/>
          </p:nvGrpSpPr>
          <p:grpSpPr>
            <a:xfrm>
              <a:off x="594555" y="1255798"/>
              <a:ext cx="7121677" cy="254376"/>
              <a:chOff x="2762944" y="1840992"/>
              <a:chExt cx="3939632" cy="365760"/>
            </a:xfrm>
            <a:solidFill>
              <a:schemeClr val="accent1"/>
            </a:solidFill>
          </p:grpSpPr>
          <p:sp>
            <p:nvSpPr>
              <p:cNvPr id="33" name="Arrow: Pentagon 27">
                <a:extLst>
                  <a:ext uri="{FF2B5EF4-FFF2-40B4-BE49-F238E27FC236}">
                    <a16:creationId xmlns:a16="http://schemas.microsoft.com/office/drawing/2014/main" id="{DAD50F10-CF5F-7072-B574-4E70DBCC15E4}"/>
                  </a:ext>
                </a:extLst>
              </p:cNvPr>
              <p:cNvSpPr/>
              <p:nvPr/>
            </p:nvSpPr>
            <p:spPr>
              <a:xfrm>
                <a:off x="2762944" y="1840992"/>
                <a:ext cx="520584" cy="365760"/>
              </a:xfrm>
              <a:prstGeom prst="homePlate">
                <a:avLst/>
              </a:prstGeom>
              <a:grpFill/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570">
                  <a:defRPr/>
                </a:pPr>
                <a:r>
                  <a:rPr lang="en-US" sz="700" b="1" dirty="0">
                    <a:solidFill>
                      <a:schemeClr val="bg1"/>
                    </a:solidFill>
                    <a:latin typeface="Arial"/>
                    <a:cs typeface="Arial" panose="020B0604020202090204" pitchFamily="34" charset="0"/>
                  </a:rPr>
                  <a:t>Prepare Phase</a:t>
                </a:r>
              </a:p>
            </p:txBody>
          </p:sp>
          <p:sp>
            <p:nvSpPr>
              <p:cNvPr id="34" name="Arrow: Chevron 28">
                <a:extLst>
                  <a:ext uri="{FF2B5EF4-FFF2-40B4-BE49-F238E27FC236}">
                    <a16:creationId xmlns:a16="http://schemas.microsoft.com/office/drawing/2014/main" id="{8F5037FB-93B0-4B0E-E7B4-8FF1B168C866}"/>
                  </a:ext>
                </a:extLst>
              </p:cNvPr>
              <p:cNvSpPr/>
              <p:nvPr/>
            </p:nvSpPr>
            <p:spPr>
              <a:xfrm>
                <a:off x="3236438" y="1840992"/>
                <a:ext cx="610804" cy="365760"/>
              </a:xfrm>
              <a:prstGeom prst="chevron">
                <a:avLst/>
              </a:prstGeom>
              <a:grpFill/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570">
                  <a:defRPr/>
                </a:pPr>
                <a:r>
                  <a:rPr lang="en-US" sz="700" b="1" dirty="0">
                    <a:solidFill>
                      <a:schemeClr val="bg1"/>
                    </a:solidFill>
                    <a:latin typeface="Arial"/>
                    <a:cs typeface="Arial" panose="020B0604020202090204" pitchFamily="34" charset="0"/>
                  </a:rPr>
                  <a:t>Explore Phase</a:t>
                </a:r>
              </a:p>
            </p:txBody>
          </p:sp>
          <p:sp>
            <p:nvSpPr>
              <p:cNvPr id="35" name="Arrow: Chevron 29">
                <a:extLst>
                  <a:ext uri="{FF2B5EF4-FFF2-40B4-BE49-F238E27FC236}">
                    <a16:creationId xmlns:a16="http://schemas.microsoft.com/office/drawing/2014/main" id="{99C7038E-DFBD-F7A6-6F5D-78907E9EFFF8}"/>
                  </a:ext>
                </a:extLst>
              </p:cNvPr>
              <p:cNvSpPr/>
              <p:nvPr/>
            </p:nvSpPr>
            <p:spPr>
              <a:xfrm>
                <a:off x="3802458" y="1840992"/>
                <a:ext cx="1740260" cy="365760"/>
              </a:xfrm>
              <a:prstGeom prst="chevron">
                <a:avLst/>
              </a:prstGeom>
              <a:grpFill/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570">
                  <a:defRPr/>
                </a:pPr>
                <a:r>
                  <a:rPr lang="en-US" sz="700" b="1" dirty="0">
                    <a:solidFill>
                      <a:schemeClr val="bg1"/>
                    </a:solidFill>
                    <a:latin typeface="Arial"/>
                    <a:cs typeface="Arial" panose="020B0604020202090204" pitchFamily="34" charset="0"/>
                  </a:rPr>
                  <a:t>Realize Phase</a:t>
                </a:r>
              </a:p>
            </p:txBody>
          </p:sp>
          <p:sp>
            <p:nvSpPr>
              <p:cNvPr id="36" name="Arrow: Chevron 30">
                <a:extLst>
                  <a:ext uri="{FF2B5EF4-FFF2-40B4-BE49-F238E27FC236}">
                    <a16:creationId xmlns:a16="http://schemas.microsoft.com/office/drawing/2014/main" id="{AD70C06F-50ED-7330-4731-429478415EF9}"/>
                  </a:ext>
                </a:extLst>
              </p:cNvPr>
              <p:cNvSpPr/>
              <p:nvPr/>
            </p:nvSpPr>
            <p:spPr>
              <a:xfrm>
                <a:off x="5489047" y="1840992"/>
                <a:ext cx="1213529" cy="365760"/>
              </a:xfrm>
              <a:prstGeom prst="chevron">
                <a:avLst/>
              </a:prstGeom>
              <a:grpFill/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570">
                  <a:defRPr/>
                </a:pPr>
                <a:r>
                  <a:rPr lang="en-US" sz="700" b="1" dirty="0">
                    <a:solidFill>
                      <a:schemeClr val="bg1"/>
                    </a:solidFill>
                    <a:latin typeface="Arial"/>
                    <a:cs typeface="Arial" panose="020B0604020202090204" pitchFamily="34" charset="0"/>
                  </a:rPr>
                  <a:t>Deploy Phase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8D899F2-9A56-23F9-D27F-EA60E665A904}"/>
                </a:ext>
              </a:extLst>
            </p:cNvPr>
            <p:cNvSpPr/>
            <p:nvPr/>
          </p:nvSpPr>
          <p:spPr>
            <a:xfrm>
              <a:off x="5736291" y="3325858"/>
              <a:ext cx="2255827" cy="54921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>
                <a:defRPr/>
              </a:pPr>
              <a:r>
                <a:rPr lang="en-IN" sz="800" dirty="0">
                  <a:solidFill>
                    <a:srgbClr val="000000"/>
                  </a:solidFill>
                  <a:cs typeface="Calibri" panose="020F0502020204030204" pitchFamily="34" charset="0"/>
                </a:rPr>
                <a:t>* Dev Env  – Development Environment</a:t>
              </a:r>
            </a:p>
            <a:p>
              <a:pPr defTabSz="609585">
                <a:defRPr/>
              </a:pPr>
              <a:r>
                <a:rPr lang="en-IN" sz="800" dirty="0">
                  <a:solidFill>
                    <a:srgbClr val="000000"/>
                  </a:solidFill>
                  <a:cs typeface="Calibri" panose="020F0502020204030204" pitchFamily="34" charset="0"/>
                </a:rPr>
                <a:t>* QA Env   – Quality Environment</a:t>
              </a:r>
            </a:p>
            <a:p>
              <a:pPr defTabSz="609585">
                <a:defRPr/>
              </a:pPr>
              <a:r>
                <a:rPr lang="en-IN" sz="800" dirty="0">
                  <a:solidFill>
                    <a:srgbClr val="000000"/>
                  </a:solidFill>
                  <a:cs typeface="Calibri" panose="020F0502020204030204" pitchFamily="34" charset="0"/>
                </a:rPr>
                <a:t>* Test Env – Test Environment</a:t>
              </a:r>
            </a:p>
            <a:p>
              <a:pPr defTabSz="609585">
                <a:defRPr/>
              </a:pPr>
              <a:r>
                <a:rPr lang="en-IN" sz="800" dirty="0">
                  <a:solidFill>
                    <a:srgbClr val="000000"/>
                  </a:solidFill>
                  <a:cs typeface="Calibri" panose="020F0502020204030204" pitchFamily="34" charset="0"/>
                </a:rPr>
                <a:t>* Prod Env – Production Environment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A35003-1F71-3463-049C-B381177D19EA}"/>
                </a:ext>
              </a:extLst>
            </p:cNvPr>
            <p:cNvGrpSpPr/>
            <p:nvPr/>
          </p:nvGrpSpPr>
          <p:grpSpPr>
            <a:xfrm>
              <a:off x="1304968" y="1649442"/>
              <a:ext cx="6687150" cy="1277946"/>
              <a:chOff x="909503" y="1926976"/>
              <a:chExt cx="6687150" cy="127794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60092C4-A5B6-C31C-CD1B-F563BD756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71842" y="2161458"/>
                <a:ext cx="701508" cy="102191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79A52A0-9F96-E371-9A8C-918A1BD89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0289" y="2167065"/>
                <a:ext cx="807567" cy="99929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00253F3-8395-E5E2-B88C-7913BD00D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26912" y="2205527"/>
                <a:ext cx="758053" cy="973112"/>
              </a:xfrm>
              <a:prstGeom prst="rect">
                <a:avLst/>
              </a:prstGeom>
            </p:spPr>
          </p:pic>
          <p:sp>
            <p:nvSpPr>
              <p:cNvPr id="19" name="Text Box 44">
                <a:extLst>
                  <a:ext uri="{FF2B5EF4-FFF2-40B4-BE49-F238E27FC236}">
                    <a16:creationId xmlns:a16="http://schemas.microsoft.com/office/drawing/2014/main" id="{88997DB4-BB2C-FFF9-E3A6-8CD0A6D32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9503" y="1933977"/>
                <a:ext cx="1050585" cy="230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7" tIns="45713" rIns="91427" bIns="45713">
                <a:spAutoFit/>
              </a:bodyPr>
              <a:lstStyle/>
              <a:p>
                <a:pPr algn="ctr" defTabSz="914220">
                  <a:defRPr/>
                </a:pPr>
                <a:r>
                  <a:rPr lang="en-US" sz="900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 Env</a:t>
                </a:r>
              </a:p>
            </p:txBody>
          </p:sp>
          <p:sp>
            <p:nvSpPr>
              <p:cNvPr id="20" name="Text Box 44">
                <a:extLst>
                  <a:ext uri="{FF2B5EF4-FFF2-40B4-BE49-F238E27FC236}">
                    <a16:creationId xmlns:a16="http://schemas.microsoft.com/office/drawing/2014/main" id="{8A411D7E-E183-EC25-E113-4C544071A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3559" y="1933977"/>
                <a:ext cx="1050585" cy="230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7" tIns="45713" rIns="91427" bIns="45713">
                <a:spAutoFit/>
              </a:bodyPr>
              <a:lstStyle/>
              <a:p>
                <a:pPr algn="ctr" defTabSz="914220">
                  <a:defRPr/>
                </a:pPr>
                <a:r>
                  <a:rPr lang="en-US" sz="900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QA Env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90E00F1-B50A-D5D3-CD84-41657B902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40637" y="2167064"/>
                <a:ext cx="758053" cy="973112"/>
              </a:xfrm>
              <a:prstGeom prst="rect">
                <a:avLst/>
              </a:prstGeom>
            </p:spPr>
          </p:pic>
          <p:sp>
            <p:nvSpPr>
              <p:cNvPr id="22" name="Text Box 44">
                <a:extLst>
                  <a:ext uri="{FF2B5EF4-FFF2-40B4-BE49-F238E27FC236}">
                    <a16:creationId xmlns:a16="http://schemas.microsoft.com/office/drawing/2014/main" id="{98184E10-BF61-A0C5-B224-E5FDD5AC7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423" y="1926977"/>
                <a:ext cx="1050585" cy="230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7" tIns="45713" rIns="91427" bIns="45713">
                <a:spAutoFit/>
              </a:bodyPr>
              <a:lstStyle/>
              <a:p>
                <a:pPr algn="ctr" defTabSz="914220"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r>
                  <a:rPr lang="en-US" sz="900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Env</a:t>
                </a:r>
              </a:p>
            </p:txBody>
          </p:sp>
          <p:sp>
            <p:nvSpPr>
              <p:cNvPr id="24" name="Text Box 44">
                <a:extLst>
                  <a:ext uri="{FF2B5EF4-FFF2-40B4-BE49-F238E27FC236}">
                    <a16:creationId xmlns:a16="http://schemas.microsoft.com/office/drawing/2014/main" id="{35353D4A-FA7A-C542-5A18-92AFC4959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0272" y="1926976"/>
                <a:ext cx="1050585" cy="230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7" tIns="45713" rIns="91427" bIns="45713">
                <a:spAutoFit/>
              </a:bodyPr>
              <a:lstStyle/>
              <a:p>
                <a:pPr algn="ctr" defTabSz="914220"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</a:t>
                </a:r>
                <a:r>
                  <a:rPr lang="en-US" sz="900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Env</a:t>
                </a:r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7FA899C7-E949-901F-54E9-711A8EE0A77B}"/>
                  </a:ext>
                </a:extLst>
              </p:cNvPr>
              <p:cNvSpPr/>
              <p:nvPr/>
            </p:nvSpPr>
            <p:spPr>
              <a:xfrm>
                <a:off x="1557282" y="2740623"/>
                <a:ext cx="448739" cy="453897"/>
              </a:xfrm>
              <a:prstGeom prst="can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>
                  <a:defRPr/>
                </a:pPr>
                <a:endParaRPr lang="en-IN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C173EED1-83FC-B502-8841-4B13DA6AA81B}"/>
                  </a:ext>
                </a:extLst>
              </p:cNvPr>
              <p:cNvSpPr/>
              <p:nvPr/>
            </p:nvSpPr>
            <p:spPr>
              <a:xfrm>
                <a:off x="3324568" y="2742769"/>
                <a:ext cx="448739" cy="453897"/>
              </a:xfrm>
              <a:prstGeom prst="can">
                <a:avLst/>
              </a:prstGeom>
              <a:solidFill>
                <a:srgbClr val="002060"/>
              </a:solidFill>
              <a:ln w="63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>
                  <a:defRPr/>
                </a:pPr>
                <a:endParaRPr lang="en-IN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D48045F1-9805-A4FC-EA7F-11640AF2C0E7}"/>
                  </a:ext>
                </a:extLst>
              </p:cNvPr>
              <p:cNvSpPr/>
              <p:nvPr/>
            </p:nvSpPr>
            <p:spPr>
              <a:xfrm>
                <a:off x="7147914" y="2751025"/>
                <a:ext cx="448739" cy="453897"/>
              </a:xfrm>
              <a:prstGeom prst="can">
                <a:avLst/>
              </a:prstGeom>
              <a:solidFill>
                <a:schemeClr val="accent3"/>
              </a:soli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>
                  <a:defRPr/>
                </a:pPr>
                <a:endParaRPr lang="en-IN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8" name="Can 27">
                <a:extLst>
                  <a:ext uri="{FF2B5EF4-FFF2-40B4-BE49-F238E27FC236}">
                    <a16:creationId xmlns:a16="http://schemas.microsoft.com/office/drawing/2014/main" id="{4C8D65B5-5505-5D8C-C3AF-236B08C4EF28}"/>
                  </a:ext>
                </a:extLst>
              </p:cNvPr>
              <p:cNvSpPr/>
              <p:nvPr/>
            </p:nvSpPr>
            <p:spPr>
              <a:xfrm>
                <a:off x="5231219" y="2712465"/>
                <a:ext cx="448739" cy="453897"/>
              </a:xfrm>
              <a:prstGeom prst="can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>
                  <a:defRPr/>
                </a:pPr>
                <a:endParaRPr lang="en-IN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9" name="Curved Down Arrow 38">
                <a:extLst>
                  <a:ext uri="{FF2B5EF4-FFF2-40B4-BE49-F238E27FC236}">
                    <a16:creationId xmlns:a16="http://schemas.microsoft.com/office/drawing/2014/main" id="{6D644830-58B2-9AE8-183F-F8191E041C7E}"/>
                  </a:ext>
                </a:extLst>
              </p:cNvPr>
              <p:cNvSpPr/>
              <p:nvPr/>
            </p:nvSpPr>
            <p:spPr>
              <a:xfrm>
                <a:off x="1918143" y="2365695"/>
                <a:ext cx="866824" cy="222833"/>
              </a:xfrm>
              <a:prstGeom prst="curvedDown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urved Down Arrow 39">
                <a:extLst>
                  <a:ext uri="{FF2B5EF4-FFF2-40B4-BE49-F238E27FC236}">
                    <a16:creationId xmlns:a16="http://schemas.microsoft.com/office/drawing/2014/main" id="{D6CFF778-210A-A1B3-1172-ECF149E7F61E}"/>
                  </a:ext>
                </a:extLst>
              </p:cNvPr>
              <p:cNvSpPr/>
              <p:nvPr/>
            </p:nvSpPr>
            <p:spPr>
              <a:xfrm>
                <a:off x="3654800" y="2348917"/>
                <a:ext cx="1048857" cy="222833"/>
              </a:xfrm>
              <a:prstGeom prst="curvedDown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urved Down Arrow 40">
                <a:extLst>
                  <a:ext uri="{FF2B5EF4-FFF2-40B4-BE49-F238E27FC236}">
                    <a16:creationId xmlns:a16="http://schemas.microsoft.com/office/drawing/2014/main" id="{C310654F-278F-2526-DD24-51E858F76F78}"/>
                  </a:ext>
                </a:extLst>
              </p:cNvPr>
              <p:cNvSpPr/>
              <p:nvPr/>
            </p:nvSpPr>
            <p:spPr>
              <a:xfrm>
                <a:off x="5533225" y="2358704"/>
                <a:ext cx="1153743" cy="222833"/>
              </a:xfrm>
              <a:prstGeom prst="curvedDown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Google Shape;2058;p32">
            <a:extLst>
              <a:ext uri="{FF2B5EF4-FFF2-40B4-BE49-F238E27FC236}">
                <a16:creationId xmlns:a16="http://schemas.microsoft.com/office/drawing/2014/main" id="{F590BC42-83ED-BFBB-B56A-3803E831D485}"/>
              </a:ext>
            </a:extLst>
          </p:cNvPr>
          <p:cNvSpPr txBox="1">
            <a:spLocks/>
          </p:cNvSpPr>
          <p:nvPr/>
        </p:nvSpPr>
        <p:spPr>
          <a:xfrm>
            <a:off x="1496770" y="417874"/>
            <a:ext cx="5939566" cy="78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solidFill>
                  <a:schemeClr val="accent1"/>
                </a:solidFill>
                <a:latin typeface="+mj-lt"/>
              </a:rPr>
              <a:t>Proposed </a:t>
            </a:r>
            <a:r>
              <a:rPr lang="en" sz="2000" b="1" dirty="0">
                <a:solidFill>
                  <a:schemeClr val="accent3"/>
                </a:solidFill>
                <a:latin typeface="+mj-lt"/>
              </a:rPr>
              <a:t>System Landscape</a:t>
            </a:r>
            <a:endParaRPr lang="en-IN" sz="2000" b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75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41"/>
          <p:cNvSpPr txBox="1">
            <a:spLocks noGrp="1"/>
          </p:cNvSpPr>
          <p:nvPr>
            <p:ph type="title" idx="4294967295"/>
          </p:nvPr>
        </p:nvSpPr>
        <p:spPr>
          <a:xfrm>
            <a:off x="457200" y="2026182"/>
            <a:ext cx="8229600" cy="77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+mj-lt"/>
              </a:rPr>
              <a:t>Thank</a:t>
            </a:r>
            <a:r>
              <a:rPr lang="en" sz="3200" b="1" dirty="0">
                <a:solidFill>
                  <a:schemeClr val="accent3"/>
                </a:solidFill>
                <a:latin typeface="+mj-lt"/>
              </a:rPr>
              <a:t> You</a:t>
            </a:r>
            <a:endParaRPr sz="32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DBF87-1414-3B43-4D6C-16B4D725A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09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LMNAs Them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5AA0"/>
      </a:accent1>
      <a:accent2>
        <a:srgbClr val="1A3C5D"/>
      </a:accent2>
      <a:accent3>
        <a:srgbClr val="4BADE9"/>
      </a:accent3>
      <a:accent4>
        <a:srgbClr val="2C75CE"/>
      </a:accent4>
      <a:accent5>
        <a:srgbClr val="83AFE5"/>
      </a:accent5>
      <a:accent6>
        <a:srgbClr val="2C75CE"/>
      </a:accent6>
      <a:hlink>
        <a:srgbClr val="6199DD"/>
      </a:hlink>
      <a:folHlink>
        <a:srgbClr val="1A3C5D"/>
      </a:folHlink>
    </a:clrScheme>
    <a:fontScheme name="LMNA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214</Words>
  <Application>Microsoft Office PowerPoint</Application>
  <PresentationFormat>On-screen Show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Outfit</vt:lpstr>
      <vt:lpstr>Arial</vt:lpstr>
      <vt:lpstr>Fira Sans</vt:lpstr>
      <vt:lpstr>Roboto</vt:lpstr>
      <vt:lpstr>Consolas</vt:lpstr>
      <vt:lpstr>Figtree</vt:lpstr>
      <vt:lpstr>Simple Light</vt:lpstr>
      <vt:lpstr>LENS ERP  Columbus Zoo Aquarium (CZPA)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ERP Demo – O2C (Order to Cash)</dc:title>
  <dc:creator>Akash Saravanan</dc:creator>
  <cp:lastModifiedBy>Akash Saravanan</cp:lastModifiedBy>
  <cp:revision>29</cp:revision>
  <dcterms:modified xsi:type="dcterms:W3CDTF">2023-08-29T17:02:26Z</dcterms:modified>
</cp:coreProperties>
</file>