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5"/>
  </p:notesMasterIdLst>
  <p:sldIdLst>
    <p:sldId id="295" r:id="rId2"/>
    <p:sldId id="297" r:id="rId3"/>
    <p:sldId id="294" r:id="rId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6"/>
      <p:bold r:id="rId7"/>
      <p:italic r:id="rId8"/>
      <p:boldItalic r:id="rId9"/>
    </p:embeddedFon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3D23690-78A3-4497-91CB-CB1E4F17F1FE}">
          <p14:sldIdLst>
            <p14:sldId id="295"/>
            <p14:sldId id="297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5AA0"/>
    <a:srgbClr val="E6EFFA"/>
    <a:srgbClr val="16A34A"/>
    <a:srgbClr val="EAB308"/>
    <a:srgbClr val="E11D48"/>
    <a:srgbClr val="FDEDF0"/>
    <a:srgbClr val="F7C5D0"/>
    <a:srgbClr val="4E8D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9"/>
  </p:normalViewPr>
  <p:slideViewPr>
    <p:cSldViewPr snapToGrid="0">
      <p:cViewPr varScale="1">
        <p:scale>
          <a:sx n="119" d="100"/>
          <a:sy n="119" d="100"/>
        </p:scale>
        <p:origin x="418" y="67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" name="Google Shape;4833;g96c5e74a8e_0_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4" name="Google Shape;4834;g96c5e74a8e_0_9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498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435B3291-C3E5-F64D-4D93-7C4128F793F2}"/>
              </a:ext>
            </a:extLst>
          </p:cNvPr>
          <p:cNvSpPr/>
          <p:nvPr userDrawn="1"/>
        </p:nvSpPr>
        <p:spPr>
          <a:xfrm>
            <a:off x="8752115" y="3588435"/>
            <a:ext cx="287383" cy="265694"/>
          </a:xfrm>
          <a:prstGeom prst="triangle">
            <a:avLst/>
          </a:prstGeom>
          <a:solidFill>
            <a:srgbClr val="16A3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AA8E6C-A87B-0062-0D5B-7F1BD6E8A4EB}"/>
              </a:ext>
            </a:extLst>
          </p:cNvPr>
          <p:cNvCxnSpPr>
            <a:cxnSpLocks/>
            <a:endCxn id="2" idx="3"/>
          </p:cNvCxnSpPr>
          <p:nvPr userDrawn="1"/>
        </p:nvCxnSpPr>
        <p:spPr>
          <a:xfrm flipV="1">
            <a:off x="8895807" y="3854129"/>
            <a:ext cx="0" cy="3513323"/>
          </a:xfrm>
          <a:prstGeom prst="line">
            <a:avLst/>
          </a:prstGeom>
          <a:ln>
            <a:solidFill>
              <a:srgbClr val="16A3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8DC78B-359D-6CF2-6DDB-AEF6750EAB76}"/>
              </a:ext>
            </a:extLst>
          </p:cNvPr>
          <p:cNvCxnSpPr>
            <a:cxnSpLocks/>
          </p:cNvCxnSpPr>
          <p:nvPr userDrawn="1"/>
        </p:nvCxnSpPr>
        <p:spPr>
          <a:xfrm>
            <a:off x="-261258" y="4887727"/>
            <a:ext cx="862149" cy="0"/>
          </a:xfrm>
          <a:prstGeom prst="line">
            <a:avLst/>
          </a:prstGeom>
          <a:ln>
            <a:solidFill>
              <a:srgbClr val="E11D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09CD5A4-8B5B-2C2F-5E7A-B66CA9317726}"/>
              </a:ext>
            </a:extLst>
          </p:cNvPr>
          <p:cNvSpPr/>
          <p:nvPr userDrawn="1"/>
        </p:nvSpPr>
        <p:spPr>
          <a:xfrm>
            <a:off x="8588829" y="4145281"/>
            <a:ext cx="235132" cy="243840"/>
          </a:xfrm>
          <a:prstGeom prst="rect">
            <a:avLst/>
          </a:prstGeom>
          <a:solidFill>
            <a:srgbClr val="EAB3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E7A057-DAB5-B65E-D823-EF5EACE29301}"/>
              </a:ext>
            </a:extLst>
          </p:cNvPr>
          <p:cNvSpPr/>
          <p:nvPr userDrawn="1"/>
        </p:nvSpPr>
        <p:spPr>
          <a:xfrm>
            <a:off x="239483" y="4362994"/>
            <a:ext cx="300445" cy="304800"/>
          </a:xfrm>
          <a:prstGeom prst="ellipse">
            <a:avLst/>
          </a:prstGeom>
          <a:solidFill>
            <a:srgbClr val="E11D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0" dirty="0">
              <a:ln>
                <a:solidFill>
                  <a:srgbClr val="E11D48"/>
                </a:solidFill>
              </a:ln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09014A-A159-9154-FDA8-E99FB1DCD44F}"/>
              </a:ext>
            </a:extLst>
          </p:cNvPr>
          <p:cNvCxnSpPr>
            <a:cxnSpLocks/>
            <a:stCxn id="10" idx="4"/>
          </p:cNvCxnSpPr>
          <p:nvPr userDrawn="1"/>
        </p:nvCxnSpPr>
        <p:spPr>
          <a:xfrm flipH="1">
            <a:off x="383175" y="4667794"/>
            <a:ext cx="6531" cy="1201782"/>
          </a:xfrm>
          <a:prstGeom prst="line">
            <a:avLst/>
          </a:prstGeom>
          <a:ln>
            <a:solidFill>
              <a:srgbClr val="E11D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A86349-7897-8BE8-CD38-35580C8B02B3}"/>
              </a:ext>
            </a:extLst>
          </p:cNvPr>
          <p:cNvCxnSpPr>
            <a:cxnSpLocks/>
            <a:endCxn id="9" idx="2"/>
          </p:cNvCxnSpPr>
          <p:nvPr userDrawn="1"/>
        </p:nvCxnSpPr>
        <p:spPr>
          <a:xfrm flipV="1">
            <a:off x="8706395" y="4389121"/>
            <a:ext cx="0" cy="2656114"/>
          </a:xfrm>
          <a:prstGeom prst="line">
            <a:avLst/>
          </a:prstGeom>
          <a:ln>
            <a:solidFill>
              <a:srgbClr val="EAB3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59CCB71B-93FC-20AE-9F87-11DA2F904D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B21A0-C56C-4BCB-A606-BA1B31E56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6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Content Slide 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BDDA7D6-CE80-2DCF-DE40-C87C0D0F9D67}"/>
              </a:ext>
            </a:extLst>
          </p:cNvPr>
          <p:cNvSpPr/>
          <p:nvPr userDrawn="1"/>
        </p:nvSpPr>
        <p:spPr>
          <a:xfrm>
            <a:off x="8586653" y="4435386"/>
            <a:ext cx="287383" cy="265694"/>
          </a:xfrm>
          <a:prstGeom prst="triangle">
            <a:avLst/>
          </a:prstGeom>
          <a:noFill/>
          <a:ln>
            <a:solidFill>
              <a:srgbClr val="16A3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8B7387-7B96-6F7D-B55A-D348E143E5C1}"/>
              </a:ext>
            </a:extLst>
          </p:cNvPr>
          <p:cNvSpPr/>
          <p:nvPr userDrawn="1"/>
        </p:nvSpPr>
        <p:spPr>
          <a:xfrm>
            <a:off x="8469087" y="721179"/>
            <a:ext cx="235132" cy="243840"/>
          </a:xfrm>
          <a:prstGeom prst="rect">
            <a:avLst/>
          </a:prstGeom>
          <a:noFill/>
          <a:ln>
            <a:solidFill>
              <a:srgbClr val="EAB3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195969-C8DE-2D8E-F2D1-CE0857AB61D3}"/>
              </a:ext>
            </a:extLst>
          </p:cNvPr>
          <p:cNvSpPr/>
          <p:nvPr userDrawn="1"/>
        </p:nvSpPr>
        <p:spPr>
          <a:xfrm>
            <a:off x="343989" y="4491406"/>
            <a:ext cx="239486" cy="228640"/>
          </a:xfrm>
          <a:prstGeom prst="ellipse">
            <a:avLst/>
          </a:prstGeom>
          <a:noFill/>
          <a:ln>
            <a:solidFill>
              <a:srgbClr val="E11D4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E11D48"/>
                </a:solidFill>
              </a:ln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F26C77F-F4C1-ED46-82F9-C6A21100668E}"/>
              </a:ext>
            </a:extLst>
          </p:cNvPr>
          <p:cNvSpPr/>
          <p:nvPr userDrawn="1"/>
        </p:nvSpPr>
        <p:spPr>
          <a:xfrm>
            <a:off x="681643" y="4266306"/>
            <a:ext cx="182881" cy="169079"/>
          </a:xfrm>
          <a:prstGeom prst="triangle">
            <a:avLst/>
          </a:prstGeom>
          <a:noFill/>
          <a:ln>
            <a:solidFill>
              <a:srgbClr val="16A3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559476-CB74-C6B2-9AAB-E93F943D636B}"/>
              </a:ext>
            </a:extLst>
          </p:cNvPr>
          <p:cNvSpPr/>
          <p:nvPr userDrawn="1"/>
        </p:nvSpPr>
        <p:spPr>
          <a:xfrm>
            <a:off x="8861767" y="4065673"/>
            <a:ext cx="173399" cy="165546"/>
          </a:xfrm>
          <a:prstGeom prst="ellipse">
            <a:avLst/>
          </a:prstGeom>
          <a:noFill/>
          <a:ln>
            <a:solidFill>
              <a:srgbClr val="E11D4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E11D48"/>
                </a:solidFill>
              </a:ln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1F48D4-495E-7DD1-9BB0-F0A5A6DDD7E2}"/>
              </a:ext>
            </a:extLst>
          </p:cNvPr>
          <p:cNvSpPr/>
          <p:nvPr userDrawn="1"/>
        </p:nvSpPr>
        <p:spPr>
          <a:xfrm>
            <a:off x="8210007" y="1047750"/>
            <a:ext cx="106680" cy="110631"/>
          </a:xfrm>
          <a:prstGeom prst="rect">
            <a:avLst/>
          </a:prstGeom>
          <a:noFill/>
          <a:ln>
            <a:solidFill>
              <a:srgbClr val="EAB3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D770241-CAD2-DA65-6EE4-B46E37F58E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B21A0-C56C-4BCB-A606-BA1B31E56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26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Content Slide 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BDDA7D6-CE80-2DCF-DE40-C87C0D0F9D67}"/>
              </a:ext>
            </a:extLst>
          </p:cNvPr>
          <p:cNvSpPr/>
          <p:nvPr userDrawn="1"/>
        </p:nvSpPr>
        <p:spPr>
          <a:xfrm>
            <a:off x="8743013" y="4368816"/>
            <a:ext cx="287383" cy="265694"/>
          </a:xfrm>
          <a:prstGeom prst="triangle">
            <a:avLst/>
          </a:prstGeom>
          <a:noFill/>
          <a:ln>
            <a:solidFill>
              <a:srgbClr val="16A3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195969-C8DE-2D8E-F2D1-CE0857AB61D3}"/>
              </a:ext>
            </a:extLst>
          </p:cNvPr>
          <p:cNvSpPr/>
          <p:nvPr userDrawn="1"/>
        </p:nvSpPr>
        <p:spPr>
          <a:xfrm>
            <a:off x="361404" y="819110"/>
            <a:ext cx="239486" cy="228640"/>
          </a:xfrm>
          <a:prstGeom prst="ellipse">
            <a:avLst/>
          </a:prstGeom>
          <a:noFill/>
          <a:ln>
            <a:solidFill>
              <a:srgbClr val="E11D4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E11D48"/>
                </a:solidFill>
              </a:ln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68D16AD-F803-BEE9-6116-9F97FDE36ED8}"/>
              </a:ext>
            </a:extLst>
          </p:cNvPr>
          <p:cNvSpPr/>
          <p:nvPr userDrawn="1"/>
        </p:nvSpPr>
        <p:spPr>
          <a:xfrm>
            <a:off x="183175" y="4701080"/>
            <a:ext cx="192425" cy="177903"/>
          </a:xfrm>
          <a:prstGeom prst="triangle">
            <a:avLst/>
          </a:prstGeom>
          <a:noFill/>
          <a:ln>
            <a:solidFill>
              <a:srgbClr val="16A3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F26C77F-F4C1-ED46-82F9-C6A21100668E}"/>
              </a:ext>
            </a:extLst>
          </p:cNvPr>
          <p:cNvSpPr/>
          <p:nvPr userDrawn="1"/>
        </p:nvSpPr>
        <p:spPr>
          <a:xfrm>
            <a:off x="8495213" y="667736"/>
            <a:ext cx="287383" cy="265694"/>
          </a:xfrm>
          <a:prstGeom prst="triangle">
            <a:avLst/>
          </a:prstGeom>
          <a:noFill/>
          <a:ln>
            <a:solidFill>
              <a:srgbClr val="16A3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559476-CB74-C6B2-9AAB-E93F943D636B}"/>
              </a:ext>
            </a:extLst>
          </p:cNvPr>
          <p:cNvSpPr/>
          <p:nvPr userDrawn="1"/>
        </p:nvSpPr>
        <p:spPr>
          <a:xfrm>
            <a:off x="8441911" y="4155128"/>
            <a:ext cx="157411" cy="150282"/>
          </a:xfrm>
          <a:prstGeom prst="ellipse">
            <a:avLst/>
          </a:prstGeom>
          <a:noFill/>
          <a:ln>
            <a:solidFill>
              <a:srgbClr val="E11D4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E11D48"/>
                </a:solidFill>
              </a:ln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1F48D4-495E-7DD1-9BB0-F0A5A6DDD7E2}"/>
              </a:ext>
            </a:extLst>
          </p:cNvPr>
          <p:cNvSpPr/>
          <p:nvPr userDrawn="1"/>
        </p:nvSpPr>
        <p:spPr>
          <a:xfrm>
            <a:off x="8243034" y="972161"/>
            <a:ext cx="147585" cy="153051"/>
          </a:xfrm>
          <a:prstGeom prst="rect">
            <a:avLst/>
          </a:prstGeom>
          <a:noFill/>
          <a:ln>
            <a:solidFill>
              <a:srgbClr val="EAB3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3313D8-051F-D159-B4EF-9DC4F3CB5E3C}"/>
              </a:ext>
            </a:extLst>
          </p:cNvPr>
          <p:cNvSpPr/>
          <p:nvPr userDrawn="1"/>
        </p:nvSpPr>
        <p:spPr>
          <a:xfrm>
            <a:off x="183175" y="1775994"/>
            <a:ext cx="178229" cy="177903"/>
          </a:xfrm>
          <a:prstGeom prst="ellipse">
            <a:avLst/>
          </a:prstGeom>
          <a:noFill/>
          <a:ln>
            <a:solidFill>
              <a:srgbClr val="E11D4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E11D48"/>
                </a:solidFill>
              </a:ln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A19F73-EF21-D9A4-0059-94FCE3F2F318}"/>
              </a:ext>
            </a:extLst>
          </p:cNvPr>
          <p:cNvSpPr/>
          <p:nvPr userDrawn="1"/>
        </p:nvSpPr>
        <p:spPr>
          <a:xfrm>
            <a:off x="532939" y="1345620"/>
            <a:ext cx="208709" cy="199257"/>
          </a:xfrm>
          <a:prstGeom prst="ellipse">
            <a:avLst/>
          </a:prstGeom>
          <a:noFill/>
          <a:ln>
            <a:solidFill>
              <a:srgbClr val="E11D4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E11D48"/>
                </a:solidFill>
              </a:ln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AEB1CE-6CBE-FAAB-23B3-7B96F07818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B21A0-C56C-4BCB-A606-BA1B31E56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09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D01EC3-5BE5-736F-34E3-E216765F93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B21A0-C56C-4BCB-A606-BA1B31E56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3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1_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44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s://lmnas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bg1"/>
            </a:gs>
            <a:gs pos="66000">
              <a:srgbClr val="FDEDF0">
                <a:alpha val="18000"/>
              </a:srgbClr>
            </a:gs>
            <a:gs pos="32000">
              <a:srgbClr val="E6EFFA">
                <a:alpha val="42745"/>
              </a:srgbClr>
            </a:gs>
            <a:gs pos="100000">
              <a:schemeClr val="bg1"/>
            </a:gs>
          </a:gsLst>
          <a:lin ang="27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BA639048-CAEE-CAF3-FA02-FF9FADDB20D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35131" y="156227"/>
            <a:ext cx="1141428" cy="384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DB4258-E5BE-5B35-CE93-D89E141AA19F}"/>
              </a:ext>
            </a:extLst>
          </p:cNvPr>
          <p:cNvSpPr txBox="1"/>
          <p:nvPr userDrawn="1"/>
        </p:nvSpPr>
        <p:spPr>
          <a:xfrm>
            <a:off x="562766" y="386563"/>
            <a:ext cx="34834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b="1" spc="0" dirty="0">
                <a:solidFill>
                  <a:srgbClr val="225AA0"/>
                </a:solidFill>
                <a:latin typeface="+mj-lt"/>
              </a:rPr>
              <a:t>Grow Non-Linear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54947C-792F-35D2-1F29-F6202A7524A4}"/>
              </a:ext>
            </a:extLst>
          </p:cNvPr>
          <p:cNvSpPr txBox="1"/>
          <p:nvPr userDrawn="1"/>
        </p:nvSpPr>
        <p:spPr>
          <a:xfrm>
            <a:off x="4968242" y="4771829"/>
            <a:ext cx="3809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8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© Copyright 2023 LMNAs Cloud Solutions LLP. All rights reserved.</a:t>
            </a:r>
          </a:p>
          <a:p>
            <a:pPr algn="ctr"/>
            <a:endParaRPr lang="en-IN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3B2556-EDDF-D988-4B52-C39DCC03214B}"/>
              </a:ext>
            </a:extLst>
          </p:cNvPr>
          <p:cNvSpPr txBox="1"/>
          <p:nvPr userDrawn="1"/>
        </p:nvSpPr>
        <p:spPr>
          <a:xfrm>
            <a:off x="522513" y="4771829"/>
            <a:ext cx="1045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" u="none" dirty="0">
                <a:ln>
                  <a:noFill/>
                </a:ln>
                <a:solidFill>
                  <a:schemeClr val="accent4"/>
                </a:solidFill>
                <a:latin typeface="+mj-lt"/>
              </a:rPr>
              <a:t>www.lmnas.com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49FD5E2-2023-DB4C-A2A5-64F2BF379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02733" y="4497192"/>
            <a:ext cx="41875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B21A0-C56C-4BCB-A606-BA1B31E568E3}" type="slidenum">
              <a:rPr lang="en-IN" smtClean="0"/>
              <a:t>‹#›</a:t>
            </a:fld>
            <a:endParaRPr lang="en-IN"/>
          </a:p>
        </p:txBody>
      </p:sp>
      <p:sp>
        <p:nvSpPr>
          <p:cNvPr id="2" name="Rectangle 1">
            <a:hlinkClick r:id="rId8"/>
            <a:extLst>
              <a:ext uri="{FF2B5EF4-FFF2-40B4-BE49-F238E27FC236}">
                <a16:creationId xmlns:a16="http://schemas.microsoft.com/office/drawing/2014/main" id="{CB92DA8F-5116-D849-F4C0-AE8028157C43}"/>
              </a:ext>
            </a:extLst>
          </p:cNvPr>
          <p:cNvSpPr/>
          <p:nvPr userDrawn="1"/>
        </p:nvSpPr>
        <p:spPr>
          <a:xfrm>
            <a:off x="643656" y="4842744"/>
            <a:ext cx="789245" cy="89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8" r:id="rId4"/>
    <p:sldLayoutId id="2147483677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F7700B-E2D0-70AA-A9A4-1F5D4E29BE30}"/>
              </a:ext>
            </a:extLst>
          </p:cNvPr>
          <p:cNvSpPr txBox="1"/>
          <p:nvPr/>
        </p:nvSpPr>
        <p:spPr>
          <a:xfrm>
            <a:off x="407114" y="1906343"/>
            <a:ext cx="4776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>
                <a:solidFill>
                  <a:schemeClr val="accent2"/>
                </a:solidFill>
                <a:latin typeface="+mj-lt"/>
              </a:rPr>
              <a:t>PowerBI</a:t>
            </a:r>
            <a:r>
              <a:rPr lang="en-IN" sz="2800" b="1" dirty="0">
                <a:solidFill>
                  <a:schemeClr val="accent2"/>
                </a:solidFill>
                <a:latin typeface="+mj-lt"/>
              </a:rPr>
              <a:t> PMO Dashboard</a:t>
            </a:r>
          </a:p>
          <a:p>
            <a:endParaRPr lang="en-IN" sz="1600" b="1" dirty="0">
              <a:solidFill>
                <a:schemeClr val="accent1"/>
              </a:solidFill>
              <a:latin typeface="+mj-lt"/>
            </a:endParaRPr>
          </a:p>
          <a:p>
            <a:r>
              <a:rPr lang="en-IN" sz="2000" b="1" dirty="0">
                <a:solidFill>
                  <a:schemeClr val="accent3"/>
                </a:solidFill>
                <a:latin typeface="+mj-lt"/>
              </a:rPr>
              <a:t>- </a:t>
            </a:r>
            <a:r>
              <a:rPr lang="en-IN" sz="2000" dirty="0">
                <a:solidFill>
                  <a:schemeClr val="accent3"/>
                </a:solidFill>
                <a:latin typeface="+mj-lt"/>
              </a:rPr>
              <a:t>Process Flow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4C7D6DD-818A-956D-8DF2-397C751A7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6192" y="779016"/>
            <a:ext cx="4997808" cy="33318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99020E-1D57-5ADE-D9C8-49AAE56F934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241942" y="4452312"/>
            <a:ext cx="419100" cy="274637"/>
          </a:xfrm>
        </p:spPr>
        <p:txBody>
          <a:bodyPr/>
          <a:lstStyle/>
          <a:p>
            <a:fld id="{655B21A0-C56C-4BCB-A606-BA1B31E568E3}" type="slidenum">
              <a:rPr lang="en-IN" smtClean="0"/>
              <a:t>2</a:t>
            </a:fld>
            <a:endParaRPr lang="en-IN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B348F38-9F62-617D-AFB9-EEDA96F66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67" y="1658476"/>
            <a:ext cx="7695856" cy="18265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85C34A-A990-7D8A-BAED-1FC25D8616F3}"/>
              </a:ext>
            </a:extLst>
          </p:cNvPr>
          <p:cNvSpPr txBox="1"/>
          <p:nvPr/>
        </p:nvSpPr>
        <p:spPr>
          <a:xfrm>
            <a:off x="3077470" y="405059"/>
            <a:ext cx="3117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2"/>
                </a:solidFill>
                <a:latin typeface="+mj-lt"/>
              </a:rPr>
              <a:t>Process Flow </a:t>
            </a:r>
            <a:r>
              <a:rPr lang="en-IN" sz="2000" b="1" dirty="0">
                <a:solidFill>
                  <a:schemeClr val="accent3"/>
                </a:solidFill>
                <a:latin typeface="+mj-lt"/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297969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7" name="Google Shape;4837;p41"/>
          <p:cNvSpPr txBox="1">
            <a:spLocks noGrp="1"/>
          </p:cNvSpPr>
          <p:nvPr>
            <p:ph type="title" idx="4294967295"/>
          </p:nvPr>
        </p:nvSpPr>
        <p:spPr>
          <a:xfrm>
            <a:off x="457200" y="2026182"/>
            <a:ext cx="8229600" cy="77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accent2"/>
                </a:solidFill>
                <a:latin typeface="+mj-lt"/>
              </a:rPr>
              <a:t>Thank</a:t>
            </a:r>
            <a:r>
              <a:rPr lang="en" sz="3200" b="1" dirty="0">
                <a:solidFill>
                  <a:schemeClr val="accent3"/>
                </a:solidFill>
                <a:latin typeface="+mj-lt"/>
              </a:rPr>
              <a:t> You</a:t>
            </a:r>
            <a:endParaRPr sz="32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EDBF87-1414-3B43-4D6C-16B4D725A2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B21A0-C56C-4BCB-A606-BA1B31E568E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4609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LMNAs Them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25AA0"/>
      </a:accent1>
      <a:accent2>
        <a:srgbClr val="1A3C5D"/>
      </a:accent2>
      <a:accent3>
        <a:srgbClr val="4BADE9"/>
      </a:accent3>
      <a:accent4>
        <a:srgbClr val="2C75CE"/>
      </a:accent4>
      <a:accent5>
        <a:srgbClr val="83AFE5"/>
      </a:accent5>
      <a:accent6>
        <a:srgbClr val="2C75CE"/>
      </a:accent6>
      <a:hlink>
        <a:srgbClr val="6199DD"/>
      </a:hlink>
      <a:folHlink>
        <a:srgbClr val="1A3C5D"/>
      </a:folHlink>
    </a:clrScheme>
    <a:fontScheme name="LMNAs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5865</TotalTime>
  <Words>13</Words>
  <Application>Microsoft Office PowerPoint</Application>
  <PresentationFormat>On-screen Show (16:9)</PresentationFormat>
  <Paragraphs>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Roboto</vt:lpstr>
      <vt:lpstr>Arial</vt:lpstr>
      <vt:lpstr>Consolas</vt:lpstr>
      <vt:lpstr>Simple Light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LENS ERP Demo – O2C (Order to Cash)</dc:title>
  <dc:creator>Akash Saravanan</dc:creator>
  <cp:lastModifiedBy>Akash Saravanan</cp:lastModifiedBy>
  <cp:revision>33</cp:revision>
  <dcterms:modified xsi:type="dcterms:W3CDTF">2024-02-02T05:30:13Z</dcterms:modified>
</cp:coreProperties>
</file>