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8"/>
  </p:notesMasterIdLst>
  <p:sldIdLst>
    <p:sldId id="302" r:id="rId5"/>
    <p:sldId id="295" r:id="rId6"/>
    <p:sldId id="297" r:id="rId7"/>
    <p:sldId id="296" r:id="rId8"/>
    <p:sldId id="298" r:id="rId9"/>
    <p:sldId id="270" r:id="rId10"/>
    <p:sldId id="256" r:id="rId11"/>
    <p:sldId id="257" r:id="rId12"/>
    <p:sldId id="258" r:id="rId13"/>
    <p:sldId id="259" r:id="rId14"/>
    <p:sldId id="300" r:id="rId15"/>
    <p:sldId id="301" r:id="rId16"/>
    <p:sldId id="294" r:id="rId17"/>
  </p:sldIdLst>
  <p:sldSz cx="9144000" cy="5143500" type="screen16x9"/>
  <p:notesSz cx="6858000" cy="9144000"/>
  <p:embeddedFontLst>
    <p:embeddedFont>
      <p:font typeface="Aptos" panose="020B0004020202020204" pitchFamily="34" charset="0"/>
      <p:regular r:id="rId19"/>
      <p:bold r:id="rId20"/>
      <p:italic r:id="rId21"/>
      <p:boldItalic r:id="rId22"/>
    </p:embeddedFont>
    <p:embeddedFont>
      <p:font typeface="Arabic Typesetting" panose="03020402040406030203" pitchFamily="66" charset="-78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chocib Script Latin Pro" panose="02000503000000020003" pitchFamily="2" charset="0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Figtree" panose="020B0604020202020204" charset="0"/>
      <p:regular r:id="rId33"/>
      <p:bold r:id="rId34"/>
      <p:italic r:id="rId35"/>
      <p:boldItalic r:id="rId36"/>
    </p:embeddedFont>
    <p:embeddedFont>
      <p:font typeface="Fira Sans" panose="020B0503050000020004" pitchFamily="34" charset="0"/>
      <p:regular r:id="rId37"/>
      <p:bold r:id="rId38"/>
      <p:italic r:id="rId39"/>
      <p:boldItalic r:id="rId40"/>
    </p:embeddedFont>
    <p:embeddedFont>
      <p:font typeface="Outfit" panose="020B0604020202020204" charset="0"/>
      <p:regular r:id="rId41"/>
      <p:bold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3D23690-78A3-4497-91CB-CB1E4F17F1FE}">
          <p14:sldIdLst>
            <p14:sldId id="302"/>
            <p14:sldId id="295"/>
            <p14:sldId id="297"/>
            <p14:sldId id="296"/>
            <p14:sldId id="298"/>
            <p14:sldId id="270"/>
            <p14:sldId id="256"/>
            <p14:sldId id="257"/>
            <p14:sldId id="258"/>
            <p14:sldId id="259"/>
            <p14:sldId id="300"/>
            <p14:sldId id="30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D48"/>
    <a:srgbClr val="E6EFFA"/>
    <a:srgbClr val="225AA0"/>
    <a:srgbClr val="16A34A"/>
    <a:srgbClr val="EAB308"/>
    <a:srgbClr val="FDEDF0"/>
    <a:srgbClr val="F7C5D0"/>
    <a:srgbClr val="4E8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4689" autoAdjust="0"/>
  </p:normalViewPr>
  <p:slideViewPr>
    <p:cSldViewPr snapToGrid="0">
      <p:cViewPr>
        <p:scale>
          <a:sx n="112" d="100"/>
          <a:sy n="112" d="100"/>
        </p:scale>
        <p:origin x="763" y="202"/>
      </p:cViewPr>
      <p:guideLst>
        <p:guide pos="2880"/>
        <p:guide orient="horz" pos="162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1.fntdata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2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38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47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22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049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17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9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35B3291-C3E5-F64D-4D93-7C4128F793F2}"/>
              </a:ext>
            </a:extLst>
          </p:cNvPr>
          <p:cNvSpPr/>
          <p:nvPr userDrawn="1"/>
        </p:nvSpPr>
        <p:spPr>
          <a:xfrm>
            <a:off x="8752115" y="3588435"/>
            <a:ext cx="287383" cy="265694"/>
          </a:xfrm>
          <a:prstGeom prst="triangle">
            <a:avLst/>
          </a:prstGeom>
          <a:solidFill>
            <a:srgbClr val="16A3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A8E6C-A87B-0062-0D5B-7F1BD6E8A4EB}"/>
              </a:ext>
            </a:extLst>
          </p:cNvPr>
          <p:cNvCxnSpPr>
            <a:cxnSpLocks/>
            <a:endCxn id="2" idx="3"/>
          </p:cNvCxnSpPr>
          <p:nvPr userDrawn="1"/>
        </p:nvCxnSpPr>
        <p:spPr>
          <a:xfrm flipV="1">
            <a:off x="8895807" y="3854129"/>
            <a:ext cx="0" cy="3513323"/>
          </a:xfrm>
          <a:prstGeom prst="line">
            <a:avLst/>
          </a:prstGeom>
          <a:ln>
            <a:solidFill>
              <a:srgbClr val="16A3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8DC78B-359D-6CF2-6DDB-AEF6750EAB76}"/>
              </a:ext>
            </a:extLst>
          </p:cNvPr>
          <p:cNvCxnSpPr>
            <a:cxnSpLocks/>
          </p:cNvCxnSpPr>
          <p:nvPr userDrawn="1"/>
        </p:nvCxnSpPr>
        <p:spPr>
          <a:xfrm>
            <a:off x="-261258" y="4887727"/>
            <a:ext cx="862149" cy="0"/>
          </a:xfrm>
          <a:prstGeom prst="line">
            <a:avLst/>
          </a:prstGeom>
          <a:ln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09CD5A4-8B5B-2C2F-5E7A-B66CA9317726}"/>
              </a:ext>
            </a:extLst>
          </p:cNvPr>
          <p:cNvSpPr/>
          <p:nvPr userDrawn="1"/>
        </p:nvSpPr>
        <p:spPr>
          <a:xfrm>
            <a:off x="8588829" y="4145281"/>
            <a:ext cx="235132" cy="243840"/>
          </a:xfrm>
          <a:prstGeom prst="rect">
            <a:avLst/>
          </a:prstGeom>
          <a:solidFill>
            <a:srgbClr val="EAB3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E7A057-DAB5-B65E-D823-EF5EACE29301}"/>
              </a:ext>
            </a:extLst>
          </p:cNvPr>
          <p:cNvSpPr/>
          <p:nvPr userDrawn="1"/>
        </p:nvSpPr>
        <p:spPr>
          <a:xfrm>
            <a:off x="239483" y="4362994"/>
            <a:ext cx="300445" cy="304800"/>
          </a:xfrm>
          <a:prstGeom prst="ellipse">
            <a:avLst/>
          </a:prstGeom>
          <a:solidFill>
            <a:srgbClr val="E11D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0" dirty="0">
              <a:ln>
                <a:solidFill>
                  <a:srgbClr val="E11D48"/>
                </a:solidFill>
              </a:ln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09014A-A159-9154-FDA8-E99FB1DCD44F}"/>
              </a:ext>
            </a:extLst>
          </p:cNvPr>
          <p:cNvCxnSpPr>
            <a:cxnSpLocks/>
            <a:stCxn id="10" idx="4"/>
          </p:cNvCxnSpPr>
          <p:nvPr userDrawn="1"/>
        </p:nvCxnSpPr>
        <p:spPr>
          <a:xfrm flipH="1">
            <a:off x="383175" y="4667794"/>
            <a:ext cx="6531" cy="1201782"/>
          </a:xfrm>
          <a:prstGeom prst="line">
            <a:avLst/>
          </a:prstGeom>
          <a:ln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A86349-7897-8BE8-CD38-35580C8B02B3}"/>
              </a:ext>
            </a:extLst>
          </p:cNvPr>
          <p:cNvCxnSpPr>
            <a:cxnSpLocks/>
            <a:endCxn id="9" idx="2"/>
          </p:cNvCxnSpPr>
          <p:nvPr userDrawn="1"/>
        </p:nvCxnSpPr>
        <p:spPr>
          <a:xfrm flipV="1">
            <a:off x="8706395" y="4389121"/>
            <a:ext cx="0" cy="2656114"/>
          </a:xfrm>
          <a:prstGeom prst="line">
            <a:avLst/>
          </a:prstGeom>
          <a:ln>
            <a:solidFill>
              <a:srgbClr val="EAB3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9CCB71B-93FC-20AE-9F87-11DA2F904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586653" y="443538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B7387-7B96-6F7D-B55A-D348E143E5C1}"/>
              </a:ext>
            </a:extLst>
          </p:cNvPr>
          <p:cNvSpPr/>
          <p:nvPr userDrawn="1"/>
        </p:nvSpPr>
        <p:spPr>
          <a:xfrm>
            <a:off x="8469087" y="721179"/>
            <a:ext cx="235132" cy="243840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43989" y="4491406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681643" y="4266306"/>
            <a:ext cx="182881" cy="169079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861767" y="4065673"/>
            <a:ext cx="173399" cy="165546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10007" y="1047750"/>
            <a:ext cx="106680" cy="11063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D770241-CAD2-DA65-6EE4-B46E37F58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6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743013" y="436881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61404" y="819110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8D16AD-F803-BEE9-6116-9F97FDE36ED8}"/>
              </a:ext>
            </a:extLst>
          </p:cNvPr>
          <p:cNvSpPr/>
          <p:nvPr userDrawn="1"/>
        </p:nvSpPr>
        <p:spPr>
          <a:xfrm>
            <a:off x="183175" y="4701080"/>
            <a:ext cx="192425" cy="177903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8495213" y="66773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441911" y="4155128"/>
            <a:ext cx="157411" cy="150282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43034" y="972161"/>
            <a:ext cx="147585" cy="15305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313D8-051F-D159-B4EF-9DC4F3CB5E3C}"/>
              </a:ext>
            </a:extLst>
          </p:cNvPr>
          <p:cNvSpPr/>
          <p:nvPr userDrawn="1"/>
        </p:nvSpPr>
        <p:spPr>
          <a:xfrm>
            <a:off x="183175" y="1775994"/>
            <a:ext cx="178229" cy="177903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19F73-EF21-D9A4-0059-94FCE3F2F318}"/>
              </a:ext>
            </a:extLst>
          </p:cNvPr>
          <p:cNvSpPr/>
          <p:nvPr userDrawn="1"/>
        </p:nvSpPr>
        <p:spPr>
          <a:xfrm>
            <a:off x="532939" y="1345620"/>
            <a:ext cx="208709" cy="199257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AEB1CE-6CBE-FAAB-23B3-7B96F0781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6" y="970222"/>
            <a:ext cx="5152800" cy="2669400"/>
          </a:xfrm>
          <a:prstGeom prst="rect">
            <a:avLst/>
          </a:prstGeom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44297"/>
            <a:ext cx="4179600" cy="4758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5406" y="2453776"/>
            <a:ext cx="295550" cy="295550"/>
          </a:xfrm>
          <a:custGeom>
            <a:avLst/>
            <a:gdLst/>
            <a:ahLst/>
            <a:cxnLst/>
            <a:rect l="l" t="t" r="r" b="b"/>
            <a:pathLst>
              <a:path w="10826" h="10826" extrusionOk="0">
                <a:moveTo>
                  <a:pt x="5413" y="0"/>
                </a:moveTo>
                <a:cubicBezTo>
                  <a:pt x="2428" y="0"/>
                  <a:pt x="1" y="2427"/>
                  <a:pt x="1" y="5413"/>
                </a:cubicBezTo>
                <a:cubicBezTo>
                  <a:pt x="1" y="8398"/>
                  <a:pt x="2428" y="10825"/>
                  <a:pt x="5413" y="10825"/>
                </a:cubicBezTo>
                <a:cubicBezTo>
                  <a:pt x="8398" y="10825"/>
                  <a:pt x="10826" y="8398"/>
                  <a:pt x="10826" y="5413"/>
                </a:cubicBezTo>
                <a:cubicBezTo>
                  <a:pt x="10826" y="2427"/>
                  <a:pt x="8398" y="0"/>
                  <a:pt x="54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8672329" y="2800280"/>
            <a:ext cx="223177" cy="221949"/>
          </a:xfrm>
          <a:custGeom>
            <a:avLst/>
            <a:gdLst/>
            <a:ahLst/>
            <a:cxnLst/>
            <a:rect l="l" t="t" r="r" b="b"/>
            <a:pathLst>
              <a:path w="8175" h="8130" extrusionOk="0">
                <a:moveTo>
                  <a:pt x="3658" y="0"/>
                </a:moveTo>
                <a:cubicBezTo>
                  <a:pt x="3630" y="0"/>
                  <a:pt x="3601" y="4"/>
                  <a:pt x="3572" y="11"/>
                </a:cubicBezTo>
                <a:cubicBezTo>
                  <a:pt x="3321" y="39"/>
                  <a:pt x="3069" y="95"/>
                  <a:pt x="2818" y="178"/>
                </a:cubicBezTo>
                <a:cubicBezTo>
                  <a:pt x="2595" y="234"/>
                  <a:pt x="2484" y="485"/>
                  <a:pt x="2539" y="708"/>
                </a:cubicBezTo>
                <a:cubicBezTo>
                  <a:pt x="2595" y="876"/>
                  <a:pt x="2763" y="987"/>
                  <a:pt x="2958" y="987"/>
                </a:cubicBezTo>
                <a:lnTo>
                  <a:pt x="3069" y="987"/>
                </a:lnTo>
                <a:cubicBezTo>
                  <a:pt x="3265" y="904"/>
                  <a:pt x="3488" y="876"/>
                  <a:pt x="3683" y="848"/>
                </a:cubicBezTo>
                <a:cubicBezTo>
                  <a:pt x="3906" y="820"/>
                  <a:pt x="4074" y="597"/>
                  <a:pt x="4046" y="374"/>
                </a:cubicBezTo>
                <a:cubicBezTo>
                  <a:pt x="4022" y="155"/>
                  <a:pt x="3850" y="0"/>
                  <a:pt x="3658" y="0"/>
                </a:cubicBezTo>
                <a:close/>
                <a:moveTo>
                  <a:pt x="5005" y="82"/>
                </a:moveTo>
                <a:cubicBezTo>
                  <a:pt x="4812" y="82"/>
                  <a:pt x="4623" y="212"/>
                  <a:pt x="4576" y="402"/>
                </a:cubicBezTo>
                <a:cubicBezTo>
                  <a:pt x="4520" y="625"/>
                  <a:pt x="4660" y="848"/>
                  <a:pt x="4883" y="904"/>
                </a:cubicBezTo>
                <a:cubicBezTo>
                  <a:pt x="5078" y="960"/>
                  <a:pt x="5273" y="1043"/>
                  <a:pt x="5469" y="1127"/>
                </a:cubicBezTo>
                <a:cubicBezTo>
                  <a:pt x="5525" y="1155"/>
                  <a:pt x="5580" y="1155"/>
                  <a:pt x="5636" y="1155"/>
                </a:cubicBezTo>
                <a:cubicBezTo>
                  <a:pt x="5804" y="1155"/>
                  <a:pt x="5943" y="1071"/>
                  <a:pt x="6027" y="904"/>
                </a:cubicBezTo>
                <a:cubicBezTo>
                  <a:pt x="6138" y="708"/>
                  <a:pt x="6027" y="457"/>
                  <a:pt x="5831" y="346"/>
                </a:cubicBezTo>
                <a:cubicBezTo>
                  <a:pt x="5580" y="234"/>
                  <a:pt x="5357" y="150"/>
                  <a:pt x="5106" y="95"/>
                </a:cubicBezTo>
                <a:cubicBezTo>
                  <a:pt x="5073" y="86"/>
                  <a:pt x="5039" y="82"/>
                  <a:pt x="5005" y="82"/>
                </a:cubicBezTo>
                <a:close/>
                <a:moveTo>
                  <a:pt x="1739" y="814"/>
                </a:moveTo>
                <a:cubicBezTo>
                  <a:pt x="1645" y="814"/>
                  <a:pt x="1552" y="843"/>
                  <a:pt x="1479" y="904"/>
                </a:cubicBezTo>
                <a:cubicBezTo>
                  <a:pt x="1284" y="1071"/>
                  <a:pt x="1089" y="1266"/>
                  <a:pt x="921" y="1462"/>
                </a:cubicBezTo>
                <a:cubicBezTo>
                  <a:pt x="782" y="1657"/>
                  <a:pt x="810" y="1908"/>
                  <a:pt x="1005" y="2048"/>
                </a:cubicBezTo>
                <a:cubicBezTo>
                  <a:pt x="1061" y="2131"/>
                  <a:pt x="1172" y="2159"/>
                  <a:pt x="1256" y="2159"/>
                </a:cubicBezTo>
                <a:cubicBezTo>
                  <a:pt x="1395" y="2159"/>
                  <a:pt x="1507" y="2103"/>
                  <a:pt x="1591" y="1992"/>
                </a:cubicBezTo>
                <a:cubicBezTo>
                  <a:pt x="1730" y="1852"/>
                  <a:pt x="1870" y="1713"/>
                  <a:pt x="2009" y="1573"/>
                </a:cubicBezTo>
                <a:cubicBezTo>
                  <a:pt x="2205" y="1406"/>
                  <a:pt x="2232" y="1155"/>
                  <a:pt x="2065" y="960"/>
                </a:cubicBezTo>
                <a:cubicBezTo>
                  <a:pt x="1986" y="864"/>
                  <a:pt x="1862" y="814"/>
                  <a:pt x="1739" y="814"/>
                </a:cubicBezTo>
                <a:close/>
                <a:moveTo>
                  <a:pt x="6766" y="1113"/>
                </a:moveTo>
                <a:cubicBezTo>
                  <a:pt x="6661" y="1113"/>
                  <a:pt x="6557" y="1155"/>
                  <a:pt x="6473" y="1239"/>
                </a:cubicBezTo>
                <a:cubicBezTo>
                  <a:pt x="6306" y="1406"/>
                  <a:pt x="6278" y="1657"/>
                  <a:pt x="6445" y="1824"/>
                </a:cubicBezTo>
                <a:cubicBezTo>
                  <a:pt x="6585" y="1992"/>
                  <a:pt x="6724" y="2159"/>
                  <a:pt x="6808" y="2327"/>
                </a:cubicBezTo>
                <a:cubicBezTo>
                  <a:pt x="6892" y="2438"/>
                  <a:pt x="7031" y="2522"/>
                  <a:pt x="7171" y="2522"/>
                </a:cubicBezTo>
                <a:cubicBezTo>
                  <a:pt x="7254" y="2522"/>
                  <a:pt x="7338" y="2494"/>
                  <a:pt x="7422" y="2438"/>
                </a:cubicBezTo>
                <a:cubicBezTo>
                  <a:pt x="7617" y="2327"/>
                  <a:pt x="7673" y="2048"/>
                  <a:pt x="7533" y="1852"/>
                </a:cubicBezTo>
                <a:cubicBezTo>
                  <a:pt x="7394" y="1629"/>
                  <a:pt x="7254" y="1434"/>
                  <a:pt x="7059" y="1239"/>
                </a:cubicBezTo>
                <a:cubicBezTo>
                  <a:pt x="6975" y="1155"/>
                  <a:pt x="6871" y="1113"/>
                  <a:pt x="6766" y="1113"/>
                </a:cubicBezTo>
                <a:close/>
                <a:moveTo>
                  <a:pt x="612" y="2508"/>
                </a:moveTo>
                <a:cubicBezTo>
                  <a:pt x="430" y="2508"/>
                  <a:pt x="265" y="2616"/>
                  <a:pt x="196" y="2801"/>
                </a:cubicBezTo>
                <a:cubicBezTo>
                  <a:pt x="112" y="3052"/>
                  <a:pt x="56" y="3303"/>
                  <a:pt x="28" y="3554"/>
                </a:cubicBezTo>
                <a:cubicBezTo>
                  <a:pt x="1" y="3805"/>
                  <a:pt x="168" y="4001"/>
                  <a:pt x="419" y="4028"/>
                </a:cubicBezTo>
                <a:lnTo>
                  <a:pt x="447" y="4028"/>
                </a:lnTo>
                <a:cubicBezTo>
                  <a:pt x="670" y="4028"/>
                  <a:pt x="865" y="3889"/>
                  <a:pt x="893" y="3666"/>
                </a:cubicBezTo>
                <a:cubicBezTo>
                  <a:pt x="893" y="3470"/>
                  <a:pt x="949" y="3247"/>
                  <a:pt x="1005" y="3080"/>
                </a:cubicBezTo>
                <a:cubicBezTo>
                  <a:pt x="1089" y="2857"/>
                  <a:pt x="949" y="2606"/>
                  <a:pt x="726" y="2522"/>
                </a:cubicBezTo>
                <a:cubicBezTo>
                  <a:pt x="688" y="2512"/>
                  <a:pt x="649" y="2508"/>
                  <a:pt x="612" y="2508"/>
                </a:cubicBezTo>
                <a:close/>
                <a:moveTo>
                  <a:pt x="7674" y="2937"/>
                </a:moveTo>
                <a:cubicBezTo>
                  <a:pt x="7655" y="2937"/>
                  <a:pt x="7636" y="2938"/>
                  <a:pt x="7617" y="2940"/>
                </a:cubicBezTo>
                <a:cubicBezTo>
                  <a:pt x="7366" y="2996"/>
                  <a:pt x="7226" y="3219"/>
                  <a:pt x="7254" y="3443"/>
                </a:cubicBezTo>
                <a:cubicBezTo>
                  <a:pt x="7310" y="3638"/>
                  <a:pt x="7338" y="3861"/>
                  <a:pt x="7338" y="4056"/>
                </a:cubicBezTo>
                <a:cubicBezTo>
                  <a:pt x="7310" y="4112"/>
                  <a:pt x="7310" y="4168"/>
                  <a:pt x="7310" y="4224"/>
                </a:cubicBezTo>
                <a:cubicBezTo>
                  <a:pt x="7310" y="4447"/>
                  <a:pt x="7477" y="4642"/>
                  <a:pt x="7729" y="4670"/>
                </a:cubicBezTo>
                <a:lnTo>
                  <a:pt x="7756" y="4670"/>
                </a:lnTo>
                <a:cubicBezTo>
                  <a:pt x="7980" y="4670"/>
                  <a:pt x="8147" y="4475"/>
                  <a:pt x="8175" y="4252"/>
                </a:cubicBezTo>
                <a:cubicBezTo>
                  <a:pt x="8175" y="4196"/>
                  <a:pt x="8175" y="4112"/>
                  <a:pt x="8175" y="4056"/>
                </a:cubicBezTo>
                <a:cubicBezTo>
                  <a:pt x="8175" y="3805"/>
                  <a:pt x="8147" y="3526"/>
                  <a:pt x="8091" y="3275"/>
                </a:cubicBezTo>
                <a:cubicBezTo>
                  <a:pt x="8066" y="3071"/>
                  <a:pt x="7877" y="2937"/>
                  <a:pt x="7674" y="2937"/>
                </a:cubicBezTo>
                <a:close/>
                <a:moveTo>
                  <a:pt x="546" y="4546"/>
                </a:moveTo>
                <a:cubicBezTo>
                  <a:pt x="514" y="4546"/>
                  <a:pt x="480" y="4550"/>
                  <a:pt x="447" y="4559"/>
                </a:cubicBezTo>
                <a:cubicBezTo>
                  <a:pt x="224" y="4642"/>
                  <a:pt x="84" y="4865"/>
                  <a:pt x="140" y="5089"/>
                </a:cubicBezTo>
                <a:cubicBezTo>
                  <a:pt x="196" y="5340"/>
                  <a:pt x="307" y="5591"/>
                  <a:pt x="419" y="5814"/>
                </a:cubicBezTo>
                <a:cubicBezTo>
                  <a:pt x="475" y="5981"/>
                  <a:pt x="642" y="6065"/>
                  <a:pt x="782" y="6065"/>
                </a:cubicBezTo>
                <a:cubicBezTo>
                  <a:pt x="865" y="6065"/>
                  <a:pt x="921" y="6037"/>
                  <a:pt x="977" y="6009"/>
                </a:cubicBezTo>
                <a:cubicBezTo>
                  <a:pt x="1200" y="5926"/>
                  <a:pt x="1284" y="5647"/>
                  <a:pt x="1172" y="5451"/>
                </a:cubicBezTo>
                <a:cubicBezTo>
                  <a:pt x="1089" y="5256"/>
                  <a:pt x="1005" y="5061"/>
                  <a:pt x="977" y="4865"/>
                </a:cubicBezTo>
                <a:cubicBezTo>
                  <a:pt x="906" y="4676"/>
                  <a:pt x="734" y="4546"/>
                  <a:pt x="546" y="4546"/>
                </a:cubicBezTo>
                <a:close/>
                <a:moveTo>
                  <a:pt x="7432" y="5140"/>
                </a:moveTo>
                <a:cubicBezTo>
                  <a:pt x="7275" y="5140"/>
                  <a:pt x="7114" y="5229"/>
                  <a:pt x="7031" y="5395"/>
                </a:cubicBezTo>
                <a:cubicBezTo>
                  <a:pt x="6947" y="5591"/>
                  <a:pt x="6836" y="5758"/>
                  <a:pt x="6724" y="5926"/>
                </a:cubicBezTo>
                <a:cubicBezTo>
                  <a:pt x="6585" y="6121"/>
                  <a:pt x="6641" y="6372"/>
                  <a:pt x="6836" y="6511"/>
                </a:cubicBezTo>
                <a:cubicBezTo>
                  <a:pt x="6892" y="6567"/>
                  <a:pt x="6975" y="6595"/>
                  <a:pt x="7087" y="6595"/>
                </a:cubicBezTo>
                <a:cubicBezTo>
                  <a:pt x="7198" y="6595"/>
                  <a:pt x="7338" y="6539"/>
                  <a:pt x="7422" y="6428"/>
                </a:cubicBezTo>
                <a:cubicBezTo>
                  <a:pt x="7561" y="6205"/>
                  <a:pt x="7701" y="5981"/>
                  <a:pt x="7812" y="5758"/>
                </a:cubicBezTo>
                <a:cubicBezTo>
                  <a:pt x="7896" y="5535"/>
                  <a:pt x="7812" y="5284"/>
                  <a:pt x="7589" y="5172"/>
                </a:cubicBezTo>
                <a:cubicBezTo>
                  <a:pt x="7539" y="5151"/>
                  <a:pt x="7486" y="5140"/>
                  <a:pt x="7432" y="5140"/>
                </a:cubicBezTo>
                <a:close/>
                <a:moveTo>
                  <a:pt x="1604" y="6305"/>
                </a:moveTo>
                <a:cubicBezTo>
                  <a:pt x="1488" y="6305"/>
                  <a:pt x="1371" y="6354"/>
                  <a:pt x="1284" y="6456"/>
                </a:cubicBezTo>
                <a:cubicBezTo>
                  <a:pt x="1144" y="6623"/>
                  <a:pt x="1144" y="6902"/>
                  <a:pt x="1312" y="7042"/>
                </a:cubicBezTo>
                <a:cubicBezTo>
                  <a:pt x="1507" y="7237"/>
                  <a:pt x="1702" y="7376"/>
                  <a:pt x="1926" y="7516"/>
                </a:cubicBezTo>
                <a:cubicBezTo>
                  <a:pt x="2009" y="7572"/>
                  <a:pt x="2065" y="7572"/>
                  <a:pt x="2149" y="7572"/>
                </a:cubicBezTo>
                <a:cubicBezTo>
                  <a:pt x="2288" y="7572"/>
                  <a:pt x="2428" y="7516"/>
                  <a:pt x="2511" y="7376"/>
                </a:cubicBezTo>
                <a:cubicBezTo>
                  <a:pt x="2651" y="7181"/>
                  <a:pt x="2567" y="6930"/>
                  <a:pt x="2372" y="6790"/>
                </a:cubicBezTo>
                <a:cubicBezTo>
                  <a:pt x="2205" y="6679"/>
                  <a:pt x="2037" y="6567"/>
                  <a:pt x="1898" y="6428"/>
                </a:cubicBezTo>
                <a:cubicBezTo>
                  <a:pt x="1817" y="6347"/>
                  <a:pt x="1711" y="6305"/>
                  <a:pt x="1604" y="6305"/>
                </a:cubicBezTo>
                <a:close/>
                <a:moveTo>
                  <a:pt x="6088" y="6686"/>
                </a:moveTo>
                <a:cubicBezTo>
                  <a:pt x="6010" y="6686"/>
                  <a:pt x="5931" y="6711"/>
                  <a:pt x="5859" y="6763"/>
                </a:cubicBezTo>
                <a:cubicBezTo>
                  <a:pt x="5692" y="6874"/>
                  <a:pt x="5497" y="6958"/>
                  <a:pt x="5301" y="7042"/>
                </a:cubicBezTo>
                <a:cubicBezTo>
                  <a:pt x="5106" y="7125"/>
                  <a:pt x="4994" y="7376"/>
                  <a:pt x="5078" y="7600"/>
                </a:cubicBezTo>
                <a:cubicBezTo>
                  <a:pt x="5134" y="7767"/>
                  <a:pt x="5301" y="7879"/>
                  <a:pt x="5469" y="7879"/>
                </a:cubicBezTo>
                <a:cubicBezTo>
                  <a:pt x="5525" y="7879"/>
                  <a:pt x="5580" y="7851"/>
                  <a:pt x="5636" y="7823"/>
                </a:cubicBezTo>
                <a:cubicBezTo>
                  <a:pt x="5859" y="7739"/>
                  <a:pt x="6110" y="7627"/>
                  <a:pt x="6306" y="7488"/>
                </a:cubicBezTo>
                <a:cubicBezTo>
                  <a:pt x="6501" y="7348"/>
                  <a:pt x="6557" y="7097"/>
                  <a:pt x="6445" y="6902"/>
                </a:cubicBezTo>
                <a:cubicBezTo>
                  <a:pt x="6357" y="6761"/>
                  <a:pt x="6224" y="6686"/>
                  <a:pt x="6088" y="6686"/>
                </a:cubicBezTo>
                <a:close/>
                <a:moveTo>
                  <a:pt x="3428" y="7226"/>
                </a:moveTo>
                <a:cubicBezTo>
                  <a:pt x="3237" y="7226"/>
                  <a:pt x="3062" y="7378"/>
                  <a:pt x="3014" y="7572"/>
                </a:cubicBezTo>
                <a:cubicBezTo>
                  <a:pt x="2986" y="7795"/>
                  <a:pt x="3125" y="8018"/>
                  <a:pt x="3348" y="8074"/>
                </a:cubicBezTo>
                <a:cubicBezTo>
                  <a:pt x="3600" y="8102"/>
                  <a:pt x="3851" y="8130"/>
                  <a:pt x="4130" y="8130"/>
                </a:cubicBezTo>
                <a:cubicBezTo>
                  <a:pt x="4353" y="8130"/>
                  <a:pt x="4520" y="7934"/>
                  <a:pt x="4520" y="7711"/>
                </a:cubicBezTo>
                <a:cubicBezTo>
                  <a:pt x="4520" y="7488"/>
                  <a:pt x="4325" y="7293"/>
                  <a:pt x="4102" y="7293"/>
                </a:cubicBezTo>
                <a:cubicBezTo>
                  <a:pt x="3906" y="7293"/>
                  <a:pt x="3711" y="7265"/>
                  <a:pt x="3516" y="7237"/>
                </a:cubicBezTo>
                <a:cubicBezTo>
                  <a:pt x="3486" y="7229"/>
                  <a:pt x="3457" y="7226"/>
                  <a:pt x="3428" y="72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13;p2"/>
          <p:cNvGrpSpPr/>
          <p:nvPr/>
        </p:nvGrpSpPr>
        <p:grpSpPr>
          <a:xfrm>
            <a:off x="8337194" y="2134994"/>
            <a:ext cx="187415" cy="449030"/>
            <a:chOff x="6425819" y="2473772"/>
            <a:chExt cx="187414" cy="449030"/>
          </a:xfrm>
        </p:grpSpPr>
        <p:sp>
          <p:nvSpPr>
            <p:cNvPr id="14" name="Google Shape;14;p2"/>
            <p:cNvSpPr/>
            <p:nvPr/>
          </p:nvSpPr>
          <p:spPr>
            <a:xfrm>
              <a:off x="6507337" y="2484091"/>
              <a:ext cx="105897" cy="438711"/>
            </a:xfrm>
            <a:custGeom>
              <a:avLst/>
              <a:gdLst/>
              <a:ahLst/>
              <a:cxnLst/>
              <a:rect l="l" t="t" r="r" b="b"/>
              <a:pathLst>
                <a:path w="3879" h="16070" extrusionOk="0">
                  <a:moveTo>
                    <a:pt x="419" y="0"/>
                  </a:moveTo>
                  <a:cubicBezTo>
                    <a:pt x="168" y="0"/>
                    <a:pt x="0" y="195"/>
                    <a:pt x="0" y="419"/>
                  </a:cubicBezTo>
                  <a:lnTo>
                    <a:pt x="0" y="1116"/>
                  </a:lnTo>
                  <a:cubicBezTo>
                    <a:pt x="0" y="1367"/>
                    <a:pt x="168" y="1562"/>
                    <a:pt x="419" y="1562"/>
                  </a:cubicBezTo>
                  <a:cubicBezTo>
                    <a:pt x="530" y="1562"/>
                    <a:pt x="642" y="1507"/>
                    <a:pt x="726" y="1423"/>
                  </a:cubicBezTo>
                  <a:lnTo>
                    <a:pt x="921" y="1730"/>
                  </a:lnTo>
                  <a:cubicBezTo>
                    <a:pt x="977" y="1841"/>
                    <a:pt x="1144" y="1925"/>
                    <a:pt x="1283" y="1925"/>
                  </a:cubicBezTo>
                  <a:cubicBezTo>
                    <a:pt x="1339" y="1925"/>
                    <a:pt x="1423" y="1897"/>
                    <a:pt x="1507" y="1869"/>
                  </a:cubicBezTo>
                  <a:cubicBezTo>
                    <a:pt x="1702" y="1758"/>
                    <a:pt x="1758" y="1479"/>
                    <a:pt x="1646" y="1283"/>
                  </a:cubicBezTo>
                  <a:lnTo>
                    <a:pt x="1283" y="698"/>
                  </a:lnTo>
                  <a:cubicBezTo>
                    <a:pt x="1217" y="565"/>
                    <a:pt x="1081" y="485"/>
                    <a:pt x="944" y="485"/>
                  </a:cubicBezTo>
                  <a:cubicBezTo>
                    <a:pt x="908" y="485"/>
                    <a:pt x="872" y="491"/>
                    <a:pt x="837" y="502"/>
                  </a:cubicBezTo>
                  <a:lnTo>
                    <a:pt x="837" y="419"/>
                  </a:lnTo>
                  <a:cubicBezTo>
                    <a:pt x="837" y="195"/>
                    <a:pt x="642" y="0"/>
                    <a:pt x="419" y="0"/>
                  </a:cubicBezTo>
                  <a:close/>
                  <a:moveTo>
                    <a:pt x="419" y="2093"/>
                  </a:moveTo>
                  <a:cubicBezTo>
                    <a:pt x="168" y="2093"/>
                    <a:pt x="0" y="2260"/>
                    <a:pt x="0" y="2511"/>
                  </a:cubicBezTo>
                  <a:lnTo>
                    <a:pt x="0" y="3209"/>
                  </a:lnTo>
                  <a:cubicBezTo>
                    <a:pt x="0" y="3432"/>
                    <a:pt x="168" y="3627"/>
                    <a:pt x="419" y="3627"/>
                  </a:cubicBezTo>
                  <a:cubicBezTo>
                    <a:pt x="642" y="3627"/>
                    <a:pt x="837" y="3432"/>
                    <a:pt x="837" y="3209"/>
                  </a:cubicBezTo>
                  <a:lnTo>
                    <a:pt x="837" y="2511"/>
                  </a:lnTo>
                  <a:cubicBezTo>
                    <a:pt x="837" y="2260"/>
                    <a:pt x="642" y="2093"/>
                    <a:pt x="419" y="2093"/>
                  </a:cubicBezTo>
                  <a:close/>
                  <a:moveTo>
                    <a:pt x="1972" y="2260"/>
                  </a:moveTo>
                  <a:cubicBezTo>
                    <a:pt x="1897" y="2260"/>
                    <a:pt x="1823" y="2279"/>
                    <a:pt x="1758" y="2316"/>
                  </a:cubicBezTo>
                  <a:cubicBezTo>
                    <a:pt x="1562" y="2455"/>
                    <a:pt x="1507" y="2706"/>
                    <a:pt x="1618" y="2902"/>
                  </a:cubicBezTo>
                  <a:lnTo>
                    <a:pt x="1953" y="3515"/>
                  </a:lnTo>
                  <a:cubicBezTo>
                    <a:pt x="2037" y="3627"/>
                    <a:pt x="2176" y="3711"/>
                    <a:pt x="2344" y="3711"/>
                  </a:cubicBezTo>
                  <a:cubicBezTo>
                    <a:pt x="2399" y="3711"/>
                    <a:pt x="2483" y="3683"/>
                    <a:pt x="2539" y="3655"/>
                  </a:cubicBezTo>
                  <a:cubicBezTo>
                    <a:pt x="2762" y="3543"/>
                    <a:pt x="2818" y="3264"/>
                    <a:pt x="2706" y="3069"/>
                  </a:cubicBezTo>
                  <a:lnTo>
                    <a:pt x="2344" y="2483"/>
                  </a:lnTo>
                  <a:cubicBezTo>
                    <a:pt x="2269" y="2334"/>
                    <a:pt x="2120" y="2260"/>
                    <a:pt x="1972" y="2260"/>
                  </a:cubicBezTo>
                  <a:close/>
                  <a:moveTo>
                    <a:pt x="3032" y="4045"/>
                  </a:moveTo>
                  <a:cubicBezTo>
                    <a:pt x="2957" y="4045"/>
                    <a:pt x="2883" y="4064"/>
                    <a:pt x="2818" y="4101"/>
                  </a:cubicBezTo>
                  <a:cubicBezTo>
                    <a:pt x="2623" y="4241"/>
                    <a:pt x="2539" y="4492"/>
                    <a:pt x="2678" y="4687"/>
                  </a:cubicBezTo>
                  <a:lnTo>
                    <a:pt x="3013" y="5273"/>
                  </a:lnTo>
                  <a:cubicBezTo>
                    <a:pt x="3097" y="5413"/>
                    <a:pt x="3236" y="5496"/>
                    <a:pt x="3404" y="5496"/>
                  </a:cubicBezTo>
                  <a:cubicBezTo>
                    <a:pt x="3460" y="5496"/>
                    <a:pt x="3543" y="5468"/>
                    <a:pt x="3599" y="5440"/>
                  </a:cubicBezTo>
                  <a:cubicBezTo>
                    <a:pt x="3822" y="5329"/>
                    <a:pt x="3878" y="5050"/>
                    <a:pt x="3767" y="4855"/>
                  </a:cubicBezTo>
                  <a:lnTo>
                    <a:pt x="3404" y="4269"/>
                  </a:lnTo>
                  <a:cubicBezTo>
                    <a:pt x="3329" y="4120"/>
                    <a:pt x="3181" y="4045"/>
                    <a:pt x="3032" y="4045"/>
                  </a:cubicBezTo>
                  <a:close/>
                  <a:moveTo>
                    <a:pt x="419" y="4157"/>
                  </a:moveTo>
                  <a:cubicBezTo>
                    <a:pt x="168" y="4157"/>
                    <a:pt x="0" y="4352"/>
                    <a:pt x="0" y="4576"/>
                  </a:cubicBezTo>
                  <a:lnTo>
                    <a:pt x="0" y="5273"/>
                  </a:lnTo>
                  <a:cubicBezTo>
                    <a:pt x="0" y="5496"/>
                    <a:pt x="168" y="5692"/>
                    <a:pt x="419" y="5692"/>
                  </a:cubicBezTo>
                  <a:cubicBezTo>
                    <a:pt x="642" y="5692"/>
                    <a:pt x="837" y="5496"/>
                    <a:pt x="837" y="5273"/>
                  </a:cubicBezTo>
                  <a:lnTo>
                    <a:pt x="837" y="4576"/>
                  </a:lnTo>
                  <a:cubicBezTo>
                    <a:pt x="837" y="4352"/>
                    <a:pt x="642" y="4157"/>
                    <a:pt x="419" y="4157"/>
                  </a:cubicBezTo>
                  <a:close/>
                  <a:moveTo>
                    <a:pt x="419" y="6222"/>
                  </a:moveTo>
                  <a:cubicBezTo>
                    <a:pt x="168" y="6222"/>
                    <a:pt x="0" y="6417"/>
                    <a:pt x="0" y="6640"/>
                  </a:cubicBezTo>
                  <a:lnTo>
                    <a:pt x="0" y="7338"/>
                  </a:lnTo>
                  <a:cubicBezTo>
                    <a:pt x="0" y="7589"/>
                    <a:pt x="168" y="7784"/>
                    <a:pt x="419" y="7784"/>
                  </a:cubicBezTo>
                  <a:cubicBezTo>
                    <a:pt x="642" y="7784"/>
                    <a:pt x="837" y="7589"/>
                    <a:pt x="837" y="7338"/>
                  </a:cubicBezTo>
                  <a:lnTo>
                    <a:pt x="837" y="6640"/>
                  </a:lnTo>
                  <a:cubicBezTo>
                    <a:pt x="837" y="6417"/>
                    <a:pt x="642" y="6222"/>
                    <a:pt x="419" y="6222"/>
                  </a:cubicBezTo>
                  <a:close/>
                  <a:moveTo>
                    <a:pt x="419" y="8314"/>
                  </a:moveTo>
                  <a:cubicBezTo>
                    <a:pt x="168" y="8314"/>
                    <a:pt x="0" y="8481"/>
                    <a:pt x="0" y="8733"/>
                  </a:cubicBezTo>
                  <a:lnTo>
                    <a:pt x="0" y="9430"/>
                  </a:lnTo>
                  <a:cubicBezTo>
                    <a:pt x="0" y="9653"/>
                    <a:pt x="168" y="9848"/>
                    <a:pt x="419" y="9848"/>
                  </a:cubicBezTo>
                  <a:cubicBezTo>
                    <a:pt x="642" y="9848"/>
                    <a:pt x="837" y="9653"/>
                    <a:pt x="837" y="9430"/>
                  </a:cubicBezTo>
                  <a:lnTo>
                    <a:pt x="837" y="8733"/>
                  </a:lnTo>
                  <a:cubicBezTo>
                    <a:pt x="837" y="8481"/>
                    <a:pt x="642" y="8314"/>
                    <a:pt x="419" y="8314"/>
                  </a:cubicBezTo>
                  <a:close/>
                  <a:moveTo>
                    <a:pt x="419" y="10379"/>
                  </a:moveTo>
                  <a:cubicBezTo>
                    <a:pt x="168" y="10379"/>
                    <a:pt x="0" y="10574"/>
                    <a:pt x="0" y="10797"/>
                  </a:cubicBezTo>
                  <a:lnTo>
                    <a:pt x="0" y="11495"/>
                  </a:lnTo>
                  <a:cubicBezTo>
                    <a:pt x="0" y="11718"/>
                    <a:pt x="168" y="11913"/>
                    <a:pt x="419" y="11913"/>
                  </a:cubicBezTo>
                  <a:cubicBezTo>
                    <a:pt x="642" y="11913"/>
                    <a:pt x="837" y="11718"/>
                    <a:pt x="837" y="11495"/>
                  </a:cubicBezTo>
                  <a:lnTo>
                    <a:pt x="837" y="10797"/>
                  </a:lnTo>
                  <a:cubicBezTo>
                    <a:pt x="837" y="10574"/>
                    <a:pt x="642" y="10379"/>
                    <a:pt x="419" y="10379"/>
                  </a:cubicBezTo>
                  <a:close/>
                  <a:moveTo>
                    <a:pt x="419" y="12443"/>
                  </a:moveTo>
                  <a:cubicBezTo>
                    <a:pt x="168" y="12443"/>
                    <a:pt x="0" y="12638"/>
                    <a:pt x="0" y="12862"/>
                  </a:cubicBezTo>
                  <a:lnTo>
                    <a:pt x="0" y="13559"/>
                  </a:lnTo>
                  <a:cubicBezTo>
                    <a:pt x="0" y="13810"/>
                    <a:pt x="168" y="14005"/>
                    <a:pt x="419" y="14005"/>
                  </a:cubicBezTo>
                  <a:cubicBezTo>
                    <a:pt x="642" y="14005"/>
                    <a:pt x="837" y="13810"/>
                    <a:pt x="837" y="13559"/>
                  </a:cubicBezTo>
                  <a:lnTo>
                    <a:pt x="837" y="12862"/>
                  </a:lnTo>
                  <a:cubicBezTo>
                    <a:pt x="837" y="12638"/>
                    <a:pt x="642" y="12443"/>
                    <a:pt x="419" y="12443"/>
                  </a:cubicBezTo>
                  <a:close/>
                  <a:moveTo>
                    <a:pt x="419" y="14536"/>
                  </a:moveTo>
                  <a:cubicBezTo>
                    <a:pt x="168" y="14536"/>
                    <a:pt x="0" y="14703"/>
                    <a:pt x="0" y="14954"/>
                  </a:cubicBezTo>
                  <a:lnTo>
                    <a:pt x="0" y="15651"/>
                  </a:lnTo>
                  <a:cubicBezTo>
                    <a:pt x="0" y="15875"/>
                    <a:pt x="168" y="16070"/>
                    <a:pt x="419" y="16070"/>
                  </a:cubicBezTo>
                  <a:cubicBezTo>
                    <a:pt x="642" y="16070"/>
                    <a:pt x="837" y="15875"/>
                    <a:pt x="837" y="15651"/>
                  </a:cubicBezTo>
                  <a:lnTo>
                    <a:pt x="837" y="14954"/>
                  </a:lnTo>
                  <a:cubicBezTo>
                    <a:pt x="837" y="14703"/>
                    <a:pt x="642" y="14536"/>
                    <a:pt x="419" y="14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25819" y="2473772"/>
              <a:ext cx="105897" cy="129156"/>
            </a:xfrm>
            <a:custGeom>
              <a:avLst/>
              <a:gdLst/>
              <a:ahLst/>
              <a:cxnLst/>
              <a:rect l="l" t="t" r="r" b="b"/>
              <a:pathLst>
                <a:path w="3879" h="4731" extrusionOk="0">
                  <a:moveTo>
                    <a:pt x="3402" y="0"/>
                  </a:moveTo>
                  <a:cubicBezTo>
                    <a:pt x="3275" y="0"/>
                    <a:pt x="3153" y="67"/>
                    <a:pt x="3070" y="183"/>
                  </a:cubicBezTo>
                  <a:lnTo>
                    <a:pt x="2651" y="713"/>
                  </a:lnTo>
                  <a:cubicBezTo>
                    <a:pt x="2512" y="908"/>
                    <a:pt x="2540" y="1187"/>
                    <a:pt x="2735" y="1327"/>
                  </a:cubicBezTo>
                  <a:cubicBezTo>
                    <a:pt x="2791" y="1382"/>
                    <a:pt x="2902" y="1410"/>
                    <a:pt x="2986" y="1410"/>
                  </a:cubicBezTo>
                  <a:cubicBezTo>
                    <a:pt x="3126" y="1410"/>
                    <a:pt x="3237" y="1355"/>
                    <a:pt x="3321" y="1243"/>
                  </a:cubicBezTo>
                  <a:lnTo>
                    <a:pt x="3739" y="685"/>
                  </a:lnTo>
                  <a:cubicBezTo>
                    <a:pt x="3879" y="490"/>
                    <a:pt x="3851" y="239"/>
                    <a:pt x="3656" y="99"/>
                  </a:cubicBezTo>
                  <a:cubicBezTo>
                    <a:pt x="3576" y="31"/>
                    <a:pt x="3488" y="0"/>
                    <a:pt x="3402" y="0"/>
                  </a:cubicBezTo>
                  <a:close/>
                  <a:moveTo>
                    <a:pt x="2151" y="1658"/>
                  </a:moveTo>
                  <a:cubicBezTo>
                    <a:pt x="2025" y="1658"/>
                    <a:pt x="1896" y="1715"/>
                    <a:pt x="1814" y="1829"/>
                  </a:cubicBezTo>
                  <a:lnTo>
                    <a:pt x="1396" y="2387"/>
                  </a:lnTo>
                  <a:cubicBezTo>
                    <a:pt x="1256" y="2582"/>
                    <a:pt x="1284" y="2833"/>
                    <a:pt x="1480" y="2973"/>
                  </a:cubicBezTo>
                  <a:cubicBezTo>
                    <a:pt x="1563" y="3029"/>
                    <a:pt x="1647" y="3056"/>
                    <a:pt x="1731" y="3056"/>
                  </a:cubicBezTo>
                  <a:cubicBezTo>
                    <a:pt x="1870" y="3056"/>
                    <a:pt x="1982" y="3001"/>
                    <a:pt x="2065" y="2889"/>
                  </a:cubicBezTo>
                  <a:lnTo>
                    <a:pt x="2484" y="2331"/>
                  </a:lnTo>
                  <a:cubicBezTo>
                    <a:pt x="2623" y="2164"/>
                    <a:pt x="2596" y="1885"/>
                    <a:pt x="2400" y="1745"/>
                  </a:cubicBezTo>
                  <a:cubicBezTo>
                    <a:pt x="2331" y="1687"/>
                    <a:pt x="2241" y="1658"/>
                    <a:pt x="2151" y="1658"/>
                  </a:cubicBezTo>
                  <a:close/>
                  <a:moveTo>
                    <a:pt x="919" y="3312"/>
                  </a:moveTo>
                  <a:cubicBezTo>
                    <a:pt x="781" y="3312"/>
                    <a:pt x="644" y="3373"/>
                    <a:pt x="559" y="3475"/>
                  </a:cubicBezTo>
                  <a:lnTo>
                    <a:pt x="140" y="4033"/>
                  </a:lnTo>
                  <a:cubicBezTo>
                    <a:pt x="1" y="4228"/>
                    <a:pt x="57" y="4507"/>
                    <a:pt x="224" y="4647"/>
                  </a:cubicBezTo>
                  <a:cubicBezTo>
                    <a:pt x="308" y="4702"/>
                    <a:pt x="392" y="4730"/>
                    <a:pt x="503" y="4730"/>
                  </a:cubicBezTo>
                  <a:cubicBezTo>
                    <a:pt x="615" y="4730"/>
                    <a:pt x="754" y="4675"/>
                    <a:pt x="838" y="4563"/>
                  </a:cubicBezTo>
                  <a:lnTo>
                    <a:pt x="1256" y="4005"/>
                  </a:lnTo>
                  <a:cubicBezTo>
                    <a:pt x="1396" y="3810"/>
                    <a:pt x="1340" y="3531"/>
                    <a:pt x="1173" y="3391"/>
                  </a:cubicBezTo>
                  <a:cubicBezTo>
                    <a:pt x="1097" y="3337"/>
                    <a:pt x="1008" y="3312"/>
                    <a:pt x="919" y="3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220294" y="3510545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44673" y="3411446"/>
            <a:ext cx="263554" cy="262872"/>
          </a:xfrm>
          <a:custGeom>
            <a:avLst/>
            <a:gdLst/>
            <a:ahLst/>
            <a:cxnLst/>
            <a:rect l="l" t="t" r="r" b="b"/>
            <a:pathLst>
              <a:path w="9654" h="9629" extrusionOk="0">
                <a:moveTo>
                  <a:pt x="4150" y="0"/>
                </a:moveTo>
                <a:cubicBezTo>
                  <a:pt x="4134" y="0"/>
                  <a:pt x="4118" y="1"/>
                  <a:pt x="4101" y="4"/>
                </a:cubicBezTo>
                <a:cubicBezTo>
                  <a:pt x="3850" y="59"/>
                  <a:pt x="3599" y="115"/>
                  <a:pt x="3348" y="171"/>
                </a:cubicBezTo>
                <a:cubicBezTo>
                  <a:pt x="3125" y="255"/>
                  <a:pt x="3013" y="478"/>
                  <a:pt x="3069" y="729"/>
                </a:cubicBezTo>
                <a:cubicBezTo>
                  <a:pt x="3125" y="896"/>
                  <a:pt x="3292" y="1008"/>
                  <a:pt x="3487" y="1008"/>
                </a:cubicBezTo>
                <a:cubicBezTo>
                  <a:pt x="3515" y="1008"/>
                  <a:pt x="3571" y="1008"/>
                  <a:pt x="3599" y="980"/>
                </a:cubicBezTo>
                <a:cubicBezTo>
                  <a:pt x="3794" y="924"/>
                  <a:pt x="4018" y="868"/>
                  <a:pt x="4213" y="840"/>
                </a:cubicBezTo>
                <a:cubicBezTo>
                  <a:pt x="4436" y="813"/>
                  <a:pt x="4603" y="589"/>
                  <a:pt x="4576" y="366"/>
                </a:cubicBezTo>
                <a:cubicBezTo>
                  <a:pt x="4550" y="159"/>
                  <a:pt x="4356" y="0"/>
                  <a:pt x="4150" y="0"/>
                </a:cubicBezTo>
                <a:close/>
                <a:moveTo>
                  <a:pt x="5553" y="0"/>
                </a:moveTo>
                <a:cubicBezTo>
                  <a:pt x="5325" y="0"/>
                  <a:pt x="5131" y="159"/>
                  <a:pt x="5106" y="366"/>
                </a:cubicBezTo>
                <a:cubicBezTo>
                  <a:pt x="5078" y="589"/>
                  <a:pt x="5217" y="813"/>
                  <a:pt x="5468" y="868"/>
                </a:cubicBezTo>
                <a:cubicBezTo>
                  <a:pt x="5664" y="896"/>
                  <a:pt x="5859" y="952"/>
                  <a:pt x="6054" y="1008"/>
                </a:cubicBezTo>
                <a:cubicBezTo>
                  <a:pt x="6110" y="1008"/>
                  <a:pt x="6166" y="1036"/>
                  <a:pt x="6194" y="1036"/>
                </a:cubicBezTo>
                <a:cubicBezTo>
                  <a:pt x="6389" y="1036"/>
                  <a:pt x="6556" y="924"/>
                  <a:pt x="6612" y="729"/>
                </a:cubicBezTo>
                <a:cubicBezTo>
                  <a:pt x="6668" y="506"/>
                  <a:pt x="6556" y="283"/>
                  <a:pt x="6333" y="199"/>
                </a:cubicBezTo>
                <a:cubicBezTo>
                  <a:pt x="6082" y="115"/>
                  <a:pt x="5859" y="59"/>
                  <a:pt x="5608" y="4"/>
                </a:cubicBezTo>
                <a:cubicBezTo>
                  <a:pt x="5589" y="1"/>
                  <a:pt x="5571" y="0"/>
                  <a:pt x="5553" y="0"/>
                </a:cubicBezTo>
                <a:close/>
                <a:moveTo>
                  <a:pt x="2270" y="781"/>
                </a:moveTo>
                <a:cubicBezTo>
                  <a:pt x="2181" y="781"/>
                  <a:pt x="2090" y="810"/>
                  <a:pt x="2009" y="868"/>
                </a:cubicBezTo>
                <a:cubicBezTo>
                  <a:pt x="1786" y="1008"/>
                  <a:pt x="1590" y="1175"/>
                  <a:pt x="1423" y="1343"/>
                </a:cubicBezTo>
                <a:cubicBezTo>
                  <a:pt x="1256" y="1510"/>
                  <a:pt x="1256" y="1789"/>
                  <a:pt x="1423" y="1956"/>
                </a:cubicBezTo>
                <a:cubicBezTo>
                  <a:pt x="1507" y="2040"/>
                  <a:pt x="1618" y="2068"/>
                  <a:pt x="1730" y="2068"/>
                </a:cubicBezTo>
                <a:cubicBezTo>
                  <a:pt x="1841" y="2068"/>
                  <a:pt x="1953" y="2040"/>
                  <a:pt x="2037" y="1956"/>
                </a:cubicBezTo>
                <a:cubicBezTo>
                  <a:pt x="2176" y="1817"/>
                  <a:pt x="2344" y="1677"/>
                  <a:pt x="2511" y="1538"/>
                </a:cubicBezTo>
                <a:cubicBezTo>
                  <a:pt x="2678" y="1426"/>
                  <a:pt x="2734" y="1147"/>
                  <a:pt x="2595" y="952"/>
                </a:cubicBezTo>
                <a:cubicBezTo>
                  <a:pt x="2513" y="838"/>
                  <a:pt x="2394" y="781"/>
                  <a:pt x="2270" y="781"/>
                </a:cubicBezTo>
                <a:close/>
                <a:moveTo>
                  <a:pt x="7411" y="809"/>
                </a:moveTo>
                <a:cubicBezTo>
                  <a:pt x="7287" y="809"/>
                  <a:pt x="7168" y="866"/>
                  <a:pt x="7086" y="980"/>
                </a:cubicBezTo>
                <a:cubicBezTo>
                  <a:pt x="6947" y="1175"/>
                  <a:pt x="6975" y="1426"/>
                  <a:pt x="7170" y="1566"/>
                </a:cubicBezTo>
                <a:cubicBezTo>
                  <a:pt x="7338" y="1705"/>
                  <a:pt x="7505" y="1845"/>
                  <a:pt x="7644" y="1984"/>
                </a:cubicBezTo>
                <a:cubicBezTo>
                  <a:pt x="7728" y="2068"/>
                  <a:pt x="7840" y="2096"/>
                  <a:pt x="7951" y="2096"/>
                </a:cubicBezTo>
                <a:cubicBezTo>
                  <a:pt x="8063" y="2096"/>
                  <a:pt x="8175" y="2068"/>
                  <a:pt x="8258" y="1984"/>
                </a:cubicBezTo>
                <a:cubicBezTo>
                  <a:pt x="8426" y="1817"/>
                  <a:pt x="8426" y="1538"/>
                  <a:pt x="8258" y="1371"/>
                </a:cubicBezTo>
                <a:cubicBezTo>
                  <a:pt x="8063" y="1203"/>
                  <a:pt x="7868" y="1036"/>
                  <a:pt x="7672" y="896"/>
                </a:cubicBezTo>
                <a:cubicBezTo>
                  <a:pt x="7591" y="838"/>
                  <a:pt x="7500" y="809"/>
                  <a:pt x="7411" y="809"/>
                </a:cubicBezTo>
                <a:close/>
                <a:moveTo>
                  <a:pt x="913" y="2326"/>
                </a:moveTo>
                <a:cubicBezTo>
                  <a:pt x="755" y="2326"/>
                  <a:pt x="608" y="2414"/>
                  <a:pt x="530" y="2570"/>
                </a:cubicBezTo>
                <a:cubicBezTo>
                  <a:pt x="419" y="2793"/>
                  <a:pt x="307" y="3017"/>
                  <a:pt x="223" y="3268"/>
                </a:cubicBezTo>
                <a:cubicBezTo>
                  <a:pt x="167" y="3491"/>
                  <a:pt x="279" y="3714"/>
                  <a:pt x="502" y="3798"/>
                </a:cubicBezTo>
                <a:cubicBezTo>
                  <a:pt x="558" y="3826"/>
                  <a:pt x="586" y="3826"/>
                  <a:pt x="642" y="3826"/>
                </a:cubicBezTo>
                <a:cubicBezTo>
                  <a:pt x="809" y="3826"/>
                  <a:pt x="977" y="3714"/>
                  <a:pt x="1032" y="3519"/>
                </a:cubicBezTo>
                <a:cubicBezTo>
                  <a:pt x="1116" y="3324"/>
                  <a:pt x="1200" y="3128"/>
                  <a:pt x="1283" y="2961"/>
                </a:cubicBezTo>
                <a:cubicBezTo>
                  <a:pt x="1395" y="2738"/>
                  <a:pt x="1311" y="2487"/>
                  <a:pt x="1116" y="2375"/>
                </a:cubicBezTo>
                <a:cubicBezTo>
                  <a:pt x="1049" y="2342"/>
                  <a:pt x="980" y="2326"/>
                  <a:pt x="913" y="2326"/>
                </a:cubicBezTo>
                <a:close/>
                <a:moveTo>
                  <a:pt x="8760" y="2381"/>
                </a:moveTo>
                <a:cubicBezTo>
                  <a:pt x="8692" y="2381"/>
                  <a:pt x="8625" y="2397"/>
                  <a:pt x="8565" y="2431"/>
                </a:cubicBezTo>
                <a:cubicBezTo>
                  <a:pt x="8342" y="2514"/>
                  <a:pt x="8258" y="2793"/>
                  <a:pt x="8370" y="2989"/>
                </a:cubicBezTo>
                <a:cubicBezTo>
                  <a:pt x="8453" y="3184"/>
                  <a:pt x="8537" y="3379"/>
                  <a:pt x="8621" y="3575"/>
                </a:cubicBezTo>
                <a:cubicBezTo>
                  <a:pt x="8677" y="3742"/>
                  <a:pt x="8844" y="3854"/>
                  <a:pt x="9011" y="3854"/>
                </a:cubicBezTo>
                <a:lnTo>
                  <a:pt x="9151" y="3854"/>
                </a:lnTo>
                <a:cubicBezTo>
                  <a:pt x="9374" y="3770"/>
                  <a:pt x="9486" y="3519"/>
                  <a:pt x="9430" y="3296"/>
                </a:cubicBezTo>
                <a:cubicBezTo>
                  <a:pt x="9346" y="3072"/>
                  <a:pt x="9235" y="2821"/>
                  <a:pt x="9123" y="2598"/>
                </a:cubicBezTo>
                <a:cubicBezTo>
                  <a:pt x="9065" y="2463"/>
                  <a:pt x="8913" y="2381"/>
                  <a:pt x="8760" y="2381"/>
                </a:cubicBezTo>
                <a:close/>
                <a:moveTo>
                  <a:pt x="419" y="4356"/>
                </a:moveTo>
                <a:cubicBezTo>
                  <a:pt x="167" y="4356"/>
                  <a:pt x="0" y="4551"/>
                  <a:pt x="0" y="4774"/>
                </a:cubicBezTo>
                <a:cubicBezTo>
                  <a:pt x="0" y="5025"/>
                  <a:pt x="0" y="5276"/>
                  <a:pt x="28" y="5500"/>
                </a:cubicBezTo>
                <a:cubicBezTo>
                  <a:pt x="84" y="5723"/>
                  <a:pt x="251" y="5862"/>
                  <a:pt x="446" y="5862"/>
                </a:cubicBezTo>
                <a:lnTo>
                  <a:pt x="530" y="5862"/>
                </a:lnTo>
                <a:cubicBezTo>
                  <a:pt x="753" y="5834"/>
                  <a:pt x="921" y="5611"/>
                  <a:pt x="893" y="5388"/>
                </a:cubicBezTo>
                <a:cubicBezTo>
                  <a:pt x="865" y="5193"/>
                  <a:pt x="837" y="4997"/>
                  <a:pt x="837" y="4774"/>
                </a:cubicBezTo>
                <a:lnTo>
                  <a:pt x="837" y="4746"/>
                </a:lnTo>
                <a:cubicBezTo>
                  <a:pt x="837" y="4523"/>
                  <a:pt x="642" y="4356"/>
                  <a:pt x="419" y="4356"/>
                </a:cubicBezTo>
                <a:close/>
                <a:moveTo>
                  <a:pt x="9235" y="4384"/>
                </a:moveTo>
                <a:cubicBezTo>
                  <a:pt x="8984" y="4384"/>
                  <a:pt x="8788" y="4551"/>
                  <a:pt x="8788" y="4802"/>
                </a:cubicBezTo>
                <a:cubicBezTo>
                  <a:pt x="8788" y="4997"/>
                  <a:pt x="8788" y="5221"/>
                  <a:pt x="8760" y="5416"/>
                </a:cubicBezTo>
                <a:cubicBezTo>
                  <a:pt x="8705" y="5639"/>
                  <a:pt x="8872" y="5862"/>
                  <a:pt x="9095" y="5918"/>
                </a:cubicBezTo>
                <a:lnTo>
                  <a:pt x="9179" y="5918"/>
                </a:lnTo>
                <a:cubicBezTo>
                  <a:pt x="9374" y="5918"/>
                  <a:pt x="9569" y="5751"/>
                  <a:pt x="9597" y="5555"/>
                </a:cubicBezTo>
                <a:cubicBezTo>
                  <a:pt x="9625" y="5304"/>
                  <a:pt x="9653" y="5053"/>
                  <a:pt x="9653" y="4802"/>
                </a:cubicBezTo>
                <a:cubicBezTo>
                  <a:pt x="9653" y="4551"/>
                  <a:pt x="9458" y="4384"/>
                  <a:pt x="9235" y="4384"/>
                </a:cubicBezTo>
                <a:close/>
                <a:moveTo>
                  <a:pt x="856" y="6320"/>
                </a:moveTo>
                <a:cubicBezTo>
                  <a:pt x="794" y="6320"/>
                  <a:pt x="731" y="6334"/>
                  <a:pt x="670" y="6365"/>
                </a:cubicBezTo>
                <a:cubicBezTo>
                  <a:pt x="474" y="6476"/>
                  <a:pt x="391" y="6727"/>
                  <a:pt x="502" y="6950"/>
                </a:cubicBezTo>
                <a:cubicBezTo>
                  <a:pt x="614" y="7174"/>
                  <a:pt x="725" y="7397"/>
                  <a:pt x="893" y="7592"/>
                </a:cubicBezTo>
                <a:cubicBezTo>
                  <a:pt x="977" y="7704"/>
                  <a:pt x="1088" y="7759"/>
                  <a:pt x="1228" y="7759"/>
                </a:cubicBezTo>
                <a:cubicBezTo>
                  <a:pt x="1311" y="7759"/>
                  <a:pt x="1395" y="7732"/>
                  <a:pt x="1479" y="7704"/>
                </a:cubicBezTo>
                <a:cubicBezTo>
                  <a:pt x="1674" y="7564"/>
                  <a:pt x="1702" y="7285"/>
                  <a:pt x="1590" y="7090"/>
                </a:cubicBezTo>
                <a:cubicBezTo>
                  <a:pt x="1451" y="6922"/>
                  <a:pt x="1339" y="6755"/>
                  <a:pt x="1256" y="6560"/>
                </a:cubicBezTo>
                <a:cubicBezTo>
                  <a:pt x="1174" y="6418"/>
                  <a:pt x="1020" y="6320"/>
                  <a:pt x="856" y="6320"/>
                </a:cubicBezTo>
                <a:close/>
                <a:moveTo>
                  <a:pt x="8739" y="6370"/>
                </a:moveTo>
                <a:cubicBezTo>
                  <a:pt x="8592" y="6370"/>
                  <a:pt x="8447" y="6452"/>
                  <a:pt x="8370" y="6588"/>
                </a:cubicBezTo>
                <a:cubicBezTo>
                  <a:pt x="8258" y="6783"/>
                  <a:pt x="8147" y="6950"/>
                  <a:pt x="8035" y="7118"/>
                </a:cubicBezTo>
                <a:cubicBezTo>
                  <a:pt x="7896" y="7313"/>
                  <a:pt x="7951" y="7592"/>
                  <a:pt x="8119" y="7732"/>
                </a:cubicBezTo>
                <a:cubicBezTo>
                  <a:pt x="8202" y="7787"/>
                  <a:pt x="8286" y="7815"/>
                  <a:pt x="8370" y="7815"/>
                </a:cubicBezTo>
                <a:cubicBezTo>
                  <a:pt x="8509" y="7815"/>
                  <a:pt x="8649" y="7759"/>
                  <a:pt x="8732" y="7620"/>
                </a:cubicBezTo>
                <a:cubicBezTo>
                  <a:pt x="8872" y="7425"/>
                  <a:pt x="9011" y="7201"/>
                  <a:pt x="9123" y="6978"/>
                </a:cubicBezTo>
                <a:cubicBezTo>
                  <a:pt x="9235" y="6783"/>
                  <a:pt x="9151" y="6532"/>
                  <a:pt x="8928" y="6420"/>
                </a:cubicBezTo>
                <a:cubicBezTo>
                  <a:pt x="8868" y="6386"/>
                  <a:pt x="8803" y="6370"/>
                  <a:pt x="8739" y="6370"/>
                </a:cubicBezTo>
                <a:close/>
                <a:moveTo>
                  <a:pt x="2184" y="7895"/>
                </a:moveTo>
                <a:cubicBezTo>
                  <a:pt x="2052" y="7895"/>
                  <a:pt x="1923" y="7952"/>
                  <a:pt x="1841" y="8066"/>
                </a:cubicBezTo>
                <a:cubicBezTo>
                  <a:pt x="1702" y="8262"/>
                  <a:pt x="1758" y="8541"/>
                  <a:pt x="1953" y="8680"/>
                </a:cubicBezTo>
                <a:cubicBezTo>
                  <a:pt x="2148" y="8820"/>
                  <a:pt x="2371" y="8959"/>
                  <a:pt x="2595" y="9071"/>
                </a:cubicBezTo>
                <a:cubicBezTo>
                  <a:pt x="2650" y="9099"/>
                  <a:pt x="2706" y="9127"/>
                  <a:pt x="2790" y="9127"/>
                </a:cubicBezTo>
                <a:cubicBezTo>
                  <a:pt x="2929" y="9127"/>
                  <a:pt x="3069" y="9043"/>
                  <a:pt x="3153" y="8903"/>
                </a:cubicBezTo>
                <a:cubicBezTo>
                  <a:pt x="3264" y="8680"/>
                  <a:pt x="3181" y="8429"/>
                  <a:pt x="2985" y="8317"/>
                </a:cubicBezTo>
                <a:cubicBezTo>
                  <a:pt x="2790" y="8206"/>
                  <a:pt x="2623" y="8094"/>
                  <a:pt x="2455" y="7983"/>
                </a:cubicBezTo>
                <a:cubicBezTo>
                  <a:pt x="2374" y="7925"/>
                  <a:pt x="2278" y="7895"/>
                  <a:pt x="2184" y="7895"/>
                </a:cubicBezTo>
                <a:close/>
                <a:moveTo>
                  <a:pt x="7395" y="7931"/>
                </a:moveTo>
                <a:cubicBezTo>
                  <a:pt x="7307" y="7931"/>
                  <a:pt x="7218" y="7956"/>
                  <a:pt x="7142" y="8011"/>
                </a:cubicBezTo>
                <a:cubicBezTo>
                  <a:pt x="6975" y="8122"/>
                  <a:pt x="6807" y="8234"/>
                  <a:pt x="6612" y="8345"/>
                </a:cubicBezTo>
                <a:cubicBezTo>
                  <a:pt x="6417" y="8429"/>
                  <a:pt x="6333" y="8708"/>
                  <a:pt x="6445" y="8903"/>
                </a:cubicBezTo>
                <a:cubicBezTo>
                  <a:pt x="6501" y="9043"/>
                  <a:pt x="6668" y="9127"/>
                  <a:pt x="6807" y="9127"/>
                </a:cubicBezTo>
                <a:cubicBezTo>
                  <a:pt x="6891" y="9127"/>
                  <a:pt x="6947" y="9127"/>
                  <a:pt x="7003" y="9099"/>
                </a:cubicBezTo>
                <a:cubicBezTo>
                  <a:pt x="7226" y="8987"/>
                  <a:pt x="7449" y="8848"/>
                  <a:pt x="7644" y="8708"/>
                </a:cubicBezTo>
                <a:cubicBezTo>
                  <a:pt x="7840" y="8569"/>
                  <a:pt x="7896" y="8290"/>
                  <a:pt x="7756" y="8094"/>
                </a:cubicBezTo>
                <a:cubicBezTo>
                  <a:pt x="7671" y="7992"/>
                  <a:pt x="7534" y="7931"/>
                  <a:pt x="7395" y="7931"/>
                </a:cubicBezTo>
                <a:close/>
                <a:moveTo>
                  <a:pt x="4101" y="8705"/>
                </a:moveTo>
                <a:cubicBezTo>
                  <a:pt x="3897" y="8705"/>
                  <a:pt x="3706" y="8841"/>
                  <a:pt x="3655" y="9071"/>
                </a:cubicBezTo>
                <a:cubicBezTo>
                  <a:pt x="3627" y="9294"/>
                  <a:pt x="3794" y="9517"/>
                  <a:pt x="4018" y="9545"/>
                </a:cubicBezTo>
                <a:cubicBezTo>
                  <a:pt x="4269" y="9601"/>
                  <a:pt x="4520" y="9629"/>
                  <a:pt x="4771" y="9629"/>
                </a:cubicBezTo>
                <a:lnTo>
                  <a:pt x="4799" y="9629"/>
                </a:lnTo>
                <a:cubicBezTo>
                  <a:pt x="5050" y="9629"/>
                  <a:pt x="5329" y="9601"/>
                  <a:pt x="5580" y="9573"/>
                </a:cubicBezTo>
                <a:cubicBezTo>
                  <a:pt x="5803" y="9517"/>
                  <a:pt x="5970" y="9294"/>
                  <a:pt x="5915" y="9071"/>
                </a:cubicBezTo>
                <a:cubicBezTo>
                  <a:pt x="5889" y="8864"/>
                  <a:pt x="5695" y="8705"/>
                  <a:pt x="5489" y="8705"/>
                </a:cubicBezTo>
                <a:cubicBezTo>
                  <a:pt x="5473" y="8705"/>
                  <a:pt x="5457" y="8706"/>
                  <a:pt x="5440" y="8708"/>
                </a:cubicBezTo>
                <a:cubicBezTo>
                  <a:pt x="5245" y="8736"/>
                  <a:pt x="5022" y="8764"/>
                  <a:pt x="4827" y="8764"/>
                </a:cubicBezTo>
                <a:lnTo>
                  <a:pt x="4771" y="8764"/>
                </a:lnTo>
                <a:cubicBezTo>
                  <a:pt x="4576" y="8764"/>
                  <a:pt x="4352" y="8736"/>
                  <a:pt x="4157" y="8708"/>
                </a:cubicBezTo>
                <a:cubicBezTo>
                  <a:pt x="4138" y="8706"/>
                  <a:pt x="4119" y="8705"/>
                  <a:pt x="4101" y="8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18;p2"/>
          <p:cNvGrpSpPr/>
          <p:nvPr/>
        </p:nvGrpSpPr>
        <p:grpSpPr>
          <a:xfrm>
            <a:off x="92759" y="2394849"/>
            <a:ext cx="156183" cy="376740"/>
            <a:chOff x="4261229" y="284749"/>
            <a:chExt cx="156183" cy="376740"/>
          </a:xfrm>
        </p:grpSpPr>
        <p:sp>
          <p:nvSpPr>
            <p:cNvPr id="19" name="Google Shape;19;p2"/>
            <p:cNvSpPr/>
            <p:nvPr/>
          </p:nvSpPr>
          <p:spPr>
            <a:xfrm>
              <a:off x="4332073" y="284749"/>
              <a:ext cx="85340" cy="376740"/>
            </a:xfrm>
            <a:custGeom>
              <a:avLst/>
              <a:gdLst/>
              <a:ahLst/>
              <a:cxnLst/>
              <a:rect l="l" t="t" r="r" b="b"/>
              <a:pathLst>
                <a:path w="3126" h="13800" extrusionOk="0">
                  <a:moveTo>
                    <a:pt x="443" y="0"/>
                  </a:moveTo>
                  <a:cubicBezTo>
                    <a:pt x="406" y="0"/>
                    <a:pt x="370" y="6"/>
                    <a:pt x="335" y="17"/>
                  </a:cubicBezTo>
                  <a:cubicBezTo>
                    <a:pt x="140" y="73"/>
                    <a:pt x="0" y="241"/>
                    <a:pt x="0" y="436"/>
                  </a:cubicBezTo>
                  <a:lnTo>
                    <a:pt x="0" y="938"/>
                  </a:lnTo>
                  <a:cubicBezTo>
                    <a:pt x="0" y="1189"/>
                    <a:pt x="196" y="1357"/>
                    <a:pt x="447" y="1357"/>
                  </a:cubicBezTo>
                  <a:cubicBezTo>
                    <a:pt x="670" y="1357"/>
                    <a:pt x="865" y="1189"/>
                    <a:pt x="865" y="938"/>
                  </a:cubicBezTo>
                  <a:lnTo>
                    <a:pt x="865" y="882"/>
                  </a:lnTo>
                  <a:cubicBezTo>
                    <a:pt x="977" y="743"/>
                    <a:pt x="1005" y="548"/>
                    <a:pt x="893" y="380"/>
                  </a:cubicBezTo>
                  <a:lnTo>
                    <a:pt x="809" y="213"/>
                  </a:lnTo>
                  <a:cubicBezTo>
                    <a:pt x="721" y="80"/>
                    <a:pt x="580" y="0"/>
                    <a:pt x="443" y="0"/>
                  </a:cubicBezTo>
                  <a:close/>
                  <a:moveTo>
                    <a:pt x="1240" y="1357"/>
                  </a:moveTo>
                  <a:cubicBezTo>
                    <a:pt x="1169" y="1357"/>
                    <a:pt x="1098" y="1375"/>
                    <a:pt x="1033" y="1412"/>
                  </a:cubicBezTo>
                  <a:cubicBezTo>
                    <a:pt x="809" y="1552"/>
                    <a:pt x="754" y="1803"/>
                    <a:pt x="865" y="1998"/>
                  </a:cubicBezTo>
                  <a:lnTo>
                    <a:pt x="1228" y="2612"/>
                  </a:lnTo>
                  <a:cubicBezTo>
                    <a:pt x="1312" y="2724"/>
                    <a:pt x="1451" y="2807"/>
                    <a:pt x="1591" y="2807"/>
                  </a:cubicBezTo>
                  <a:cubicBezTo>
                    <a:pt x="1674" y="2807"/>
                    <a:pt x="1730" y="2779"/>
                    <a:pt x="1814" y="2752"/>
                  </a:cubicBezTo>
                  <a:cubicBezTo>
                    <a:pt x="2009" y="2640"/>
                    <a:pt x="2093" y="2361"/>
                    <a:pt x="1953" y="2166"/>
                  </a:cubicBezTo>
                  <a:lnTo>
                    <a:pt x="1618" y="1580"/>
                  </a:lnTo>
                  <a:cubicBezTo>
                    <a:pt x="1526" y="1431"/>
                    <a:pt x="1383" y="1357"/>
                    <a:pt x="1240" y="1357"/>
                  </a:cubicBezTo>
                  <a:close/>
                  <a:moveTo>
                    <a:pt x="447" y="1887"/>
                  </a:moveTo>
                  <a:cubicBezTo>
                    <a:pt x="196" y="1887"/>
                    <a:pt x="0" y="2082"/>
                    <a:pt x="0" y="2333"/>
                  </a:cubicBezTo>
                  <a:lnTo>
                    <a:pt x="0" y="3003"/>
                  </a:lnTo>
                  <a:cubicBezTo>
                    <a:pt x="0" y="3254"/>
                    <a:pt x="196" y="3449"/>
                    <a:pt x="447" y="3449"/>
                  </a:cubicBezTo>
                  <a:cubicBezTo>
                    <a:pt x="670" y="3449"/>
                    <a:pt x="865" y="3254"/>
                    <a:pt x="865" y="3003"/>
                  </a:cubicBezTo>
                  <a:lnTo>
                    <a:pt x="865" y="2333"/>
                  </a:lnTo>
                  <a:cubicBezTo>
                    <a:pt x="865" y="2082"/>
                    <a:pt x="670" y="1887"/>
                    <a:pt x="447" y="1887"/>
                  </a:cubicBezTo>
                  <a:close/>
                  <a:moveTo>
                    <a:pt x="2300" y="3142"/>
                  </a:moveTo>
                  <a:cubicBezTo>
                    <a:pt x="2229" y="3142"/>
                    <a:pt x="2158" y="3161"/>
                    <a:pt x="2093" y="3198"/>
                  </a:cubicBezTo>
                  <a:cubicBezTo>
                    <a:pt x="1870" y="3337"/>
                    <a:pt x="1814" y="3589"/>
                    <a:pt x="1925" y="3784"/>
                  </a:cubicBezTo>
                  <a:lnTo>
                    <a:pt x="2288" y="4398"/>
                  </a:lnTo>
                  <a:cubicBezTo>
                    <a:pt x="2372" y="4509"/>
                    <a:pt x="2511" y="4593"/>
                    <a:pt x="2651" y="4593"/>
                  </a:cubicBezTo>
                  <a:cubicBezTo>
                    <a:pt x="2734" y="4593"/>
                    <a:pt x="2790" y="4565"/>
                    <a:pt x="2874" y="4537"/>
                  </a:cubicBezTo>
                  <a:cubicBezTo>
                    <a:pt x="3069" y="4426"/>
                    <a:pt x="3125" y="4147"/>
                    <a:pt x="3013" y="3951"/>
                  </a:cubicBezTo>
                  <a:lnTo>
                    <a:pt x="2679" y="3365"/>
                  </a:lnTo>
                  <a:cubicBezTo>
                    <a:pt x="2586" y="3217"/>
                    <a:pt x="2443" y="3142"/>
                    <a:pt x="2300" y="3142"/>
                  </a:cubicBezTo>
                  <a:close/>
                  <a:moveTo>
                    <a:pt x="447" y="3979"/>
                  </a:moveTo>
                  <a:cubicBezTo>
                    <a:pt x="196" y="3979"/>
                    <a:pt x="0" y="4174"/>
                    <a:pt x="0" y="4398"/>
                  </a:cubicBezTo>
                  <a:lnTo>
                    <a:pt x="0" y="5095"/>
                  </a:lnTo>
                  <a:cubicBezTo>
                    <a:pt x="0" y="5318"/>
                    <a:pt x="196" y="5514"/>
                    <a:pt x="447" y="5514"/>
                  </a:cubicBezTo>
                  <a:cubicBezTo>
                    <a:pt x="670" y="5514"/>
                    <a:pt x="865" y="5318"/>
                    <a:pt x="865" y="5095"/>
                  </a:cubicBezTo>
                  <a:lnTo>
                    <a:pt x="865" y="4398"/>
                  </a:lnTo>
                  <a:cubicBezTo>
                    <a:pt x="865" y="4174"/>
                    <a:pt x="670" y="3979"/>
                    <a:pt x="447" y="3979"/>
                  </a:cubicBezTo>
                  <a:close/>
                  <a:moveTo>
                    <a:pt x="447" y="6044"/>
                  </a:moveTo>
                  <a:cubicBezTo>
                    <a:pt x="196" y="6044"/>
                    <a:pt x="0" y="6239"/>
                    <a:pt x="0" y="6462"/>
                  </a:cubicBezTo>
                  <a:lnTo>
                    <a:pt x="0" y="7160"/>
                  </a:lnTo>
                  <a:cubicBezTo>
                    <a:pt x="0" y="7411"/>
                    <a:pt x="196" y="7578"/>
                    <a:pt x="447" y="7578"/>
                  </a:cubicBezTo>
                  <a:cubicBezTo>
                    <a:pt x="670" y="7578"/>
                    <a:pt x="865" y="7411"/>
                    <a:pt x="865" y="7160"/>
                  </a:cubicBezTo>
                  <a:lnTo>
                    <a:pt x="865" y="6462"/>
                  </a:lnTo>
                  <a:cubicBezTo>
                    <a:pt x="865" y="6239"/>
                    <a:pt x="670" y="6044"/>
                    <a:pt x="447" y="6044"/>
                  </a:cubicBezTo>
                  <a:close/>
                  <a:moveTo>
                    <a:pt x="447" y="8108"/>
                  </a:moveTo>
                  <a:cubicBezTo>
                    <a:pt x="196" y="8108"/>
                    <a:pt x="0" y="8303"/>
                    <a:pt x="0" y="8555"/>
                  </a:cubicBezTo>
                  <a:lnTo>
                    <a:pt x="0" y="9224"/>
                  </a:lnTo>
                  <a:cubicBezTo>
                    <a:pt x="0" y="9475"/>
                    <a:pt x="196" y="9671"/>
                    <a:pt x="447" y="9671"/>
                  </a:cubicBezTo>
                  <a:cubicBezTo>
                    <a:pt x="670" y="9671"/>
                    <a:pt x="865" y="9475"/>
                    <a:pt x="865" y="9224"/>
                  </a:cubicBezTo>
                  <a:lnTo>
                    <a:pt x="865" y="8555"/>
                  </a:lnTo>
                  <a:cubicBezTo>
                    <a:pt x="865" y="8303"/>
                    <a:pt x="670" y="8108"/>
                    <a:pt x="447" y="8108"/>
                  </a:cubicBezTo>
                  <a:close/>
                  <a:moveTo>
                    <a:pt x="447" y="10201"/>
                  </a:moveTo>
                  <a:cubicBezTo>
                    <a:pt x="196" y="10201"/>
                    <a:pt x="0" y="10396"/>
                    <a:pt x="0" y="10619"/>
                  </a:cubicBezTo>
                  <a:lnTo>
                    <a:pt x="0" y="11317"/>
                  </a:lnTo>
                  <a:cubicBezTo>
                    <a:pt x="0" y="11540"/>
                    <a:pt x="196" y="11735"/>
                    <a:pt x="447" y="11735"/>
                  </a:cubicBezTo>
                  <a:cubicBezTo>
                    <a:pt x="670" y="11735"/>
                    <a:pt x="865" y="11540"/>
                    <a:pt x="865" y="11317"/>
                  </a:cubicBezTo>
                  <a:lnTo>
                    <a:pt x="865" y="10619"/>
                  </a:lnTo>
                  <a:cubicBezTo>
                    <a:pt x="865" y="10396"/>
                    <a:pt x="670" y="10201"/>
                    <a:pt x="447" y="10201"/>
                  </a:cubicBezTo>
                  <a:close/>
                  <a:moveTo>
                    <a:pt x="447" y="12265"/>
                  </a:moveTo>
                  <a:cubicBezTo>
                    <a:pt x="196" y="12265"/>
                    <a:pt x="0" y="12460"/>
                    <a:pt x="0" y="12684"/>
                  </a:cubicBezTo>
                  <a:lnTo>
                    <a:pt x="0" y="13381"/>
                  </a:lnTo>
                  <a:cubicBezTo>
                    <a:pt x="0" y="13632"/>
                    <a:pt x="196" y="13800"/>
                    <a:pt x="447" y="13800"/>
                  </a:cubicBezTo>
                  <a:cubicBezTo>
                    <a:pt x="670" y="13800"/>
                    <a:pt x="865" y="13632"/>
                    <a:pt x="865" y="13381"/>
                  </a:cubicBezTo>
                  <a:lnTo>
                    <a:pt x="865" y="12684"/>
                  </a:lnTo>
                  <a:cubicBezTo>
                    <a:pt x="865" y="12460"/>
                    <a:pt x="670" y="12265"/>
                    <a:pt x="447" y="1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61229" y="285104"/>
              <a:ext cx="96014" cy="115916"/>
            </a:xfrm>
            <a:custGeom>
              <a:avLst/>
              <a:gdLst/>
              <a:ahLst/>
              <a:cxnLst/>
              <a:rect l="l" t="t" r="r" b="b"/>
              <a:pathLst>
                <a:path w="3517" h="4246" extrusionOk="0">
                  <a:moveTo>
                    <a:pt x="3030" y="1"/>
                  </a:moveTo>
                  <a:cubicBezTo>
                    <a:pt x="2903" y="1"/>
                    <a:pt x="2777" y="58"/>
                    <a:pt x="2679" y="172"/>
                  </a:cubicBezTo>
                  <a:lnTo>
                    <a:pt x="2288" y="730"/>
                  </a:lnTo>
                  <a:cubicBezTo>
                    <a:pt x="2149" y="897"/>
                    <a:pt x="2177" y="1176"/>
                    <a:pt x="2372" y="1316"/>
                  </a:cubicBezTo>
                  <a:cubicBezTo>
                    <a:pt x="2428" y="1372"/>
                    <a:pt x="2540" y="1399"/>
                    <a:pt x="2623" y="1399"/>
                  </a:cubicBezTo>
                  <a:cubicBezTo>
                    <a:pt x="2735" y="1399"/>
                    <a:pt x="2874" y="1344"/>
                    <a:pt x="2958" y="1232"/>
                  </a:cubicBezTo>
                  <a:lnTo>
                    <a:pt x="3377" y="674"/>
                  </a:lnTo>
                  <a:cubicBezTo>
                    <a:pt x="3516" y="507"/>
                    <a:pt x="3488" y="228"/>
                    <a:pt x="3293" y="88"/>
                  </a:cubicBezTo>
                  <a:cubicBezTo>
                    <a:pt x="3211" y="30"/>
                    <a:pt x="3120" y="1"/>
                    <a:pt x="3030" y="1"/>
                  </a:cubicBezTo>
                  <a:close/>
                  <a:moveTo>
                    <a:pt x="1794" y="1655"/>
                  </a:moveTo>
                  <a:cubicBezTo>
                    <a:pt x="1663" y="1655"/>
                    <a:pt x="1537" y="1716"/>
                    <a:pt x="1451" y="1818"/>
                  </a:cubicBezTo>
                  <a:lnTo>
                    <a:pt x="1033" y="2376"/>
                  </a:lnTo>
                  <a:cubicBezTo>
                    <a:pt x="894" y="2571"/>
                    <a:pt x="921" y="2822"/>
                    <a:pt x="1117" y="2990"/>
                  </a:cubicBezTo>
                  <a:cubicBezTo>
                    <a:pt x="1200" y="3045"/>
                    <a:pt x="1284" y="3073"/>
                    <a:pt x="1368" y="3073"/>
                  </a:cubicBezTo>
                  <a:cubicBezTo>
                    <a:pt x="1507" y="3073"/>
                    <a:pt x="1619" y="2990"/>
                    <a:pt x="1703" y="2878"/>
                  </a:cubicBezTo>
                  <a:lnTo>
                    <a:pt x="2121" y="2348"/>
                  </a:lnTo>
                  <a:cubicBezTo>
                    <a:pt x="2261" y="2153"/>
                    <a:pt x="2233" y="1874"/>
                    <a:pt x="2037" y="1734"/>
                  </a:cubicBezTo>
                  <a:cubicBezTo>
                    <a:pt x="1961" y="1680"/>
                    <a:pt x="1877" y="1655"/>
                    <a:pt x="1794" y="1655"/>
                  </a:cubicBezTo>
                  <a:close/>
                  <a:moveTo>
                    <a:pt x="538" y="3321"/>
                  </a:moveTo>
                  <a:cubicBezTo>
                    <a:pt x="406" y="3321"/>
                    <a:pt x="277" y="3378"/>
                    <a:pt x="196" y="3492"/>
                  </a:cubicBezTo>
                  <a:lnTo>
                    <a:pt x="140" y="3576"/>
                  </a:lnTo>
                  <a:cubicBezTo>
                    <a:pt x="1" y="3743"/>
                    <a:pt x="29" y="4022"/>
                    <a:pt x="224" y="4161"/>
                  </a:cubicBezTo>
                  <a:cubicBezTo>
                    <a:pt x="308" y="4217"/>
                    <a:pt x="391" y="4245"/>
                    <a:pt x="475" y="4245"/>
                  </a:cubicBezTo>
                  <a:cubicBezTo>
                    <a:pt x="615" y="4245"/>
                    <a:pt x="726" y="4189"/>
                    <a:pt x="810" y="4078"/>
                  </a:cubicBezTo>
                  <a:lnTo>
                    <a:pt x="894" y="3994"/>
                  </a:lnTo>
                  <a:cubicBezTo>
                    <a:pt x="1033" y="3799"/>
                    <a:pt x="977" y="3548"/>
                    <a:pt x="810" y="3408"/>
                  </a:cubicBezTo>
                  <a:cubicBezTo>
                    <a:pt x="728" y="3350"/>
                    <a:pt x="633" y="3321"/>
                    <a:pt x="538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 rot="5400000">
            <a:off x="713214" y="231795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 rot="5400000">
            <a:off x="865207" y="256515"/>
            <a:ext cx="263554" cy="262872"/>
          </a:xfrm>
          <a:custGeom>
            <a:avLst/>
            <a:gdLst/>
            <a:ahLst/>
            <a:cxnLst/>
            <a:rect l="l" t="t" r="r" b="b"/>
            <a:pathLst>
              <a:path w="9654" h="9629" extrusionOk="0">
                <a:moveTo>
                  <a:pt x="4150" y="0"/>
                </a:moveTo>
                <a:cubicBezTo>
                  <a:pt x="4134" y="0"/>
                  <a:pt x="4118" y="1"/>
                  <a:pt x="4101" y="4"/>
                </a:cubicBezTo>
                <a:cubicBezTo>
                  <a:pt x="3850" y="59"/>
                  <a:pt x="3599" y="115"/>
                  <a:pt x="3348" y="171"/>
                </a:cubicBezTo>
                <a:cubicBezTo>
                  <a:pt x="3125" y="255"/>
                  <a:pt x="3013" y="478"/>
                  <a:pt x="3069" y="729"/>
                </a:cubicBezTo>
                <a:cubicBezTo>
                  <a:pt x="3125" y="896"/>
                  <a:pt x="3292" y="1008"/>
                  <a:pt x="3487" y="1008"/>
                </a:cubicBezTo>
                <a:cubicBezTo>
                  <a:pt x="3515" y="1008"/>
                  <a:pt x="3571" y="1008"/>
                  <a:pt x="3599" y="980"/>
                </a:cubicBezTo>
                <a:cubicBezTo>
                  <a:pt x="3794" y="924"/>
                  <a:pt x="4018" y="868"/>
                  <a:pt x="4213" y="840"/>
                </a:cubicBezTo>
                <a:cubicBezTo>
                  <a:pt x="4436" y="813"/>
                  <a:pt x="4603" y="589"/>
                  <a:pt x="4576" y="366"/>
                </a:cubicBezTo>
                <a:cubicBezTo>
                  <a:pt x="4550" y="159"/>
                  <a:pt x="4356" y="0"/>
                  <a:pt x="4150" y="0"/>
                </a:cubicBezTo>
                <a:close/>
                <a:moveTo>
                  <a:pt x="5553" y="0"/>
                </a:moveTo>
                <a:cubicBezTo>
                  <a:pt x="5325" y="0"/>
                  <a:pt x="5131" y="159"/>
                  <a:pt x="5106" y="366"/>
                </a:cubicBezTo>
                <a:cubicBezTo>
                  <a:pt x="5078" y="589"/>
                  <a:pt x="5217" y="813"/>
                  <a:pt x="5468" y="868"/>
                </a:cubicBezTo>
                <a:cubicBezTo>
                  <a:pt x="5664" y="896"/>
                  <a:pt x="5859" y="952"/>
                  <a:pt x="6054" y="1008"/>
                </a:cubicBezTo>
                <a:cubicBezTo>
                  <a:pt x="6110" y="1008"/>
                  <a:pt x="6166" y="1036"/>
                  <a:pt x="6194" y="1036"/>
                </a:cubicBezTo>
                <a:cubicBezTo>
                  <a:pt x="6389" y="1036"/>
                  <a:pt x="6556" y="924"/>
                  <a:pt x="6612" y="729"/>
                </a:cubicBezTo>
                <a:cubicBezTo>
                  <a:pt x="6668" y="506"/>
                  <a:pt x="6556" y="283"/>
                  <a:pt x="6333" y="199"/>
                </a:cubicBezTo>
                <a:cubicBezTo>
                  <a:pt x="6082" y="115"/>
                  <a:pt x="5859" y="59"/>
                  <a:pt x="5608" y="4"/>
                </a:cubicBezTo>
                <a:cubicBezTo>
                  <a:pt x="5589" y="1"/>
                  <a:pt x="5571" y="0"/>
                  <a:pt x="5553" y="0"/>
                </a:cubicBezTo>
                <a:close/>
                <a:moveTo>
                  <a:pt x="2270" y="781"/>
                </a:moveTo>
                <a:cubicBezTo>
                  <a:pt x="2181" y="781"/>
                  <a:pt x="2090" y="810"/>
                  <a:pt x="2009" y="868"/>
                </a:cubicBezTo>
                <a:cubicBezTo>
                  <a:pt x="1786" y="1008"/>
                  <a:pt x="1590" y="1175"/>
                  <a:pt x="1423" y="1343"/>
                </a:cubicBezTo>
                <a:cubicBezTo>
                  <a:pt x="1256" y="1510"/>
                  <a:pt x="1256" y="1789"/>
                  <a:pt x="1423" y="1956"/>
                </a:cubicBezTo>
                <a:cubicBezTo>
                  <a:pt x="1507" y="2040"/>
                  <a:pt x="1618" y="2068"/>
                  <a:pt x="1730" y="2068"/>
                </a:cubicBezTo>
                <a:cubicBezTo>
                  <a:pt x="1841" y="2068"/>
                  <a:pt x="1953" y="2040"/>
                  <a:pt x="2037" y="1956"/>
                </a:cubicBezTo>
                <a:cubicBezTo>
                  <a:pt x="2176" y="1817"/>
                  <a:pt x="2344" y="1677"/>
                  <a:pt x="2511" y="1538"/>
                </a:cubicBezTo>
                <a:cubicBezTo>
                  <a:pt x="2678" y="1426"/>
                  <a:pt x="2734" y="1147"/>
                  <a:pt x="2595" y="952"/>
                </a:cubicBezTo>
                <a:cubicBezTo>
                  <a:pt x="2513" y="838"/>
                  <a:pt x="2394" y="781"/>
                  <a:pt x="2270" y="781"/>
                </a:cubicBezTo>
                <a:close/>
                <a:moveTo>
                  <a:pt x="7411" y="809"/>
                </a:moveTo>
                <a:cubicBezTo>
                  <a:pt x="7287" y="809"/>
                  <a:pt x="7168" y="866"/>
                  <a:pt x="7086" y="980"/>
                </a:cubicBezTo>
                <a:cubicBezTo>
                  <a:pt x="6947" y="1175"/>
                  <a:pt x="6975" y="1426"/>
                  <a:pt x="7170" y="1566"/>
                </a:cubicBezTo>
                <a:cubicBezTo>
                  <a:pt x="7338" y="1705"/>
                  <a:pt x="7505" y="1845"/>
                  <a:pt x="7644" y="1984"/>
                </a:cubicBezTo>
                <a:cubicBezTo>
                  <a:pt x="7728" y="2068"/>
                  <a:pt x="7840" y="2096"/>
                  <a:pt x="7951" y="2096"/>
                </a:cubicBezTo>
                <a:cubicBezTo>
                  <a:pt x="8063" y="2096"/>
                  <a:pt x="8175" y="2068"/>
                  <a:pt x="8258" y="1984"/>
                </a:cubicBezTo>
                <a:cubicBezTo>
                  <a:pt x="8426" y="1817"/>
                  <a:pt x="8426" y="1538"/>
                  <a:pt x="8258" y="1371"/>
                </a:cubicBezTo>
                <a:cubicBezTo>
                  <a:pt x="8063" y="1203"/>
                  <a:pt x="7868" y="1036"/>
                  <a:pt x="7672" y="896"/>
                </a:cubicBezTo>
                <a:cubicBezTo>
                  <a:pt x="7591" y="838"/>
                  <a:pt x="7500" y="809"/>
                  <a:pt x="7411" y="809"/>
                </a:cubicBezTo>
                <a:close/>
                <a:moveTo>
                  <a:pt x="913" y="2326"/>
                </a:moveTo>
                <a:cubicBezTo>
                  <a:pt x="755" y="2326"/>
                  <a:pt x="608" y="2414"/>
                  <a:pt x="530" y="2570"/>
                </a:cubicBezTo>
                <a:cubicBezTo>
                  <a:pt x="419" y="2793"/>
                  <a:pt x="307" y="3017"/>
                  <a:pt x="223" y="3268"/>
                </a:cubicBezTo>
                <a:cubicBezTo>
                  <a:pt x="167" y="3491"/>
                  <a:pt x="279" y="3714"/>
                  <a:pt x="502" y="3798"/>
                </a:cubicBezTo>
                <a:cubicBezTo>
                  <a:pt x="558" y="3826"/>
                  <a:pt x="586" y="3826"/>
                  <a:pt x="642" y="3826"/>
                </a:cubicBezTo>
                <a:cubicBezTo>
                  <a:pt x="809" y="3826"/>
                  <a:pt x="977" y="3714"/>
                  <a:pt x="1032" y="3519"/>
                </a:cubicBezTo>
                <a:cubicBezTo>
                  <a:pt x="1116" y="3324"/>
                  <a:pt x="1200" y="3128"/>
                  <a:pt x="1283" y="2961"/>
                </a:cubicBezTo>
                <a:cubicBezTo>
                  <a:pt x="1395" y="2738"/>
                  <a:pt x="1311" y="2487"/>
                  <a:pt x="1116" y="2375"/>
                </a:cubicBezTo>
                <a:cubicBezTo>
                  <a:pt x="1049" y="2342"/>
                  <a:pt x="980" y="2326"/>
                  <a:pt x="913" y="2326"/>
                </a:cubicBezTo>
                <a:close/>
                <a:moveTo>
                  <a:pt x="8760" y="2381"/>
                </a:moveTo>
                <a:cubicBezTo>
                  <a:pt x="8692" y="2381"/>
                  <a:pt x="8625" y="2397"/>
                  <a:pt x="8565" y="2431"/>
                </a:cubicBezTo>
                <a:cubicBezTo>
                  <a:pt x="8342" y="2514"/>
                  <a:pt x="8258" y="2793"/>
                  <a:pt x="8370" y="2989"/>
                </a:cubicBezTo>
                <a:cubicBezTo>
                  <a:pt x="8453" y="3184"/>
                  <a:pt x="8537" y="3379"/>
                  <a:pt x="8621" y="3575"/>
                </a:cubicBezTo>
                <a:cubicBezTo>
                  <a:pt x="8677" y="3742"/>
                  <a:pt x="8844" y="3854"/>
                  <a:pt x="9011" y="3854"/>
                </a:cubicBezTo>
                <a:lnTo>
                  <a:pt x="9151" y="3854"/>
                </a:lnTo>
                <a:cubicBezTo>
                  <a:pt x="9374" y="3770"/>
                  <a:pt x="9486" y="3519"/>
                  <a:pt x="9430" y="3296"/>
                </a:cubicBezTo>
                <a:cubicBezTo>
                  <a:pt x="9346" y="3072"/>
                  <a:pt x="9235" y="2821"/>
                  <a:pt x="9123" y="2598"/>
                </a:cubicBezTo>
                <a:cubicBezTo>
                  <a:pt x="9065" y="2463"/>
                  <a:pt x="8913" y="2381"/>
                  <a:pt x="8760" y="2381"/>
                </a:cubicBezTo>
                <a:close/>
                <a:moveTo>
                  <a:pt x="419" y="4356"/>
                </a:moveTo>
                <a:cubicBezTo>
                  <a:pt x="167" y="4356"/>
                  <a:pt x="0" y="4551"/>
                  <a:pt x="0" y="4774"/>
                </a:cubicBezTo>
                <a:cubicBezTo>
                  <a:pt x="0" y="5025"/>
                  <a:pt x="0" y="5276"/>
                  <a:pt x="28" y="5500"/>
                </a:cubicBezTo>
                <a:cubicBezTo>
                  <a:pt x="84" y="5723"/>
                  <a:pt x="251" y="5862"/>
                  <a:pt x="446" y="5862"/>
                </a:cubicBezTo>
                <a:lnTo>
                  <a:pt x="530" y="5862"/>
                </a:lnTo>
                <a:cubicBezTo>
                  <a:pt x="753" y="5834"/>
                  <a:pt x="921" y="5611"/>
                  <a:pt x="893" y="5388"/>
                </a:cubicBezTo>
                <a:cubicBezTo>
                  <a:pt x="865" y="5193"/>
                  <a:pt x="837" y="4997"/>
                  <a:pt x="837" y="4774"/>
                </a:cubicBezTo>
                <a:lnTo>
                  <a:pt x="837" y="4746"/>
                </a:lnTo>
                <a:cubicBezTo>
                  <a:pt x="837" y="4523"/>
                  <a:pt x="642" y="4356"/>
                  <a:pt x="419" y="4356"/>
                </a:cubicBezTo>
                <a:close/>
                <a:moveTo>
                  <a:pt x="9235" y="4384"/>
                </a:moveTo>
                <a:cubicBezTo>
                  <a:pt x="8984" y="4384"/>
                  <a:pt x="8788" y="4551"/>
                  <a:pt x="8788" y="4802"/>
                </a:cubicBezTo>
                <a:cubicBezTo>
                  <a:pt x="8788" y="4997"/>
                  <a:pt x="8788" y="5221"/>
                  <a:pt x="8760" y="5416"/>
                </a:cubicBezTo>
                <a:cubicBezTo>
                  <a:pt x="8705" y="5639"/>
                  <a:pt x="8872" y="5862"/>
                  <a:pt x="9095" y="5918"/>
                </a:cubicBezTo>
                <a:lnTo>
                  <a:pt x="9179" y="5918"/>
                </a:lnTo>
                <a:cubicBezTo>
                  <a:pt x="9374" y="5918"/>
                  <a:pt x="9569" y="5751"/>
                  <a:pt x="9597" y="5555"/>
                </a:cubicBezTo>
                <a:cubicBezTo>
                  <a:pt x="9625" y="5304"/>
                  <a:pt x="9653" y="5053"/>
                  <a:pt x="9653" y="4802"/>
                </a:cubicBezTo>
                <a:cubicBezTo>
                  <a:pt x="9653" y="4551"/>
                  <a:pt x="9458" y="4384"/>
                  <a:pt x="9235" y="4384"/>
                </a:cubicBezTo>
                <a:close/>
                <a:moveTo>
                  <a:pt x="856" y="6320"/>
                </a:moveTo>
                <a:cubicBezTo>
                  <a:pt x="794" y="6320"/>
                  <a:pt x="731" y="6334"/>
                  <a:pt x="670" y="6365"/>
                </a:cubicBezTo>
                <a:cubicBezTo>
                  <a:pt x="474" y="6476"/>
                  <a:pt x="391" y="6727"/>
                  <a:pt x="502" y="6950"/>
                </a:cubicBezTo>
                <a:cubicBezTo>
                  <a:pt x="614" y="7174"/>
                  <a:pt x="725" y="7397"/>
                  <a:pt x="893" y="7592"/>
                </a:cubicBezTo>
                <a:cubicBezTo>
                  <a:pt x="977" y="7704"/>
                  <a:pt x="1088" y="7759"/>
                  <a:pt x="1228" y="7759"/>
                </a:cubicBezTo>
                <a:cubicBezTo>
                  <a:pt x="1311" y="7759"/>
                  <a:pt x="1395" y="7732"/>
                  <a:pt x="1479" y="7704"/>
                </a:cubicBezTo>
                <a:cubicBezTo>
                  <a:pt x="1674" y="7564"/>
                  <a:pt x="1702" y="7285"/>
                  <a:pt x="1590" y="7090"/>
                </a:cubicBezTo>
                <a:cubicBezTo>
                  <a:pt x="1451" y="6922"/>
                  <a:pt x="1339" y="6755"/>
                  <a:pt x="1256" y="6560"/>
                </a:cubicBezTo>
                <a:cubicBezTo>
                  <a:pt x="1174" y="6418"/>
                  <a:pt x="1020" y="6320"/>
                  <a:pt x="856" y="6320"/>
                </a:cubicBezTo>
                <a:close/>
                <a:moveTo>
                  <a:pt x="8739" y="6370"/>
                </a:moveTo>
                <a:cubicBezTo>
                  <a:pt x="8592" y="6370"/>
                  <a:pt x="8447" y="6452"/>
                  <a:pt x="8370" y="6588"/>
                </a:cubicBezTo>
                <a:cubicBezTo>
                  <a:pt x="8258" y="6783"/>
                  <a:pt x="8147" y="6950"/>
                  <a:pt x="8035" y="7118"/>
                </a:cubicBezTo>
                <a:cubicBezTo>
                  <a:pt x="7896" y="7313"/>
                  <a:pt x="7951" y="7592"/>
                  <a:pt x="8119" y="7732"/>
                </a:cubicBezTo>
                <a:cubicBezTo>
                  <a:pt x="8202" y="7787"/>
                  <a:pt x="8286" y="7815"/>
                  <a:pt x="8370" y="7815"/>
                </a:cubicBezTo>
                <a:cubicBezTo>
                  <a:pt x="8509" y="7815"/>
                  <a:pt x="8649" y="7759"/>
                  <a:pt x="8732" y="7620"/>
                </a:cubicBezTo>
                <a:cubicBezTo>
                  <a:pt x="8872" y="7425"/>
                  <a:pt x="9011" y="7201"/>
                  <a:pt x="9123" y="6978"/>
                </a:cubicBezTo>
                <a:cubicBezTo>
                  <a:pt x="9235" y="6783"/>
                  <a:pt x="9151" y="6532"/>
                  <a:pt x="8928" y="6420"/>
                </a:cubicBezTo>
                <a:cubicBezTo>
                  <a:pt x="8868" y="6386"/>
                  <a:pt x="8803" y="6370"/>
                  <a:pt x="8739" y="6370"/>
                </a:cubicBezTo>
                <a:close/>
                <a:moveTo>
                  <a:pt x="2184" y="7895"/>
                </a:moveTo>
                <a:cubicBezTo>
                  <a:pt x="2052" y="7895"/>
                  <a:pt x="1923" y="7952"/>
                  <a:pt x="1841" y="8066"/>
                </a:cubicBezTo>
                <a:cubicBezTo>
                  <a:pt x="1702" y="8262"/>
                  <a:pt x="1758" y="8541"/>
                  <a:pt x="1953" y="8680"/>
                </a:cubicBezTo>
                <a:cubicBezTo>
                  <a:pt x="2148" y="8820"/>
                  <a:pt x="2371" y="8959"/>
                  <a:pt x="2595" y="9071"/>
                </a:cubicBezTo>
                <a:cubicBezTo>
                  <a:pt x="2650" y="9099"/>
                  <a:pt x="2706" y="9127"/>
                  <a:pt x="2790" y="9127"/>
                </a:cubicBezTo>
                <a:cubicBezTo>
                  <a:pt x="2929" y="9127"/>
                  <a:pt x="3069" y="9043"/>
                  <a:pt x="3153" y="8903"/>
                </a:cubicBezTo>
                <a:cubicBezTo>
                  <a:pt x="3264" y="8680"/>
                  <a:pt x="3181" y="8429"/>
                  <a:pt x="2985" y="8317"/>
                </a:cubicBezTo>
                <a:cubicBezTo>
                  <a:pt x="2790" y="8206"/>
                  <a:pt x="2623" y="8094"/>
                  <a:pt x="2455" y="7983"/>
                </a:cubicBezTo>
                <a:cubicBezTo>
                  <a:pt x="2374" y="7925"/>
                  <a:pt x="2278" y="7895"/>
                  <a:pt x="2184" y="7895"/>
                </a:cubicBezTo>
                <a:close/>
                <a:moveTo>
                  <a:pt x="7395" y="7931"/>
                </a:moveTo>
                <a:cubicBezTo>
                  <a:pt x="7307" y="7931"/>
                  <a:pt x="7218" y="7956"/>
                  <a:pt x="7142" y="8011"/>
                </a:cubicBezTo>
                <a:cubicBezTo>
                  <a:pt x="6975" y="8122"/>
                  <a:pt x="6807" y="8234"/>
                  <a:pt x="6612" y="8345"/>
                </a:cubicBezTo>
                <a:cubicBezTo>
                  <a:pt x="6417" y="8429"/>
                  <a:pt x="6333" y="8708"/>
                  <a:pt x="6445" y="8903"/>
                </a:cubicBezTo>
                <a:cubicBezTo>
                  <a:pt x="6501" y="9043"/>
                  <a:pt x="6668" y="9127"/>
                  <a:pt x="6807" y="9127"/>
                </a:cubicBezTo>
                <a:cubicBezTo>
                  <a:pt x="6891" y="9127"/>
                  <a:pt x="6947" y="9127"/>
                  <a:pt x="7003" y="9099"/>
                </a:cubicBezTo>
                <a:cubicBezTo>
                  <a:pt x="7226" y="8987"/>
                  <a:pt x="7449" y="8848"/>
                  <a:pt x="7644" y="8708"/>
                </a:cubicBezTo>
                <a:cubicBezTo>
                  <a:pt x="7840" y="8569"/>
                  <a:pt x="7896" y="8290"/>
                  <a:pt x="7756" y="8094"/>
                </a:cubicBezTo>
                <a:cubicBezTo>
                  <a:pt x="7671" y="7992"/>
                  <a:pt x="7534" y="7931"/>
                  <a:pt x="7395" y="7931"/>
                </a:cubicBezTo>
                <a:close/>
                <a:moveTo>
                  <a:pt x="4101" y="8705"/>
                </a:moveTo>
                <a:cubicBezTo>
                  <a:pt x="3897" y="8705"/>
                  <a:pt x="3706" y="8841"/>
                  <a:pt x="3655" y="9071"/>
                </a:cubicBezTo>
                <a:cubicBezTo>
                  <a:pt x="3627" y="9294"/>
                  <a:pt x="3794" y="9517"/>
                  <a:pt x="4018" y="9545"/>
                </a:cubicBezTo>
                <a:cubicBezTo>
                  <a:pt x="4269" y="9601"/>
                  <a:pt x="4520" y="9629"/>
                  <a:pt x="4771" y="9629"/>
                </a:cubicBezTo>
                <a:lnTo>
                  <a:pt x="4799" y="9629"/>
                </a:lnTo>
                <a:cubicBezTo>
                  <a:pt x="5050" y="9629"/>
                  <a:pt x="5329" y="9601"/>
                  <a:pt x="5580" y="9573"/>
                </a:cubicBezTo>
                <a:cubicBezTo>
                  <a:pt x="5803" y="9517"/>
                  <a:pt x="5970" y="9294"/>
                  <a:pt x="5915" y="9071"/>
                </a:cubicBezTo>
                <a:cubicBezTo>
                  <a:pt x="5889" y="8864"/>
                  <a:pt x="5695" y="8705"/>
                  <a:pt x="5489" y="8705"/>
                </a:cubicBezTo>
                <a:cubicBezTo>
                  <a:pt x="5473" y="8705"/>
                  <a:pt x="5457" y="8706"/>
                  <a:pt x="5440" y="8708"/>
                </a:cubicBezTo>
                <a:cubicBezTo>
                  <a:pt x="5245" y="8736"/>
                  <a:pt x="5022" y="8764"/>
                  <a:pt x="4827" y="8764"/>
                </a:cubicBezTo>
                <a:lnTo>
                  <a:pt x="4771" y="8764"/>
                </a:lnTo>
                <a:cubicBezTo>
                  <a:pt x="4576" y="8764"/>
                  <a:pt x="4352" y="8736"/>
                  <a:pt x="4157" y="8708"/>
                </a:cubicBezTo>
                <a:cubicBezTo>
                  <a:pt x="4138" y="8706"/>
                  <a:pt x="4119" y="8705"/>
                  <a:pt x="4101" y="8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 rot="5400000">
            <a:off x="8107714" y="4420092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09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44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5444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78331" y="4142454"/>
            <a:ext cx="295550" cy="295550"/>
          </a:xfrm>
          <a:custGeom>
            <a:avLst/>
            <a:gdLst/>
            <a:ahLst/>
            <a:cxnLst/>
            <a:rect l="l" t="t" r="r" b="b"/>
            <a:pathLst>
              <a:path w="10826" h="10826" extrusionOk="0">
                <a:moveTo>
                  <a:pt x="5413" y="0"/>
                </a:moveTo>
                <a:cubicBezTo>
                  <a:pt x="2428" y="0"/>
                  <a:pt x="1" y="2427"/>
                  <a:pt x="1" y="5413"/>
                </a:cubicBezTo>
                <a:cubicBezTo>
                  <a:pt x="1" y="8398"/>
                  <a:pt x="2428" y="10825"/>
                  <a:pt x="5413" y="10825"/>
                </a:cubicBezTo>
                <a:cubicBezTo>
                  <a:pt x="8398" y="10825"/>
                  <a:pt x="10826" y="8398"/>
                  <a:pt x="10826" y="5413"/>
                </a:cubicBezTo>
                <a:cubicBezTo>
                  <a:pt x="10826" y="2427"/>
                  <a:pt x="8398" y="0"/>
                  <a:pt x="54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330119" y="3823672"/>
            <a:ext cx="187414" cy="449030"/>
            <a:chOff x="6425819" y="2473772"/>
            <a:chExt cx="187414" cy="449030"/>
          </a:xfrm>
        </p:grpSpPr>
        <p:sp>
          <p:nvSpPr>
            <p:cNvPr id="141" name="Google Shape;141;p15"/>
            <p:cNvSpPr/>
            <p:nvPr/>
          </p:nvSpPr>
          <p:spPr>
            <a:xfrm>
              <a:off x="6507337" y="2484091"/>
              <a:ext cx="105897" cy="438711"/>
            </a:xfrm>
            <a:custGeom>
              <a:avLst/>
              <a:gdLst/>
              <a:ahLst/>
              <a:cxnLst/>
              <a:rect l="l" t="t" r="r" b="b"/>
              <a:pathLst>
                <a:path w="3879" h="16070" extrusionOk="0">
                  <a:moveTo>
                    <a:pt x="419" y="0"/>
                  </a:moveTo>
                  <a:cubicBezTo>
                    <a:pt x="168" y="0"/>
                    <a:pt x="0" y="195"/>
                    <a:pt x="0" y="419"/>
                  </a:cubicBezTo>
                  <a:lnTo>
                    <a:pt x="0" y="1116"/>
                  </a:lnTo>
                  <a:cubicBezTo>
                    <a:pt x="0" y="1367"/>
                    <a:pt x="168" y="1562"/>
                    <a:pt x="419" y="1562"/>
                  </a:cubicBezTo>
                  <a:cubicBezTo>
                    <a:pt x="530" y="1562"/>
                    <a:pt x="642" y="1507"/>
                    <a:pt x="726" y="1423"/>
                  </a:cubicBezTo>
                  <a:lnTo>
                    <a:pt x="921" y="1730"/>
                  </a:lnTo>
                  <a:cubicBezTo>
                    <a:pt x="977" y="1841"/>
                    <a:pt x="1144" y="1925"/>
                    <a:pt x="1283" y="1925"/>
                  </a:cubicBezTo>
                  <a:cubicBezTo>
                    <a:pt x="1339" y="1925"/>
                    <a:pt x="1423" y="1897"/>
                    <a:pt x="1507" y="1869"/>
                  </a:cubicBezTo>
                  <a:cubicBezTo>
                    <a:pt x="1702" y="1758"/>
                    <a:pt x="1758" y="1479"/>
                    <a:pt x="1646" y="1283"/>
                  </a:cubicBezTo>
                  <a:lnTo>
                    <a:pt x="1283" y="698"/>
                  </a:lnTo>
                  <a:cubicBezTo>
                    <a:pt x="1217" y="565"/>
                    <a:pt x="1081" y="485"/>
                    <a:pt x="944" y="485"/>
                  </a:cubicBezTo>
                  <a:cubicBezTo>
                    <a:pt x="908" y="485"/>
                    <a:pt x="872" y="491"/>
                    <a:pt x="837" y="502"/>
                  </a:cubicBezTo>
                  <a:lnTo>
                    <a:pt x="837" y="419"/>
                  </a:lnTo>
                  <a:cubicBezTo>
                    <a:pt x="837" y="195"/>
                    <a:pt x="642" y="0"/>
                    <a:pt x="419" y="0"/>
                  </a:cubicBezTo>
                  <a:close/>
                  <a:moveTo>
                    <a:pt x="419" y="2093"/>
                  </a:moveTo>
                  <a:cubicBezTo>
                    <a:pt x="168" y="2093"/>
                    <a:pt x="0" y="2260"/>
                    <a:pt x="0" y="2511"/>
                  </a:cubicBezTo>
                  <a:lnTo>
                    <a:pt x="0" y="3209"/>
                  </a:lnTo>
                  <a:cubicBezTo>
                    <a:pt x="0" y="3432"/>
                    <a:pt x="168" y="3627"/>
                    <a:pt x="419" y="3627"/>
                  </a:cubicBezTo>
                  <a:cubicBezTo>
                    <a:pt x="642" y="3627"/>
                    <a:pt x="837" y="3432"/>
                    <a:pt x="837" y="3209"/>
                  </a:cubicBezTo>
                  <a:lnTo>
                    <a:pt x="837" y="2511"/>
                  </a:lnTo>
                  <a:cubicBezTo>
                    <a:pt x="837" y="2260"/>
                    <a:pt x="642" y="2093"/>
                    <a:pt x="419" y="2093"/>
                  </a:cubicBezTo>
                  <a:close/>
                  <a:moveTo>
                    <a:pt x="1972" y="2260"/>
                  </a:moveTo>
                  <a:cubicBezTo>
                    <a:pt x="1897" y="2260"/>
                    <a:pt x="1823" y="2279"/>
                    <a:pt x="1758" y="2316"/>
                  </a:cubicBezTo>
                  <a:cubicBezTo>
                    <a:pt x="1562" y="2455"/>
                    <a:pt x="1507" y="2706"/>
                    <a:pt x="1618" y="2902"/>
                  </a:cubicBezTo>
                  <a:lnTo>
                    <a:pt x="1953" y="3515"/>
                  </a:lnTo>
                  <a:cubicBezTo>
                    <a:pt x="2037" y="3627"/>
                    <a:pt x="2176" y="3711"/>
                    <a:pt x="2344" y="3711"/>
                  </a:cubicBezTo>
                  <a:cubicBezTo>
                    <a:pt x="2399" y="3711"/>
                    <a:pt x="2483" y="3683"/>
                    <a:pt x="2539" y="3655"/>
                  </a:cubicBezTo>
                  <a:cubicBezTo>
                    <a:pt x="2762" y="3543"/>
                    <a:pt x="2818" y="3264"/>
                    <a:pt x="2706" y="3069"/>
                  </a:cubicBezTo>
                  <a:lnTo>
                    <a:pt x="2344" y="2483"/>
                  </a:lnTo>
                  <a:cubicBezTo>
                    <a:pt x="2269" y="2334"/>
                    <a:pt x="2120" y="2260"/>
                    <a:pt x="1972" y="2260"/>
                  </a:cubicBezTo>
                  <a:close/>
                  <a:moveTo>
                    <a:pt x="3032" y="4045"/>
                  </a:moveTo>
                  <a:cubicBezTo>
                    <a:pt x="2957" y="4045"/>
                    <a:pt x="2883" y="4064"/>
                    <a:pt x="2818" y="4101"/>
                  </a:cubicBezTo>
                  <a:cubicBezTo>
                    <a:pt x="2623" y="4241"/>
                    <a:pt x="2539" y="4492"/>
                    <a:pt x="2678" y="4687"/>
                  </a:cubicBezTo>
                  <a:lnTo>
                    <a:pt x="3013" y="5273"/>
                  </a:lnTo>
                  <a:cubicBezTo>
                    <a:pt x="3097" y="5413"/>
                    <a:pt x="3236" y="5496"/>
                    <a:pt x="3404" y="5496"/>
                  </a:cubicBezTo>
                  <a:cubicBezTo>
                    <a:pt x="3460" y="5496"/>
                    <a:pt x="3543" y="5468"/>
                    <a:pt x="3599" y="5440"/>
                  </a:cubicBezTo>
                  <a:cubicBezTo>
                    <a:pt x="3822" y="5329"/>
                    <a:pt x="3878" y="5050"/>
                    <a:pt x="3767" y="4855"/>
                  </a:cubicBezTo>
                  <a:lnTo>
                    <a:pt x="3404" y="4269"/>
                  </a:lnTo>
                  <a:cubicBezTo>
                    <a:pt x="3329" y="4120"/>
                    <a:pt x="3181" y="4045"/>
                    <a:pt x="3032" y="4045"/>
                  </a:cubicBezTo>
                  <a:close/>
                  <a:moveTo>
                    <a:pt x="419" y="4157"/>
                  </a:moveTo>
                  <a:cubicBezTo>
                    <a:pt x="168" y="4157"/>
                    <a:pt x="0" y="4352"/>
                    <a:pt x="0" y="4576"/>
                  </a:cubicBezTo>
                  <a:lnTo>
                    <a:pt x="0" y="5273"/>
                  </a:lnTo>
                  <a:cubicBezTo>
                    <a:pt x="0" y="5496"/>
                    <a:pt x="168" y="5692"/>
                    <a:pt x="419" y="5692"/>
                  </a:cubicBezTo>
                  <a:cubicBezTo>
                    <a:pt x="642" y="5692"/>
                    <a:pt x="837" y="5496"/>
                    <a:pt x="837" y="5273"/>
                  </a:cubicBezTo>
                  <a:lnTo>
                    <a:pt x="837" y="4576"/>
                  </a:lnTo>
                  <a:cubicBezTo>
                    <a:pt x="837" y="4352"/>
                    <a:pt x="642" y="4157"/>
                    <a:pt x="419" y="4157"/>
                  </a:cubicBezTo>
                  <a:close/>
                  <a:moveTo>
                    <a:pt x="419" y="6222"/>
                  </a:moveTo>
                  <a:cubicBezTo>
                    <a:pt x="168" y="6222"/>
                    <a:pt x="0" y="6417"/>
                    <a:pt x="0" y="6640"/>
                  </a:cubicBezTo>
                  <a:lnTo>
                    <a:pt x="0" y="7338"/>
                  </a:lnTo>
                  <a:cubicBezTo>
                    <a:pt x="0" y="7589"/>
                    <a:pt x="168" y="7784"/>
                    <a:pt x="419" y="7784"/>
                  </a:cubicBezTo>
                  <a:cubicBezTo>
                    <a:pt x="642" y="7784"/>
                    <a:pt x="837" y="7589"/>
                    <a:pt x="837" y="7338"/>
                  </a:cubicBezTo>
                  <a:lnTo>
                    <a:pt x="837" y="6640"/>
                  </a:lnTo>
                  <a:cubicBezTo>
                    <a:pt x="837" y="6417"/>
                    <a:pt x="642" y="6222"/>
                    <a:pt x="419" y="6222"/>
                  </a:cubicBezTo>
                  <a:close/>
                  <a:moveTo>
                    <a:pt x="419" y="8314"/>
                  </a:moveTo>
                  <a:cubicBezTo>
                    <a:pt x="168" y="8314"/>
                    <a:pt x="0" y="8481"/>
                    <a:pt x="0" y="8733"/>
                  </a:cubicBezTo>
                  <a:lnTo>
                    <a:pt x="0" y="9430"/>
                  </a:lnTo>
                  <a:cubicBezTo>
                    <a:pt x="0" y="9653"/>
                    <a:pt x="168" y="9848"/>
                    <a:pt x="419" y="9848"/>
                  </a:cubicBezTo>
                  <a:cubicBezTo>
                    <a:pt x="642" y="9848"/>
                    <a:pt x="837" y="9653"/>
                    <a:pt x="837" y="9430"/>
                  </a:cubicBezTo>
                  <a:lnTo>
                    <a:pt x="837" y="8733"/>
                  </a:lnTo>
                  <a:cubicBezTo>
                    <a:pt x="837" y="8481"/>
                    <a:pt x="642" y="8314"/>
                    <a:pt x="419" y="8314"/>
                  </a:cubicBezTo>
                  <a:close/>
                  <a:moveTo>
                    <a:pt x="419" y="10379"/>
                  </a:moveTo>
                  <a:cubicBezTo>
                    <a:pt x="168" y="10379"/>
                    <a:pt x="0" y="10574"/>
                    <a:pt x="0" y="10797"/>
                  </a:cubicBezTo>
                  <a:lnTo>
                    <a:pt x="0" y="11495"/>
                  </a:lnTo>
                  <a:cubicBezTo>
                    <a:pt x="0" y="11718"/>
                    <a:pt x="168" y="11913"/>
                    <a:pt x="419" y="11913"/>
                  </a:cubicBezTo>
                  <a:cubicBezTo>
                    <a:pt x="642" y="11913"/>
                    <a:pt x="837" y="11718"/>
                    <a:pt x="837" y="11495"/>
                  </a:cubicBezTo>
                  <a:lnTo>
                    <a:pt x="837" y="10797"/>
                  </a:lnTo>
                  <a:cubicBezTo>
                    <a:pt x="837" y="10574"/>
                    <a:pt x="642" y="10379"/>
                    <a:pt x="419" y="10379"/>
                  </a:cubicBezTo>
                  <a:close/>
                  <a:moveTo>
                    <a:pt x="419" y="12443"/>
                  </a:moveTo>
                  <a:cubicBezTo>
                    <a:pt x="168" y="12443"/>
                    <a:pt x="0" y="12638"/>
                    <a:pt x="0" y="12862"/>
                  </a:cubicBezTo>
                  <a:lnTo>
                    <a:pt x="0" y="13559"/>
                  </a:lnTo>
                  <a:cubicBezTo>
                    <a:pt x="0" y="13810"/>
                    <a:pt x="168" y="14005"/>
                    <a:pt x="419" y="14005"/>
                  </a:cubicBezTo>
                  <a:cubicBezTo>
                    <a:pt x="642" y="14005"/>
                    <a:pt x="837" y="13810"/>
                    <a:pt x="837" y="13559"/>
                  </a:cubicBezTo>
                  <a:lnTo>
                    <a:pt x="837" y="12862"/>
                  </a:lnTo>
                  <a:cubicBezTo>
                    <a:pt x="837" y="12638"/>
                    <a:pt x="642" y="12443"/>
                    <a:pt x="419" y="12443"/>
                  </a:cubicBezTo>
                  <a:close/>
                  <a:moveTo>
                    <a:pt x="419" y="14536"/>
                  </a:moveTo>
                  <a:cubicBezTo>
                    <a:pt x="168" y="14536"/>
                    <a:pt x="0" y="14703"/>
                    <a:pt x="0" y="14954"/>
                  </a:cubicBezTo>
                  <a:lnTo>
                    <a:pt x="0" y="15651"/>
                  </a:lnTo>
                  <a:cubicBezTo>
                    <a:pt x="0" y="15875"/>
                    <a:pt x="168" y="16070"/>
                    <a:pt x="419" y="16070"/>
                  </a:cubicBezTo>
                  <a:cubicBezTo>
                    <a:pt x="642" y="16070"/>
                    <a:pt x="837" y="15875"/>
                    <a:pt x="837" y="15651"/>
                  </a:cubicBezTo>
                  <a:lnTo>
                    <a:pt x="837" y="14954"/>
                  </a:lnTo>
                  <a:cubicBezTo>
                    <a:pt x="837" y="14703"/>
                    <a:pt x="642" y="14536"/>
                    <a:pt x="419" y="14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425819" y="2473772"/>
              <a:ext cx="105897" cy="129156"/>
            </a:xfrm>
            <a:custGeom>
              <a:avLst/>
              <a:gdLst/>
              <a:ahLst/>
              <a:cxnLst/>
              <a:rect l="l" t="t" r="r" b="b"/>
              <a:pathLst>
                <a:path w="3879" h="4731" extrusionOk="0">
                  <a:moveTo>
                    <a:pt x="3402" y="0"/>
                  </a:moveTo>
                  <a:cubicBezTo>
                    <a:pt x="3275" y="0"/>
                    <a:pt x="3153" y="67"/>
                    <a:pt x="3070" y="183"/>
                  </a:cubicBezTo>
                  <a:lnTo>
                    <a:pt x="2651" y="713"/>
                  </a:lnTo>
                  <a:cubicBezTo>
                    <a:pt x="2512" y="908"/>
                    <a:pt x="2540" y="1187"/>
                    <a:pt x="2735" y="1327"/>
                  </a:cubicBezTo>
                  <a:cubicBezTo>
                    <a:pt x="2791" y="1382"/>
                    <a:pt x="2902" y="1410"/>
                    <a:pt x="2986" y="1410"/>
                  </a:cubicBezTo>
                  <a:cubicBezTo>
                    <a:pt x="3126" y="1410"/>
                    <a:pt x="3237" y="1355"/>
                    <a:pt x="3321" y="1243"/>
                  </a:cubicBezTo>
                  <a:lnTo>
                    <a:pt x="3739" y="685"/>
                  </a:lnTo>
                  <a:cubicBezTo>
                    <a:pt x="3879" y="490"/>
                    <a:pt x="3851" y="239"/>
                    <a:pt x="3656" y="99"/>
                  </a:cubicBezTo>
                  <a:cubicBezTo>
                    <a:pt x="3576" y="31"/>
                    <a:pt x="3488" y="0"/>
                    <a:pt x="3402" y="0"/>
                  </a:cubicBezTo>
                  <a:close/>
                  <a:moveTo>
                    <a:pt x="2151" y="1658"/>
                  </a:moveTo>
                  <a:cubicBezTo>
                    <a:pt x="2025" y="1658"/>
                    <a:pt x="1896" y="1715"/>
                    <a:pt x="1814" y="1829"/>
                  </a:cubicBezTo>
                  <a:lnTo>
                    <a:pt x="1396" y="2387"/>
                  </a:lnTo>
                  <a:cubicBezTo>
                    <a:pt x="1256" y="2582"/>
                    <a:pt x="1284" y="2833"/>
                    <a:pt x="1480" y="2973"/>
                  </a:cubicBezTo>
                  <a:cubicBezTo>
                    <a:pt x="1563" y="3029"/>
                    <a:pt x="1647" y="3056"/>
                    <a:pt x="1731" y="3056"/>
                  </a:cubicBezTo>
                  <a:cubicBezTo>
                    <a:pt x="1870" y="3056"/>
                    <a:pt x="1982" y="3001"/>
                    <a:pt x="2065" y="2889"/>
                  </a:cubicBezTo>
                  <a:lnTo>
                    <a:pt x="2484" y="2331"/>
                  </a:lnTo>
                  <a:cubicBezTo>
                    <a:pt x="2623" y="2164"/>
                    <a:pt x="2596" y="1885"/>
                    <a:pt x="2400" y="1745"/>
                  </a:cubicBezTo>
                  <a:cubicBezTo>
                    <a:pt x="2331" y="1687"/>
                    <a:pt x="2241" y="1658"/>
                    <a:pt x="2151" y="1658"/>
                  </a:cubicBezTo>
                  <a:close/>
                  <a:moveTo>
                    <a:pt x="919" y="3312"/>
                  </a:moveTo>
                  <a:cubicBezTo>
                    <a:pt x="781" y="3312"/>
                    <a:pt x="644" y="3373"/>
                    <a:pt x="559" y="3475"/>
                  </a:cubicBezTo>
                  <a:lnTo>
                    <a:pt x="140" y="4033"/>
                  </a:lnTo>
                  <a:cubicBezTo>
                    <a:pt x="1" y="4228"/>
                    <a:pt x="57" y="4507"/>
                    <a:pt x="224" y="4647"/>
                  </a:cubicBezTo>
                  <a:cubicBezTo>
                    <a:pt x="308" y="4702"/>
                    <a:pt x="392" y="4730"/>
                    <a:pt x="503" y="4730"/>
                  </a:cubicBezTo>
                  <a:cubicBezTo>
                    <a:pt x="615" y="4730"/>
                    <a:pt x="754" y="4675"/>
                    <a:pt x="838" y="4563"/>
                  </a:cubicBezTo>
                  <a:lnTo>
                    <a:pt x="1256" y="4005"/>
                  </a:lnTo>
                  <a:cubicBezTo>
                    <a:pt x="1396" y="3810"/>
                    <a:pt x="1340" y="3531"/>
                    <a:pt x="1173" y="3391"/>
                  </a:cubicBezTo>
                  <a:cubicBezTo>
                    <a:pt x="1097" y="3337"/>
                    <a:pt x="1008" y="3312"/>
                    <a:pt x="919" y="3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3" name="Google Shape;143;p15"/>
          <p:cNvSpPr/>
          <p:nvPr/>
        </p:nvSpPr>
        <p:spPr>
          <a:xfrm>
            <a:off x="55154" y="3368180"/>
            <a:ext cx="223178" cy="221949"/>
          </a:xfrm>
          <a:custGeom>
            <a:avLst/>
            <a:gdLst/>
            <a:ahLst/>
            <a:cxnLst/>
            <a:rect l="l" t="t" r="r" b="b"/>
            <a:pathLst>
              <a:path w="8175" h="8130" extrusionOk="0">
                <a:moveTo>
                  <a:pt x="3658" y="0"/>
                </a:moveTo>
                <a:cubicBezTo>
                  <a:pt x="3630" y="0"/>
                  <a:pt x="3601" y="4"/>
                  <a:pt x="3572" y="11"/>
                </a:cubicBezTo>
                <a:cubicBezTo>
                  <a:pt x="3321" y="39"/>
                  <a:pt x="3069" y="95"/>
                  <a:pt x="2818" y="178"/>
                </a:cubicBezTo>
                <a:cubicBezTo>
                  <a:pt x="2595" y="234"/>
                  <a:pt x="2484" y="485"/>
                  <a:pt x="2539" y="708"/>
                </a:cubicBezTo>
                <a:cubicBezTo>
                  <a:pt x="2595" y="876"/>
                  <a:pt x="2763" y="987"/>
                  <a:pt x="2958" y="987"/>
                </a:cubicBezTo>
                <a:lnTo>
                  <a:pt x="3069" y="987"/>
                </a:lnTo>
                <a:cubicBezTo>
                  <a:pt x="3265" y="904"/>
                  <a:pt x="3488" y="876"/>
                  <a:pt x="3683" y="848"/>
                </a:cubicBezTo>
                <a:cubicBezTo>
                  <a:pt x="3906" y="820"/>
                  <a:pt x="4074" y="597"/>
                  <a:pt x="4046" y="374"/>
                </a:cubicBezTo>
                <a:cubicBezTo>
                  <a:pt x="4022" y="155"/>
                  <a:pt x="3850" y="0"/>
                  <a:pt x="3658" y="0"/>
                </a:cubicBezTo>
                <a:close/>
                <a:moveTo>
                  <a:pt x="5005" y="82"/>
                </a:moveTo>
                <a:cubicBezTo>
                  <a:pt x="4812" y="82"/>
                  <a:pt x="4623" y="212"/>
                  <a:pt x="4576" y="402"/>
                </a:cubicBezTo>
                <a:cubicBezTo>
                  <a:pt x="4520" y="625"/>
                  <a:pt x="4660" y="848"/>
                  <a:pt x="4883" y="904"/>
                </a:cubicBezTo>
                <a:cubicBezTo>
                  <a:pt x="5078" y="960"/>
                  <a:pt x="5273" y="1043"/>
                  <a:pt x="5469" y="1127"/>
                </a:cubicBezTo>
                <a:cubicBezTo>
                  <a:pt x="5525" y="1155"/>
                  <a:pt x="5580" y="1155"/>
                  <a:pt x="5636" y="1155"/>
                </a:cubicBezTo>
                <a:cubicBezTo>
                  <a:pt x="5804" y="1155"/>
                  <a:pt x="5943" y="1071"/>
                  <a:pt x="6027" y="904"/>
                </a:cubicBezTo>
                <a:cubicBezTo>
                  <a:pt x="6138" y="708"/>
                  <a:pt x="6027" y="457"/>
                  <a:pt x="5831" y="346"/>
                </a:cubicBezTo>
                <a:cubicBezTo>
                  <a:pt x="5580" y="234"/>
                  <a:pt x="5357" y="150"/>
                  <a:pt x="5106" y="95"/>
                </a:cubicBezTo>
                <a:cubicBezTo>
                  <a:pt x="5073" y="86"/>
                  <a:pt x="5039" y="82"/>
                  <a:pt x="5005" y="82"/>
                </a:cubicBezTo>
                <a:close/>
                <a:moveTo>
                  <a:pt x="1739" y="814"/>
                </a:moveTo>
                <a:cubicBezTo>
                  <a:pt x="1645" y="814"/>
                  <a:pt x="1552" y="843"/>
                  <a:pt x="1479" y="904"/>
                </a:cubicBezTo>
                <a:cubicBezTo>
                  <a:pt x="1284" y="1071"/>
                  <a:pt x="1089" y="1266"/>
                  <a:pt x="921" y="1462"/>
                </a:cubicBezTo>
                <a:cubicBezTo>
                  <a:pt x="782" y="1657"/>
                  <a:pt x="810" y="1908"/>
                  <a:pt x="1005" y="2048"/>
                </a:cubicBezTo>
                <a:cubicBezTo>
                  <a:pt x="1061" y="2131"/>
                  <a:pt x="1172" y="2159"/>
                  <a:pt x="1256" y="2159"/>
                </a:cubicBezTo>
                <a:cubicBezTo>
                  <a:pt x="1395" y="2159"/>
                  <a:pt x="1507" y="2103"/>
                  <a:pt x="1591" y="1992"/>
                </a:cubicBezTo>
                <a:cubicBezTo>
                  <a:pt x="1730" y="1852"/>
                  <a:pt x="1870" y="1713"/>
                  <a:pt x="2009" y="1573"/>
                </a:cubicBezTo>
                <a:cubicBezTo>
                  <a:pt x="2205" y="1406"/>
                  <a:pt x="2232" y="1155"/>
                  <a:pt x="2065" y="960"/>
                </a:cubicBezTo>
                <a:cubicBezTo>
                  <a:pt x="1986" y="864"/>
                  <a:pt x="1862" y="814"/>
                  <a:pt x="1739" y="814"/>
                </a:cubicBezTo>
                <a:close/>
                <a:moveTo>
                  <a:pt x="6766" y="1113"/>
                </a:moveTo>
                <a:cubicBezTo>
                  <a:pt x="6661" y="1113"/>
                  <a:pt x="6557" y="1155"/>
                  <a:pt x="6473" y="1239"/>
                </a:cubicBezTo>
                <a:cubicBezTo>
                  <a:pt x="6306" y="1406"/>
                  <a:pt x="6278" y="1657"/>
                  <a:pt x="6445" y="1824"/>
                </a:cubicBezTo>
                <a:cubicBezTo>
                  <a:pt x="6585" y="1992"/>
                  <a:pt x="6724" y="2159"/>
                  <a:pt x="6808" y="2327"/>
                </a:cubicBezTo>
                <a:cubicBezTo>
                  <a:pt x="6892" y="2438"/>
                  <a:pt x="7031" y="2522"/>
                  <a:pt x="7171" y="2522"/>
                </a:cubicBezTo>
                <a:cubicBezTo>
                  <a:pt x="7254" y="2522"/>
                  <a:pt x="7338" y="2494"/>
                  <a:pt x="7422" y="2438"/>
                </a:cubicBezTo>
                <a:cubicBezTo>
                  <a:pt x="7617" y="2327"/>
                  <a:pt x="7673" y="2048"/>
                  <a:pt x="7533" y="1852"/>
                </a:cubicBezTo>
                <a:cubicBezTo>
                  <a:pt x="7394" y="1629"/>
                  <a:pt x="7254" y="1434"/>
                  <a:pt x="7059" y="1239"/>
                </a:cubicBezTo>
                <a:cubicBezTo>
                  <a:pt x="6975" y="1155"/>
                  <a:pt x="6871" y="1113"/>
                  <a:pt x="6766" y="1113"/>
                </a:cubicBezTo>
                <a:close/>
                <a:moveTo>
                  <a:pt x="612" y="2508"/>
                </a:moveTo>
                <a:cubicBezTo>
                  <a:pt x="430" y="2508"/>
                  <a:pt x="265" y="2616"/>
                  <a:pt x="196" y="2801"/>
                </a:cubicBezTo>
                <a:cubicBezTo>
                  <a:pt x="112" y="3052"/>
                  <a:pt x="56" y="3303"/>
                  <a:pt x="28" y="3554"/>
                </a:cubicBezTo>
                <a:cubicBezTo>
                  <a:pt x="1" y="3805"/>
                  <a:pt x="168" y="4001"/>
                  <a:pt x="419" y="4028"/>
                </a:cubicBezTo>
                <a:lnTo>
                  <a:pt x="447" y="4028"/>
                </a:lnTo>
                <a:cubicBezTo>
                  <a:pt x="670" y="4028"/>
                  <a:pt x="865" y="3889"/>
                  <a:pt x="893" y="3666"/>
                </a:cubicBezTo>
                <a:cubicBezTo>
                  <a:pt x="893" y="3470"/>
                  <a:pt x="949" y="3247"/>
                  <a:pt x="1005" y="3080"/>
                </a:cubicBezTo>
                <a:cubicBezTo>
                  <a:pt x="1089" y="2857"/>
                  <a:pt x="949" y="2606"/>
                  <a:pt x="726" y="2522"/>
                </a:cubicBezTo>
                <a:cubicBezTo>
                  <a:pt x="688" y="2512"/>
                  <a:pt x="649" y="2508"/>
                  <a:pt x="612" y="2508"/>
                </a:cubicBezTo>
                <a:close/>
                <a:moveTo>
                  <a:pt x="7674" y="2937"/>
                </a:moveTo>
                <a:cubicBezTo>
                  <a:pt x="7655" y="2937"/>
                  <a:pt x="7636" y="2938"/>
                  <a:pt x="7617" y="2940"/>
                </a:cubicBezTo>
                <a:cubicBezTo>
                  <a:pt x="7366" y="2996"/>
                  <a:pt x="7226" y="3219"/>
                  <a:pt x="7254" y="3443"/>
                </a:cubicBezTo>
                <a:cubicBezTo>
                  <a:pt x="7310" y="3638"/>
                  <a:pt x="7338" y="3861"/>
                  <a:pt x="7338" y="4056"/>
                </a:cubicBezTo>
                <a:cubicBezTo>
                  <a:pt x="7310" y="4112"/>
                  <a:pt x="7310" y="4168"/>
                  <a:pt x="7310" y="4224"/>
                </a:cubicBezTo>
                <a:cubicBezTo>
                  <a:pt x="7310" y="4447"/>
                  <a:pt x="7477" y="4642"/>
                  <a:pt x="7729" y="4670"/>
                </a:cubicBezTo>
                <a:lnTo>
                  <a:pt x="7756" y="4670"/>
                </a:lnTo>
                <a:cubicBezTo>
                  <a:pt x="7980" y="4670"/>
                  <a:pt x="8147" y="4475"/>
                  <a:pt x="8175" y="4252"/>
                </a:cubicBezTo>
                <a:cubicBezTo>
                  <a:pt x="8175" y="4196"/>
                  <a:pt x="8175" y="4112"/>
                  <a:pt x="8175" y="4056"/>
                </a:cubicBezTo>
                <a:cubicBezTo>
                  <a:pt x="8175" y="3805"/>
                  <a:pt x="8147" y="3526"/>
                  <a:pt x="8091" y="3275"/>
                </a:cubicBezTo>
                <a:cubicBezTo>
                  <a:pt x="8066" y="3071"/>
                  <a:pt x="7877" y="2937"/>
                  <a:pt x="7674" y="2937"/>
                </a:cubicBezTo>
                <a:close/>
                <a:moveTo>
                  <a:pt x="546" y="4546"/>
                </a:moveTo>
                <a:cubicBezTo>
                  <a:pt x="514" y="4546"/>
                  <a:pt x="480" y="4550"/>
                  <a:pt x="447" y="4559"/>
                </a:cubicBezTo>
                <a:cubicBezTo>
                  <a:pt x="224" y="4642"/>
                  <a:pt x="84" y="4865"/>
                  <a:pt x="140" y="5089"/>
                </a:cubicBezTo>
                <a:cubicBezTo>
                  <a:pt x="196" y="5340"/>
                  <a:pt x="307" y="5591"/>
                  <a:pt x="419" y="5814"/>
                </a:cubicBezTo>
                <a:cubicBezTo>
                  <a:pt x="475" y="5981"/>
                  <a:pt x="642" y="6065"/>
                  <a:pt x="782" y="6065"/>
                </a:cubicBezTo>
                <a:cubicBezTo>
                  <a:pt x="865" y="6065"/>
                  <a:pt x="921" y="6037"/>
                  <a:pt x="977" y="6009"/>
                </a:cubicBezTo>
                <a:cubicBezTo>
                  <a:pt x="1200" y="5926"/>
                  <a:pt x="1284" y="5647"/>
                  <a:pt x="1172" y="5451"/>
                </a:cubicBezTo>
                <a:cubicBezTo>
                  <a:pt x="1089" y="5256"/>
                  <a:pt x="1005" y="5061"/>
                  <a:pt x="977" y="4865"/>
                </a:cubicBezTo>
                <a:cubicBezTo>
                  <a:pt x="906" y="4676"/>
                  <a:pt x="734" y="4546"/>
                  <a:pt x="546" y="4546"/>
                </a:cubicBezTo>
                <a:close/>
                <a:moveTo>
                  <a:pt x="7432" y="5140"/>
                </a:moveTo>
                <a:cubicBezTo>
                  <a:pt x="7275" y="5140"/>
                  <a:pt x="7114" y="5229"/>
                  <a:pt x="7031" y="5395"/>
                </a:cubicBezTo>
                <a:cubicBezTo>
                  <a:pt x="6947" y="5591"/>
                  <a:pt x="6836" y="5758"/>
                  <a:pt x="6724" y="5926"/>
                </a:cubicBezTo>
                <a:cubicBezTo>
                  <a:pt x="6585" y="6121"/>
                  <a:pt x="6641" y="6372"/>
                  <a:pt x="6836" y="6511"/>
                </a:cubicBezTo>
                <a:cubicBezTo>
                  <a:pt x="6892" y="6567"/>
                  <a:pt x="6975" y="6595"/>
                  <a:pt x="7087" y="6595"/>
                </a:cubicBezTo>
                <a:cubicBezTo>
                  <a:pt x="7198" y="6595"/>
                  <a:pt x="7338" y="6539"/>
                  <a:pt x="7422" y="6428"/>
                </a:cubicBezTo>
                <a:cubicBezTo>
                  <a:pt x="7561" y="6205"/>
                  <a:pt x="7701" y="5981"/>
                  <a:pt x="7812" y="5758"/>
                </a:cubicBezTo>
                <a:cubicBezTo>
                  <a:pt x="7896" y="5535"/>
                  <a:pt x="7812" y="5284"/>
                  <a:pt x="7589" y="5172"/>
                </a:cubicBezTo>
                <a:cubicBezTo>
                  <a:pt x="7539" y="5151"/>
                  <a:pt x="7486" y="5140"/>
                  <a:pt x="7432" y="5140"/>
                </a:cubicBezTo>
                <a:close/>
                <a:moveTo>
                  <a:pt x="1604" y="6305"/>
                </a:moveTo>
                <a:cubicBezTo>
                  <a:pt x="1488" y="6305"/>
                  <a:pt x="1371" y="6354"/>
                  <a:pt x="1284" y="6456"/>
                </a:cubicBezTo>
                <a:cubicBezTo>
                  <a:pt x="1144" y="6623"/>
                  <a:pt x="1144" y="6902"/>
                  <a:pt x="1312" y="7042"/>
                </a:cubicBezTo>
                <a:cubicBezTo>
                  <a:pt x="1507" y="7237"/>
                  <a:pt x="1702" y="7376"/>
                  <a:pt x="1926" y="7516"/>
                </a:cubicBezTo>
                <a:cubicBezTo>
                  <a:pt x="2009" y="7572"/>
                  <a:pt x="2065" y="7572"/>
                  <a:pt x="2149" y="7572"/>
                </a:cubicBezTo>
                <a:cubicBezTo>
                  <a:pt x="2288" y="7572"/>
                  <a:pt x="2428" y="7516"/>
                  <a:pt x="2511" y="7376"/>
                </a:cubicBezTo>
                <a:cubicBezTo>
                  <a:pt x="2651" y="7181"/>
                  <a:pt x="2567" y="6930"/>
                  <a:pt x="2372" y="6790"/>
                </a:cubicBezTo>
                <a:cubicBezTo>
                  <a:pt x="2205" y="6679"/>
                  <a:pt x="2037" y="6567"/>
                  <a:pt x="1898" y="6428"/>
                </a:cubicBezTo>
                <a:cubicBezTo>
                  <a:pt x="1817" y="6347"/>
                  <a:pt x="1711" y="6305"/>
                  <a:pt x="1604" y="6305"/>
                </a:cubicBezTo>
                <a:close/>
                <a:moveTo>
                  <a:pt x="6088" y="6686"/>
                </a:moveTo>
                <a:cubicBezTo>
                  <a:pt x="6010" y="6686"/>
                  <a:pt x="5931" y="6711"/>
                  <a:pt x="5859" y="6763"/>
                </a:cubicBezTo>
                <a:cubicBezTo>
                  <a:pt x="5692" y="6874"/>
                  <a:pt x="5497" y="6958"/>
                  <a:pt x="5301" y="7042"/>
                </a:cubicBezTo>
                <a:cubicBezTo>
                  <a:pt x="5106" y="7125"/>
                  <a:pt x="4994" y="7376"/>
                  <a:pt x="5078" y="7600"/>
                </a:cubicBezTo>
                <a:cubicBezTo>
                  <a:pt x="5134" y="7767"/>
                  <a:pt x="5301" y="7879"/>
                  <a:pt x="5469" y="7879"/>
                </a:cubicBezTo>
                <a:cubicBezTo>
                  <a:pt x="5525" y="7879"/>
                  <a:pt x="5580" y="7851"/>
                  <a:pt x="5636" y="7823"/>
                </a:cubicBezTo>
                <a:cubicBezTo>
                  <a:pt x="5859" y="7739"/>
                  <a:pt x="6110" y="7627"/>
                  <a:pt x="6306" y="7488"/>
                </a:cubicBezTo>
                <a:cubicBezTo>
                  <a:pt x="6501" y="7348"/>
                  <a:pt x="6557" y="7097"/>
                  <a:pt x="6445" y="6902"/>
                </a:cubicBezTo>
                <a:cubicBezTo>
                  <a:pt x="6357" y="6761"/>
                  <a:pt x="6224" y="6686"/>
                  <a:pt x="6088" y="6686"/>
                </a:cubicBezTo>
                <a:close/>
                <a:moveTo>
                  <a:pt x="3428" y="7226"/>
                </a:moveTo>
                <a:cubicBezTo>
                  <a:pt x="3237" y="7226"/>
                  <a:pt x="3062" y="7378"/>
                  <a:pt x="3014" y="7572"/>
                </a:cubicBezTo>
                <a:cubicBezTo>
                  <a:pt x="2986" y="7795"/>
                  <a:pt x="3125" y="8018"/>
                  <a:pt x="3348" y="8074"/>
                </a:cubicBezTo>
                <a:cubicBezTo>
                  <a:pt x="3600" y="8102"/>
                  <a:pt x="3851" y="8130"/>
                  <a:pt x="4130" y="8130"/>
                </a:cubicBezTo>
                <a:cubicBezTo>
                  <a:pt x="4353" y="8130"/>
                  <a:pt x="4520" y="7934"/>
                  <a:pt x="4520" y="7711"/>
                </a:cubicBezTo>
                <a:cubicBezTo>
                  <a:pt x="4520" y="7488"/>
                  <a:pt x="4325" y="7293"/>
                  <a:pt x="4102" y="7293"/>
                </a:cubicBezTo>
                <a:cubicBezTo>
                  <a:pt x="3906" y="7293"/>
                  <a:pt x="3711" y="7265"/>
                  <a:pt x="3516" y="7237"/>
                </a:cubicBezTo>
                <a:cubicBezTo>
                  <a:pt x="3486" y="7229"/>
                  <a:pt x="3457" y="7226"/>
                  <a:pt x="3428" y="72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15"/>
          <p:cNvSpPr/>
          <p:nvPr/>
        </p:nvSpPr>
        <p:spPr>
          <a:xfrm rot="5400000">
            <a:off x="403889" y="1108642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5"/>
          <p:cNvSpPr/>
          <p:nvPr/>
        </p:nvSpPr>
        <p:spPr>
          <a:xfrm rot="10800000" flipH="1">
            <a:off x="8681969" y="1017721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5"/>
          <p:cNvSpPr/>
          <p:nvPr/>
        </p:nvSpPr>
        <p:spPr>
          <a:xfrm rot="10800000" flipH="1">
            <a:off x="8706348" y="1170055"/>
            <a:ext cx="263554" cy="262872"/>
          </a:xfrm>
          <a:custGeom>
            <a:avLst/>
            <a:gdLst/>
            <a:ahLst/>
            <a:cxnLst/>
            <a:rect l="l" t="t" r="r" b="b"/>
            <a:pathLst>
              <a:path w="9654" h="9629" extrusionOk="0">
                <a:moveTo>
                  <a:pt x="4150" y="0"/>
                </a:moveTo>
                <a:cubicBezTo>
                  <a:pt x="4134" y="0"/>
                  <a:pt x="4118" y="1"/>
                  <a:pt x="4101" y="4"/>
                </a:cubicBezTo>
                <a:cubicBezTo>
                  <a:pt x="3850" y="59"/>
                  <a:pt x="3599" y="115"/>
                  <a:pt x="3348" y="171"/>
                </a:cubicBezTo>
                <a:cubicBezTo>
                  <a:pt x="3125" y="255"/>
                  <a:pt x="3013" y="478"/>
                  <a:pt x="3069" y="729"/>
                </a:cubicBezTo>
                <a:cubicBezTo>
                  <a:pt x="3125" y="896"/>
                  <a:pt x="3292" y="1008"/>
                  <a:pt x="3487" y="1008"/>
                </a:cubicBezTo>
                <a:cubicBezTo>
                  <a:pt x="3515" y="1008"/>
                  <a:pt x="3571" y="1008"/>
                  <a:pt x="3599" y="980"/>
                </a:cubicBezTo>
                <a:cubicBezTo>
                  <a:pt x="3794" y="924"/>
                  <a:pt x="4018" y="868"/>
                  <a:pt x="4213" y="840"/>
                </a:cubicBezTo>
                <a:cubicBezTo>
                  <a:pt x="4436" y="813"/>
                  <a:pt x="4603" y="589"/>
                  <a:pt x="4576" y="366"/>
                </a:cubicBezTo>
                <a:cubicBezTo>
                  <a:pt x="4550" y="159"/>
                  <a:pt x="4356" y="0"/>
                  <a:pt x="4150" y="0"/>
                </a:cubicBezTo>
                <a:close/>
                <a:moveTo>
                  <a:pt x="5553" y="0"/>
                </a:moveTo>
                <a:cubicBezTo>
                  <a:pt x="5325" y="0"/>
                  <a:pt x="5131" y="159"/>
                  <a:pt x="5106" y="366"/>
                </a:cubicBezTo>
                <a:cubicBezTo>
                  <a:pt x="5078" y="589"/>
                  <a:pt x="5217" y="813"/>
                  <a:pt x="5468" y="868"/>
                </a:cubicBezTo>
                <a:cubicBezTo>
                  <a:pt x="5664" y="896"/>
                  <a:pt x="5859" y="952"/>
                  <a:pt x="6054" y="1008"/>
                </a:cubicBezTo>
                <a:cubicBezTo>
                  <a:pt x="6110" y="1008"/>
                  <a:pt x="6166" y="1036"/>
                  <a:pt x="6194" y="1036"/>
                </a:cubicBezTo>
                <a:cubicBezTo>
                  <a:pt x="6389" y="1036"/>
                  <a:pt x="6556" y="924"/>
                  <a:pt x="6612" y="729"/>
                </a:cubicBezTo>
                <a:cubicBezTo>
                  <a:pt x="6668" y="506"/>
                  <a:pt x="6556" y="283"/>
                  <a:pt x="6333" y="199"/>
                </a:cubicBezTo>
                <a:cubicBezTo>
                  <a:pt x="6082" y="115"/>
                  <a:pt x="5859" y="59"/>
                  <a:pt x="5608" y="4"/>
                </a:cubicBezTo>
                <a:cubicBezTo>
                  <a:pt x="5589" y="1"/>
                  <a:pt x="5571" y="0"/>
                  <a:pt x="5553" y="0"/>
                </a:cubicBezTo>
                <a:close/>
                <a:moveTo>
                  <a:pt x="2270" y="781"/>
                </a:moveTo>
                <a:cubicBezTo>
                  <a:pt x="2181" y="781"/>
                  <a:pt x="2090" y="810"/>
                  <a:pt x="2009" y="868"/>
                </a:cubicBezTo>
                <a:cubicBezTo>
                  <a:pt x="1786" y="1008"/>
                  <a:pt x="1590" y="1175"/>
                  <a:pt x="1423" y="1343"/>
                </a:cubicBezTo>
                <a:cubicBezTo>
                  <a:pt x="1256" y="1510"/>
                  <a:pt x="1256" y="1789"/>
                  <a:pt x="1423" y="1956"/>
                </a:cubicBezTo>
                <a:cubicBezTo>
                  <a:pt x="1507" y="2040"/>
                  <a:pt x="1618" y="2068"/>
                  <a:pt x="1730" y="2068"/>
                </a:cubicBezTo>
                <a:cubicBezTo>
                  <a:pt x="1841" y="2068"/>
                  <a:pt x="1953" y="2040"/>
                  <a:pt x="2037" y="1956"/>
                </a:cubicBezTo>
                <a:cubicBezTo>
                  <a:pt x="2176" y="1817"/>
                  <a:pt x="2344" y="1677"/>
                  <a:pt x="2511" y="1538"/>
                </a:cubicBezTo>
                <a:cubicBezTo>
                  <a:pt x="2678" y="1426"/>
                  <a:pt x="2734" y="1147"/>
                  <a:pt x="2595" y="952"/>
                </a:cubicBezTo>
                <a:cubicBezTo>
                  <a:pt x="2513" y="838"/>
                  <a:pt x="2394" y="781"/>
                  <a:pt x="2270" y="781"/>
                </a:cubicBezTo>
                <a:close/>
                <a:moveTo>
                  <a:pt x="7411" y="809"/>
                </a:moveTo>
                <a:cubicBezTo>
                  <a:pt x="7287" y="809"/>
                  <a:pt x="7168" y="866"/>
                  <a:pt x="7086" y="980"/>
                </a:cubicBezTo>
                <a:cubicBezTo>
                  <a:pt x="6947" y="1175"/>
                  <a:pt x="6975" y="1426"/>
                  <a:pt x="7170" y="1566"/>
                </a:cubicBezTo>
                <a:cubicBezTo>
                  <a:pt x="7338" y="1705"/>
                  <a:pt x="7505" y="1845"/>
                  <a:pt x="7644" y="1984"/>
                </a:cubicBezTo>
                <a:cubicBezTo>
                  <a:pt x="7728" y="2068"/>
                  <a:pt x="7840" y="2096"/>
                  <a:pt x="7951" y="2096"/>
                </a:cubicBezTo>
                <a:cubicBezTo>
                  <a:pt x="8063" y="2096"/>
                  <a:pt x="8175" y="2068"/>
                  <a:pt x="8258" y="1984"/>
                </a:cubicBezTo>
                <a:cubicBezTo>
                  <a:pt x="8426" y="1817"/>
                  <a:pt x="8426" y="1538"/>
                  <a:pt x="8258" y="1371"/>
                </a:cubicBezTo>
                <a:cubicBezTo>
                  <a:pt x="8063" y="1203"/>
                  <a:pt x="7868" y="1036"/>
                  <a:pt x="7672" y="896"/>
                </a:cubicBezTo>
                <a:cubicBezTo>
                  <a:pt x="7591" y="838"/>
                  <a:pt x="7500" y="809"/>
                  <a:pt x="7411" y="809"/>
                </a:cubicBezTo>
                <a:close/>
                <a:moveTo>
                  <a:pt x="913" y="2326"/>
                </a:moveTo>
                <a:cubicBezTo>
                  <a:pt x="755" y="2326"/>
                  <a:pt x="608" y="2414"/>
                  <a:pt x="530" y="2570"/>
                </a:cubicBezTo>
                <a:cubicBezTo>
                  <a:pt x="419" y="2793"/>
                  <a:pt x="307" y="3017"/>
                  <a:pt x="223" y="3268"/>
                </a:cubicBezTo>
                <a:cubicBezTo>
                  <a:pt x="167" y="3491"/>
                  <a:pt x="279" y="3714"/>
                  <a:pt x="502" y="3798"/>
                </a:cubicBezTo>
                <a:cubicBezTo>
                  <a:pt x="558" y="3826"/>
                  <a:pt x="586" y="3826"/>
                  <a:pt x="642" y="3826"/>
                </a:cubicBezTo>
                <a:cubicBezTo>
                  <a:pt x="809" y="3826"/>
                  <a:pt x="977" y="3714"/>
                  <a:pt x="1032" y="3519"/>
                </a:cubicBezTo>
                <a:cubicBezTo>
                  <a:pt x="1116" y="3324"/>
                  <a:pt x="1200" y="3128"/>
                  <a:pt x="1283" y="2961"/>
                </a:cubicBezTo>
                <a:cubicBezTo>
                  <a:pt x="1395" y="2738"/>
                  <a:pt x="1311" y="2487"/>
                  <a:pt x="1116" y="2375"/>
                </a:cubicBezTo>
                <a:cubicBezTo>
                  <a:pt x="1049" y="2342"/>
                  <a:pt x="980" y="2326"/>
                  <a:pt x="913" y="2326"/>
                </a:cubicBezTo>
                <a:close/>
                <a:moveTo>
                  <a:pt x="8760" y="2381"/>
                </a:moveTo>
                <a:cubicBezTo>
                  <a:pt x="8692" y="2381"/>
                  <a:pt x="8625" y="2397"/>
                  <a:pt x="8565" y="2431"/>
                </a:cubicBezTo>
                <a:cubicBezTo>
                  <a:pt x="8342" y="2514"/>
                  <a:pt x="8258" y="2793"/>
                  <a:pt x="8370" y="2989"/>
                </a:cubicBezTo>
                <a:cubicBezTo>
                  <a:pt x="8453" y="3184"/>
                  <a:pt x="8537" y="3379"/>
                  <a:pt x="8621" y="3575"/>
                </a:cubicBezTo>
                <a:cubicBezTo>
                  <a:pt x="8677" y="3742"/>
                  <a:pt x="8844" y="3854"/>
                  <a:pt x="9011" y="3854"/>
                </a:cubicBezTo>
                <a:lnTo>
                  <a:pt x="9151" y="3854"/>
                </a:lnTo>
                <a:cubicBezTo>
                  <a:pt x="9374" y="3770"/>
                  <a:pt x="9486" y="3519"/>
                  <a:pt x="9430" y="3296"/>
                </a:cubicBezTo>
                <a:cubicBezTo>
                  <a:pt x="9346" y="3072"/>
                  <a:pt x="9235" y="2821"/>
                  <a:pt x="9123" y="2598"/>
                </a:cubicBezTo>
                <a:cubicBezTo>
                  <a:pt x="9065" y="2463"/>
                  <a:pt x="8913" y="2381"/>
                  <a:pt x="8760" y="2381"/>
                </a:cubicBezTo>
                <a:close/>
                <a:moveTo>
                  <a:pt x="419" y="4356"/>
                </a:moveTo>
                <a:cubicBezTo>
                  <a:pt x="167" y="4356"/>
                  <a:pt x="0" y="4551"/>
                  <a:pt x="0" y="4774"/>
                </a:cubicBezTo>
                <a:cubicBezTo>
                  <a:pt x="0" y="5025"/>
                  <a:pt x="0" y="5276"/>
                  <a:pt x="28" y="5500"/>
                </a:cubicBezTo>
                <a:cubicBezTo>
                  <a:pt x="84" y="5723"/>
                  <a:pt x="251" y="5862"/>
                  <a:pt x="446" y="5862"/>
                </a:cubicBezTo>
                <a:lnTo>
                  <a:pt x="530" y="5862"/>
                </a:lnTo>
                <a:cubicBezTo>
                  <a:pt x="753" y="5834"/>
                  <a:pt x="921" y="5611"/>
                  <a:pt x="893" y="5388"/>
                </a:cubicBezTo>
                <a:cubicBezTo>
                  <a:pt x="865" y="5193"/>
                  <a:pt x="837" y="4997"/>
                  <a:pt x="837" y="4774"/>
                </a:cubicBezTo>
                <a:lnTo>
                  <a:pt x="837" y="4746"/>
                </a:lnTo>
                <a:cubicBezTo>
                  <a:pt x="837" y="4523"/>
                  <a:pt x="642" y="4356"/>
                  <a:pt x="419" y="4356"/>
                </a:cubicBezTo>
                <a:close/>
                <a:moveTo>
                  <a:pt x="9235" y="4384"/>
                </a:moveTo>
                <a:cubicBezTo>
                  <a:pt x="8984" y="4384"/>
                  <a:pt x="8788" y="4551"/>
                  <a:pt x="8788" y="4802"/>
                </a:cubicBezTo>
                <a:cubicBezTo>
                  <a:pt x="8788" y="4997"/>
                  <a:pt x="8788" y="5221"/>
                  <a:pt x="8760" y="5416"/>
                </a:cubicBezTo>
                <a:cubicBezTo>
                  <a:pt x="8705" y="5639"/>
                  <a:pt x="8872" y="5862"/>
                  <a:pt x="9095" y="5918"/>
                </a:cubicBezTo>
                <a:lnTo>
                  <a:pt x="9179" y="5918"/>
                </a:lnTo>
                <a:cubicBezTo>
                  <a:pt x="9374" y="5918"/>
                  <a:pt x="9569" y="5751"/>
                  <a:pt x="9597" y="5555"/>
                </a:cubicBezTo>
                <a:cubicBezTo>
                  <a:pt x="9625" y="5304"/>
                  <a:pt x="9653" y="5053"/>
                  <a:pt x="9653" y="4802"/>
                </a:cubicBezTo>
                <a:cubicBezTo>
                  <a:pt x="9653" y="4551"/>
                  <a:pt x="9458" y="4384"/>
                  <a:pt x="9235" y="4384"/>
                </a:cubicBezTo>
                <a:close/>
                <a:moveTo>
                  <a:pt x="856" y="6320"/>
                </a:moveTo>
                <a:cubicBezTo>
                  <a:pt x="794" y="6320"/>
                  <a:pt x="731" y="6334"/>
                  <a:pt x="670" y="6365"/>
                </a:cubicBezTo>
                <a:cubicBezTo>
                  <a:pt x="474" y="6476"/>
                  <a:pt x="391" y="6727"/>
                  <a:pt x="502" y="6950"/>
                </a:cubicBezTo>
                <a:cubicBezTo>
                  <a:pt x="614" y="7174"/>
                  <a:pt x="725" y="7397"/>
                  <a:pt x="893" y="7592"/>
                </a:cubicBezTo>
                <a:cubicBezTo>
                  <a:pt x="977" y="7704"/>
                  <a:pt x="1088" y="7759"/>
                  <a:pt x="1228" y="7759"/>
                </a:cubicBezTo>
                <a:cubicBezTo>
                  <a:pt x="1311" y="7759"/>
                  <a:pt x="1395" y="7732"/>
                  <a:pt x="1479" y="7704"/>
                </a:cubicBezTo>
                <a:cubicBezTo>
                  <a:pt x="1674" y="7564"/>
                  <a:pt x="1702" y="7285"/>
                  <a:pt x="1590" y="7090"/>
                </a:cubicBezTo>
                <a:cubicBezTo>
                  <a:pt x="1451" y="6922"/>
                  <a:pt x="1339" y="6755"/>
                  <a:pt x="1256" y="6560"/>
                </a:cubicBezTo>
                <a:cubicBezTo>
                  <a:pt x="1174" y="6418"/>
                  <a:pt x="1020" y="6320"/>
                  <a:pt x="856" y="6320"/>
                </a:cubicBezTo>
                <a:close/>
                <a:moveTo>
                  <a:pt x="8739" y="6370"/>
                </a:moveTo>
                <a:cubicBezTo>
                  <a:pt x="8592" y="6370"/>
                  <a:pt x="8447" y="6452"/>
                  <a:pt x="8370" y="6588"/>
                </a:cubicBezTo>
                <a:cubicBezTo>
                  <a:pt x="8258" y="6783"/>
                  <a:pt x="8147" y="6950"/>
                  <a:pt x="8035" y="7118"/>
                </a:cubicBezTo>
                <a:cubicBezTo>
                  <a:pt x="7896" y="7313"/>
                  <a:pt x="7951" y="7592"/>
                  <a:pt x="8119" y="7732"/>
                </a:cubicBezTo>
                <a:cubicBezTo>
                  <a:pt x="8202" y="7787"/>
                  <a:pt x="8286" y="7815"/>
                  <a:pt x="8370" y="7815"/>
                </a:cubicBezTo>
                <a:cubicBezTo>
                  <a:pt x="8509" y="7815"/>
                  <a:pt x="8649" y="7759"/>
                  <a:pt x="8732" y="7620"/>
                </a:cubicBezTo>
                <a:cubicBezTo>
                  <a:pt x="8872" y="7425"/>
                  <a:pt x="9011" y="7201"/>
                  <a:pt x="9123" y="6978"/>
                </a:cubicBezTo>
                <a:cubicBezTo>
                  <a:pt x="9235" y="6783"/>
                  <a:pt x="9151" y="6532"/>
                  <a:pt x="8928" y="6420"/>
                </a:cubicBezTo>
                <a:cubicBezTo>
                  <a:pt x="8868" y="6386"/>
                  <a:pt x="8803" y="6370"/>
                  <a:pt x="8739" y="6370"/>
                </a:cubicBezTo>
                <a:close/>
                <a:moveTo>
                  <a:pt x="2184" y="7895"/>
                </a:moveTo>
                <a:cubicBezTo>
                  <a:pt x="2052" y="7895"/>
                  <a:pt x="1923" y="7952"/>
                  <a:pt x="1841" y="8066"/>
                </a:cubicBezTo>
                <a:cubicBezTo>
                  <a:pt x="1702" y="8262"/>
                  <a:pt x="1758" y="8541"/>
                  <a:pt x="1953" y="8680"/>
                </a:cubicBezTo>
                <a:cubicBezTo>
                  <a:pt x="2148" y="8820"/>
                  <a:pt x="2371" y="8959"/>
                  <a:pt x="2595" y="9071"/>
                </a:cubicBezTo>
                <a:cubicBezTo>
                  <a:pt x="2650" y="9099"/>
                  <a:pt x="2706" y="9127"/>
                  <a:pt x="2790" y="9127"/>
                </a:cubicBezTo>
                <a:cubicBezTo>
                  <a:pt x="2929" y="9127"/>
                  <a:pt x="3069" y="9043"/>
                  <a:pt x="3153" y="8903"/>
                </a:cubicBezTo>
                <a:cubicBezTo>
                  <a:pt x="3264" y="8680"/>
                  <a:pt x="3181" y="8429"/>
                  <a:pt x="2985" y="8317"/>
                </a:cubicBezTo>
                <a:cubicBezTo>
                  <a:pt x="2790" y="8206"/>
                  <a:pt x="2623" y="8094"/>
                  <a:pt x="2455" y="7983"/>
                </a:cubicBezTo>
                <a:cubicBezTo>
                  <a:pt x="2374" y="7925"/>
                  <a:pt x="2278" y="7895"/>
                  <a:pt x="2184" y="7895"/>
                </a:cubicBezTo>
                <a:close/>
                <a:moveTo>
                  <a:pt x="7395" y="7931"/>
                </a:moveTo>
                <a:cubicBezTo>
                  <a:pt x="7307" y="7931"/>
                  <a:pt x="7218" y="7956"/>
                  <a:pt x="7142" y="8011"/>
                </a:cubicBezTo>
                <a:cubicBezTo>
                  <a:pt x="6975" y="8122"/>
                  <a:pt x="6807" y="8234"/>
                  <a:pt x="6612" y="8345"/>
                </a:cubicBezTo>
                <a:cubicBezTo>
                  <a:pt x="6417" y="8429"/>
                  <a:pt x="6333" y="8708"/>
                  <a:pt x="6445" y="8903"/>
                </a:cubicBezTo>
                <a:cubicBezTo>
                  <a:pt x="6501" y="9043"/>
                  <a:pt x="6668" y="9127"/>
                  <a:pt x="6807" y="9127"/>
                </a:cubicBezTo>
                <a:cubicBezTo>
                  <a:pt x="6891" y="9127"/>
                  <a:pt x="6947" y="9127"/>
                  <a:pt x="7003" y="9099"/>
                </a:cubicBezTo>
                <a:cubicBezTo>
                  <a:pt x="7226" y="8987"/>
                  <a:pt x="7449" y="8848"/>
                  <a:pt x="7644" y="8708"/>
                </a:cubicBezTo>
                <a:cubicBezTo>
                  <a:pt x="7840" y="8569"/>
                  <a:pt x="7896" y="8290"/>
                  <a:pt x="7756" y="8094"/>
                </a:cubicBezTo>
                <a:cubicBezTo>
                  <a:pt x="7671" y="7992"/>
                  <a:pt x="7534" y="7931"/>
                  <a:pt x="7395" y="7931"/>
                </a:cubicBezTo>
                <a:close/>
                <a:moveTo>
                  <a:pt x="4101" y="8705"/>
                </a:moveTo>
                <a:cubicBezTo>
                  <a:pt x="3897" y="8705"/>
                  <a:pt x="3706" y="8841"/>
                  <a:pt x="3655" y="9071"/>
                </a:cubicBezTo>
                <a:cubicBezTo>
                  <a:pt x="3627" y="9294"/>
                  <a:pt x="3794" y="9517"/>
                  <a:pt x="4018" y="9545"/>
                </a:cubicBezTo>
                <a:cubicBezTo>
                  <a:pt x="4269" y="9601"/>
                  <a:pt x="4520" y="9629"/>
                  <a:pt x="4771" y="9629"/>
                </a:cubicBezTo>
                <a:lnTo>
                  <a:pt x="4799" y="9629"/>
                </a:lnTo>
                <a:cubicBezTo>
                  <a:pt x="5050" y="9629"/>
                  <a:pt x="5329" y="9601"/>
                  <a:pt x="5580" y="9573"/>
                </a:cubicBezTo>
                <a:cubicBezTo>
                  <a:pt x="5803" y="9517"/>
                  <a:pt x="5970" y="9294"/>
                  <a:pt x="5915" y="9071"/>
                </a:cubicBezTo>
                <a:cubicBezTo>
                  <a:pt x="5889" y="8864"/>
                  <a:pt x="5695" y="8705"/>
                  <a:pt x="5489" y="8705"/>
                </a:cubicBezTo>
                <a:cubicBezTo>
                  <a:pt x="5473" y="8705"/>
                  <a:pt x="5457" y="8706"/>
                  <a:pt x="5440" y="8708"/>
                </a:cubicBezTo>
                <a:cubicBezTo>
                  <a:pt x="5245" y="8736"/>
                  <a:pt x="5022" y="8764"/>
                  <a:pt x="4827" y="8764"/>
                </a:cubicBezTo>
                <a:lnTo>
                  <a:pt x="4771" y="8764"/>
                </a:lnTo>
                <a:cubicBezTo>
                  <a:pt x="4576" y="8764"/>
                  <a:pt x="4352" y="8736"/>
                  <a:pt x="4157" y="8708"/>
                </a:cubicBezTo>
                <a:cubicBezTo>
                  <a:pt x="4138" y="8706"/>
                  <a:pt x="4119" y="8705"/>
                  <a:pt x="4101" y="8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8550156" y="2383385"/>
            <a:ext cx="156183" cy="376740"/>
            <a:chOff x="4261229" y="284749"/>
            <a:chExt cx="156183" cy="376740"/>
          </a:xfrm>
        </p:grpSpPr>
        <p:sp>
          <p:nvSpPr>
            <p:cNvPr id="148" name="Google Shape;148;p15"/>
            <p:cNvSpPr/>
            <p:nvPr/>
          </p:nvSpPr>
          <p:spPr>
            <a:xfrm>
              <a:off x="4332073" y="284749"/>
              <a:ext cx="85340" cy="376740"/>
            </a:xfrm>
            <a:custGeom>
              <a:avLst/>
              <a:gdLst/>
              <a:ahLst/>
              <a:cxnLst/>
              <a:rect l="l" t="t" r="r" b="b"/>
              <a:pathLst>
                <a:path w="3126" h="13800" extrusionOk="0">
                  <a:moveTo>
                    <a:pt x="443" y="0"/>
                  </a:moveTo>
                  <a:cubicBezTo>
                    <a:pt x="406" y="0"/>
                    <a:pt x="370" y="6"/>
                    <a:pt x="335" y="17"/>
                  </a:cubicBezTo>
                  <a:cubicBezTo>
                    <a:pt x="140" y="73"/>
                    <a:pt x="0" y="241"/>
                    <a:pt x="0" y="436"/>
                  </a:cubicBezTo>
                  <a:lnTo>
                    <a:pt x="0" y="938"/>
                  </a:lnTo>
                  <a:cubicBezTo>
                    <a:pt x="0" y="1189"/>
                    <a:pt x="196" y="1357"/>
                    <a:pt x="447" y="1357"/>
                  </a:cubicBezTo>
                  <a:cubicBezTo>
                    <a:pt x="670" y="1357"/>
                    <a:pt x="865" y="1189"/>
                    <a:pt x="865" y="938"/>
                  </a:cubicBezTo>
                  <a:lnTo>
                    <a:pt x="865" y="882"/>
                  </a:lnTo>
                  <a:cubicBezTo>
                    <a:pt x="977" y="743"/>
                    <a:pt x="1005" y="548"/>
                    <a:pt x="893" y="380"/>
                  </a:cubicBezTo>
                  <a:lnTo>
                    <a:pt x="809" y="213"/>
                  </a:lnTo>
                  <a:cubicBezTo>
                    <a:pt x="721" y="80"/>
                    <a:pt x="580" y="0"/>
                    <a:pt x="443" y="0"/>
                  </a:cubicBezTo>
                  <a:close/>
                  <a:moveTo>
                    <a:pt x="1240" y="1357"/>
                  </a:moveTo>
                  <a:cubicBezTo>
                    <a:pt x="1169" y="1357"/>
                    <a:pt x="1098" y="1375"/>
                    <a:pt x="1033" y="1412"/>
                  </a:cubicBezTo>
                  <a:cubicBezTo>
                    <a:pt x="809" y="1552"/>
                    <a:pt x="754" y="1803"/>
                    <a:pt x="865" y="1998"/>
                  </a:cubicBezTo>
                  <a:lnTo>
                    <a:pt x="1228" y="2612"/>
                  </a:lnTo>
                  <a:cubicBezTo>
                    <a:pt x="1312" y="2724"/>
                    <a:pt x="1451" y="2807"/>
                    <a:pt x="1591" y="2807"/>
                  </a:cubicBezTo>
                  <a:cubicBezTo>
                    <a:pt x="1674" y="2807"/>
                    <a:pt x="1730" y="2779"/>
                    <a:pt x="1814" y="2752"/>
                  </a:cubicBezTo>
                  <a:cubicBezTo>
                    <a:pt x="2009" y="2640"/>
                    <a:pt x="2093" y="2361"/>
                    <a:pt x="1953" y="2166"/>
                  </a:cubicBezTo>
                  <a:lnTo>
                    <a:pt x="1618" y="1580"/>
                  </a:lnTo>
                  <a:cubicBezTo>
                    <a:pt x="1526" y="1431"/>
                    <a:pt x="1383" y="1357"/>
                    <a:pt x="1240" y="1357"/>
                  </a:cubicBezTo>
                  <a:close/>
                  <a:moveTo>
                    <a:pt x="447" y="1887"/>
                  </a:moveTo>
                  <a:cubicBezTo>
                    <a:pt x="196" y="1887"/>
                    <a:pt x="0" y="2082"/>
                    <a:pt x="0" y="2333"/>
                  </a:cubicBezTo>
                  <a:lnTo>
                    <a:pt x="0" y="3003"/>
                  </a:lnTo>
                  <a:cubicBezTo>
                    <a:pt x="0" y="3254"/>
                    <a:pt x="196" y="3449"/>
                    <a:pt x="447" y="3449"/>
                  </a:cubicBezTo>
                  <a:cubicBezTo>
                    <a:pt x="670" y="3449"/>
                    <a:pt x="865" y="3254"/>
                    <a:pt x="865" y="3003"/>
                  </a:cubicBezTo>
                  <a:lnTo>
                    <a:pt x="865" y="2333"/>
                  </a:lnTo>
                  <a:cubicBezTo>
                    <a:pt x="865" y="2082"/>
                    <a:pt x="670" y="1887"/>
                    <a:pt x="447" y="1887"/>
                  </a:cubicBezTo>
                  <a:close/>
                  <a:moveTo>
                    <a:pt x="2300" y="3142"/>
                  </a:moveTo>
                  <a:cubicBezTo>
                    <a:pt x="2229" y="3142"/>
                    <a:pt x="2158" y="3161"/>
                    <a:pt x="2093" y="3198"/>
                  </a:cubicBezTo>
                  <a:cubicBezTo>
                    <a:pt x="1870" y="3337"/>
                    <a:pt x="1814" y="3589"/>
                    <a:pt x="1925" y="3784"/>
                  </a:cubicBezTo>
                  <a:lnTo>
                    <a:pt x="2288" y="4398"/>
                  </a:lnTo>
                  <a:cubicBezTo>
                    <a:pt x="2372" y="4509"/>
                    <a:pt x="2511" y="4593"/>
                    <a:pt x="2651" y="4593"/>
                  </a:cubicBezTo>
                  <a:cubicBezTo>
                    <a:pt x="2734" y="4593"/>
                    <a:pt x="2790" y="4565"/>
                    <a:pt x="2874" y="4537"/>
                  </a:cubicBezTo>
                  <a:cubicBezTo>
                    <a:pt x="3069" y="4426"/>
                    <a:pt x="3125" y="4147"/>
                    <a:pt x="3013" y="3951"/>
                  </a:cubicBezTo>
                  <a:lnTo>
                    <a:pt x="2679" y="3365"/>
                  </a:lnTo>
                  <a:cubicBezTo>
                    <a:pt x="2586" y="3217"/>
                    <a:pt x="2443" y="3142"/>
                    <a:pt x="2300" y="3142"/>
                  </a:cubicBezTo>
                  <a:close/>
                  <a:moveTo>
                    <a:pt x="447" y="3979"/>
                  </a:moveTo>
                  <a:cubicBezTo>
                    <a:pt x="196" y="3979"/>
                    <a:pt x="0" y="4174"/>
                    <a:pt x="0" y="4398"/>
                  </a:cubicBezTo>
                  <a:lnTo>
                    <a:pt x="0" y="5095"/>
                  </a:lnTo>
                  <a:cubicBezTo>
                    <a:pt x="0" y="5318"/>
                    <a:pt x="196" y="5514"/>
                    <a:pt x="447" y="5514"/>
                  </a:cubicBezTo>
                  <a:cubicBezTo>
                    <a:pt x="670" y="5514"/>
                    <a:pt x="865" y="5318"/>
                    <a:pt x="865" y="5095"/>
                  </a:cubicBezTo>
                  <a:lnTo>
                    <a:pt x="865" y="4398"/>
                  </a:lnTo>
                  <a:cubicBezTo>
                    <a:pt x="865" y="4174"/>
                    <a:pt x="670" y="3979"/>
                    <a:pt x="447" y="3979"/>
                  </a:cubicBezTo>
                  <a:close/>
                  <a:moveTo>
                    <a:pt x="447" y="6044"/>
                  </a:moveTo>
                  <a:cubicBezTo>
                    <a:pt x="196" y="6044"/>
                    <a:pt x="0" y="6239"/>
                    <a:pt x="0" y="6462"/>
                  </a:cubicBezTo>
                  <a:lnTo>
                    <a:pt x="0" y="7160"/>
                  </a:lnTo>
                  <a:cubicBezTo>
                    <a:pt x="0" y="7411"/>
                    <a:pt x="196" y="7578"/>
                    <a:pt x="447" y="7578"/>
                  </a:cubicBezTo>
                  <a:cubicBezTo>
                    <a:pt x="670" y="7578"/>
                    <a:pt x="865" y="7411"/>
                    <a:pt x="865" y="7160"/>
                  </a:cubicBezTo>
                  <a:lnTo>
                    <a:pt x="865" y="6462"/>
                  </a:lnTo>
                  <a:cubicBezTo>
                    <a:pt x="865" y="6239"/>
                    <a:pt x="670" y="6044"/>
                    <a:pt x="447" y="6044"/>
                  </a:cubicBezTo>
                  <a:close/>
                  <a:moveTo>
                    <a:pt x="447" y="8108"/>
                  </a:moveTo>
                  <a:cubicBezTo>
                    <a:pt x="196" y="8108"/>
                    <a:pt x="0" y="8303"/>
                    <a:pt x="0" y="8555"/>
                  </a:cubicBezTo>
                  <a:lnTo>
                    <a:pt x="0" y="9224"/>
                  </a:lnTo>
                  <a:cubicBezTo>
                    <a:pt x="0" y="9475"/>
                    <a:pt x="196" y="9671"/>
                    <a:pt x="447" y="9671"/>
                  </a:cubicBezTo>
                  <a:cubicBezTo>
                    <a:pt x="670" y="9671"/>
                    <a:pt x="865" y="9475"/>
                    <a:pt x="865" y="9224"/>
                  </a:cubicBezTo>
                  <a:lnTo>
                    <a:pt x="865" y="8555"/>
                  </a:lnTo>
                  <a:cubicBezTo>
                    <a:pt x="865" y="8303"/>
                    <a:pt x="670" y="8108"/>
                    <a:pt x="447" y="8108"/>
                  </a:cubicBezTo>
                  <a:close/>
                  <a:moveTo>
                    <a:pt x="447" y="10201"/>
                  </a:moveTo>
                  <a:cubicBezTo>
                    <a:pt x="196" y="10201"/>
                    <a:pt x="0" y="10396"/>
                    <a:pt x="0" y="10619"/>
                  </a:cubicBezTo>
                  <a:lnTo>
                    <a:pt x="0" y="11317"/>
                  </a:lnTo>
                  <a:cubicBezTo>
                    <a:pt x="0" y="11540"/>
                    <a:pt x="196" y="11735"/>
                    <a:pt x="447" y="11735"/>
                  </a:cubicBezTo>
                  <a:cubicBezTo>
                    <a:pt x="670" y="11735"/>
                    <a:pt x="865" y="11540"/>
                    <a:pt x="865" y="11317"/>
                  </a:cubicBezTo>
                  <a:lnTo>
                    <a:pt x="865" y="10619"/>
                  </a:lnTo>
                  <a:cubicBezTo>
                    <a:pt x="865" y="10396"/>
                    <a:pt x="670" y="10201"/>
                    <a:pt x="447" y="10201"/>
                  </a:cubicBezTo>
                  <a:close/>
                  <a:moveTo>
                    <a:pt x="447" y="12265"/>
                  </a:moveTo>
                  <a:cubicBezTo>
                    <a:pt x="196" y="12265"/>
                    <a:pt x="0" y="12460"/>
                    <a:pt x="0" y="12684"/>
                  </a:cubicBezTo>
                  <a:lnTo>
                    <a:pt x="0" y="13381"/>
                  </a:lnTo>
                  <a:cubicBezTo>
                    <a:pt x="0" y="13632"/>
                    <a:pt x="196" y="13800"/>
                    <a:pt x="447" y="13800"/>
                  </a:cubicBezTo>
                  <a:cubicBezTo>
                    <a:pt x="670" y="13800"/>
                    <a:pt x="865" y="13632"/>
                    <a:pt x="865" y="13381"/>
                  </a:cubicBezTo>
                  <a:lnTo>
                    <a:pt x="865" y="12684"/>
                  </a:lnTo>
                  <a:cubicBezTo>
                    <a:pt x="865" y="12460"/>
                    <a:pt x="670" y="12265"/>
                    <a:pt x="447" y="1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261229" y="285104"/>
              <a:ext cx="96014" cy="115916"/>
            </a:xfrm>
            <a:custGeom>
              <a:avLst/>
              <a:gdLst/>
              <a:ahLst/>
              <a:cxnLst/>
              <a:rect l="l" t="t" r="r" b="b"/>
              <a:pathLst>
                <a:path w="3517" h="4246" extrusionOk="0">
                  <a:moveTo>
                    <a:pt x="3030" y="1"/>
                  </a:moveTo>
                  <a:cubicBezTo>
                    <a:pt x="2903" y="1"/>
                    <a:pt x="2777" y="58"/>
                    <a:pt x="2679" y="172"/>
                  </a:cubicBezTo>
                  <a:lnTo>
                    <a:pt x="2288" y="730"/>
                  </a:lnTo>
                  <a:cubicBezTo>
                    <a:pt x="2149" y="897"/>
                    <a:pt x="2177" y="1176"/>
                    <a:pt x="2372" y="1316"/>
                  </a:cubicBezTo>
                  <a:cubicBezTo>
                    <a:pt x="2428" y="1372"/>
                    <a:pt x="2540" y="1399"/>
                    <a:pt x="2623" y="1399"/>
                  </a:cubicBezTo>
                  <a:cubicBezTo>
                    <a:pt x="2735" y="1399"/>
                    <a:pt x="2874" y="1344"/>
                    <a:pt x="2958" y="1232"/>
                  </a:cubicBezTo>
                  <a:lnTo>
                    <a:pt x="3377" y="674"/>
                  </a:lnTo>
                  <a:cubicBezTo>
                    <a:pt x="3516" y="507"/>
                    <a:pt x="3488" y="228"/>
                    <a:pt x="3293" y="88"/>
                  </a:cubicBezTo>
                  <a:cubicBezTo>
                    <a:pt x="3211" y="30"/>
                    <a:pt x="3120" y="1"/>
                    <a:pt x="3030" y="1"/>
                  </a:cubicBezTo>
                  <a:close/>
                  <a:moveTo>
                    <a:pt x="1794" y="1655"/>
                  </a:moveTo>
                  <a:cubicBezTo>
                    <a:pt x="1663" y="1655"/>
                    <a:pt x="1537" y="1716"/>
                    <a:pt x="1451" y="1818"/>
                  </a:cubicBezTo>
                  <a:lnTo>
                    <a:pt x="1033" y="2376"/>
                  </a:lnTo>
                  <a:cubicBezTo>
                    <a:pt x="894" y="2571"/>
                    <a:pt x="921" y="2822"/>
                    <a:pt x="1117" y="2990"/>
                  </a:cubicBezTo>
                  <a:cubicBezTo>
                    <a:pt x="1200" y="3045"/>
                    <a:pt x="1284" y="3073"/>
                    <a:pt x="1368" y="3073"/>
                  </a:cubicBezTo>
                  <a:cubicBezTo>
                    <a:pt x="1507" y="3073"/>
                    <a:pt x="1619" y="2990"/>
                    <a:pt x="1703" y="2878"/>
                  </a:cubicBezTo>
                  <a:lnTo>
                    <a:pt x="2121" y="2348"/>
                  </a:lnTo>
                  <a:cubicBezTo>
                    <a:pt x="2261" y="2153"/>
                    <a:pt x="2233" y="1874"/>
                    <a:pt x="2037" y="1734"/>
                  </a:cubicBezTo>
                  <a:cubicBezTo>
                    <a:pt x="1961" y="1680"/>
                    <a:pt x="1877" y="1655"/>
                    <a:pt x="1794" y="1655"/>
                  </a:cubicBezTo>
                  <a:close/>
                  <a:moveTo>
                    <a:pt x="538" y="3321"/>
                  </a:moveTo>
                  <a:cubicBezTo>
                    <a:pt x="406" y="3321"/>
                    <a:pt x="277" y="3378"/>
                    <a:pt x="196" y="3492"/>
                  </a:cubicBezTo>
                  <a:lnTo>
                    <a:pt x="140" y="3576"/>
                  </a:lnTo>
                  <a:cubicBezTo>
                    <a:pt x="1" y="3743"/>
                    <a:pt x="29" y="4022"/>
                    <a:pt x="224" y="4161"/>
                  </a:cubicBezTo>
                  <a:cubicBezTo>
                    <a:pt x="308" y="4217"/>
                    <a:pt x="391" y="4245"/>
                    <a:pt x="475" y="4245"/>
                  </a:cubicBezTo>
                  <a:cubicBezTo>
                    <a:pt x="615" y="4245"/>
                    <a:pt x="726" y="4189"/>
                    <a:pt x="810" y="4078"/>
                  </a:cubicBezTo>
                  <a:lnTo>
                    <a:pt x="894" y="3994"/>
                  </a:lnTo>
                  <a:cubicBezTo>
                    <a:pt x="1033" y="3799"/>
                    <a:pt x="977" y="3548"/>
                    <a:pt x="810" y="3408"/>
                  </a:cubicBezTo>
                  <a:cubicBezTo>
                    <a:pt x="728" y="3350"/>
                    <a:pt x="633" y="3321"/>
                    <a:pt x="538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9457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F699A-500B-4399-816A-6AACF1BB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9461-7813-4DAC-B0D3-8EE06EAE015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D8F22-ED54-4E00-9D23-DA557E8D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67A3C-8F0A-4C69-B87F-36243345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AD9-50C5-427E-8650-34DEF506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lmnas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bg1"/>
            </a:gs>
            <a:gs pos="66000">
              <a:srgbClr val="FDEDF0">
                <a:alpha val="18000"/>
              </a:srgbClr>
            </a:gs>
            <a:gs pos="32000">
              <a:srgbClr val="E6EFFA">
                <a:alpha val="42745"/>
              </a:srgb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BA639048-CAEE-CAF3-FA02-FF9FADDB20D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5131" y="156227"/>
            <a:ext cx="1141428" cy="38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B4258-E5BE-5B35-CE93-D89E141AA19F}"/>
              </a:ext>
            </a:extLst>
          </p:cNvPr>
          <p:cNvSpPr txBox="1"/>
          <p:nvPr userDrawn="1"/>
        </p:nvSpPr>
        <p:spPr>
          <a:xfrm>
            <a:off x="562766" y="386563"/>
            <a:ext cx="34834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spc="0" dirty="0">
                <a:solidFill>
                  <a:srgbClr val="225AA0"/>
                </a:solidFill>
                <a:latin typeface="+mj-lt"/>
              </a:rPr>
              <a:t>Grow Non-Linear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4947C-792F-35D2-1F29-F6202A7524A4}"/>
              </a:ext>
            </a:extLst>
          </p:cNvPr>
          <p:cNvSpPr txBox="1"/>
          <p:nvPr userDrawn="1"/>
        </p:nvSpPr>
        <p:spPr>
          <a:xfrm>
            <a:off x="4968242" y="4771829"/>
            <a:ext cx="380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© Copyright 2023 LMNAs Cloud Solutions LLP. All rights reserved.</a:t>
            </a:r>
          </a:p>
          <a:p>
            <a:pPr algn="ctr"/>
            <a:endParaRPr lang="en-IN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B2556-EDDF-D988-4B52-C39DCC03214B}"/>
              </a:ext>
            </a:extLst>
          </p:cNvPr>
          <p:cNvSpPr txBox="1"/>
          <p:nvPr userDrawn="1"/>
        </p:nvSpPr>
        <p:spPr>
          <a:xfrm>
            <a:off x="522513" y="4771829"/>
            <a:ext cx="1045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u="none" dirty="0">
                <a:ln>
                  <a:noFill/>
                </a:ln>
                <a:solidFill>
                  <a:schemeClr val="accent4"/>
                </a:solidFill>
                <a:latin typeface="+mj-lt"/>
              </a:rPr>
              <a:t>www.lmnas.com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49FD5E2-2023-DB4C-A2A5-64F2BF379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2733" y="4497192"/>
            <a:ext cx="41875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Rectangle 1">
            <a:hlinkClick r:id="rId10"/>
            <a:extLst>
              <a:ext uri="{FF2B5EF4-FFF2-40B4-BE49-F238E27FC236}">
                <a16:creationId xmlns:a16="http://schemas.microsoft.com/office/drawing/2014/main" id="{CB92DA8F-5116-D849-F4C0-AE8028157C43}"/>
              </a:ext>
            </a:extLst>
          </p:cNvPr>
          <p:cNvSpPr/>
          <p:nvPr userDrawn="1"/>
        </p:nvSpPr>
        <p:spPr>
          <a:xfrm>
            <a:off x="643656" y="4842744"/>
            <a:ext cx="789245" cy="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ED7E8-330C-16F0-BFB3-6914E14AD06A}"/>
              </a:ext>
            </a:extLst>
          </p:cNvPr>
          <p:cNvSpPr txBox="1"/>
          <p:nvPr/>
        </p:nvSpPr>
        <p:spPr>
          <a:xfrm>
            <a:off x="357773" y="1277628"/>
            <a:ext cx="6203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E11D48"/>
                </a:solidFill>
                <a:latin typeface="Cochocib Script Latin Pro" panose="02000503000000020003" pitchFamily="2" charset="0"/>
              </a:rPr>
              <a:t>Welcome</a:t>
            </a:r>
            <a:endParaRPr lang="en-US" sz="4800" dirty="0">
              <a:solidFill>
                <a:srgbClr val="E11D48"/>
              </a:solidFill>
              <a:latin typeface="Cochocib Script Latin Pro" panose="0200050300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3E19A-469C-82FB-BDBE-D0EADB9BBEEE}"/>
              </a:ext>
            </a:extLst>
          </p:cNvPr>
          <p:cNvSpPr txBox="1"/>
          <p:nvPr/>
        </p:nvSpPr>
        <p:spPr>
          <a:xfrm>
            <a:off x="2277559" y="2419462"/>
            <a:ext cx="6203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Girish </a:t>
            </a:r>
            <a:r>
              <a:rPr lang="en-US" sz="6000" b="1" dirty="0" err="1">
                <a:solidFill>
                  <a:schemeClr val="accent2"/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Jois</a:t>
            </a:r>
            <a:endParaRPr lang="en-US" sz="2800" dirty="0">
              <a:solidFill>
                <a:schemeClr val="accent2"/>
              </a:solidFill>
              <a:latin typeface="Arabic Typesetting" panose="020F0502020204030204" pitchFamily="66" charset="-78"/>
              <a:cs typeface="Arabic Typesetting" panose="020F050202020403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620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3027820" y="464219"/>
            <a:ext cx="2582919" cy="525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 dirty="0">
                <a:solidFill>
                  <a:srgbClr val="2A6099"/>
                </a:solidFill>
                <a:latin typeface="+mj-lt"/>
                <a:ea typeface="DejaVu Sans"/>
              </a:rPr>
              <a:t> Roadmap</a:t>
            </a:r>
            <a:endParaRPr lang="en-IN" sz="2800" b="1" strike="noStrike" spc="-1" dirty="0">
              <a:latin typeface="+mj-lt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00000" y="1440000"/>
            <a:ext cx="2517840" cy="28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6" name="Rectangle 185"/>
          <p:cNvSpPr/>
          <p:nvPr/>
        </p:nvSpPr>
        <p:spPr>
          <a:xfrm>
            <a:off x="720000" y="1440000"/>
            <a:ext cx="4302376" cy="31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600" b="1" strike="noStrike" spc="-1" dirty="0">
                <a:solidFill>
                  <a:srgbClr val="2A6099"/>
                </a:solidFill>
                <a:latin typeface="+mj-lt"/>
                <a:ea typeface="DejaVu Sans"/>
              </a:rPr>
              <a:t>Identifying Bottleneck and Inefficiencies</a:t>
            </a:r>
            <a:endParaRPr lang="en-IN" sz="1600" b="1" strike="noStrike" spc="-1" dirty="0">
              <a:latin typeface="+mj-lt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148000" y="1440000"/>
            <a:ext cx="3419280" cy="31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600" b="1" strike="noStrike" spc="-1" dirty="0">
                <a:solidFill>
                  <a:srgbClr val="2A6099"/>
                </a:solidFill>
                <a:latin typeface="+mj-lt"/>
                <a:ea typeface="DejaVu Sans"/>
              </a:rPr>
              <a:t>Utilizing AI and Automation</a:t>
            </a:r>
            <a:endParaRPr lang="en-IN" sz="1600" b="1" strike="noStrike" spc="-1" dirty="0">
              <a:latin typeface="+mj-lt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564120" y="1756080"/>
            <a:ext cx="4115160" cy="274320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188"/>
          <p:cNvPicPr/>
          <p:nvPr/>
        </p:nvPicPr>
        <p:blipFill>
          <a:blip r:embed="rId3">
            <a:alphaModFix amt="10000"/>
          </a:blip>
          <a:stretch/>
        </p:blipFill>
        <p:spPr>
          <a:xfrm>
            <a:off x="5400000" y="2160000"/>
            <a:ext cx="2519280" cy="2519280"/>
          </a:xfrm>
          <a:prstGeom prst="rect">
            <a:avLst/>
          </a:prstGeom>
          <a:ln w="0">
            <a:noFill/>
          </a:ln>
        </p:spPr>
      </p:pic>
      <p:sp>
        <p:nvSpPr>
          <p:cNvPr id="190" name="Rectangle 189"/>
          <p:cNvSpPr/>
          <p:nvPr/>
        </p:nvSpPr>
        <p:spPr>
          <a:xfrm>
            <a:off x="900000" y="2088000"/>
            <a:ext cx="3419280" cy="9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solidFill>
                  <a:srgbClr val="000000"/>
                </a:solidFill>
                <a:ea typeface="DejaVu Sans"/>
                <a:cs typeface="Arial" panose="020B0604020202020204" pitchFamily="34" charset="0"/>
              </a:rPr>
              <a:t>Implement advanced analytics to pinpoint areas for improvement.</a:t>
            </a:r>
            <a:endParaRPr lang="en-IN" sz="1300" b="0" strike="noStrike" spc="-1" dirty="0">
              <a:cs typeface="Arial" panose="020B0604020202020204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solidFill>
                  <a:srgbClr val="000000"/>
                </a:solidFill>
                <a:ea typeface="DejaVu Sans"/>
                <a:cs typeface="Arial" panose="020B0604020202020204" pitchFamily="34" charset="0"/>
              </a:rPr>
              <a:t>Optimize processes to enhance overall efficiency.</a:t>
            </a:r>
            <a:endParaRPr lang="en-IN" sz="1300" b="0" strike="noStrike" spc="-1" dirty="0">
              <a:cs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932000" y="2088720"/>
            <a:ext cx="3419280" cy="115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ea typeface="Noto Sans CJK SC"/>
                <a:cs typeface="Arial" panose="020B0604020202020204" pitchFamily="34" charset="0"/>
              </a:rPr>
              <a:t>Integrate AI algorithms for predictive analysis.</a:t>
            </a:r>
            <a:endParaRPr lang="en-IN" sz="1300" b="0" strike="noStrike" spc="-1">
              <a:cs typeface="Arial" panose="020B0604020202020204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ea typeface="Noto Sans CJK SC"/>
                <a:cs typeface="Arial" panose="020B0604020202020204" pitchFamily="34" charset="0"/>
              </a:rPr>
              <a:t>Implement automation solutions to streamline workflows and reduce manual intervention.</a:t>
            </a:r>
            <a:endParaRPr lang="en-IN" sz="1300" b="0" strike="noStrike" spc="-1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41"/>
          <p:cNvSpPr txBox="1">
            <a:spLocks noGrp="1"/>
          </p:cNvSpPr>
          <p:nvPr>
            <p:ph type="title" idx="4294967295"/>
          </p:nvPr>
        </p:nvSpPr>
        <p:spPr>
          <a:xfrm>
            <a:off x="457200" y="2026182"/>
            <a:ext cx="8229600" cy="77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+mj-lt"/>
              </a:rPr>
              <a:t>LENS</a:t>
            </a:r>
            <a:r>
              <a:rPr lang="en" sz="3200" b="1" dirty="0">
                <a:solidFill>
                  <a:schemeClr val="accent3"/>
                </a:solidFill>
                <a:latin typeface="+mj-lt"/>
              </a:rPr>
              <a:t> BHV Demo</a:t>
            </a:r>
            <a:endParaRPr sz="3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DBF87-1414-3B43-4D6C-16B4D725A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7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41"/>
          <p:cNvSpPr txBox="1">
            <a:spLocks noGrp="1"/>
          </p:cNvSpPr>
          <p:nvPr>
            <p:ph type="title" idx="4294967295"/>
          </p:nvPr>
        </p:nvSpPr>
        <p:spPr>
          <a:xfrm>
            <a:off x="457200" y="2026182"/>
            <a:ext cx="8229600" cy="77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+mj-lt"/>
              </a:rPr>
              <a:t>LENS CRM</a:t>
            </a:r>
            <a:r>
              <a:rPr lang="en" sz="3200" b="1" dirty="0">
                <a:solidFill>
                  <a:schemeClr val="accent3"/>
                </a:solidFill>
                <a:latin typeface="+mj-lt"/>
              </a:rPr>
              <a:t> Demo</a:t>
            </a:r>
            <a:endParaRPr sz="3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DBF87-1414-3B43-4D6C-16B4D725A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8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41"/>
          <p:cNvSpPr txBox="1">
            <a:spLocks noGrp="1"/>
          </p:cNvSpPr>
          <p:nvPr>
            <p:ph type="title" idx="4294967295"/>
          </p:nvPr>
        </p:nvSpPr>
        <p:spPr>
          <a:xfrm>
            <a:off x="457200" y="2026182"/>
            <a:ext cx="8229600" cy="77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+mj-lt"/>
              </a:rPr>
              <a:t>Thank</a:t>
            </a:r>
            <a:r>
              <a:rPr lang="en" sz="3200" b="1" dirty="0">
                <a:solidFill>
                  <a:schemeClr val="accent3"/>
                </a:solidFill>
                <a:latin typeface="+mj-lt"/>
              </a:rPr>
              <a:t> You</a:t>
            </a:r>
            <a:endParaRPr sz="3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DBF87-1414-3B43-4D6C-16B4D725A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6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ED7E8-330C-16F0-BFB3-6914E14AD06A}"/>
              </a:ext>
            </a:extLst>
          </p:cNvPr>
          <p:cNvSpPr txBox="1"/>
          <p:nvPr/>
        </p:nvSpPr>
        <p:spPr>
          <a:xfrm>
            <a:off x="1470066" y="1749510"/>
            <a:ext cx="62038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SGB CLIENT VISIT</a:t>
            </a:r>
          </a:p>
          <a:p>
            <a:pPr algn="ctr"/>
            <a:r>
              <a:rPr lang="en-US" dirty="0">
                <a:solidFill>
                  <a:schemeClr val="accent3"/>
                </a:solidFill>
                <a:latin typeface="+mn-lt"/>
              </a:rPr>
              <a:t>(Saturday, 23</a:t>
            </a:r>
            <a:r>
              <a:rPr lang="en-US" baseline="30000" dirty="0">
                <a:solidFill>
                  <a:schemeClr val="accent3"/>
                </a:solidFill>
                <a:latin typeface="+mn-lt"/>
              </a:rPr>
              <a:t>rd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Dec 2023)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05765B-9B47-BC97-E182-DBE30D521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12136"/>
              </p:ext>
            </p:extLst>
          </p:nvPr>
        </p:nvGraphicFramePr>
        <p:xfrm>
          <a:off x="615126" y="766525"/>
          <a:ext cx="7704648" cy="4053840"/>
        </p:xfrm>
        <a:graphic>
          <a:graphicData uri="http://schemas.openxmlformats.org/drawingml/2006/table">
            <a:tbl>
              <a:tblPr/>
              <a:tblGrid>
                <a:gridCol w="489774">
                  <a:extLst>
                    <a:ext uri="{9D8B030D-6E8A-4147-A177-3AD203B41FA5}">
                      <a16:colId xmlns:a16="http://schemas.microsoft.com/office/drawing/2014/main" val="80869394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223349096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135265443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4219261747"/>
                    </a:ext>
                  </a:extLst>
                </a:gridCol>
                <a:gridCol w="1130311">
                  <a:extLst>
                    <a:ext uri="{9D8B030D-6E8A-4147-A177-3AD203B41FA5}">
                      <a16:colId xmlns:a16="http://schemas.microsoft.com/office/drawing/2014/main" val="3243000066"/>
                    </a:ext>
                  </a:extLst>
                </a:gridCol>
                <a:gridCol w="963081">
                  <a:extLst>
                    <a:ext uri="{9D8B030D-6E8A-4147-A177-3AD203B41FA5}">
                      <a16:colId xmlns:a16="http://schemas.microsoft.com/office/drawing/2014/main" val="92604550"/>
                    </a:ext>
                  </a:extLst>
                </a:gridCol>
                <a:gridCol w="963081">
                  <a:extLst>
                    <a:ext uri="{9D8B030D-6E8A-4147-A177-3AD203B41FA5}">
                      <a16:colId xmlns:a16="http://schemas.microsoft.com/office/drawing/2014/main" val="1155861315"/>
                    </a:ext>
                  </a:extLst>
                </a:gridCol>
                <a:gridCol w="963081">
                  <a:extLst>
                    <a:ext uri="{9D8B030D-6E8A-4147-A177-3AD203B41FA5}">
                      <a16:colId xmlns:a16="http://schemas.microsoft.com/office/drawing/2014/main" val="1043848496"/>
                    </a:ext>
                  </a:extLst>
                </a:gridCol>
              </a:tblGrid>
              <a:tr h="205094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S.No</a:t>
                      </a:r>
                      <a:endParaRPr lang="en-IN" sz="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Date / Day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Session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Topic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Time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Speakers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Participants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Location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67373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23 Dec 2023 / Saturday</a:t>
                      </a:r>
                    </a:p>
                    <a:p>
                      <a:pPr algn="l" fontAlgn="t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Arrival to Mayavaram by Train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12:30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Girish Jois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Mayavaram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866823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Pickup from Mayavaram, Check-In Hotel TQB and Lunch at Hotel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1:30 PM to 2:30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Ramesh &amp; Saravanan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Girish Jois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TQB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486442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Pick up from Hotel, TQB to LMNAs TQB by CAB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 PM to 3:00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Ramesh &amp; Saravanan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TQB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20976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1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Welcome at LMNAS, </a:t>
                      </a:r>
                      <a:b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Arrival Welcome, lighting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3:00 PM to 3:15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Jothi &amp; Girish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Girish Jois &amp; Jothi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LMNAS, TQB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887075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2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 &amp; Overview - SGB &amp; LMNAS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3:15 PM to 3:45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Girish Jois &amp; Arun G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LMNAS, TQB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09373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3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 Monitoring for Support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3:45 PM to 4:15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Ramesh ,Fathima &amp; Arul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Ramesh / Fathima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LMNAS, TQB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036541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4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 Mining Solution Demo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4:15 PM to 4:45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Ayesha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Ayesha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LMNAS, TQB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31555"/>
                  </a:ext>
                </a:extLst>
              </a:tr>
              <a:tr h="1904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4:45 PM to 5:15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Jothi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LMNAS, TQB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483"/>
                  </a:ext>
                </a:extLst>
              </a:tr>
              <a:tr h="1904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Discussion on next steps with SGB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5:15 PM to 6:00PM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Girish 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11290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5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LENS CRM Demo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5:15 PM - 5:45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Marliya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Arun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Arun G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LMNAS, TQB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387628"/>
                  </a:ext>
                </a:extLst>
              </a:tr>
              <a:tr h="1904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Dinner 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7:00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Karaikal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126700"/>
                  </a:ext>
                </a:extLst>
              </a:tr>
              <a:tr h="1904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502922"/>
                  </a:ext>
                </a:extLst>
              </a:tr>
              <a:tr h="1904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 to Hotel, TQB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9:00 PM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120213"/>
                  </a:ext>
                </a:extLst>
              </a:tr>
              <a:tr h="2931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Dec 2023 / Sunday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Sight Seeing visit (Thirukadaiyur Temple, Thirumaiyam)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9:00 AM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433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0998DB-4CAB-CBEF-CE9A-068F8AE7C1BE}"/>
              </a:ext>
            </a:extLst>
          </p:cNvPr>
          <p:cNvSpPr txBox="1"/>
          <p:nvPr/>
        </p:nvSpPr>
        <p:spPr>
          <a:xfrm>
            <a:off x="4862306" y="124569"/>
            <a:ext cx="620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9117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7B730-FF71-CD42-10E5-7D7706B13F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7925" y="4801213"/>
            <a:ext cx="419100" cy="274637"/>
          </a:xfrm>
        </p:spPr>
        <p:txBody>
          <a:bodyPr/>
          <a:lstStyle/>
          <a:p>
            <a:fld id="{655B21A0-C56C-4BCB-A606-BA1B31E568E3}" type="slidenum">
              <a:rPr lang="en-IN" smtClean="0"/>
              <a:t>4</a:t>
            </a:fld>
            <a:endParaRPr lang="en-IN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C7BE26-47F7-8934-061B-1D1B94ADD815}"/>
              </a:ext>
            </a:extLst>
          </p:cNvPr>
          <p:cNvGrpSpPr/>
          <p:nvPr/>
        </p:nvGrpSpPr>
        <p:grpSpPr>
          <a:xfrm>
            <a:off x="373995" y="764828"/>
            <a:ext cx="8401972" cy="3893643"/>
            <a:chOff x="65313" y="291699"/>
            <a:chExt cx="11664563" cy="6013035"/>
          </a:xfrm>
        </p:grpSpPr>
        <p:sp>
          <p:nvSpPr>
            <p:cNvPr id="64" name="Rectangle: Single Corner Rounded 63">
              <a:extLst>
                <a:ext uri="{FF2B5EF4-FFF2-40B4-BE49-F238E27FC236}">
                  <a16:creationId xmlns:a16="http://schemas.microsoft.com/office/drawing/2014/main" id="{E41E1B86-9039-4CF2-3F3D-1CA4CFC4239E}"/>
                </a:ext>
              </a:extLst>
            </p:cNvPr>
            <p:cNvSpPr/>
            <p:nvPr/>
          </p:nvSpPr>
          <p:spPr>
            <a:xfrm flipV="1">
              <a:off x="65313" y="1090650"/>
              <a:ext cx="1577220" cy="5119649"/>
            </a:xfrm>
            <a:prstGeom prst="round1Rect">
              <a:avLst>
                <a:gd name="adj" fmla="val 700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latin typeface="Aptos" panose="020B00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9D69A1-15CF-FD9C-17C5-E7AA3D3B7E71}"/>
                </a:ext>
              </a:extLst>
            </p:cNvPr>
            <p:cNvSpPr/>
            <p:nvPr/>
          </p:nvSpPr>
          <p:spPr>
            <a:xfrm>
              <a:off x="65313" y="291699"/>
              <a:ext cx="11664562" cy="336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latin typeface="Aptos" panose="020B0004020202020204" pitchFamily="34" charset="0"/>
                  <a:cs typeface="Times New Roman" panose="02020603050405020304" pitchFamily="18" charset="0"/>
                </a:rPr>
                <a:t>Client LENS SaaS Landscape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E97E193-EBD4-485B-4B68-D0EB83AE48E9}"/>
                </a:ext>
              </a:extLst>
            </p:cNvPr>
            <p:cNvSpPr/>
            <p:nvPr/>
          </p:nvSpPr>
          <p:spPr>
            <a:xfrm>
              <a:off x="462125" y="694002"/>
              <a:ext cx="10895125" cy="3367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Internet Connectivity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682C7CE-6DA4-00F4-E309-7CAED3A940CC}"/>
                </a:ext>
              </a:extLst>
            </p:cNvPr>
            <p:cNvSpPr/>
            <p:nvPr/>
          </p:nvSpPr>
          <p:spPr>
            <a:xfrm>
              <a:off x="93889" y="1272616"/>
              <a:ext cx="1476000" cy="79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latin typeface="Aptos" panose="020B0004020202020204" pitchFamily="34" charset="0"/>
                </a:rPr>
                <a:t>Service Enablers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A270F5-0AD1-BD58-9A1A-08A39AA63655}"/>
                </a:ext>
              </a:extLst>
            </p:cNvPr>
            <p:cNvSpPr/>
            <p:nvPr/>
          </p:nvSpPr>
          <p:spPr>
            <a:xfrm>
              <a:off x="93889" y="2253007"/>
              <a:ext cx="1476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LENS Service Management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B10909B-A54C-E876-F2F3-4D98A69B97AE}"/>
                </a:ext>
              </a:extLst>
            </p:cNvPr>
            <p:cNvSpPr/>
            <p:nvPr/>
          </p:nvSpPr>
          <p:spPr>
            <a:xfrm>
              <a:off x="102372" y="5245107"/>
              <a:ext cx="1476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Innovation Practice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E6A899-9EE0-793E-7C87-6E7DA1F357D4}"/>
                </a:ext>
              </a:extLst>
            </p:cNvPr>
            <p:cNvSpPr/>
            <p:nvPr/>
          </p:nvSpPr>
          <p:spPr>
            <a:xfrm>
              <a:off x="102373" y="4290396"/>
              <a:ext cx="1476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Capacity Planning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FE1F2DD-36D3-1796-565F-4BD2D792DEB2}"/>
                </a:ext>
              </a:extLst>
            </p:cNvPr>
            <p:cNvSpPr/>
            <p:nvPr/>
          </p:nvSpPr>
          <p:spPr>
            <a:xfrm>
              <a:off x="93889" y="3252445"/>
              <a:ext cx="1476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Service Integration</a:t>
              </a:r>
            </a:p>
          </p:txBody>
        </p:sp>
        <p:sp>
          <p:nvSpPr>
            <p:cNvPr id="72" name="Arrow: Down 71">
              <a:extLst>
                <a:ext uri="{FF2B5EF4-FFF2-40B4-BE49-F238E27FC236}">
                  <a16:creationId xmlns:a16="http://schemas.microsoft.com/office/drawing/2014/main" id="{03B69363-E55C-46B3-A8B2-CCC801068200}"/>
                </a:ext>
              </a:extLst>
            </p:cNvPr>
            <p:cNvSpPr/>
            <p:nvPr/>
          </p:nvSpPr>
          <p:spPr>
            <a:xfrm>
              <a:off x="213806" y="732239"/>
              <a:ext cx="249074" cy="294442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latin typeface="Aptos" panose="020B0004020202020204" pitchFamily="34" charset="0"/>
              </a:endParaRPr>
            </a:p>
          </p:txBody>
        </p:sp>
        <p:sp>
          <p:nvSpPr>
            <p:cNvPr id="73" name="Arrow: Down 72">
              <a:extLst>
                <a:ext uri="{FF2B5EF4-FFF2-40B4-BE49-F238E27FC236}">
                  <a16:creationId xmlns:a16="http://schemas.microsoft.com/office/drawing/2014/main" id="{25AF6457-A1BF-5FC5-3E1C-64C2FC3E5D2F}"/>
                </a:ext>
              </a:extLst>
            </p:cNvPr>
            <p:cNvSpPr/>
            <p:nvPr/>
          </p:nvSpPr>
          <p:spPr>
            <a:xfrm>
              <a:off x="11357250" y="749164"/>
              <a:ext cx="249074" cy="294442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latin typeface="Aptos" panose="020B00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3883772-21AE-716B-1D94-59AA86671418}"/>
                </a:ext>
              </a:extLst>
            </p:cNvPr>
            <p:cNvSpPr/>
            <p:nvPr/>
          </p:nvSpPr>
          <p:spPr>
            <a:xfrm>
              <a:off x="1767113" y="1090651"/>
              <a:ext cx="9962763" cy="13028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>
                <a:latin typeface="Aptos" panose="020B00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A94959-4D5A-772C-4763-B15A17AA5E33}"/>
                </a:ext>
              </a:extLst>
            </p:cNvPr>
            <p:cNvSpPr/>
            <p:nvPr/>
          </p:nvSpPr>
          <p:spPr>
            <a:xfrm>
              <a:off x="1854200" y="1564554"/>
              <a:ext cx="9770533" cy="77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latin typeface="Aptos" panose="020B00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37E544F-5C8F-5E52-6049-3ED39F32AE08}"/>
                </a:ext>
              </a:extLst>
            </p:cNvPr>
            <p:cNvSpPr/>
            <p:nvPr/>
          </p:nvSpPr>
          <p:spPr>
            <a:xfrm>
              <a:off x="2078011" y="1714497"/>
              <a:ext cx="1196755" cy="395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OCC Monitoring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80903D-FF80-5F0B-9EA4-35EEA92D5762}"/>
                </a:ext>
              </a:extLst>
            </p:cNvPr>
            <p:cNvSpPr/>
            <p:nvPr/>
          </p:nvSpPr>
          <p:spPr>
            <a:xfrm>
              <a:off x="10233930" y="1707457"/>
              <a:ext cx="1196755" cy="395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Rapid Response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E1A9D70-4BAC-5723-85D5-1B546B5B495B}"/>
                </a:ext>
              </a:extLst>
            </p:cNvPr>
            <p:cNvSpPr/>
            <p:nvPr/>
          </p:nvSpPr>
          <p:spPr>
            <a:xfrm>
              <a:off x="4232611" y="1996015"/>
              <a:ext cx="1656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latin typeface="Aptos" panose="020B0004020202020204" pitchFamily="34" charset="0"/>
                </a:rPr>
                <a:t>Incidents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C99A360-ADFE-2838-C30A-98AF69590E00}"/>
                </a:ext>
              </a:extLst>
            </p:cNvPr>
            <p:cNvSpPr/>
            <p:nvPr/>
          </p:nvSpPr>
          <p:spPr>
            <a:xfrm>
              <a:off x="5953550" y="1992911"/>
              <a:ext cx="1656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latin typeface="Aptos" panose="020B0004020202020204" pitchFamily="34" charset="0"/>
                </a:rPr>
                <a:t>Service Requests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A3475D9-2236-6840-C352-08263EC3A160}"/>
                </a:ext>
              </a:extLst>
            </p:cNvPr>
            <p:cNvSpPr/>
            <p:nvPr/>
          </p:nvSpPr>
          <p:spPr>
            <a:xfrm>
              <a:off x="7674490" y="1987601"/>
              <a:ext cx="1656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latin typeface="Aptos" panose="020B0004020202020204" pitchFamily="34" charset="0"/>
                </a:rPr>
                <a:t>Enhancements</a:t>
              </a:r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F62EA20D-7D9F-1B63-4F6C-4EC802E569DE}"/>
                </a:ext>
              </a:extLst>
            </p:cNvPr>
            <p:cNvSpPr/>
            <p:nvPr/>
          </p:nvSpPr>
          <p:spPr>
            <a:xfrm>
              <a:off x="4244513" y="1633297"/>
              <a:ext cx="218232" cy="3240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latin typeface="Aptos" panose="020B0004020202020204" pitchFamily="34" charset="0"/>
              </a:endParaRPr>
            </a:p>
          </p:txBody>
        </p:sp>
        <p:sp>
          <p:nvSpPr>
            <p:cNvPr id="85" name="Arrow: Down 84">
              <a:extLst>
                <a:ext uri="{FF2B5EF4-FFF2-40B4-BE49-F238E27FC236}">
                  <a16:creationId xmlns:a16="http://schemas.microsoft.com/office/drawing/2014/main" id="{90DF8297-4ED2-D17C-4D8F-DD1DDAAE7F40}"/>
                </a:ext>
              </a:extLst>
            </p:cNvPr>
            <p:cNvSpPr/>
            <p:nvPr/>
          </p:nvSpPr>
          <p:spPr>
            <a:xfrm>
              <a:off x="9098638" y="1624857"/>
              <a:ext cx="218232" cy="3240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latin typeface="Aptos" panose="020B00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6B49EBD-D21A-6E9D-CAA5-6C8526245943}"/>
                </a:ext>
              </a:extLst>
            </p:cNvPr>
            <p:cNvSpPr/>
            <p:nvPr/>
          </p:nvSpPr>
          <p:spPr>
            <a:xfrm>
              <a:off x="2209800" y="2547178"/>
              <a:ext cx="9086850" cy="39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latin typeface="Aptos" panose="020B0004020202020204" pitchFamily="34" charset="0"/>
                </a:rPr>
                <a:t>Shared Services Team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EF2911F-1252-4F06-0FC3-71C8B7EEDD87}"/>
                </a:ext>
              </a:extLst>
            </p:cNvPr>
            <p:cNvSpPr/>
            <p:nvPr/>
          </p:nvSpPr>
          <p:spPr>
            <a:xfrm>
              <a:off x="2180693" y="3096900"/>
              <a:ext cx="5976000" cy="39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latin typeface="Aptos" panose="020B0004020202020204" pitchFamily="34" charset="0"/>
                </a:rPr>
                <a:t>Core Team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B9312-7D47-CFBD-A53B-C1E1BE45ED9C}"/>
                </a:ext>
              </a:extLst>
            </p:cNvPr>
            <p:cNvSpPr/>
            <p:nvPr/>
          </p:nvSpPr>
          <p:spPr>
            <a:xfrm>
              <a:off x="2195948" y="3548376"/>
              <a:ext cx="5976000" cy="39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latin typeface="Aptos" panose="020B0004020202020204" pitchFamily="34" charset="0"/>
                </a:rPr>
                <a:t>FACTORY (Common across customer)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AE07E3-FC90-A897-EA36-DC2AE033ECA0}"/>
                </a:ext>
              </a:extLst>
            </p:cNvPr>
            <p:cNvSpPr/>
            <p:nvPr/>
          </p:nvSpPr>
          <p:spPr>
            <a:xfrm>
              <a:off x="2195948" y="3992232"/>
              <a:ext cx="1152000" cy="39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latin typeface="Aptos" panose="020B0004020202020204" pitchFamily="34" charset="0"/>
                </a:rPr>
                <a:t>Python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7D508BE-A20D-1CB3-710A-5F34602F331C}"/>
                </a:ext>
              </a:extLst>
            </p:cNvPr>
            <p:cNvSpPr/>
            <p:nvPr/>
          </p:nvSpPr>
          <p:spPr>
            <a:xfrm>
              <a:off x="3400099" y="3983417"/>
              <a:ext cx="1152000" cy="39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latin typeface="Aptos" panose="020B0004020202020204" pitchFamily="34" charset="0"/>
                </a:rPr>
                <a:t>Java Script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3A6E166-5CF9-9679-1EA0-9B9636347B2F}"/>
                </a:ext>
              </a:extLst>
            </p:cNvPr>
            <p:cNvSpPr/>
            <p:nvPr/>
          </p:nvSpPr>
          <p:spPr>
            <a:xfrm>
              <a:off x="4599944" y="3983417"/>
              <a:ext cx="1152000" cy="39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latin typeface="Aptos" panose="020B0004020202020204" pitchFamily="34" charset="0"/>
                </a:rPr>
                <a:t>PHP / HTML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F8F118C-B00A-2907-8340-B878CF89E749}"/>
                </a:ext>
              </a:extLst>
            </p:cNvPr>
            <p:cNvSpPr/>
            <p:nvPr/>
          </p:nvSpPr>
          <p:spPr>
            <a:xfrm>
              <a:off x="5807081" y="3983417"/>
              <a:ext cx="1152000" cy="39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latin typeface="Aptos" panose="020B0004020202020204" pitchFamily="34" charset="0"/>
                </a:rPr>
                <a:t>User provisioning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3545960-CE71-477A-4459-BEFA9D9F5414}"/>
                </a:ext>
              </a:extLst>
            </p:cNvPr>
            <p:cNvSpPr/>
            <p:nvPr/>
          </p:nvSpPr>
          <p:spPr>
            <a:xfrm>
              <a:off x="7023743" y="3983416"/>
              <a:ext cx="1152000" cy="39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latin typeface="Aptos" panose="020B0004020202020204" pitchFamily="34" charset="0"/>
                </a:rPr>
                <a:t>Security &amp; Authorization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7B49C40-CB72-CCA6-C46C-34331F4523CD}"/>
                </a:ext>
              </a:extLst>
            </p:cNvPr>
            <p:cNvSpPr/>
            <p:nvPr/>
          </p:nvSpPr>
          <p:spPr>
            <a:xfrm>
              <a:off x="2293701" y="4611164"/>
              <a:ext cx="864000" cy="389465"/>
            </a:xfrm>
            <a:prstGeom prst="roundRect">
              <a:avLst>
                <a:gd name="adj" fmla="val 8958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Process Command Centre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593F02C-1BEC-14D8-5DDB-E1287CFD9BFE}"/>
                </a:ext>
              </a:extLst>
            </p:cNvPr>
            <p:cNvSpPr/>
            <p:nvPr/>
          </p:nvSpPr>
          <p:spPr>
            <a:xfrm>
              <a:off x="3279271" y="4611163"/>
              <a:ext cx="864000" cy="389465"/>
            </a:xfrm>
            <a:prstGeom prst="roundRect">
              <a:avLst>
                <a:gd name="adj" fmla="val 8958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Finance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6B00739-5827-A81D-CEBB-4A70D8A02149}"/>
                </a:ext>
              </a:extLst>
            </p:cNvPr>
            <p:cNvSpPr/>
            <p:nvPr/>
          </p:nvSpPr>
          <p:spPr>
            <a:xfrm>
              <a:off x="4249071" y="4610182"/>
              <a:ext cx="864000" cy="389465"/>
            </a:xfrm>
            <a:prstGeom prst="roundRect">
              <a:avLst>
                <a:gd name="adj" fmla="val 8958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Sales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973661A-4C64-2EFE-A9AB-BAEFAA16777E}"/>
                </a:ext>
              </a:extLst>
            </p:cNvPr>
            <p:cNvSpPr/>
            <p:nvPr/>
          </p:nvSpPr>
          <p:spPr>
            <a:xfrm>
              <a:off x="5212544" y="4610182"/>
              <a:ext cx="864000" cy="389465"/>
            </a:xfrm>
            <a:prstGeom prst="roundRect">
              <a:avLst>
                <a:gd name="adj" fmla="val 8958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Buying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B0DB60A-C223-9279-47EE-830CDB93BB3C}"/>
                </a:ext>
              </a:extLst>
            </p:cNvPr>
            <p:cNvSpPr/>
            <p:nvPr/>
          </p:nvSpPr>
          <p:spPr>
            <a:xfrm>
              <a:off x="7155314" y="4610322"/>
              <a:ext cx="864000" cy="389465"/>
            </a:xfrm>
            <a:prstGeom prst="roundRect">
              <a:avLst>
                <a:gd name="adj" fmla="val 8958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Inventory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263D94F-0B1A-7040-02CB-A0DB2D750BAB}"/>
                </a:ext>
              </a:extLst>
            </p:cNvPr>
            <p:cNvSpPr/>
            <p:nvPr/>
          </p:nvSpPr>
          <p:spPr>
            <a:xfrm>
              <a:off x="6191470" y="4609960"/>
              <a:ext cx="864000" cy="389465"/>
            </a:xfrm>
            <a:prstGeom prst="roundRect">
              <a:avLst>
                <a:gd name="adj" fmla="val 8958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Production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4F67723-038C-F517-7540-025EDFB04E17}"/>
                </a:ext>
              </a:extLst>
            </p:cNvPr>
            <p:cNvSpPr/>
            <p:nvPr/>
          </p:nvSpPr>
          <p:spPr>
            <a:xfrm>
              <a:off x="2068871" y="5311887"/>
              <a:ext cx="6286338" cy="3960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Temporary workaround  I  Break-fix(data)  I  Maintenance  I  Operations  I  Service requests  I Escalated Incidents  I  Break-fix  I  Problem management  I  Minor enhancements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DDC02E3-8973-0A4F-1AD4-B64DA6B1BCBF}"/>
                </a:ext>
              </a:extLst>
            </p:cNvPr>
            <p:cNvSpPr/>
            <p:nvPr/>
          </p:nvSpPr>
          <p:spPr>
            <a:xfrm>
              <a:off x="2068871" y="5899207"/>
              <a:ext cx="1548000" cy="39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Delivery Assurance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3D9F8D3-FAE1-F8BB-9E4D-091CF8C5EFDB}"/>
                </a:ext>
              </a:extLst>
            </p:cNvPr>
            <p:cNvSpPr/>
            <p:nvPr/>
          </p:nvSpPr>
          <p:spPr>
            <a:xfrm>
              <a:off x="4167021" y="5900576"/>
              <a:ext cx="1548000" cy="3959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Governance and  Risk 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06A38F4-FC32-360D-4392-3B1B12131BD7}"/>
                </a:ext>
              </a:extLst>
            </p:cNvPr>
            <p:cNvSpPr/>
            <p:nvPr/>
          </p:nvSpPr>
          <p:spPr>
            <a:xfrm>
              <a:off x="6221474" y="5908735"/>
              <a:ext cx="1548000" cy="3698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C SAT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A23F752-B79F-9A96-C508-A9702BE0E8D9}"/>
                </a:ext>
              </a:extLst>
            </p:cNvPr>
            <p:cNvSpPr/>
            <p:nvPr/>
          </p:nvSpPr>
          <p:spPr>
            <a:xfrm>
              <a:off x="8290998" y="5897849"/>
              <a:ext cx="1548000" cy="3959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Delivery Enables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7B7DCD7-6D5F-1291-CB5E-AE8CCE6A5015}"/>
                </a:ext>
              </a:extLst>
            </p:cNvPr>
            <p:cNvSpPr/>
            <p:nvPr/>
          </p:nvSpPr>
          <p:spPr>
            <a:xfrm>
              <a:off x="10308760" y="5908735"/>
              <a:ext cx="1421116" cy="3959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Talent Transformation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4142242-824F-4CBE-CDE4-4956EA4C0D9D}"/>
                </a:ext>
              </a:extLst>
            </p:cNvPr>
            <p:cNvSpPr/>
            <p:nvPr/>
          </p:nvSpPr>
          <p:spPr>
            <a:xfrm>
              <a:off x="8953500" y="5216101"/>
              <a:ext cx="2671233" cy="3960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Major Enhancement I Projects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17AF37B-9343-AE68-CC27-172C0515751B}"/>
                </a:ext>
              </a:extLst>
            </p:cNvPr>
            <p:cNvSpPr/>
            <p:nvPr/>
          </p:nvSpPr>
          <p:spPr>
            <a:xfrm>
              <a:off x="10813701" y="3271378"/>
              <a:ext cx="811032" cy="185272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Reserved Capacity for customers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3F9276E-47A1-384D-81E2-EF46D77E0E87}"/>
                </a:ext>
              </a:extLst>
            </p:cNvPr>
            <p:cNvSpPr/>
            <p:nvPr/>
          </p:nvSpPr>
          <p:spPr>
            <a:xfrm>
              <a:off x="8953499" y="3275850"/>
              <a:ext cx="1800000" cy="39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Flex Team(On demand)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C0F5F9-CF98-4360-12EF-EF813C19F185}"/>
                </a:ext>
              </a:extLst>
            </p:cNvPr>
            <p:cNvSpPr/>
            <p:nvPr/>
          </p:nvSpPr>
          <p:spPr>
            <a:xfrm rot="16200000">
              <a:off x="8426559" y="4271308"/>
              <a:ext cx="1404000" cy="3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Developers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EE27AAF-9D78-CF37-0A84-0ED3A518A51E}"/>
                </a:ext>
              </a:extLst>
            </p:cNvPr>
            <p:cNvSpPr/>
            <p:nvPr/>
          </p:nvSpPr>
          <p:spPr>
            <a:xfrm rot="16200000">
              <a:off x="8793052" y="4271308"/>
              <a:ext cx="1404000" cy="3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Data Migration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8D6CC5-77AB-2A20-9172-A965F4577169}"/>
                </a:ext>
              </a:extLst>
            </p:cNvPr>
            <p:cNvSpPr/>
            <p:nvPr/>
          </p:nvSpPr>
          <p:spPr>
            <a:xfrm rot="16200000">
              <a:off x="9163003" y="4262925"/>
              <a:ext cx="1404000" cy="3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Integration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7054578-54BD-AA1C-E69F-94C16859B13D}"/>
                </a:ext>
              </a:extLst>
            </p:cNvPr>
            <p:cNvSpPr/>
            <p:nvPr/>
          </p:nvSpPr>
          <p:spPr>
            <a:xfrm rot="16200000">
              <a:off x="9520385" y="4270190"/>
              <a:ext cx="1404000" cy="3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Analytics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4D5A9E-50FA-C9EA-DA6A-759B8F524A08}"/>
                </a:ext>
              </a:extLst>
            </p:cNvPr>
            <p:cNvSpPr/>
            <p:nvPr/>
          </p:nvSpPr>
          <p:spPr>
            <a:xfrm rot="16200000">
              <a:off x="9886739" y="4271308"/>
              <a:ext cx="1404000" cy="3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b="1" dirty="0">
                  <a:latin typeface="Aptos" panose="020B0004020202020204" pitchFamily="34" charset="0"/>
                </a:rPr>
                <a:t>Other skills                (On requests)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76B347-FB68-124C-71FE-0AED144B9745}"/>
                </a:ext>
              </a:extLst>
            </p:cNvPr>
            <p:cNvSpPr/>
            <p:nvPr/>
          </p:nvSpPr>
          <p:spPr>
            <a:xfrm>
              <a:off x="2068871" y="2998122"/>
              <a:ext cx="6273053" cy="14720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latin typeface="Aptos" panose="020B00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661F5B8-D2F7-F93C-7E32-B0FA7722CB6C}"/>
                </a:ext>
              </a:extLst>
            </p:cNvPr>
            <p:cNvSpPr/>
            <p:nvPr/>
          </p:nvSpPr>
          <p:spPr>
            <a:xfrm>
              <a:off x="2082156" y="4553249"/>
              <a:ext cx="6273053" cy="5659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latin typeface="Aptos" panose="020B0004020202020204" pitchFamily="34" charset="0"/>
              </a:endParaRPr>
            </a:p>
          </p:txBody>
        </p:sp>
        <p:sp>
          <p:nvSpPr>
            <p:cNvPr id="117" name="Arrow: Left-Right 116">
              <a:extLst>
                <a:ext uri="{FF2B5EF4-FFF2-40B4-BE49-F238E27FC236}">
                  <a16:creationId xmlns:a16="http://schemas.microsoft.com/office/drawing/2014/main" id="{DDA43CD2-E1A9-E3DE-61DF-09B5E5DCA2A8}"/>
                </a:ext>
              </a:extLst>
            </p:cNvPr>
            <p:cNvSpPr/>
            <p:nvPr/>
          </p:nvSpPr>
          <p:spPr>
            <a:xfrm>
              <a:off x="8418171" y="4286635"/>
              <a:ext cx="488186" cy="298285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latin typeface="Aptos" panose="020B00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AEE8D23-5E08-2BF1-91F4-48406355AF6B}"/>
                </a:ext>
              </a:extLst>
            </p:cNvPr>
            <p:cNvSpPr txBox="1"/>
            <p:nvPr/>
          </p:nvSpPr>
          <p:spPr>
            <a:xfrm>
              <a:off x="4442540" y="1128818"/>
              <a:ext cx="3036345" cy="356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1"/>
                  </a:solidFill>
                </a:rPr>
                <a:t>Smart </a:t>
              </a:r>
              <a:r>
                <a:rPr lang="en-IN" sz="800" b="1" dirty="0">
                  <a:solidFill>
                    <a:schemeClr val="bg1"/>
                  </a:solidFill>
                </a:rPr>
                <a:t>Operations</a:t>
              </a:r>
              <a:r>
                <a:rPr lang="en-IN" sz="900" b="1" dirty="0">
                  <a:solidFill>
                    <a:schemeClr val="bg1"/>
                  </a:solidFill>
                </a:rPr>
                <a:t> Layer L1.5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97410F-3D9D-9F9A-DF22-603D57E22453}"/>
                </a:ext>
              </a:extLst>
            </p:cNvPr>
            <p:cNvSpPr txBox="1"/>
            <p:nvPr/>
          </p:nvSpPr>
          <p:spPr>
            <a:xfrm>
              <a:off x="5914225" y="1524833"/>
              <a:ext cx="1399461" cy="28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" b="1" dirty="0"/>
                <a:t>Service Operations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042ABBF-3CE7-77DD-476A-8762426FE2C6}"/>
                </a:ext>
              </a:extLst>
            </p:cNvPr>
            <p:cNvSpPr txBox="1"/>
            <p:nvPr/>
          </p:nvSpPr>
          <p:spPr>
            <a:xfrm>
              <a:off x="4275232" y="1733097"/>
              <a:ext cx="4981339" cy="380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500" dirty="0"/>
                <a:t>24x7 IRT Support  I  Incident &amp; Service triage &amp; route (Catch/Dispatch)  I  Health Checkups/Housekeeping jobs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4046183-A5DB-C0D7-1412-95EA838F25B8}"/>
                </a:ext>
              </a:extLst>
            </p:cNvPr>
            <p:cNvSpPr/>
            <p:nvPr/>
          </p:nvSpPr>
          <p:spPr>
            <a:xfrm rot="16200000">
              <a:off x="762053" y="4158900"/>
              <a:ext cx="2196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latin typeface="Aptos" panose="020B0004020202020204" pitchFamily="34" charset="0"/>
                </a:rPr>
                <a:t>L3, Projects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A4513B-D74D-64AD-292C-1590ACA7579B}"/>
              </a:ext>
            </a:extLst>
          </p:cNvPr>
          <p:cNvSpPr txBox="1"/>
          <p:nvPr/>
        </p:nvSpPr>
        <p:spPr>
          <a:xfrm>
            <a:off x="5090975" y="168914"/>
            <a:ext cx="378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3"/>
                </a:solidFill>
                <a:latin typeface="+mj-lt"/>
              </a:rPr>
              <a:t>Day in a Life scenario</a:t>
            </a:r>
          </a:p>
        </p:txBody>
      </p:sp>
    </p:spTree>
    <p:extLst>
      <p:ext uri="{BB962C8B-B14F-4D97-AF65-F5344CB8AC3E}">
        <p14:creationId xmlns:p14="http://schemas.microsoft.com/office/powerpoint/2010/main" val="397913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41"/>
          <p:cNvSpPr txBox="1">
            <a:spLocks noGrp="1"/>
          </p:cNvSpPr>
          <p:nvPr>
            <p:ph type="title" idx="4294967295"/>
          </p:nvPr>
        </p:nvSpPr>
        <p:spPr>
          <a:xfrm>
            <a:off x="457200" y="2026182"/>
            <a:ext cx="8229600" cy="77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+mj-lt"/>
              </a:rPr>
              <a:t>OCC</a:t>
            </a:r>
            <a:r>
              <a:rPr lang="en" sz="3200" b="1" dirty="0">
                <a:solidFill>
                  <a:schemeClr val="accent3"/>
                </a:solidFill>
                <a:latin typeface="+mj-lt"/>
              </a:rPr>
              <a:t> Monitoring Demo</a:t>
            </a:r>
            <a:endParaRPr sz="3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DBF87-1414-3B43-4D6C-16B4D725A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3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TLSHAPE_SL_bc7b8881d5ce4a79b7badb83a554ac41_BackgroundRectangle">
            <a:extLst>
              <a:ext uri="{FF2B5EF4-FFF2-40B4-BE49-F238E27FC236}">
                <a16:creationId xmlns:a16="http://schemas.microsoft.com/office/drawing/2014/main" id="{1337E550-970B-4031-91F8-91E3707AF06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5975" y="3369575"/>
            <a:ext cx="8467725" cy="110414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5" name="OTLSHAPE_SL2A_eba7da77e03749b58e34fa3cb7280bc2_BackgroundRectangle">
            <a:extLst>
              <a:ext uri="{FF2B5EF4-FFF2-40B4-BE49-F238E27FC236}">
                <a16:creationId xmlns:a16="http://schemas.microsoft.com/office/drawing/2014/main" id="{87F5A77E-47A3-41A0-ACC6-B9C555C5DD6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36540" y="1755169"/>
            <a:ext cx="7762875" cy="115848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5" name="OTLSHAPE_TB_00000000000000000000000000000000_ScaleContainer">
            <a:extLst>
              <a:ext uri="{FF2B5EF4-FFF2-40B4-BE49-F238E27FC236}">
                <a16:creationId xmlns:a16="http://schemas.microsoft.com/office/drawing/2014/main" id="{E64F273F-7607-46DE-90DD-E539827313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75323" y="1190296"/>
            <a:ext cx="5653096" cy="138350"/>
          </a:xfrm>
          <a:prstGeom prst="round2SameRect">
            <a:avLst/>
          </a:prstGeom>
          <a:solidFill>
            <a:srgbClr val="52657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OTLSHAPE_SL_f1a631cc7fd44e36bd66ab703941dafa_HeaderRectangle">
            <a:extLst>
              <a:ext uri="{FF2B5EF4-FFF2-40B4-BE49-F238E27FC236}">
                <a16:creationId xmlns:a16="http://schemas.microsoft.com/office/drawing/2014/main" id="{BD5FD4F9-88C1-4008-991B-9EBF01BE610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35976" y="1741027"/>
            <a:ext cx="1145458" cy="1189152"/>
          </a:xfrm>
          <a:prstGeom prst="rect">
            <a:avLst/>
          </a:prstGeom>
          <a:solidFill>
            <a:srgbClr val="20799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OTLSHAPE_SL_bc7b8881d5ce4a79b7badb83a554ac41_HeaderRectangle">
            <a:extLst>
              <a:ext uri="{FF2B5EF4-FFF2-40B4-BE49-F238E27FC236}">
                <a16:creationId xmlns:a16="http://schemas.microsoft.com/office/drawing/2014/main" id="{C5679369-AE6B-4537-ADAE-3D7CD838FC0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35975" y="3369575"/>
            <a:ext cx="1143000" cy="11041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6" name="OTLSHAPE_TB_00000000000000000000000000000000_MiddleScaleContainer">
            <a:extLst>
              <a:ext uri="{FF2B5EF4-FFF2-40B4-BE49-F238E27FC236}">
                <a16:creationId xmlns:a16="http://schemas.microsoft.com/office/drawing/2014/main" id="{42152A08-44A0-491E-8984-09083344550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572614" y="1335503"/>
            <a:ext cx="7229475" cy="137160"/>
          </a:xfrm>
          <a:prstGeom prst="rect">
            <a:avLst/>
          </a:prstGeom>
          <a:solidFill>
            <a:srgbClr val="2C374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7" name="OTLSHAPE_G_00000000000000000000000000000000_ShapeBelow0">
            <a:extLst>
              <a:ext uri="{FF2B5EF4-FFF2-40B4-BE49-F238E27FC236}">
                <a16:creationId xmlns:a16="http://schemas.microsoft.com/office/drawing/2014/main" id="{F3B02895-0392-4390-B27B-3CFD8276345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326854" y="1479522"/>
            <a:ext cx="0" cy="245038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OTLSHAPE_G_00000000000000000000000000000000_ShapeBelow1">
            <a:extLst>
              <a:ext uri="{FF2B5EF4-FFF2-40B4-BE49-F238E27FC236}">
                <a16:creationId xmlns:a16="http://schemas.microsoft.com/office/drawing/2014/main" id="{9BC7FFE4-4C58-4F24-A6FE-4A059A00CFE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172617" y="1479522"/>
            <a:ext cx="0" cy="245038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OTLSHAPE_G_00000000000000000000000000000000_ShapeBelow2">
            <a:extLst>
              <a:ext uri="{FF2B5EF4-FFF2-40B4-BE49-F238E27FC236}">
                <a16:creationId xmlns:a16="http://schemas.microsoft.com/office/drawing/2014/main" id="{989CCEE3-4E0F-4BEA-A56A-92F7B45B8137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972619" y="1479522"/>
            <a:ext cx="0" cy="245038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OTLSHAPE_G_00000000000000000000000000000000_ShapeBelow3">
            <a:extLst>
              <a:ext uri="{FF2B5EF4-FFF2-40B4-BE49-F238E27FC236}">
                <a16:creationId xmlns:a16="http://schemas.microsoft.com/office/drawing/2014/main" id="{0BECC1E7-4DCC-4742-9999-67DDCFC99862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4781411" y="1479522"/>
            <a:ext cx="0" cy="245038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OTLSHAPE_G_00000000000000000000000000000000_ShapeBelow4">
            <a:extLst>
              <a:ext uri="{FF2B5EF4-FFF2-40B4-BE49-F238E27FC236}">
                <a16:creationId xmlns:a16="http://schemas.microsoft.com/office/drawing/2014/main" id="{6DA181A6-001E-48F1-8BF8-ED12A1E0256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590204" y="1479522"/>
            <a:ext cx="0" cy="245038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OTLSHAPE_G_00000000000000000000000000000000_ShapeBelow5">
            <a:extLst>
              <a:ext uri="{FF2B5EF4-FFF2-40B4-BE49-F238E27FC236}">
                <a16:creationId xmlns:a16="http://schemas.microsoft.com/office/drawing/2014/main" id="{A9C54FCA-040F-4458-947D-C173830412C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381415" y="1479522"/>
            <a:ext cx="0" cy="245038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G_00000000000000000000000000000000_ShapeBelow6">
            <a:extLst>
              <a:ext uri="{FF2B5EF4-FFF2-40B4-BE49-F238E27FC236}">
                <a16:creationId xmlns:a16="http://schemas.microsoft.com/office/drawing/2014/main" id="{E95F2D48-6722-46F6-9208-C57F35ABCE2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181416" y="1479522"/>
            <a:ext cx="0" cy="245038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G_00000000000000000000000000000000_ShapeBelow7">
            <a:extLst>
              <a:ext uri="{FF2B5EF4-FFF2-40B4-BE49-F238E27FC236}">
                <a16:creationId xmlns:a16="http://schemas.microsoft.com/office/drawing/2014/main" id="{81E1B819-1913-4FDE-B7D8-D535DEDC24B8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7990209" y="1479522"/>
            <a:ext cx="0" cy="245038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SLT_5b14614bc45649efaadca1f538dacaae_Shape">
            <a:extLst>
              <a:ext uri="{FF2B5EF4-FFF2-40B4-BE49-F238E27FC236}">
                <a16:creationId xmlns:a16="http://schemas.microsoft.com/office/drawing/2014/main" id="{EF30041C-AD6D-4841-88E9-C5FD5641982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573270" y="1786413"/>
            <a:ext cx="5725625" cy="156452"/>
          </a:xfrm>
          <a:prstGeom prst="roundRect">
            <a:avLst>
              <a:gd name="adj" fmla="val 100000"/>
            </a:avLst>
          </a:prstGeom>
          <a:solidFill>
            <a:srgbClr val="20799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07" name="OTLSHAPE_SLT_0d439153d49c4e80a0c14b7a78388824_Shape">
            <a:extLst>
              <a:ext uri="{FF2B5EF4-FFF2-40B4-BE49-F238E27FC236}">
                <a16:creationId xmlns:a16="http://schemas.microsoft.com/office/drawing/2014/main" id="{FA32BFF8-1CE8-470B-A8BF-7DAAEE9860C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572614" y="1968045"/>
            <a:ext cx="590550" cy="140686"/>
          </a:xfrm>
          <a:prstGeom prst="homePlate">
            <a:avLst/>
          </a:prstGeom>
          <a:solidFill>
            <a:srgbClr val="20799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4" name="OTLSHAPE_SLT_6f9a01a157ce4881bb62baa76adb526e_Shape">
            <a:extLst>
              <a:ext uri="{FF2B5EF4-FFF2-40B4-BE49-F238E27FC236}">
                <a16:creationId xmlns:a16="http://schemas.microsoft.com/office/drawing/2014/main" id="{EA5BE16F-64B9-4B88-B4F0-C09D831CAFE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246896" y="3398879"/>
            <a:ext cx="1552616" cy="187253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" name="OTLSHAPE_SL_f1a631cc7fd44e36bd66ab703941dafa_Header">
            <a:extLst>
              <a:ext uri="{FF2B5EF4-FFF2-40B4-BE49-F238E27FC236}">
                <a16:creationId xmlns:a16="http://schemas.microsoft.com/office/drawing/2014/main" id="{655CF800-1FB1-43CD-A846-59B79E8BB59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06213" y="2215177"/>
            <a:ext cx="1031971" cy="20967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dirty="0">
                <a:solidFill>
                  <a:schemeClr val="lt1"/>
                </a:solidFill>
                <a:latin typeface="Calibri" panose="020F0502020204030204" pitchFamily="34" charset="0"/>
              </a:rPr>
              <a:t>LENS ERP Release 14 </a:t>
            </a:r>
          </a:p>
        </p:txBody>
      </p:sp>
      <p:sp>
        <p:nvSpPr>
          <p:cNvPr id="66" name="OTLSHAPE_SL_bc7b8881d5ce4a79b7badb83a554ac41_Header">
            <a:extLst>
              <a:ext uri="{FF2B5EF4-FFF2-40B4-BE49-F238E27FC236}">
                <a16:creationId xmlns:a16="http://schemas.microsoft.com/office/drawing/2014/main" id="{28EC223F-986F-470D-B762-7370AA4AEF2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35975" y="3773314"/>
            <a:ext cx="1143000" cy="1302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dirty="0">
                <a:solidFill>
                  <a:schemeClr val="lt1"/>
                </a:solidFill>
                <a:latin typeface="Calibri" panose="020F0502020204030204" pitchFamily="34" charset="0"/>
              </a:rPr>
              <a:t>LENS ERP Release 15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6FB90E33-382C-4478-B90A-590C6AAD181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620240" y="1190296"/>
            <a:ext cx="235642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15" dirty="0">
                <a:solidFill>
                  <a:schemeClr val="lt1"/>
                </a:solidFill>
                <a:latin typeface="Calibri" panose="020F0502020204030204" pitchFamily="34" charset="0"/>
              </a:rPr>
              <a:t>Year - 2024</a:t>
            </a:r>
          </a:p>
        </p:txBody>
      </p:sp>
      <p:sp>
        <p:nvSpPr>
          <p:cNvPr id="91" name="OTLSHAPE_SLT_5b14614bc45649efaadca1f538dacaae_Title">
            <a:extLst>
              <a:ext uri="{FF2B5EF4-FFF2-40B4-BE49-F238E27FC236}">
                <a16:creationId xmlns:a16="http://schemas.microsoft.com/office/drawing/2014/main" id="{9FAE137B-D4C2-4E01-8EEC-F8F389361D28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166841" y="1806087"/>
            <a:ext cx="2729272" cy="1162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lt1"/>
                </a:solidFill>
                <a:latin typeface="Calibri" panose="020F0502020204030204" pitchFamily="34" charset="0"/>
              </a:rPr>
              <a:t>LENS ERP Release 14 Assessment &amp; Upgrade </a:t>
            </a:r>
          </a:p>
        </p:txBody>
      </p:sp>
      <p:sp>
        <p:nvSpPr>
          <p:cNvPr id="102" name="OTLSHAPE_SLT_0d439153d49c4e80a0c14b7a78388824_Title">
            <a:extLst>
              <a:ext uri="{FF2B5EF4-FFF2-40B4-BE49-F238E27FC236}">
                <a16:creationId xmlns:a16="http://schemas.microsoft.com/office/drawing/2014/main" id="{F021C7A7-2675-449D-A95A-CF7D949EBAB9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643991" y="1980253"/>
            <a:ext cx="448699" cy="1162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spc="-5" dirty="0">
                <a:solidFill>
                  <a:schemeClr val="lt1"/>
                </a:solidFill>
                <a:latin typeface="Calibri" panose="020F0502020204030204" pitchFamily="34" charset="0"/>
              </a:rPr>
              <a:t>v14.40.0</a:t>
            </a:r>
          </a:p>
        </p:txBody>
      </p:sp>
      <p:sp>
        <p:nvSpPr>
          <p:cNvPr id="278" name="OTLSHAPE_TB_00000000000000000000000000000000_MiddleTimescaleInterval1">
            <a:extLst>
              <a:ext uri="{FF2B5EF4-FFF2-40B4-BE49-F238E27FC236}">
                <a16:creationId xmlns:a16="http://schemas.microsoft.com/office/drawing/2014/main" id="{710F66F8-51D8-4BB8-95BF-D9FBDBC4153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620240" y="1334313"/>
            <a:ext cx="131671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3" dirty="0">
                <a:solidFill>
                  <a:schemeClr val="lt1"/>
                </a:solidFill>
                <a:latin typeface="Calibri" panose="020F0502020204030204" pitchFamily="34" charset="0"/>
              </a:rPr>
              <a:t>M1</a:t>
            </a:r>
          </a:p>
        </p:txBody>
      </p:sp>
      <p:sp>
        <p:nvSpPr>
          <p:cNvPr id="280" name="OTLSHAPE_TB_00000000000000000000000000000000_MiddleTimescaleInterval3">
            <a:extLst>
              <a:ext uri="{FF2B5EF4-FFF2-40B4-BE49-F238E27FC236}">
                <a16:creationId xmlns:a16="http://schemas.microsoft.com/office/drawing/2014/main" id="{4B82AFAA-3143-4E54-ABD6-3604E3A5B4D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557818" y="1334313"/>
            <a:ext cx="131671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3" dirty="0">
                <a:solidFill>
                  <a:schemeClr val="lt1"/>
                </a:solidFill>
                <a:latin typeface="Calibri" panose="020F0502020204030204" pitchFamily="34" charset="0"/>
              </a:rPr>
              <a:t>M3</a:t>
            </a:r>
          </a:p>
        </p:txBody>
      </p:sp>
      <p:sp>
        <p:nvSpPr>
          <p:cNvPr id="282" name="OTLSHAPE_TB_00000000000000000000000000000000_MiddleTimescaleInterval5">
            <a:extLst>
              <a:ext uri="{FF2B5EF4-FFF2-40B4-BE49-F238E27FC236}">
                <a16:creationId xmlns:a16="http://schemas.microsoft.com/office/drawing/2014/main" id="{08BBAE12-66DF-4C91-A01D-9B36F5725C3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582118" y="1334313"/>
            <a:ext cx="131671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3" dirty="0">
                <a:solidFill>
                  <a:schemeClr val="lt1"/>
                </a:solidFill>
                <a:latin typeface="Calibri" panose="020F0502020204030204" pitchFamily="34" charset="0"/>
              </a:rPr>
              <a:t>M5</a:t>
            </a:r>
          </a:p>
        </p:txBody>
      </p:sp>
      <p:sp>
        <p:nvSpPr>
          <p:cNvPr id="284" name="OTLSHAPE_TB_00000000000000000000000000000000_MiddleTimescaleInterval7">
            <a:extLst>
              <a:ext uri="{FF2B5EF4-FFF2-40B4-BE49-F238E27FC236}">
                <a16:creationId xmlns:a16="http://schemas.microsoft.com/office/drawing/2014/main" id="{2C4E2046-4622-4780-9A56-9A3F8A6E542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613214" y="1334313"/>
            <a:ext cx="131671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3" dirty="0">
                <a:solidFill>
                  <a:schemeClr val="lt1"/>
                </a:solidFill>
                <a:latin typeface="Calibri" panose="020F0502020204030204" pitchFamily="34" charset="0"/>
              </a:rPr>
              <a:t>M7</a:t>
            </a:r>
          </a:p>
        </p:txBody>
      </p:sp>
      <p:sp>
        <p:nvSpPr>
          <p:cNvPr id="311" name="OTLSHAPE_SLT_6f9a01a157ce4881bb62baa76adb526e_Title">
            <a:extLst>
              <a:ext uri="{FF2B5EF4-FFF2-40B4-BE49-F238E27FC236}">
                <a16:creationId xmlns:a16="http://schemas.microsoft.com/office/drawing/2014/main" id="{595C8DC3-61A7-4F21-A1F8-8995D62557C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314687" y="3427004"/>
            <a:ext cx="146636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b="1" spc="-3" dirty="0">
                <a:solidFill>
                  <a:schemeClr val="lt1"/>
                </a:solidFill>
                <a:latin typeface="Calibri" panose="020F0502020204030204" pitchFamily="34" charset="0"/>
              </a:rPr>
              <a:t>Release 15 Assessment &amp; Upgrade</a:t>
            </a:r>
          </a:p>
        </p:txBody>
      </p:sp>
      <p:sp>
        <p:nvSpPr>
          <p:cNvPr id="135" name="OTLSHAPE_TB_00000000000000000000000000000000_MiddleTimescaleInterval9">
            <a:extLst>
              <a:ext uri="{FF2B5EF4-FFF2-40B4-BE49-F238E27FC236}">
                <a16:creationId xmlns:a16="http://schemas.microsoft.com/office/drawing/2014/main" id="{A51E9C41-03A1-4BDB-9589-318686ABFD6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653101" y="1334313"/>
            <a:ext cx="131671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3" dirty="0">
                <a:solidFill>
                  <a:schemeClr val="lt1"/>
                </a:solidFill>
                <a:latin typeface="Calibri" panose="020F0502020204030204" pitchFamily="34" charset="0"/>
              </a:rPr>
              <a:t>M9</a:t>
            </a:r>
          </a:p>
        </p:txBody>
      </p:sp>
      <p:cxnSp>
        <p:nvCxnSpPr>
          <p:cNvPr id="336" name="OTLSHAPE_TB_00000000000000000000000000000000_Separator2">
            <a:extLst>
              <a:ext uri="{FF2B5EF4-FFF2-40B4-BE49-F238E27FC236}">
                <a16:creationId xmlns:a16="http://schemas.microsoft.com/office/drawing/2014/main" id="{B7EBAF0A-A502-4549-99CE-B601D716361B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5590204" y="1191485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OTLSHAPE_TB_00000000000000000000000000000000_MiddleSeparator1">
            <a:extLst>
              <a:ext uri="{FF2B5EF4-FFF2-40B4-BE49-F238E27FC236}">
                <a16:creationId xmlns:a16="http://schemas.microsoft.com/office/drawing/2014/main" id="{7E105CE7-169F-4F2C-A50A-6483982D2A8D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202162" y="1321101"/>
            <a:ext cx="0" cy="165965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OTLSHAPE_TB_00000000000000000000000000000000_MiddleSeparator2">
            <a:extLst>
              <a:ext uri="{FF2B5EF4-FFF2-40B4-BE49-F238E27FC236}">
                <a16:creationId xmlns:a16="http://schemas.microsoft.com/office/drawing/2014/main" id="{C79814F5-9921-4496-B1E0-2291FB2F7A3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3195997" y="1335503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OTLSHAPE_TB_00000000000000000000000000000000_MiddleSeparator3">
            <a:extLst>
              <a:ext uri="{FF2B5EF4-FFF2-40B4-BE49-F238E27FC236}">
                <a16:creationId xmlns:a16="http://schemas.microsoft.com/office/drawing/2014/main" id="{01C30034-2B07-455F-9E62-497674011582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4128484" y="1335503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OTLSHAPE_TB_00000000000000000000000000000000_MiddleSeparator4">
            <a:extLst>
              <a:ext uri="{FF2B5EF4-FFF2-40B4-BE49-F238E27FC236}">
                <a16:creationId xmlns:a16="http://schemas.microsoft.com/office/drawing/2014/main" id="{A4C48575-13D3-48A7-B095-AFD66B4E258C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4781411" y="1335503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OTLSHAPE_TB_00000000000000000000000000000000_MiddleSeparator6">
            <a:extLst>
              <a:ext uri="{FF2B5EF4-FFF2-40B4-BE49-F238E27FC236}">
                <a16:creationId xmlns:a16="http://schemas.microsoft.com/office/drawing/2014/main" id="{497C3C76-7836-43D4-A4B5-4CBB89C04B26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6264516" y="1335503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OTLSHAPE_TB_00000000000000000000000000000000_MiddleSeparator7">
            <a:extLst>
              <a:ext uri="{FF2B5EF4-FFF2-40B4-BE49-F238E27FC236}">
                <a16:creationId xmlns:a16="http://schemas.microsoft.com/office/drawing/2014/main" id="{8860A4D7-DEFB-4F41-91E3-DE9EC4320C93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7220382" y="1335503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B_00000000000000000000000000000000_MiddleSeparator8">
            <a:extLst>
              <a:ext uri="{FF2B5EF4-FFF2-40B4-BE49-F238E27FC236}">
                <a16:creationId xmlns:a16="http://schemas.microsoft.com/office/drawing/2014/main" id="{F4891F3D-1D92-422C-9136-D763AF06528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8068142" y="1335503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SLA_9803d224b5f9447b9f1b33a716201aa3_Shape">
            <a:extLst>
              <a:ext uri="{FF2B5EF4-FFF2-40B4-BE49-F238E27FC236}">
                <a16:creationId xmlns:a16="http://schemas.microsoft.com/office/drawing/2014/main" id="{25F4AF5C-D57A-4BA2-AE5F-F6A5DA70D9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6760832" y="3581574"/>
            <a:ext cx="171450" cy="190500"/>
          </a:xfrm>
          <a:prstGeom prst="teardrop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OTLSHAPE_M_92ad40e7dda74cef8b8d6614bec1032c_Shape">
            <a:extLst>
              <a:ext uri="{FF2B5EF4-FFF2-40B4-BE49-F238E27FC236}">
                <a16:creationId xmlns:a16="http://schemas.microsoft.com/office/drawing/2014/main" id="{E30075FF-E116-430D-813F-DF36F8217EDD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flipV="1">
            <a:off x="1682213" y="1659072"/>
            <a:ext cx="114300" cy="13335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OTLSHAPE_SLA_9803d224b5f9447b9f1b33a716201aa3_Title">
            <a:extLst>
              <a:ext uri="{FF2B5EF4-FFF2-40B4-BE49-F238E27FC236}">
                <a16:creationId xmlns:a16="http://schemas.microsoft.com/office/drawing/2014/main" id="{FAF641CE-E0DB-4A8C-A9FB-1F40082E69D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409248" y="3755256"/>
            <a:ext cx="828367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New Release Version Checkpoint</a:t>
            </a:r>
          </a:p>
        </p:txBody>
      </p:sp>
      <p:sp>
        <p:nvSpPr>
          <p:cNvPr id="498" name="OTLSHAPE_M_1905a823b90b4a188d2d2cedc8537846_Title">
            <a:extLst>
              <a:ext uri="{FF2B5EF4-FFF2-40B4-BE49-F238E27FC236}">
                <a16:creationId xmlns:a16="http://schemas.microsoft.com/office/drawing/2014/main" id="{32EA6987-B0CB-49D4-A924-E8A5C97A3624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646896" y="2156920"/>
            <a:ext cx="335282" cy="1312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Patch upgrade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D80247-DBDD-CEF5-6005-F0DE66E75927}"/>
              </a:ext>
            </a:extLst>
          </p:cNvPr>
          <p:cNvSpPr txBox="1"/>
          <p:nvPr/>
        </p:nvSpPr>
        <p:spPr>
          <a:xfrm>
            <a:off x="1418361" y="337282"/>
            <a:ext cx="62038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accent2"/>
                </a:solidFill>
                <a:latin typeface="+mj-lt"/>
              </a:rPr>
              <a:t>LENS ERP </a:t>
            </a:r>
            <a:r>
              <a:rPr lang="en-US" sz="2700" b="1" dirty="0">
                <a:solidFill>
                  <a:schemeClr val="accent3"/>
                </a:solidFill>
                <a:latin typeface="+mj-lt"/>
              </a:rPr>
              <a:t>Product Release Roadmap</a:t>
            </a:r>
          </a:p>
        </p:txBody>
      </p:sp>
      <p:sp>
        <p:nvSpPr>
          <p:cNvPr id="2" name="OTLSHAPE_TB_00000000000000000000000000000000_MiddleTimescaleInterval9">
            <a:extLst>
              <a:ext uri="{FF2B5EF4-FFF2-40B4-BE49-F238E27FC236}">
                <a16:creationId xmlns:a16="http://schemas.microsoft.com/office/drawing/2014/main" id="{6291EDE6-50D1-CF62-9779-8C062D079EC0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655825" y="1331714"/>
            <a:ext cx="131671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3" dirty="0">
                <a:solidFill>
                  <a:schemeClr val="lt1"/>
                </a:solidFill>
                <a:latin typeface="Calibri" panose="020F0502020204030204" pitchFamily="34" charset="0"/>
              </a:rPr>
              <a:t>M11</a:t>
            </a:r>
          </a:p>
        </p:txBody>
      </p:sp>
      <p:sp>
        <p:nvSpPr>
          <p:cNvPr id="7" name="OTLSHAPE_SLT_0d439153d49c4e80a0c14b7a78388824_Shape">
            <a:extLst>
              <a:ext uri="{FF2B5EF4-FFF2-40B4-BE49-F238E27FC236}">
                <a16:creationId xmlns:a16="http://schemas.microsoft.com/office/drawing/2014/main" id="{14B8C501-B31E-5E92-8FDC-EACE36BA46A7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2497411" y="2066758"/>
            <a:ext cx="590550" cy="140686"/>
          </a:xfrm>
          <a:prstGeom prst="homePlate">
            <a:avLst/>
          </a:prstGeom>
          <a:solidFill>
            <a:srgbClr val="20799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OTLSHAPE_SLT_0d439153d49c4e80a0c14b7a78388824_Title">
            <a:extLst>
              <a:ext uri="{FF2B5EF4-FFF2-40B4-BE49-F238E27FC236}">
                <a16:creationId xmlns:a16="http://schemas.microsoft.com/office/drawing/2014/main" id="{E3A1DCD5-B8A9-64CF-A0E9-81780F72A30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2568788" y="2078967"/>
            <a:ext cx="448699" cy="1162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spc="-5" dirty="0">
                <a:solidFill>
                  <a:schemeClr val="lt1"/>
                </a:solidFill>
                <a:latin typeface="Calibri" panose="020F0502020204030204" pitchFamily="34" charset="0"/>
              </a:rPr>
              <a:t>v14.44.0</a:t>
            </a:r>
          </a:p>
        </p:txBody>
      </p:sp>
      <p:sp>
        <p:nvSpPr>
          <p:cNvPr id="13" name="OTLSHAPE_SLT_0d439153d49c4e80a0c14b7a78388824_Shape">
            <a:extLst>
              <a:ext uri="{FF2B5EF4-FFF2-40B4-BE49-F238E27FC236}">
                <a16:creationId xmlns:a16="http://schemas.microsoft.com/office/drawing/2014/main" id="{BD749106-4D3F-F441-58D5-8967CD8D66E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570275" y="2165472"/>
            <a:ext cx="590550" cy="140686"/>
          </a:xfrm>
          <a:prstGeom prst="homePlate">
            <a:avLst/>
          </a:prstGeom>
          <a:solidFill>
            <a:srgbClr val="20799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TLSHAPE_SLT_0d439153d49c4e80a0c14b7a78388824_Title">
            <a:extLst>
              <a:ext uri="{FF2B5EF4-FFF2-40B4-BE49-F238E27FC236}">
                <a16:creationId xmlns:a16="http://schemas.microsoft.com/office/drawing/2014/main" id="{EAB31381-CE21-537C-B08A-C01573AA692A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3641652" y="2177680"/>
            <a:ext cx="448699" cy="1162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spc="-5" dirty="0">
                <a:solidFill>
                  <a:schemeClr val="lt1"/>
                </a:solidFill>
                <a:latin typeface="Calibri" panose="020F0502020204030204" pitchFamily="34" charset="0"/>
              </a:rPr>
              <a:t>v14.46.0</a:t>
            </a:r>
          </a:p>
        </p:txBody>
      </p:sp>
      <p:sp>
        <p:nvSpPr>
          <p:cNvPr id="18" name="OTLSHAPE_SLT_0d439153d49c4e80a0c14b7a78388824_Shape">
            <a:extLst>
              <a:ext uri="{FF2B5EF4-FFF2-40B4-BE49-F238E27FC236}">
                <a16:creationId xmlns:a16="http://schemas.microsoft.com/office/drawing/2014/main" id="{F49A77BC-6A81-DE7E-DE68-389F6D93A130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4617167" y="2277173"/>
            <a:ext cx="590550" cy="140686"/>
          </a:xfrm>
          <a:prstGeom prst="homePlate">
            <a:avLst/>
          </a:prstGeom>
          <a:solidFill>
            <a:srgbClr val="20799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OTLSHAPE_SLT_0d439153d49c4e80a0c14b7a78388824_Title">
            <a:extLst>
              <a:ext uri="{FF2B5EF4-FFF2-40B4-BE49-F238E27FC236}">
                <a16:creationId xmlns:a16="http://schemas.microsoft.com/office/drawing/2014/main" id="{4D51E6B5-906B-2E83-C566-481EA32138A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688544" y="2289381"/>
            <a:ext cx="448699" cy="1162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spc="-5" dirty="0">
                <a:solidFill>
                  <a:schemeClr val="lt1"/>
                </a:solidFill>
                <a:latin typeface="Calibri" panose="020F0502020204030204" pitchFamily="34" charset="0"/>
              </a:rPr>
              <a:t>v14.47.0</a:t>
            </a:r>
          </a:p>
        </p:txBody>
      </p:sp>
      <p:sp>
        <p:nvSpPr>
          <p:cNvPr id="20" name="OTLSHAPE_SLT_0d439153d49c4e80a0c14b7a78388824_Shape">
            <a:extLst>
              <a:ext uri="{FF2B5EF4-FFF2-40B4-BE49-F238E27FC236}">
                <a16:creationId xmlns:a16="http://schemas.microsoft.com/office/drawing/2014/main" id="{0F6CDA13-8BB3-F331-DE7D-CEA323A0B726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5658857" y="2414853"/>
            <a:ext cx="590550" cy="140686"/>
          </a:xfrm>
          <a:prstGeom prst="homePlate">
            <a:avLst/>
          </a:prstGeom>
          <a:solidFill>
            <a:srgbClr val="20799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OTLSHAPE_SLT_0d439153d49c4e80a0c14b7a78388824_Title">
            <a:extLst>
              <a:ext uri="{FF2B5EF4-FFF2-40B4-BE49-F238E27FC236}">
                <a16:creationId xmlns:a16="http://schemas.microsoft.com/office/drawing/2014/main" id="{AD361745-A2BA-A249-3A63-F40FFB85610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30234" y="2427061"/>
            <a:ext cx="448699" cy="1162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spc="-5" dirty="0">
                <a:solidFill>
                  <a:schemeClr val="lt1"/>
                </a:solidFill>
                <a:latin typeface="Calibri" panose="020F0502020204030204" pitchFamily="34" charset="0"/>
              </a:rPr>
              <a:t>v14.51.0</a:t>
            </a:r>
          </a:p>
        </p:txBody>
      </p:sp>
      <p:sp>
        <p:nvSpPr>
          <p:cNvPr id="27" name="OTLSHAPE_SLT_0d439153d49c4e80a0c14b7a78388824_Shape">
            <a:extLst>
              <a:ext uri="{FF2B5EF4-FFF2-40B4-BE49-F238E27FC236}">
                <a16:creationId xmlns:a16="http://schemas.microsoft.com/office/drawing/2014/main" id="{638A5B1E-660A-DC52-3A8D-629E39F8F541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6708344" y="2521359"/>
            <a:ext cx="590550" cy="140686"/>
          </a:xfrm>
          <a:prstGeom prst="homePlate">
            <a:avLst/>
          </a:prstGeom>
          <a:solidFill>
            <a:srgbClr val="20799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OTLSHAPE_SLT_0d439153d49c4e80a0c14b7a78388824_Title">
            <a:extLst>
              <a:ext uri="{FF2B5EF4-FFF2-40B4-BE49-F238E27FC236}">
                <a16:creationId xmlns:a16="http://schemas.microsoft.com/office/drawing/2014/main" id="{2E82BD37-B543-59CC-D58E-B369BD53D8A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779721" y="2533568"/>
            <a:ext cx="448699" cy="1162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spc="-5" dirty="0">
                <a:solidFill>
                  <a:schemeClr val="lt1"/>
                </a:solidFill>
                <a:latin typeface="Calibri" panose="020F0502020204030204" pitchFamily="34" charset="0"/>
              </a:rPr>
              <a:t>v14.53.0</a:t>
            </a:r>
          </a:p>
        </p:txBody>
      </p:sp>
      <p:sp>
        <p:nvSpPr>
          <p:cNvPr id="4" name="OTLSHAPE_TB_00000000000000000000000000000000_MiddleTimescaleInterval1">
            <a:extLst>
              <a:ext uri="{FF2B5EF4-FFF2-40B4-BE49-F238E27FC236}">
                <a16:creationId xmlns:a16="http://schemas.microsoft.com/office/drawing/2014/main" id="{83533FA3-1754-E38F-E87A-3F971ACC722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7556052" y="1331714"/>
            <a:ext cx="131671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3" dirty="0">
                <a:solidFill>
                  <a:schemeClr val="lt1"/>
                </a:solidFill>
                <a:latin typeface="Calibri" panose="020F0502020204030204" pitchFamily="34" charset="0"/>
              </a:rPr>
              <a:t>M1</a:t>
            </a:r>
          </a:p>
        </p:txBody>
      </p:sp>
      <p:sp>
        <p:nvSpPr>
          <p:cNvPr id="6" name="OTLSHAPE_TB_00000000000000000000000000000000_MiddleTimescaleInterval3">
            <a:extLst>
              <a:ext uri="{FF2B5EF4-FFF2-40B4-BE49-F238E27FC236}">
                <a16:creationId xmlns:a16="http://schemas.microsoft.com/office/drawing/2014/main" id="{5BE9EA2A-81AD-3AB5-E87C-ABEAA8104E3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431284" y="1331714"/>
            <a:ext cx="131671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3" dirty="0">
                <a:solidFill>
                  <a:schemeClr val="lt1"/>
                </a:solidFill>
                <a:latin typeface="Calibri" panose="020F0502020204030204" pitchFamily="34" charset="0"/>
              </a:rPr>
              <a:t>M3</a:t>
            </a:r>
          </a:p>
        </p:txBody>
      </p:sp>
      <p:sp>
        <p:nvSpPr>
          <p:cNvPr id="24" name="OTLSHAPE_SLT_096507731fa94a99a07d38e09d6086c8_Shape">
            <a:extLst>
              <a:ext uri="{FF2B5EF4-FFF2-40B4-BE49-F238E27FC236}">
                <a16:creationId xmlns:a16="http://schemas.microsoft.com/office/drawing/2014/main" id="{05430F76-8957-7071-2A86-188348422CFC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7468788" y="3651406"/>
            <a:ext cx="499139" cy="154754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OTLSHAPE_SLT_096507731fa94a99a07d38e09d6086c8_Title">
            <a:extLst>
              <a:ext uri="{FF2B5EF4-FFF2-40B4-BE49-F238E27FC236}">
                <a16:creationId xmlns:a16="http://schemas.microsoft.com/office/drawing/2014/main" id="{CD0C7F3C-18DE-0C91-83AB-C380CEB8F45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561130" y="3671074"/>
            <a:ext cx="31432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b="1" spc="-3" dirty="0">
                <a:solidFill>
                  <a:schemeClr val="lt1"/>
                </a:solidFill>
                <a:latin typeface="Calibri" panose="020F0502020204030204" pitchFamily="34" charset="0"/>
              </a:rPr>
              <a:t>v15.1.0</a:t>
            </a:r>
          </a:p>
        </p:txBody>
      </p:sp>
      <p:sp>
        <p:nvSpPr>
          <p:cNvPr id="30" name="OTLSHAPE_SLT_096507731fa94a99a07d38e09d6086c8_Shape">
            <a:extLst>
              <a:ext uri="{FF2B5EF4-FFF2-40B4-BE49-F238E27FC236}">
                <a16:creationId xmlns:a16="http://schemas.microsoft.com/office/drawing/2014/main" id="{0BEC420D-14FB-16B5-81D4-386AFF4F8DA2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284480" y="3937157"/>
            <a:ext cx="499139" cy="154754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OTLSHAPE_SLT_096507731fa94a99a07d38e09d6086c8_Title">
            <a:extLst>
              <a:ext uri="{FF2B5EF4-FFF2-40B4-BE49-F238E27FC236}">
                <a16:creationId xmlns:a16="http://schemas.microsoft.com/office/drawing/2014/main" id="{BCE7FFB7-1169-42BF-1970-8DAEB64F02BB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8376823" y="3956825"/>
            <a:ext cx="31432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b="1" spc="-3" dirty="0">
                <a:solidFill>
                  <a:schemeClr val="lt1"/>
                </a:solidFill>
                <a:latin typeface="Calibri" panose="020F0502020204030204" pitchFamily="34" charset="0"/>
              </a:rPr>
              <a:t>v15.5.0</a:t>
            </a:r>
          </a:p>
        </p:txBody>
      </p:sp>
      <p:sp>
        <p:nvSpPr>
          <p:cNvPr id="33" name="OTLSHAPE_M_92ad40e7dda74cef8b8d6614bec1032c_Title">
            <a:extLst>
              <a:ext uri="{FF2B5EF4-FFF2-40B4-BE49-F238E27FC236}">
                <a16:creationId xmlns:a16="http://schemas.microsoft.com/office/drawing/2014/main" id="{94DB617F-1DBA-D6EA-EED5-EE30F77D9A9F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565983" y="1526901"/>
            <a:ext cx="513398" cy="1443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Assessment</a:t>
            </a:r>
          </a:p>
        </p:txBody>
      </p:sp>
      <p:sp>
        <p:nvSpPr>
          <p:cNvPr id="37" name="OTLSHAPE_TB_00000000000000000000000000000000_ScaleContainer">
            <a:extLst>
              <a:ext uri="{FF2B5EF4-FFF2-40B4-BE49-F238E27FC236}">
                <a16:creationId xmlns:a16="http://schemas.microsoft.com/office/drawing/2014/main" id="{CF26D694-78EA-CBAA-84D4-548AC2122BC0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236174" y="1180539"/>
            <a:ext cx="1562827" cy="144778"/>
          </a:xfrm>
          <a:prstGeom prst="round2SameRect">
            <a:avLst/>
          </a:prstGeom>
          <a:solidFill>
            <a:srgbClr val="52657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79774B4D-58ED-4883-86E2-9012872DBD4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274398" y="1182502"/>
            <a:ext cx="235642" cy="1395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15" dirty="0">
                <a:solidFill>
                  <a:schemeClr val="lt1"/>
                </a:solidFill>
                <a:latin typeface="Calibri" panose="020F0502020204030204" pitchFamily="34" charset="0"/>
              </a:rPr>
              <a:t>Year - 2025</a:t>
            </a:r>
          </a:p>
        </p:txBody>
      </p: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78DC8C9B-7AC8-5D9D-5974-A1A4F2B6071B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1737777" y="1788965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TLSHAPE_M_92ad40e7dda74cef8b8d6614bec1032c_Shape">
            <a:extLst>
              <a:ext uri="{FF2B5EF4-FFF2-40B4-BE49-F238E27FC236}">
                <a16:creationId xmlns:a16="http://schemas.microsoft.com/office/drawing/2014/main" id="{DE21BF41-1E7E-E1F9-0739-1DFF88358D4F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flipV="1">
            <a:off x="2560247" y="1679853"/>
            <a:ext cx="114300" cy="13335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OTLSHAPE_M_92ad40e7dda74cef8b8d6614bec1032c_Title">
            <a:extLst>
              <a:ext uri="{FF2B5EF4-FFF2-40B4-BE49-F238E27FC236}">
                <a16:creationId xmlns:a16="http://schemas.microsoft.com/office/drawing/2014/main" id="{F48A4CB0-55F5-8BBF-5E89-47AAFBD0512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444017" y="1547682"/>
            <a:ext cx="513398" cy="1443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Assessment</a:t>
            </a:r>
          </a:p>
        </p:txBody>
      </p:sp>
      <p:cxnSp>
        <p:nvCxnSpPr>
          <p:cNvPr id="48" name="OTLSHAPE_TB_00000000000000000000000000000000_Separator2">
            <a:extLst>
              <a:ext uri="{FF2B5EF4-FFF2-40B4-BE49-F238E27FC236}">
                <a16:creationId xmlns:a16="http://schemas.microsoft.com/office/drawing/2014/main" id="{3CA7FBA4-C92C-5665-B1CE-E1E439FF159C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2615811" y="1794160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TLSHAPE_M_92ad40e7dda74cef8b8d6614bec1032c_Shape">
            <a:extLst>
              <a:ext uri="{FF2B5EF4-FFF2-40B4-BE49-F238E27FC236}">
                <a16:creationId xmlns:a16="http://schemas.microsoft.com/office/drawing/2014/main" id="{F41B2E21-E52D-F97E-A3D5-BFE7BEFC60F4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flipV="1">
            <a:off x="3687660" y="1677254"/>
            <a:ext cx="114300" cy="13335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OTLSHAPE_M_92ad40e7dda74cef8b8d6614bec1032c_Title">
            <a:extLst>
              <a:ext uri="{FF2B5EF4-FFF2-40B4-BE49-F238E27FC236}">
                <a16:creationId xmlns:a16="http://schemas.microsoft.com/office/drawing/2014/main" id="{86559F13-7CF7-4A0C-5E8D-F0F0105206E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571431" y="1545083"/>
            <a:ext cx="513398" cy="1443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Assessment</a:t>
            </a:r>
          </a:p>
        </p:txBody>
      </p:sp>
      <p:cxnSp>
        <p:nvCxnSpPr>
          <p:cNvPr id="57" name="OTLSHAPE_TB_00000000000000000000000000000000_Separator2">
            <a:extLst>
              <a:ext uri="{FF2B5EF4-FFF2-40B4-BE49-F238E27FC236}">
                <a16:creationId xmlns:a16="http://schemas.microsoft.com/office/drawing/2014/main" id="{6D5B9FA9-51C1-73B4-0540-3159051A142C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3743225" y="1791561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M_92ad40e7dda74cef8b8d6614bec1032c_Shape">
            <a:extLst>
              <a:ext uri="{FF2B5EF4-FFF2-40B4-BE49-F238E27FC236}">
                <a16:creationId xmlns:a16="http://schemas.microsoft.com/office/drawing/2014/main" id="{ADD3A127-CBB3-A202-5976-0D636C462EAF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flipV="1">
            <a:off x="4721556" y="1666862"/>
            <a:ext cx="114300" cy="13335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OTLSHAPE_M_92ad40e7dda74cef8b8d6614bec1032c_Title">
            <a:extLst>
              <a:ext uri="{FF2B5EF4-FFF2-40B4-BE49-F238E27FC236}">
                <a16:creationId xmlns:a16="http://schemas.microsoft.com/office/drawing/2014/main" id="{0BB11CDA-776D-EF26-0498-AEAC213EB5B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605327" y="1534691"/>
            <a:ext cx="513398" cy="1443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Assessment</a:t>
            </a:r>
          </a:p>
        </p:txBody>
      </p:sp>
      <p:cxnSp>
        <p:nvCxnSpPr>
          <p:cNvPr id="449" name="OTLSHAPE_TB_00000000000000000000000000000000_Separator2">
            <a:extLst>
              <a:ext uri="{FF2B5EF4-FFF2-40B4-BE49-F238E27FC236}">
                <a16:creationId xmlns:a16="http://schemas.microsoft.com/office/drawing/2014/main" id="{B40481B0-5234-4CEE-611E-998DB9401583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>
            <a:off x="4777121" y="1781169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OTLSHAPE_M_92ad40e7dda74cef8b8d6614bec1032c_Shape">
            <a:extLst>
              <a:ext uri="{FF2B5EF4-FFF2-40B4-BE49-F238E27FC236}">
                <a16:creationId xmlns:a16="http://schemas.microsoft.com/office/drawing/2014/main" id="{0FB2A599-5DB5-6DAC-87C3-36C88E7E7C07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flipV="1">
            <a:off x="5724284" y="1679850"/>
            <a:ext cx="114300" cy="13335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3" name="OTLSHAPE_M_92ad40e7dda74cef8b8d6614bec1032c_Title">
            <a:extLst>
              <a:ext uri="{FF2B5EF4-FFF2-40B4-BE49-F238E27FC236}">
                <a16:creationId xmlns:a16="http://schemas.microsoft.com/office/drawing/2014/main" id="{5D2C4315-DA59-2D26-7605-620509FADDC1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608054" y="1547679"/>
            <a:ext cx="513398" cy="1443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Assessment</a:t>
            </a:r>
          </a:p>
        </p:txBody>
      </p:sp>
      <p:cxnSp>
        <p:nvCxnSpPr>
          <p:cNvPr id="455" name="OTLSHAPE_TB_00000000000000000000000000000000_Separator2">
            <a:extLst>
              <a:ext uri="{FF2B5EF4-FFF2-40B4-BE49-F238E27FC236}">
                <a16:creationId xmlns:a16="http://schemas.microsoft.com/office/drawing/2014/main" id="{9879EAAC-BA45-14BD-6C8B-DA30C593B8F0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5779848" y="1794157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TLSHAPE_M_92ad40e7dda74cef8b8d6614bec1032c_Shape">
            <a:extLst>
              <a:ext uri="{FF2B5EF4-FFF2-40B4-BE49-F238E27FC236}">
                <a16:creationId xmlns:a16="http://schemas.microsoft.com/office/drawing/2014/main" id="{3A9261F7-E6B6-7404-33D6-DAA98BB11478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flipV="1">
            <a:off x="6742594" y="1677251"/>
            <a:ext cx="114300" cy="13335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9" name="OTLSHAPE_M_92ad40e7dda74cef8b8d6614bec1032c_Title">
            <a:extLst>
              <a:ext uri="{FF2B5EF4-FFF2-40B4-BE49-F238E27FC236}">
                <a16:creationId xmlns:a16="http://schemas.microsoft.com/office/drawing/2014/main" id="{C0DAD589-996E-A54D-A948-19B1FB1D1F8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626365" y="1545080"/>
            <a:ext cx="513398" cy="1443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Assessment</a:t>
            </a:r>
          </a:p>
        </p:txBody>
      </p:sp>
      <p:cxnSp>
        <p:nvCxnSpPr>
          <p:cNvPr id="461" name="OTLSHAPE_TB_00000000000000000000000000000000_Separator2">
            <a:extLst>
              <a:ext uri="{FF2B5EF4-FFF2-40B4-BE49-F238E27FC236}">
                <a16:creationId xmlns:a16="http://schemas.microsoft.com/office/drawing/2014/main" id="{B8C8296F-1DE4-56ED-2496-0699F15E2A02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6798158" y="1791558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OTLSHAPE_TB_00000000000000000000000000000000_MiddleSeparator3">
            <a:extLst>
              <a:ext uri="{FF2B5EF4-FFF2-40B4-BE49-F238E27FC236}">
                <a16:creationId xmlns:a16="http://schemas.microsoft.com/office/drawing/2014/main" id="{EB98539B-8FC8-8C44-6A27-D8010053D0B6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5255898" y="1325111"/>
            <a:ext cx="0" cy="13716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TLSHAPE_M_92ad40e7dda74cef8b8d6614bec1032c_Shape">
            <a:extLst>
              <a:ext uri="{FF2B5EF4-FFF2-40B4-BE49-F238E27FC236}">
                <a16:creationId xmlns:a16="http://schemas.microsoft.com/office/drawing/2014/main" id="{FE903EE9-88DA-ECA1-9D4D-5F7CA9A8705E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 flipV="1">
            <a:off x="1944584" y="2108482"/>
            <a:ext cx="114300" cy="133350"/>
          </a:xfrm>
          <a:prstGeom prst="triangl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5" name="OTLSHAPE_M_1905a823b90b4a188d2d2cedc8537846_Title">
            <a:extLst>
              <a:ext uri="{FF2B5EF4-FFF2-40B4-BE49-F238E27FC236}">
                <a16:creationId xmlns:a16="http://schemas.microsoft.com/office/drawing/2014/main" id="{FEB41CA0-CBC4-A915-B8A1-325F961E7551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2548309" y="2247841"/>
            <a:ext cx="335282" cy="1312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Patch upgrade</a:t>
            </a:r>
          </a:p>
        </p:txBody>
      </p:sp>
      <p:sp>
        <p:nvSpPr>
          <p:cNvPr id="466" name="OTLSHAPE_M_92ad40e7dda74cef8b8d6614bec1032c_Shape">
            <a:extLst>
              <a:ext uri="{FF2B5EF4-FFF2-40B4-BE49-F238E27FC236}">
                <a16:creationId xmlns:a16="http://schemas.microsoft.com/office/drawing/2014/main" id="{4FF24E1D-765B-45F5-CF9E-7EFDF64AA599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flipV="1">
            <a:off x="2845997" y="2199402"/>
            <a:ext cx="114300" cy="133350"/>
          </a:xfrm>
          <a:prstGeom prst="triangl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7" name="OTLSHAPE_M_1905a823b90b4a188d2d2cedc8537846_Title">
            <a:extLst>
              <a:ext uri="{FF2B5EF4-FFF2-40B4-BE49-F238E27FC236}">
                <a16:creationId xmlns:a16="http://schemas.microsoft.com/office/drawing/2014/main" id="{7058447F-15E4-9BCB-F760-1A40E7B587DE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636757" y="2346554"/>
            <a:ext cx="335282" cy="1312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Patch upgrade</a:t>
            </a:r>
          </a:p>
        </p:txBody>
      </p:sp>
      <p:sp>
        <p:nvSpPr>
          <p:cNvPr id="468" name="OTLSHAPE_M_92ad40e7dda74cef8b8d6614bec1032c_Shape">
            <a:extLst>
              <a:ext uri="{FF2B5EF4-FFF2-40B4-BE49-F238E27FC236}">
                <a16:creationId xmlns:a16="http://schemas.microsoft.com/office/drawing/2014/main" id="{4922A580-7032-B3BB-C3DC-BFA177B7B66A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flipV="1">
            <a:off x="3934445" y="2298116"/>
            <a:ext cx="114300" cy="133350"/>
          </a:xfrm>
          <a:prstGeom prst="triangl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9" name="OTLSHAPE_M_1905a823b90b4a188d2d2cedc8537846_Title">
            <a:extLst>
              <a:ext uri="{FF2B5EF4-FFF2-40B4-BE49-F238E27FC236}">
                <a16:creationId xmlns:a16="http://schemas.microsoft.com/office/drawing/2014/main" id="{5796BC9E-9E75-D5EE-E553-EA2BAF380DD4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649870" y="2455660"/>
            <a:ext cx="335282" cy="1312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Patch upgrade</a:t>
            </a:r>
          </a:p>
        </p:txBody>
      </p:sp>
      <p:sp>
        <p:nvSpPr>
          <p:cNvPr id="470" name="OTLSHAPE_M_92ad40e7dda74cef8b8d6614bec1032c_Shape">
            <a:extLst>
              <a:ext uri="{FF2B5EF4-FFF2-40B4-BE49-F238E27FC236}">
                <a16:creationId xmlns:a16="http://schemas.microsoft.com/office/drawing/2014/main" id="{EED38453-C3BC-7141-8DC7-F4B9764D50E8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flipV="1">
            <a:off x="4947558" y="2399428"/>
            <a:ext cx="114300" cy="133350"/>
          </a:xfrm>
          <a:prstGeom prst="triangl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1" name="OTLSHAPE_M_1905a823b90b4a188d2d2cedc8537846_Title">
            <a:extLst>
              <a:ext uri="{FF2B5EF4-FFF2-40B4-BE49-F238E27FC236}">
                <a16:creationId xmlns:a16="http://schemas.microsoft.com/office/drawing/2014/main" id="{03DC2AB6-C8E1-B29D-7938-7284A042C89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5761703" y="2593339"/>
            <a:ext cx="335282" cy="1312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Patch upgrade</a:t>
            </a:r>
          </a:p>
        </p:txBody>
      </p:sp>
      <p:sp>
        <p:nvSpPr>
          <p:cNvPr id="472" name="OTLSHAPE_M_92ad40e7dda74cef8b8d6614bec1032c_Shape">
            <a:extLst>
              <a:ext uri="{FF2B5EF4-FFF2-40B4-BE49-F238E27FC236}">
                <a16:creationId xmlns:a16="http://schemas.microsoft.com/office/drawing/2014/main" id="{AFE7ACFB-8454-E456-8226-C7E72EDB2965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 flipV="1">
            <a:off x="6059391" y="2537108"/>
            <a:ext cx="114300" cy="133350"/>
          </a:xfrm>
          <a:prstGeom prst="triangl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3" name="OTLSHAPE_M_1905a823b90b4a188d2d2cedc8537846_Title">
            <a:extLst>
              <a:ext uri="{FF2B5EF4-FFF2-40B4-BE49-F238E27FC236}">
                <a16:creationId xmlns:a16="http://schemas.microsoft.com/office/drawing/2014/main" id="{B12E67C2-892F-9934-AB7C-712D3F8A7BD2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6795599" y="2707639"/>
            <a:ext cx="335282" cy="1312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Patch upgrade</a:t>
            </a:r>
          </a:p>
        </p:txBody>
      </p:sp>
      <p:sp>
        <p:nvSpPr>
          <p:cNvPr id="474" name="OTLSHAPE_M_92ad40e7dda74cef8b8d6614bec1032c_Shape">
            <a:extLst>
              <a:ext uri="{FF2B5EF4-FFF2-40B4-BE49-F238E27FC236}">
                <a16:creationId xmlns:a16="http://schemas.microsoft.com/office/drawing/2014/main" id="{D77C4B15-003A-C72A-F66E-373A134813B0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flipV="1">
            <a:off x="7093287" y="2651408"/>
            <a:ext cx="114300" cy="133350"/>
          </a:xfrm>
          <a:prstGeom prst="triangl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5" name="OTLSHAPE_M_92ad40e7dda74cef8b8d6614bec1032c_Shape">
            <a:extLst>
              <a:ext uri="{FF2B5EF4-FFF2-40B4-BE49-F238E27FC236}">
                <a16:creationId xmlns:a16="http://schemas.microsoft.com/office/drawing/2014/main" id="{33E3B6E9-355F-A81A-AEEE-9C6B986B8D04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 flipV="1">
            <a:off x="7493328" y="3293045"/>
            <a:ext cx="114300" cy="13335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6" name="OTLSHAPE_M_92ad40e7dda74cef8b8d6614bec1032c_Title">
            <a:extLst>
              <a:ext uri="{FF2B5EF4-FFF2-40B4-BE49-F238E27FC236}">
                <a16:creationId xmlns:a16="http://schemas.microsoft.com/office/drawing/2014/main" id="{06233573-781D-788F-2476-B4299256B65C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7377099" y="3160874"/>
            <a:ext cx="513398" cy="1443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Assessment</a:t>
            </a:r>
          </a:p>
        </p:txBody>
      </p:sp>
      <p:sp>
        <p:nvSpPr>
          <p:cNvPr id="477" name="OTLSHAPE_M_92ad40e7dda74cef8b8d6614bec1032c_Shape">
            <a:extLst>
              <a:ext uri="{FF2B5EF4-FFF2-40B4-BE49-F238E27FC236}">
                <a16:creationId xmlns:a16="http://schemas.microsoft.com/office/drawing/2014/main" id="{E4FD7213-DC74-DCAC-9254-DDA478FEC35F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 flipV="1">
            <a:off x="8293434" y="3290446"/>
            <a:ext cx="114300" cy="13335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8" name="OTLSHAPE_M_92ad40e7dda74cef8b8d6614bec1032c_Title">
            <a:extLst>
              <a:ext uri="{FF2B5EF4-FFF2-40B4-BE49-F238E27FC236}">
                <a16:creationId xmlns:a16="http://schemas.microsoft.com/office/drawing/2014/main" id="{CC00BC28-3789-47EF-80AE-3AFEECFE08EB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8177205" y="3158275"/>
            <a:ext cx="513398" cy="1443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Assessment</a:t>
            </a:r>
          </a:p>
        </p:txBody>
      </p:sp>
      <p:sp>
        <p:nvSpPr>
          <p:cNvPr id="479" name="OTLSHAPE_M_1905a823b90b4a188d2d2cedc8537846_Title">
            <a:extLst>
              <a:ext uri="{FF2B5EF4-FFF2-40B4-BE49-F238E27FC236}">
                <a16:creationId xmlns:a16="http://schemas.microsoft.com/office/drawing/2014/main" id="{E18BCB54-6B2E-7B7D-8066-5084CBCA08A5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7453201" y="3850978"/>
            <a:ext cx="335282" cy="1312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Version upgrade</a:t>
            </a:r>
          </a:p>
        </p:txBody>
      </p:sp>
      <p:sp>
        <p:nvSpPr>
          <p:cNvPr id="480" name="OTLSHAPE_M_92ad40e7dda74cef8b8d6614bec1032c_Shape">
            <a:extLst>
              <a:ext uri="{FF2B5EF4-FFF2-40B4-BE49-F238E27FC236}">
                <a16:creationId xmlns:a16="http://schemas.microsoft.com/office/drawing/2014/main" id="{D45F7B0B-A3D3-EA25-22BC-48D8624664AB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 flipV="1">
            <a:off x="7758683" y="3794746"/>
            <a:ext cx="114300" cy="133350"/>
          </a:xfrm>
          <a:prstGeom prst="triangl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1" name="OTLSHAPE_M_1905a823b90b4a188d2d2cedc8537846_Title">
            <a:extLst>
              <a:ext uri="{FF2B5EF4-FFF2-40B4-BE49-F238E27FC236}">
                <a16:creationId xmlns:a16="http://schemas.microsoft.com/office/drawing/2014/main" id="{6C3443FB-DBD1-E2A4-4DC7-2255B8A71058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300063" y="4128936"/>
            <a:ext cx="335282" cy="1312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1" spc="-3" dirty="0">
                <a:solidFill>
                  <a:schemeClr val="dk1"/>
                </a:solidFill>
                <a:latin typeface="Calibri" panose="020F0502020204030204" pitchFamily="34" charset="0"/>
              </a:rPr>
              <a:t>Patch upgrade</a:t>
            </a:r>
          </a:p>
        </p:txBody>
      </p:sp>
      <p:sp>
        <p:nvSpPr>
          <p:cNvPr id="482" name="OTLSHAPE_M_92ad40e7dda74cef8b8d6614bec1032c_Shape">
            <a:extLst>
              <a:ext uri="{FF2B5EF4-FFF2-40B4-BE49-F238E27FC236}">
                <a16:creationId xmlns:a16="http://schemas.microsoft.com/office/drawing/2014/main" id="{DB217477-0ABB-F066-78FF-46222F3BE326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 flipV="1">
            <a:off x="8605544" y="4072704"/>
            <a:ext cx="114300" cy="133350"/>
          </a:xfrm>
          <a:prstGeom prst="triangl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3" name="OTLSHAPE_SLT_096507731fa94a99a07d38e09d6086c8_Shape">
            <a:extLst>
              <a:ext uri="{FF2B5EF4-FFF2-40B4-BE49-F238E27FC236}">
                <a16:creationId xmlns:a16="http://schemas.microsoft.com/office/drawing/2014/main" id="{B95C26BC-68B6-56BF-01A9-31D9247BCE09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585563" y="3415009"/>
            <a:ext cx="499139" cy="154754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4" name="OTLSHAPE_SLT_096507731fa94a99a07d38e09d6086c8_Title">
            <a:extLst>
              <a:ext uri="{FF2B5EF4-FFF2-40B4-BE49-F238E27FC236}">
                <a16:creationId xmlns:a16="http://schemas.microsoft.com/office/drawing/2014/main" id="{D3F5CB30-E45A-780E-F970-BBCE9189B9B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662189" y="3434678"/>
            <a:ext cx="345758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b="1" spc="-3" dirty="0">
                <a:solidFill>
                  <a:schemeClr val="lt1"/>
                </a:solidFill>
                <a:latin typeface="Calibri" panose="020F0502020204030204" pitchFamily="34" charset="0"/>
              </a:rPr>
              <a:t>v15.0.0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443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999112" y="1698153"/>
            <a:ext cx="4859280" cy="296532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152"/>
          <p:cNvSpPr/>
          <p:nvPr/>
        </p:nvSpPr>
        <p:spPr>
          <a:xfrm>
            <a:off x="2105608" y="1459833"/>
            <a:ext cx="503928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8787"/>
              </a:spcBef>
              <a:spcAft>
                <a:spcPts val="8787"/>
              </a:spcAft>
              <a:buNone/>
            </a:pPr>
            <a:r>
              <a:rPr lang="en-IN" sz="1600" b="0" strike="noStrike" spc="-1" dirty="0">
                <a:solidFill>
                  <a:srgbClr val="000000"/>
                </a:solidFill>
                <a:latin typeface="+mj-lt"/>
                <a:ea typeface="DejaVu Sans"/>
              </a:rPr>
              <a:t>LMNAs Independent Journey in Process Mining</a:t>
            </a:r>
            <a:endParaRPr lang="en-IN" sz="1600" b="0" strike="noStrike" spc="-1" dirty="0"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88633" y="760387"/>
            <a:ext cx="8273230" cy="65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400" b="1" strike="noStrike" spc="-1" dirty="0">
                <a:solidFill>
                  <a:srgbClr val="3465A4"/>
                </a:solidFill>
                <a:latin typeface="+mj-lt"/>
                <a:ea typeface="DejaVu Sans"/>
              </a:rPr>
              <a:t>LENS Business Hyper Vision</a:t>
            </a:r>
            <a:r>
              <a:rPr lang="en-IN" sz="2400" b="1" spc="-1" dirty="0">
                <a:latin typeface="+mj-lt"/>
              </a:rPr>
              <a:t> </a:t>
            </a:r>
            <a:r>
              <a:rPr lang="en-IN" sz="2400" b="1" strike="noStrike" spc="-1" dirty="0">
                <a:solidFill>
                  <a:srgbClr val="3465A4"/>
                </a:solidFill>
                <a:latin typeface="+mj-lt"/>
                <a:ea typeface="DejaVu Sans"/>
              </a:rPr>
              <a:t>(LENS BHV)</a:t>
            </a:r>
            <a:endParaRPr lang="en-IN" sz="2400" b="1" strike="noStrike" spc="-1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1692180" y="473760"/>
            <a:ext cx="575964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 dirty="0">
                <a:solidFill>
                  <a:srgbClr val="2A6099"/>
                </a:solidFill>
                <a:latin typeface="+mj-lt"/>
                <a:ea typeface="DejaVu Sans"/>
              </a:rPr>
              <a:t>Our Objectives</a:t>
            </a:r>
            <a:endParaRPr lang="en-IN" sz="2800" b="0" strike="noStrike" spc="-1" dirty="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0A8CB2-219F-CFD7-EE1E-6938EBD6C0F2}"/>
              </a:ext>
            </a:extLst>
          </p:cNvPr>
          <p:cNvGrpSpPr/>
          <p:nvPr/>
        </p:nvGrpSpPr>
        <p:grpSpPr>
          <a:xfrm>
            <a:off x="1170360" y="1442610"/>
            <a:ext cx="6803280" cy="2258280"/>
            <a:chOff x="684000" y="1332000"/>
            <a:chExt cx="6803280" cy="2258280"/>
          </a:xfrm>
        </p:grpSpPr>
        <p:sp>
          <p:nvSpPr>
            <p:cNvPr id="156" name="Rectangle 155"/>
            <p:cNvSpPr/>
            <p:nvPr/>
          </p:nvSpPr>
          <p:spPr>
            <a:xfrm>
              <a:off x="900000" y="1440000"/>
              <a:ext cx="2517840" cy="28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28000" y="1332000"/>
              <a:ext cx="6659280" cy="43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IN" sz="1200" b="0" strike="noStrike" spc="-1" dirty="0">
                  <a:solidFill>
                    <a:srgbClr val="000000"/>
                  </a:solidFill>
                  <a:latin typeface="+mj-lt"/>
                  <a:ea typeface="DejaVu Sans"/>
                </a:rPr>
                <a:t>Discover current processes and identify gaps in execution.</a:t>
              </a:r>
              <a:endParaRPr lang="en-IN" sz="1200" b="0" strike="noStrike" spc="-1" dirty="0">
                <a:latin typeface="+mj-lt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28000" y="1737000"/>
              <a:ext cx="6119280" cy="45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IN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Accurately identify the 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root causes</a:t>
              </a:r>
              <a:r>
                <a:rPr lang="en-IN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and factors triggering, process gaps &amp; deviations, order’s 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friction </a:t>
              </a:r>
              <a:r>
                <a:rPr lang="en-IN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&amp; 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reworks</a:t>
              </a:r>
              <a:r>
                <a:rPr lang="en-IN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28000" y="3132000"/>
              <a:ext cx="6083280" cy="45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IN" sz="1200" b="0" strike="noStrike" spc="-1" dirty="0">
                  <a:solidFill>
                    <a:srgbClr val="000000"/>
                  </a:solidFill>
                  <a:latin typeface="+mj-lt"/>
                  <a:ea typeface="DejaVu Sans"/>
                </a:rPr>
                <a:t>Improve </a:t>
              </a:r>
              <a:r>
                <a:rPr lang="en-IN" sz="1200" b="0" strike="noStrike" spc="-1" dirty="0" err="1">
                  <a:solidFill>
                    <a:srgbClr val="000000"/>
                  </a:solidFill>
                  <a:latin typeface="+mj-lt"/>
                  <a:ea typeface="DejaVu Sans"/>
                </a:rPr>
                <a:t>visiblity</a:t>
              </a:r>
              <a:r>
                <a:rPr lang="en-IN" sz="1200" b="0" strike="noStrike" spc="-1" dirty="0">
                  <a:solidFill>
                    <a:srgbClr val="000000"/>
                  </a:solidFill>
                  <a:latin typeface="+mj-lt"/>
                  <a:ea typeface="DejaVu Sans"/>
                </a:rPr>
                <a:t> of the process: Performance, Bottlenecks &amp; KPIs, areas causing friction.</a:t>
              </a:r>
              <a:endParaRPr lang="en-IN" sz="1200" b="0" strike="noStrike" spc="-1" dirty="0">
                <a:latin typeface="+mj-lt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684000" y="1440000"/>
              <a:ext cx="71280" cy="71280"/>
            </a:xfrm>
            <a:prstGeom prst="ellipse">
              <a:avLst/>
            </a:prstGeom>
            <a:solidFill>
              <a:srgbClr val="00A933"/>
            </a:solidFill>
            <a:ln w="0">
              <a:solidFill>
                <a:srgbClr val="00A93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61" name="Oval 160"/>
            <p:cNvSpPr/>
            <p:nvPr/>
          </p:nvSpPr>
          <p:spPr>
            <a:xfrm>
              <a:off x="684360" y="2376360"/>
              <a:ext cx="71280" cy="71280"/>
            </a:xfrm>
            <a:prstGeom prst="ellipse">
              <a:avLst/>
            </a:prstGeom>
            <a:solidFill>
              <a:srgbClr val="00A933"/>
            </a:solidFill>
            <a:ln w="0">
              <a:solidFill>
                <a:srgbClr val="00A93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62" name="Oval 161"/>
            <p:cNvSpPr/>
            <p:nvPr/>
          </p:nvSpPr>
          <p:spPr>
            <a:xfrm>
              <a:off x="684360" y="3204360"/>
              <a:ext cx="71280" cy="71280"/>
            </a:xfrm>
            <a:prstGeom prst="ellipse">
              <a:avLst/>
            </a:prstGeom>
            <a:solidFill>
              <a:srgbClr val="00A933"/>
            </a:solidFill>
            <a:ln w="0">
              <a:solidFill>
                <a:srgbClr val="00A93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63" name="Straight Connector 162"/>
            <p:cNvSpPr/>
            <p:nvPr/>
          </p:nvSpPr>
          <p:spPr>
            <a:xfrm>
              <a:off x="720000" y="1512000"/>
              <a:ext cx="360" cy="864360"/>
            </a:xfrm>
            <a:prstGeom prst="line">
              <a:avLst/>
            </a:prstGeom>
            <a:ln w="0">
              <a:solidFill>
                <a:srgbClr val="00A93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64" name="Straight Connector 163"/>
            <p:cNvSpPr/>
            <p:nvPr/>
          </p:nvSpPr>
          <p:spPr>
            <a:xfrm>
              <a:off x="720000" y="2448360"/>
              <a:ext cx="0" cy="756000"/>
            </a:xfrm>
            <a:prstGeom prst="line">
              <a:avLst/>
            </a:prstGeom>
            <a:ln w="0">
              <a:solidFill>
                <a:srgbClr val="00A93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28000" y="2277000"/>
              <a:ext cx="6119280" cy="45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IN" sz="1200" b="0" strike="noStrike" spc="-1">
                  <a:solidFill>
                    <a:srgbClr val="000000"/>
                  </a:solidFill>
                  <a:latin typeface="+mj-lt"/>
                  <a:ea typeface="DejaVu Sans"/>
                </a:rPr>
                <a:t>Streamline process execution through process </a:t>
              </a:r>
              <a:r>
                <a:rPr lang="en-IN" sz="1200" b="1" strike="noStrike" spc="-1">
                  <a:solidFill>
                    <a:srgbClr val="000000"/>
                  </a:solidFill>
                  <a:latin typeface="+mj-lt"/>
                  <a:ea typeface="DejaVu Sans"/>
                </a:rPr>
                <a:t>Standardisation </a:t>
              </a:r>
              <a:r>
                <a:rPr lang="en-IN" sz="1200" b="0" strike="noStrike" spc="-1">
                  <a:solidFill>
                    <a:srgbClr val="000000"/>
                  </a:solidFill>
                  <a:latin typeface="+mj-lt"/>
                  <a:ea typeface="DejaVu Sans"/>
                </a:rPr>
                <a:t>and </a:t>
              </a:r>
              <a:r>
                <a:rPr lang="en-IN" sz="1200" b="1" strike="noStrike" spc="-1">
                  <a:solidFill>
                    <a:srgbClr val="000000"/>
                  </a:solidFill>
                  <a:latin typeface="+mj-lt"/>
                  <a:ea typeface="DejaVu Sans"/>
                </a:rPr>
                <a:t>Harmonization</a:t>
              </a:r>
              <a:r>
                <a:rPr lang="en-IN" sz="1200" b="0" strike="noStrike" spc="-1">
                  <a:solidFill>
                    <a:srgbClr val="000000"/>
                  </a:solidFill>
                  <a:latin typeface="+mj-lt"/>
                  <a:ea typeface="DejaVu Sans"/>
                </a:rPr>
                <a:t>.</a:t>
              </a:r>
              <a:endParaRPr lang="en-IN" sz="1200" b="0" strike="noStrike" spc="-1">
                <a:latin typeface="+mj-lt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28000" y="2601000"/>
              <a:ext cx="6119280" cy="45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IN" sz="1200" b="0" strike="noStrike" spc="-1" dirty="0">
                  <a:solidFill>
                    <a:srgbClr val="000000"/>
                  </a:solidFill>
                  <a:latin typeface="+mj-lt"/>
                  <a:ea typeface="DejaVu Sans"/>
                </a:rPr>
                <a:t>Document current processes at various levels along with the existing variations &amp; outliers (through process flow diagrams) .</a:t>
              </a:r>
              <a:endParaRPr lang="en-IN" sz="1200" b="0" strike="noStrike" spc="-1" dirty="0">
                <a:latin typeface="+mj-lt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684360" y="1836000"/>
              <a:ext cx="71280" cy="71280"/>
            </a:xfrm>
            <a:prstGeom prst="ellipse">
              <a:avLst/>
            </a:prstGeom>
            <a:solidFill>
              <a:srgbClr val="00A933"/>
            </a:solidFill>
            <a:ln w="0">
              <a:solidFill>
                <a:srgbClr val="00A93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4360" y="2700000"/>
              <a:ext cx="71280" cy="71280"/>
            </a:xfrm>
            <a:prstGeom prst="ellipse">
              <a:avLst/>
            </a:prstGeom>
            <a:solidFill>
              <a:srgbClr val="00A933"/>
            </a:solidFill>
            <a:ln w="0">
              <a:solidFill>
                <a:srgbClr val="00A93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1591719" y="555480"/>
            <a:ext cx="575964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 dirty="0">
                <a:solidFill>
                  <a:srgbClr val="2A6099"/>
                </a:solidFill>
                <a:latin typeface="+mj-lt"/>
                <a:ea typeface="DejaVu Sans"/>
              </a:rPr>
              <a:t>Benefits</a:t>
            </a:r>
            <a:endParaRPr lang="en-IN" sz="1800" b="1" strike="noStrike" spc="-1" dirty="0">
              <a:latin typeface="+mj-lt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900000" y="1440000"/>
            <a:ext cx="2517840" cy="28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2" name="Rectangle 171"/>
          <p:cNvSpPr/>
          <p:nvPr/>
        </p:nvSpPr>
        <p:spPr>
          <a:xfrm>
            <a:off x="828000" y="1332000"/>
            <a:ext cx="6659280" cy="43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 dirty="0">
                <a:solidFill>
                  <a:srgbClr val="000000"/>
                </a:solidFill>
                <a:latin typeface="+mj-lt"/>
                <a:ea typeface="DejaVu Sans"/>
              </a:rPr>
              <a:t>Review and analyse main flows and process deviations within OTC.</a:t>
            </a:r>
            <a:endParaRPr lang="en-IN" sz="1200" b="0" strike="noStrike" spc="-1" dirty="0">
              <a:latin typeface="+mj-lt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28000" y="1737000"/>
            <a:ext cx="611928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 dirty="0">
                <a:solidFill>
                  <a:srgbClr val="000000"/>
                </a:solidFill>
                <a:latin typeface="+mj-lt"/>
                <a:ea typeface="DejaVu Sans"/>
              </a:rPr>
              <a:t>Refine &amp; redesign order fulfilment process and systems where more transactions can be processed with less touches at lower cost.</a:t>
            </a:r>
            <a:endParaRPr lang="en-IN" sz="1200" b="0" strike="noStrike" spc="-1" dirty="0"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28000" y="3240000"/>
            <a:ext cx="608328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 dirty="0">
                <a:solidFill>
                  <a:srgbClr val="000000"/>
                </a:solidFill>
                <a:latin typeface="+mj-lt"/>
                <a:ea typeface="DejaVu Sans"/>
              </a:rPr>
              <a:t>Properly trace the number of unnecessary touch points / changes / reworks / bottle necks within order fulfilment process.</a:t>
            </a:r>
            <a:endParaRPr lang="en-IN" sz="1200" b="0" strike="noStrike" spc="-1" dirty="0">
              <a:latin typeface="+mj-lt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84000" y="1440000"/>
            <a:ext cx="71280" cy="71280"/>
          </a:xfrm>
          <a:prstGeom prst="ellipse">
            <a:avLst/>
          </a:prstGeom>
          <a:solidFill>
            <a:srgbClr val="00A933"/>
          </a:solidFill>
          <a:ln w="0">
            <a:solidFill>
              <a:srgbClr val="00A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684360" y="2376360"/>
            <a:ext cx="71280" cy="71280"/>
          </a:xfrm>
          <a:prstGeom prst="ellipse">
            <a:avLst/>
          </a:prstGeom>
          <a:solidFill>
            <a:srgbClr val="00A933"/>
          </a:solidFill>
          <a:ln w="0">
            <a:solidFill>
              <a:srgbClr val="00A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684360" y="3312360"/>
            <a:ext cx="71280" cy="71280"/>
          </a:xfrm>
          <a:prstGeom prst="ellipse">
            <a:avLst/>
          </a:prstGeom>
          <a:solidFill>
            <a:srgbClr val="00A933"/>
          </a:solidFill>
          <a:ln w="0">
            <a:solidFill>
              <a:srgbClr val="00A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8" name="Straight Connector 177"/>
          <p:cNvSpPr/>
          <p:nvPr/>
        </p:nvSpPr>
        <p:spPr>
          <a:xfrm>
            <a:off x="720000" y="1512000"/>
            <a:ext cx="360" cy="864360"/>
          </a:xfrm>
          <a:prstGeom prst="line">
            <a:avLst/>
          </a:prstGeom>
          <a:ln w="0">
            <a:solidFill>
              <a:srgbClr val="00A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9" name="Straight Connector 178"/>
          <p:cNvSpPr/>
          <p:nvPr/>
        </p:nvSpPr>
        <p:spPr>
          <a:xfrm>
            <a:off x="720000" y="2448360"/>
            <a:ext cx="35640" cy="864000"/>
          </a:xfrm>
          <a:prstGeom prst="line">
            <a:avLst/>
          </a:prstGeom>
          <a:ln w="0">
            <a:solidFill>
              <a:srgbClr val="00A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0" name="Rectangle 179"/>
          <p:cNvSpPr/>
          <p:nvPr/>
        </p:nvSpPr>
        <p:spPr>
          <a:xfrm>
            <a:off x="828000" y="2277000"/>
            <a:ext cx="611928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000000"/>
                </a:solidFill>
                <a:latin typeface="+mj-lt"/>
                <a:ea typeface="DejaVu Sans"/>
              </a:rPr>
              <a:t>Have a standardized / harmonized process followed within the company with minimal process gaps.</a:t>
            </a:r>
            <a:endParaRPr lang="en-IN" sz="1200" b="0" strike="noStrike" spc="-1">
              <a:latin typeface="+mj-lt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28000" y="2745000"/>
            <a:ext cx="611928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000000"/>
                </a:solidFill>
                <a:latin typeface="+mj-lt"/>
                <a:ea typeface="DejaVu Sans"/>
              </a:rPr>
              <a:t>Highlight uncover/hidden friction through user activities/behaviors that are otherwise not visible with current reporting capabilities .</a:t>
            </a:r>
            <a:endParaRPr lang="en-IN" sz="1200" b="0" strike="noStrike" spc="-1">
              <a:latin typeface="+mj-lt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684360" y="1836000"/>
            <a:ext cx="71280" cy="71280"/>
          </a:xfrm>
          <a:prstGeom prst="ellipse">
            <a:avLst/>
          </a:prstGeom>
          <a:solidFill>
            <a:srgbClr val="00A933"/>
          </a:solidFill>
          <a:ln w="0">
            <a:solidFill>
              <a:srgbClr val="00A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3" name="Oval 182"/>
          <p:cNvSpPr/>
          <p:nvPr/>
        </p:nvSpPr>
        <p:spPr>
          <a:xfrm>
            <a:off x="684360" y="2844000"/>
            <a:ext cx="71280" cy="71280"/>
          </a:xfrm>
          <a:prstGeom prst="ellipse">
            <a:avLst/>
          </a:prstGeom>
          <a:solidFill>
            <a:srgbClr val="00A933"/>
          </a:solidFill>
          <a:ln w="0">
            <a:solidFill>
              <a:srgbClr val="00A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10sIkluZGV4IjoxMCwiSWQiOiIyMmIzZDRmMS1lMmRlLTQzZmQtYmYxZC0zNzM5YzU4ODcyYmMiLCJIZWFkZXJUZXh0IjpudWxsLCJJc0RlZmF1bHQiOnRydWUsIlN0eWxlIjp7IiRpZCI6IjQiLCJIZWFkZXJTdHlsZSI6eyIkaWQiOiI1IiwiVGV4dFN0eWxlIjp7IiRpZCI6IjYiLCJGb250U2V0dGluZ3MiOnsiJGlkIjoiNyIsIkZvbnRTaXplIjoxMSwiRm9udE5hbWUiOiJDYWxpYnJpIiwiSXNCb2xkIjpmYWxzZSwiSXNJdGFsaWMiOmZhbHNlLCJJc1VuZGVybGluZWQiOmZhbHNlLCJQYXJlbnRTdHlsZSI6bnVsbH0sIkF1dG9TaXplIjoyLCJGb3JlZ3JvdW5kIjp7IiRpZCI6IjgiLCJDb2xvciI6eyIkaWQiOiI5IiwiQSI6MjU1LCJSIjowLCJHIjowLCJCIjowfX0sIk1heFdpZHRoIjoiSW5maW5pdHkiLCJNYXhIZWlnaHQiOjAuMCwiU21hcnRGb3JlZ3JvdW5kSXNBY3RpdmUiOmZhbHNlLCJIb3Jpem9udGFsQWxpZ25tZW50IjowLCJWZXJ0aWNhbEFsaWdubWVudCI6MCwiU21hcnRGb3JlZ3JvdW5kIjpudWxsLCJCYWNrZ3JvdW5kRmlsbFR5cGUiOjAsIk1hcmdpbiI6eyIkaWQiOiIxMCIsIlRvcCI6MC4wLCJMZWZ0IjowLjAsIlJpZ2h0IjowLjAsIkJvdHRvbSI6MC4wfSwiUGFkZGluZyI6eyIkaWQiOiIxMSIsIlRvcCI6MC4wLCJMZWZ0IjowLjAsIlJpZ2h0IjowLjAsIkJvdHRvbSI6MC4wfSwiQmFja2dyb3VuZCI6bnVsbCwiSXNWaXNpYmxlIjp0cnVlLCJXaWR0aCI6MC4wLCJIZWlnaHQiOjAuMCwiQm9yZGVyU3R5bGUiOm51bGwsIlBhcmVudFN0eWxlIjpudWxsfSwiUmVjdGFuZ2xlU3R5bGUiOnsiJGlkIjoiMTIiLCJNYXJnaW4iOnsiJGlkIjoiMTMiLCJUb3AiOjAuMCwiTGVmdCI6MC4wLCJSaWdodCI6MC4wLCJCb3R0b20iOjAuMH0sIlBhZGRpbmciOnsiJGlkIjoiMTQiLCJUb3AiOjAuMCwiTGVmdCI6MC4wLCJSaWdodCI6MC4wLCJCb3R0b20iOjAuMH0sIkJhY2tncm91bmQiOnsiJGlkIjoiMTUiLCJDb2xvciI6eyIkaWQiOiIxNiIsIkEiOjYzLCJSIjozMiwiRyI6MTIxLCJCIjoxNTB9fSwiSXNWaXNpYmxlIjp0cnVlLCJXaWR0aCI6MC4wLCJIZWlnaHQiOjAuMCwiQm9yZGVyU3R5bGUiOnsiJGlkIjoiMTciLCJMaW5lQ29sb3IiOnsiJGlkIjoiMTgiLCIkdHlwZSI6Ik5MUkUuQ29tbW9uLkRvbS5Tb2xpZENvbG9yQnJ1c2gsIE5MUkUuQ29tbW9uIiwiQ29sb3IiOnsiJGlkIjoiMTkiLCJBIjoyNTUsIlIiOjI1NSwiRyI6MCwiQiI6MH19LCJMaW5lV2VpZ2h0IjowLjAsIkxpbmVUeXBlIjowLCJQYXJlbnRTdHlsZSI6bnVsbH0sIlBhcmVudFN0eWxlIjpudWxsfSwiTWFyZ2luIjp7IiRpZCI6IjIwIiwiVG9wIjowLjAsIkxlZnQiOjAuMCwiUmlnaHQiOjAuMCwiQm90dG9tIjowLjB9LCJQYWRkaW5nIjp7IiRpZCI6IjIxIiwiVG9wIjowLjAsIkxlZnQiOjAuMCwiUmlnaHQiOjAuMCwiQm90dG9tIjowLjB9LCJCYWNrZ3JvdW5kIjpudWxsLCJJc1Zpc2libGUiOnRydWUsIldpZHRoIjowLjAsIkhlaWdodCI6MC4wLCJCb3JkZXJTdHlsZSI6bnVsbCwiUGFyZW50U3R5bGUiOm51bGx9LCJCYWNrZ3JvdW5kU3R5bGUiOnsiJGlkIjoiMjIiLCJNYXJnaW4iOnsiJGlkIjoiMjMiLCJUb3AiOjAuMCwiTGVmdCI6MC4wLCJSaWdodCI6MC4wLCJCb3R0b20iOjAuMH0sIlBhZGRpbmciOnsiJGlkIjoiMjQiLCJUb3AiOjAuMCwiTGVmdCI6MC4wLCJSaWdodCI6MC4wLCJCb3R0b20iOjAuMH0sIkJhY2tncm91bmQiOnsiJGlkIjoiMjUiLCJDb2xvciI6eyIkaWQiOiIyNiIsIkEiOjUxLCJSIjoxMTUsIkciOjExNSwiQiI6MTE1fX0sIklzVmlzaWJsZSI6dHJ1ZSwiV2lkdGgiOjAuMCwiSGVpZ2h0IjowLjAsIkJvcmRlclN0eWxlIjp7IiRpZCI6IjI3IiwiTGluZUNvbG9yIjp7IiRpZCI6IjI4IiwiJHR5cGUiOiJOTFJFLkNvbW1vbi5Eb20uU29saWRDb2xvckJydXNoLCBOTFJFLkNvbW1vbiIsIkNvbG9yIjp7IiRpZCI6IjI5IiwiQSI6MjU1LCJSIjoyNTUsIkciOjAsIkIiOjB9fSwiTGluZVdlaWdodCI6MC4wLCJMaW5lVHlwZSI6MCwiUGFyZW50U3R5bGUiOm51bGx9LCJQYXJlbnRTdHlsZSI6bnVsbH0sIk1hcmdpbiI6eyIkaWQiOiIzMCIsIlRvcCI6MC4wLCJMZWZ0IjowLjAsIlJpZ2h0IjowLjAsIkJvdHRvbSI6MC4wfSwiUGFkZGluZyI6eyIkaWQiOiIzMSIsIlRvcCI6MC4wLCJMZWZ0IjowLjAsIlJpZ2h0IjowLjAsIkJvdHRvbSI6MC4wfSwiSXNWaXNpYmxlIjpmYWxzZSwiV2lkdGgiOjAuMCwiSGVpZ2h0IjowLjAsIkJvcmRlclN0eWxlIjpudWxsLCJQYXJlbnRTdHlsZSI6bnVsbH19LHsiJGlkIjoiMzIiLCJfcm93cyI6W3siJGlkIjoiMzMiLCJfdGFza3MiOlt7IiRpZCI6IjM0IiwiX2F0dGFjaGVkTWlsZXN0b25lcyI6W3siJGlkIjoiMzUiLCJEYXRlIjoiMjAyMi0xMC0xOFQyMzo1OTowMCIsIlN0eWxlIjp7IiRpZCI6IjM2IiwiU2hhcGUiOjgsIkNvbm5lY3Rvck1hcmdpbiI6eyIkaWQiOiIzNyIsIlRvcCI6MC4wLCJMZWZ0IjoyLjAsIlJpZ2h0IjoyLjAsIkJvdHRvbSI6MC4wfSwiQ29ubmVjdG9yU3R5bGUiOnsiJGlkIjoiMzgiLCJMaW5lQ29sb3IiOnsiJGlkIjoiMzkiLCIkdHlwZSI6Ik5MUkUuQ29tbW9uLkRvbS5Tb2xpZENvbG9yQnJ1c2gsIE5MUkUuQ29tbW9uIiwiQ29sb3IiOnsiJGlkIjoiNDAiLCJBIjoxMjcsIlIiOjc5LCJHIjoxMjksIkIiOjE4OX19LCJMaW5lV2VpZ2h0IjoxLjAsIkxpbmVUeXBlIjowLCJQYXJlbnRTdHlsZSI6bnVsbH0sIklzQmVsb3dUaW1lYmFuZCI6dHJ1ZSwiUG9zaXRpb25PblRhc2siOjMsIkhpZGVEYXRlIjpmYWxzZSwiU2hhcGVTaXplIjoxLCJTcGFjaW5nIjoyLjAsIlBhZGRpbmciOnsiJGlkIjoiNDEiLCJUb3AiOjcuMCwiTGVmdCI6My4wLCJSaWdodCI6MC4wLCJCb3R0b20iOjIuMH0sIlNoYXBlU3R5bGUiOnsiJGlkIjoiNDIiLCJNYXJnaW4iOnsiJGlkIjoiNDMiLCJUb3AiOjAuMCwiTGVmdCI6MC4wLCJSaWdodCI6MC4wLCJCb3R0b20iOjAuMH0sIlBhZGRpbmciOnsiJGlkIjoiNDQiLCJUb3AiOjAuMCwiTGVmdCI6MC4wLCJSaWdodCI6MC4wLCJCb3R0b20iOjAuMH0sIkJhY2tncm91bmQiOnsiJGlkIjoiNDUiLCJDb2xvciI6eyIkaWQiOiI0NiIsIkEiOjI1NSwiUiI6NjgsIkciOjg0LCJCIjoxMDZ9fSwiSXNWaXNpYmxlIjp0cnVlLCJXaWR0aCI6MTguMCwiSGVpZ2h0IjoyMC4wLCJCb3JkZXJTdHlsZSI6eyIkaWQiOiI0NyIsIkxpbmVDb2xvciI6eyIkaWQiOiI0OCIsIiR0eXBlIjoiTkxSRS5Db21tb24uRG9tLlNvbGlkQ29sb3JCcnVzaCwgTkxSRS5Db21tb24iLCJDb2xvciI6eyIkaWQiOiI0OSIsIkEiOjI1NSwiUiI6MjU1LCJHIjowLCJCIjowfX0sIkxpbmVXZWlnaHQiOjAuMCwiTGluZVR5cGUiOjAsIlBhcmVudFN0eWxlIjpudWxsfSwiUGFyZW50U3R5bGUiOm51bGx9LCJUaXRsZVN0eWxlIjp7IiRpZCI6IjUwIiwiRm9udFNldHRpbmdzIjp7IiRpZCI6IjUxIiwiRm9udFNpemUiOjEwLCJGb250TmFtZSI6IkNhbGlicmkiLCJJc0JvbGQiOnRydWUsIklzSXRhbGljIjpmYWxzZSwiSXNVbmRlcmxpbmVkIjpmYWxzZSwiUGFyZW50U3R5bGUiOm51bGx9LCJBdXRvU2l6ZSI6MCwiRm9yZWdyb3VuZCI6eyIkaWQiOiI1MiIsIkNvbG9yIjp7IiRpZCI6IjU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0IiwiVG9wIjowLjAsIkxlZnQiOjAuMCwiUmlnaHQiOjAuMCwiQm90dG9tIjowLjB9LCJQYWRkaW5nIjp7IiRpZCI6IjU1IiwiVG9wIjowLjAsIkxlZnQiOjAuMCwiUmlnaHQiOjAuMCwiQm90dG9tIjowLjB9LCJCYWNrZ3JvdW5kIjp7IiRpZCI6IjU2IiwiQ29sb3IiOnsiJGlkIjoiNTciLCJBIjowLCJSIjoyNTUsIkciOjI1NSwiQiI6MjU1fX0sIklzVmlzaWJsZSI6dHJ1ZSwiV2lkdGgiOjAuMCwiSGVpZ2h0IjowLjAsIkJvcmRlclN0eWxlIjp7IiRpZCI6IjU4IiwiTGluZUNvbG9yIjpudWxsLCJMaW5lV2VpZ2h0IjowLjAsIkxpbmVUeXBlIjowLCJQYXJlbnRTdHlsZSI6bnVsbH0sIlBhcmVudFN0eWxlIjpudWxsfSwiRGF0ZVN0eWxlIjp7IiRpZCI6IjU5IiwiRm9udFNldHRpbmdzIjp7IiRpZCI6IjYwIiwiRm9udFNpemUiOjEwLCJGb250TmFtZSI6IkNhbGlicmkiLCJJc0JvbGQiOmZhbHNlLCJJc0l0YWxpYyI6ZmFsc2UsIklzVW5kZXJsaW5lZCI6ZmFsc2UsIlBhcmVudFN0eWxlIjpudWxsfSwiQXV0b1NpemUiOjAsIkZvcmVncm91bmQiOnsiJGlkIjoiNjEiLCJDb2xvciI6eyIkaWQiOiI2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MiLCJUb3AiOjAuMCwiTGVmdCI6MC4wLCJSaWdodCI6MC4wLCJCb3R0b20iOjAuMH0sIlBhZGRpbmciOnsiJGlkIjoiNjQiLCJUb3AiOjAuMCwiTGVmdCI6MC4wLCJSaWdodCI6MC4wLCJCb3R0b20iOjAuMH0sIkJhY2tncm91bmQiOnsiJGlkIjoiNjUiLCJDb2xvciI6eyIkaWQiOiI2NiIsIkEiOjAsIlIiOjI1NSwiRyI6MjU1LCJCIjoyNTV9fSwiSXNWaXNpYmxlIjpmYWxzZSwiV2lkdGgiOjAuMCwiSGVpZ2h0IjowLjAsIkJvcmRlclN0eWxlIjp7IiRpZCI6IjY3IiwiTGluZUNvbG9yIjpudWxsLCJMaW5lV2VpZ2h0IjowLjAsIkxpbmVUeXBlIjowLCJQYXJlbnRTdHlsZSI6bnVsbH0sIlBhcmVudFN0eWxlIjpudWxsfSwiRGF0ZUZvcm1hdCI6eyIkaWQiOiI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SIsIkZvcm1hdCI6MCwiSXNWaXNpYmxlIjpmYWxzZSwiTGFzdEtub3duVmlzaWJpbGl0eVN0YXRlIjpmYWxzZX0sIklzVmlzaWJsZSI6dHJ1ZSwiUGFyZW50U3R5bGUiOm51bGx9LCJJbmRleCI6MTIsIlBlcmNlbnRhZ2VDb21wbGV0ZSI6bnVsbCwiUG9zaXRpb24iOnsiUmF0aW8iOjAuMCwiSXNDdXN0b20iOmZhbHNlfSwiRGF0ZUZvcm1hdCI6eyIkcmVmIjoiNjgifSwiV2Vla051bWJlcmluZyI6eyIkaWQiOiI3MCIsIkZvcm1hdCI6MCwiSXNWaXNpYmxlIjpmYWxzZSwiTGFzdEtub3duVmlzaWJpbGl0eVN0YXRlIjpmYWxzZX0sIlJlbGF0ZWRUYXNrSWQiOiI1YjE0NjE0Yi1jNDU2LTQ5ZWYtYWFkYy1hMWY1MzhkYWNhYWUiLCJJZCI6Ijk2ZTczMjA5LTlkNWEtNGJiZi05YTMyLTg0Y2NhYjM0NWYzMyIsIkltcG9ydElkIjoiIiwiVGl0bGUiOiJDaGVja3BvaW50IFYxIiwiTm90ZSI6bnVsbCwiSHlwZXJsaW5rIjp7IiRpZCI6IjcxIiwiQWRkcmVzcyI6IiIsIlN1YkFkZHJlc3MiOiIifSwiSXNDaGFuZ2VkIjpmYWxzZSwiSXNOZXciOmZhbHNlfV0sIlRhc2tEZWZpbml0aW9uIjp7IiRpZCI6IjcyIiwiR3JvdXBOYW1lIjpudWxsLCJTdGFydERhdGUiOiIyMDIxLTEwLTAxVDAwOjAwOjAwWiIsIkVuZERhdGUiOiIyMDIyLTExLTE2VDIzOjU5OjAwIiwiUGVyY2VudGFnZUNvbXBsZXRlIjpudWxsLCJTdHlsZSI6eyIkaWQiOiI3MyIsIlNoYXBlIjoyLCJTaGFwZVRoaWNrbmVzcyI6MCwiRHVyYXRpb25Gb3JtYXQiOjAsIkluY2x1ZGVOb25Xb3JraW5nRGF5c0luRHVyYXRpb24iOmZhbHNlLCJQZXJjZW50YWdlQ29tcGxl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NzgiLCJUb3AiOjAuMCwiTGVmdCI6MC4wLCJSaWdodCI6MC4wLCJCb3R0b20iOjAuMH0sIlBhZGRpbmciOnsiJGlkIjoiNzkiLCJUb3AiOjAuMCwiTGVmdCI6MC4wLCJSaWdodCI6MC4wLCJCb3R0b20iOjAuMH0sIkJhY2tncm91bmQiOnsiJGlkIjoiODAiLCJDb2xvciI6eyIkaWQiOiI4MSIsIkEiOjg5LCJSIjowLCJHIjowLCJCIjowfX0sIklzVmlzaWJsZSI6dHJ1ZSwiV2lkdGgiOjAuMCwiSGVpZ2h0IjowLjAsIkJvcmRlclN0eWxlIjp7IiRpZCI6IjgyIiwiTGluZUNvbG9yIjpudWxsLCJMaW5lV2VpZ2h0IjowLjAsIkxpbmVUeXBlIjowLCJQYXJlbnRTdHlsZSI6bnVsbH0sIlBhcmVudFN0eWxlIjpudWxsfSwiRHVyYXRpb25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4wLCJMZWZ0IjowLjAsIlJpZ2h0IjowLjAsIkJvdHRvbSI6MC4wfSwiUGFkZGluZyI6eyIkaWQiOiI4OCIsIlRvcCI6MC4wLCJMZWZ0IjowLjAsIlJpZ2h0IjowLjAsIkJvdHRvbSI6MC4wfSwiQmFja2dyb3VuZCI6eyIkaWQiOiI4OSIsIkNvbG9yIjp7IiRyZWYiOiI4MSJ9fSwiSXNWaXNpYmxlIjp0cnVlLCJXaWR0aCI6MC4wLCJIZWlnaHQiOjAuMCwiQm9yZGVyU3R5bGUiOnsiJGlkIjoiOTAiLCJMaW5lQ29sb3IiOm51bGwsIkxpbmVXZWlnaHQiOjAuMCwiTGluZVR5cGUiOjAsIlBhcmVudFN0eWxlIjpudWxsfSwiUGFyZW50U3R5bGUiOm51bGx9LCJIb3Jpem9udGFsQ29ubmVjdG9yU3R5bGUiOnsiJGlkIjoiOTEiLCJMaW5lQ29sb3IiOnsiJGlkIjoiOTIiLCIkdHlwZSI6Ik5MUkUuQ29tbW9uLkRvbS5Tb2xpZENvbG9yQnJ1c2gsIE5MUkUuQ29tbW9uIiwiQ29sb3IiOnsiJGlkIjoiOTMiLCJBIjoyNTUsIlIiOjIwNCwiRyI6MjA0LCJCIjoyMDR9fSwiTGluZVdlaWdodCI6MS4wLCJMaW5lVHlwZSI6MCwiUGFyZW50U3R5bGUiOm51bGx9LCJWZXJ0aWNhbENvbm5lY3RvclN0eWxlIjp7IiRpZCI6Ijk0IiwiTGluZUNvbG9yIjp7IiRpZCI6Ijk1IiwiJHR5cGUiOiJOTFJFLkNvbW1vbi5Eb20uU29saWRDb2xvckJydXNoLCBOTFJFLkNvbW1vbiIsIkNvbG9yIjp7IiRpZCI6Ijk2IiwiQSI6MjU1LCJSIjoyMDQsIkciOjIwNCwiQiI6MjA0fX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OTciLCJNYXJnaW4iOnsiJGlkIjoiOTgiLCJUb3AiOjAuMCwiTGVmdCI6NC4wLCJSaWdodCI6NC4wLCJCb3R0b20iOjAuMH0sIlBhZGRpbmciOnsiJGlkIjoiOTkiLCJUb3AiOjAuMCwiTGVmdCI6MC4wLCJSaWdodCI6MC4wLCJCb3R0b20iOjAuMH0sIkJhY2tncm91bmQiOnsiJGlkIjoiMTAwIiwiQ29sb3IiOnsiJGlkIjoiMTAxIiwiQSI6MjU1LCJSIjozMiwiRyI6MTIxLCJCIjoxNTB9fSwiSXNWaXNpYmxlIjp0cnVlLCJXaWR0aCI6MC4wLCJIZWlnaHQiOjEwLjAsIkJvcmRlclN0eWxlIjp7IiRpZCI6IjEwMiIsIkxpbmVDb2xvciI6eyIkaWQiOiIxMDMiLCIkdHlwZSI6Ik5MUkUuQ29tbW9uLkRvbS5Tb2xpZENvbG9yQnJ1c2gsIE5MUkUuQ29tbW9uIiwiQ29sb3IiOnsiJGlkIjoiMTA0IiwiQSI6MjU1LCJSIjo0NywiRyI6ODIsIkIiOjE0M319LCJMaW5lV2VpZ2h0IjowLjAsIkxpbmVUeXBlIjowLCJQYXJlbnRTdHlsZSI6bnVsbH0sIlBhcmVudFN0eWxlIjpudWxsfSwiVGl0bGVTdHlsZSI6eyIkaWQiOiIxMDUiLCJGb250U2V0dGluZ3MiOnsiJGlkIjoiMTA2IiwiRm9udFNpemUiOjEwLCJGb250TmFtZSI6IkNhbGlicmkiLCJJc0JvbGQiOnRydWUsIklzSXRhbGljIjpmYWxzZSwiSXNVbmRlcmxpbmVkIjpmYWxzZSwiUGFyZW50U3R5bGUiOm51bGx9LCJBdXRvU2l6ZSI6MiwiRm9yZWdyb3VuZCI6eyIkaWQiOiIxMDciLCJDb2xvciI6eyIkaWQiOiIxMDgiLCJBIjoyNTUsIlIiOjI1NSwiRyI6MjU1LCJCIjoyNTV9fSwiTWF4V2lkdGgiOjQ0LjI1Mjk5MDcyMjY1NjI1LCJNYXhIZWlnaHQiOiJJbmZpbml0eSIsIlNtYXJ0Rm9yZWdyb3VuZElzQWN0aXZlIjpmYWxzZSwiSG9yaXpvbnRhbEFsaWdubWVudCI6MSwiVmVydGljYWxBbGlnbm1lbnQiOjAsIlNtYXJ0Rm9yZWdyb3VuZCI6bnVsbCwiQmFja2dyb3VuZEZpbGxUeXBlIjowLCJNYXJnaW4iOnsiJGlkIjoiMTA5IiwiVG9wIjowLjAsIkxlZnQiOjAuMCwiUmlnaHQiOjAuMCwiQm90dG9tIjowLjB9LCJQYWRkaW5nIjp7IiRpZCI6IjExMCIsIlRvcCI6MC4wLCJMZWZ0IjowLjAsIlJpZ2h0IjowLjAsIkJvdHRvbSI6MC4wfSwiQmFja2dyb3VuZCI6eyIkaWQiOiIxMTEiLCJDb2xvciI6eyIkaWQiOiIxMTIiLCJBIjowLCJSIjoyNTUsIkciOjI1NSwiQiI6MjU1fX0sIklzVmlzaWJsZSI6dHJ1ZSwiV2lkdGgiOjAuMCwiSGVpZ2h0IjowLjAsIkJvcmRlclN0eWxlIjp7IiRpZCI6IjExMyIsIkxpbmVDb2xvciI6bnVsbCwiTGluZVdlaWdodCI6MC4wLCJMaW5lVHlwZSI6MCwiUGFyZW50U3R5bGUiOm51bGx9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giLCJUb3AiOjAuMCwiTGVmdCI6MC4wLCJSaWdodCI6MC4wLCJCb3R0b20iOjAuMH0sIlBhZGRpbmciOnsiJGlkIjoiMTE5IiwiVG9wIjowLjAsIkxlZnQiOjAuMCwiUmlnaHQiOjAuMCwiQm90dG9tIjowLjB9LCJCYWNrZ3JvdW5kIjp7IiRpZCI6IjEyMCIsIkNvbG9yIjp7IiRpZCI6IjEyMSIsIkEiOjAsIlIiOjI1NSwiRyI6MjU1LCJCIjoyNTV9fSwiSXNWaXNpYmxlIjp0cnVlLCJXaWR0aCI6MC4wLCJIZWlnaHQiOjAuMCwiQm9yZGVyU3R5bGUiOnsiJGlkIjoiMTIyIiwiTGluZUNvbG9yIjpudWxsLCJMaW5lV2VpZ2h0IjowLjAsIkxpbmVUeXBlIjowLCJQYXJlbnRTdHlsZSI6bnVsbH0sIlBhcmVudFN0eWxlIjpudWxsfSwiRGF0ZUZvcm1hdCI6eyIkaWQiOiIxM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IiwiRm9ybWF0IjowLCJJc1Zpc2libGUiOmZhbHNlLCJMYXN0S25vd25WaXNpYmlsaXR5U3RhdGUiOmZhbHNlfSwiSXNWaXNpYmxlIjp0cnVlLCJQYXJlbnRTdHlsZSI6bnVsbH0sIkluZGV4IjoxMSwiU21hcnREdXJhdGlvbkFjdGl2YXRlZCI6ZmFsc2UsIkRhdGVGb3JtYXQiOnsiJHJlZiI6IjEyMyJ9LCJXZWVrTnVtYmVyaW5nIjp7IiRpZCI6IjEyNSIsIkZvcm1hdCI6MCwiSXNWaXNpYmxlIjpmYWxzZSwiTGFzdEtub3duVmlzaWJpbGl0eVN0YXRlIjpmYWxzZX0sIklkIjoiNWIxNDYxNGItYzQ1Ni00OWVmLWFhZGMtYTFmNTM4ZGFjYWFlIiwiSW1wb3J0SWQiOiI5IiwiVGl0bGUiOiJEZXYgVjEgIiwiTm90ZSI6bnVsbCwiSHlwZXJsaW5rIjp7IiRpZCI6IjEyNiIsIkFkZHJlc3MiOm51bGwsIlN1YkFkZHJlc3MiOm51bGx9LCJJc0NoYW5nZWQiOmZhbHNlLCJJc05ldyI6ZmFsc2V9fV0sIl9taWxlc3RvbmVzIjpbXSwiSWQiOiIwMDAwMDAwMC0wMDAwLTAwMDAtMDAwMC0wMDAwMDAwMDAwMDAiLCJJc1NpbmdsZUl0ZW1Sb3ciOnRydWV9LHsiJGlkIjoiMTI3IiwiX3Rhc2tzIjpbeyIkaWQiOiIxMjgiLCJfYXR0YWNoZWRNaWxlc3RvbmVzIjpbXSwiVGFza0RlZmluaXRpb24iOnsiJGlkIjoiMTI5IiwiR3JvdXBOYW1lIjpudWxsLCJTdGFydERhdGUiOiIyMDIxLTEwLTAxVDAwOjAwOjAwIiwiRW5kRGF0ZSI6IjIwMjEtMTItMDZUMjM6NTk6MDAiLCJQZXJjZW50YWdlQ29tcGxldGUiOm51bGwsIlN0eWxlIjp7IiRpZCI6IjEzMCIsIlNoYXBlIjozLCJTaGFwZVRoaWNrbmVzcyI6MCwiRHVyYXRpb25Gb3JtYXQiOjAsIkluY2x1ZGVOb25Xb3JraW5nRGF5c0luRHVyYXRpb24iOmZhbHNlLCJQZXJjZW50YWdlQ29tcGxldGVTdHlsZSI6eyIkaWQiOiIxMzEiLCJGb250U2V0dGluZ3MiOnsiJGlkIjoiMTM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pZCI6IjEzMyIsIlRvcCI6MC4wLCJMZWZ0IjowLjAsIlJpZ2h0IjowLjAsIkJvdHRvbSI6MC4wfSwiUGFkZGluZyI6eyIkaWQiOiIxMzQiLCJUb3AiOjAuMCwiTGVmdCI6MC4wLCJSaWdodCI6MC4wLCJCb3R0b20iOjAuMH0sIkJhY2tncm91bmQiOnsiJGlkIjoiMTM1IiwiQ29sb3IiOnsiJGlkIjoiMTM2IiwiQSI6ODksIlIiOjAsIkciOjAsIkIiOjB9fSwiSXNWaXNpYmxlIjp0cnVlLCJXaWR0aCI6MC4wLCJIZWlnaHQiOjAuMCwiQm9yZGVyU3R5bGUiOnsiJGlkIjoiMTM3IiwiTGluZUNvbG9yIjpudWxsLCJMaW5lV2VpZ2h0IjowLjAsIkxpbmVUeXBlIjowLCJQYXJlbnRTdHlsZSI6bnVsbH0sIlBhcmVudFN0eWxlIjpudWxsfSwiRHVyYXRpb25TdHlsZSI6eyIkaWQiOiIxMzgiLCJGb250U2V0dGluZ3MiOnsiJGlkIjoiMTM5IiwiRm9udFNpemUiOjEwLCJGb250TmFtZSI6IkNhbGlicmkiLCJJc0JvbGQiOmZhbHNlLCJJc0l0YWxpYyI6ZmFsc2UsIklzVW5kZXJsaW5lZCI6ZmFsc2UsIlBhcmVudFN0eWxlIjpudWxsfSwiQXV0b1NpemUiOjAsIkZvcmVncm91bmQiOnsiJGlkIjoiMTQwIiwiQ29sb3IiOnsiJGlkIjoiMTQ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QyIiwiVG9wIjowLjAsIkxlZnQiOjAuMCwiUmlnaHQiOjAuMCwiQm90dG9tIjowLjB9LCJQYWRkaW5nIjp7IiRpZCI6IjE0MyIsIlRvcCI6MC4wLCJMZWZ0IjowLjAsIlJpZ2h0IjowLjAsIkJvdHRvbSI6MC4wfSwiQmFja2dyb3VuZCI6eyIkaWQiOiIxNDQiLCJDb2xvciI6eyIkcmVmIjoiMTM2In19LCJJc1Zpc2libGUiOnRydWUsIldpZHRoIjowLjAsIkhlaWdodCI6MC4wLCJCb3JkZXJTdHlsZSI6eyIkaWQiOiIxNDUiLCJMaW5lQ29sb3IiOm51bGwsIkxpbmVXZWlnaHQiOjAuMCwiTGluZVR5cGUiOjAsIlBhcmVudFN0eWxlIjpudWxsfSwiUGFyZW50U3R5bGUiOm51bGx9LCJIb3Jpem9udGFsQ29ubmVjdG9yU3R5bGUiOnsiJGlkIjoiMTQ2IiwiTGluZUNvbG9yIjp7IiRpZCI6IjE0NyIsIiR0eXBlIjoiTkxSRS5Db21tb24uRG9tLlNvbGlkQ29sb3JCcnVzaCwgTkxSRS5Db21tb24iLCJDb2xvciI6eyIkaWQiOiIxNDgiLCJBIjoyNTUsIlIiOjIwNCwiRyI6MjA0LCJCIjoyMDR9fSwiTGluZVdlaWdodCI6MS4wLCJMaW5lVHlwZSI6MCwiUGFyZW50U3R5bGUiOm51bGx9LCJWZXJ0aWNhbENvbm5lY3RvclN0eWxlIjp7IiRpZCI6IjE0OSIsIkxpbmVDb2xvciI6eyIkaWQiOiIxNTAiLCIkdHlwZSI6Ik5MUkUuQ29tbW9uLkRvbS5Tb2xpZENvbG9yQnJ1c2gsIE5MUkUuQ29tbW9uIiwiQ29sb3IiOnsiJGlkIjoiMTUxIiwiQSI6MjU1LCJSIjoyMDQsIkciOjIwNCwiQiI6MjA0fX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TUyIiwiTWFyZ2luIjp7IiRpZCI6IjE1MyIsIlRvcCI6MC4wLCJMZWZ0Ijo0LjAsIlJpZ2h0Ijo0LjAsIkJvdHRvbSI6MC4wfSwiUGFkZGluZyI6eyIkaWQiOiIxNTQiLCJUb3AiOjAuMCwiTGVmdCI6MC4wLCJSaWdodCI6MC4wLCJCb3R0b20iOjAuMH0sIkJhY2tncm91bmQiOnsiJGlkIjoiMTU1IiwiQ29sb3IiOnsiJGlkIjoiMTU2IiwiQSI6MjU1LCJSIjozMiwiRyI6MTIxLCJCIjoxNTB9fSwiSXNWaXNpYmxlIjp0cnVlLCJXaWR0aCI6MC4wLCJIZWlnaHQiOjEwLjAsIkJvcmRlclN0eWxlIjp7IiRpZCI6IjE1NyIsIkxpbmVDb2xvciI6eyIkaWQiOiIxNTgiLCIkdHlwZSI6Ik5MUkUuQ29tbW9uLkRvbS5Tb2xpZENvbG9yQnJ1c2gsIE5MUkUuQ29tbW9uIiwiQ29sb3IiOnsiJGlkIjoiMTU5IiwiQSI6MjU1LCJSIjo0NywiRyI6ODIsIkIiOjE0M319LCJMaW5lV2VpZ2h0IjowLjAsIkxpbmVUeXBlIjowLCJQYXJlbnRTdHlsZSI6bnVsbH0sIlBhcmVudFN0eWxlIjpudWxsfSwiVGl0bGVTdHlsZSI6eyIkaWQiOiIxNjAiLCJGb250U2V0dGluZ3MiOnsiJGlkIjoiMTYxIiwiRm9udFNpemUiOjEwLCJGb250TmFtZSI6IkNhbGlicmkiLCJJc0JvbGQiOmZhbHNlLCJJc0l0YWxpYyI6ZmFsc2UsIklzVW5kZXJsaW5lZCI6ZmFsc2UsIlBhcmVudFN0eWxlIjpudWxsfSwiQXV0b1NpemUiOjIsIkZvcmVncm91bmQiOnsiJGlkIjoiMTYyIiwiQ29sb3IiOnsiJGlkIjoiMTYzIiwiQSI6MjU1LCJSIjoyNTUsIkciOjI1NSwiQiI6MjU1fX0sIk1heFdpZHRoIjo3MC45ODM5NTA2MTcyODM5NTIsIk1heEhlaWdodCI6IkluZmluaXR5IiwiU21hcnRGb3JlZ3JvdW5kSXNBY3RpdmUiOmZhbHNlLCJIb3Jpem9udGFsQWxpZ25tZW50IjoxLCJWZXJ0aWNhbEFsaWdubWVudCI6MCwiU21hcnRGb3JlZ3JvdW5kIjpudWxsLCJCYWNrZ3JvdW5kRmlsbFR5cGUiOjAsIk1hcmdpbiI6eyIkaWQiOiIxNjQiLCJUb3AiOjAuMCwiTGVmdCI6MC4wLCJSaWdodCI6MC4wLCJCb3R0b20iOjAuMH0sIlBhZGRpbmciOnsiJGlkIjoiMTY1IiwiVG9wIjowLjAsIkxlZnQiOjAuMCwiUmlnaHQiOjAuMCwiQm90dG9tIjowLjB9LCJCYWNrZ3JvdW5kIjp7IiRpZCI6IjE2NiIsIkNvbG9yIjp7IiRpZCI6IjE2NyIsIkEiOjAsIlIiOjI1NSwiRyI6MjU1LCJCIjoyNTV9fSwiSXNWaXNpYmxlIjp0cnVlLCJXaWR0aCI6MC4wLCJIZWlnaHQiOjAuMCwiQm9yZGVyU3R5bGUiOnsiJGlkIjoiMTY4IiwiTGluZUNvbG9yIjpudWxsLCJMaW5lV2VpZ2h0IjowLjAsIkxpbmVUeXBlIjowLCJQYXJlbnRTdHlsZSI6bnVsbH0sIlBhcmVudFN0eWxlIjpudWxsfSwiRGF0ZVN0eWxlIjp7IiRpZCI6IjE2OSIsIkZvbnRTZXR0aW5ncyI6eyIkaWQiOiIxNzAiLCJGb250U2l6ZSI6MTAsIkZvbnROYW1lIjoiQ2FsaWJyaSIsIklzQm9sZCI6ZmFsc2UsIklzSXRhbGljIjpmYWxzZSwiSXNVbmRlcmxpbmVkIjpmYWxzZSwiUGFyZW50U3R5bGUiOm51bGx9LCJBdXRvU2l6ZSI6MCwiRm9yZWdyb3VuZCI6eyIkcmVmIjoiMTE2In0sIk1heFdpZHRoIjoyMDAuMCwiTWF4SGVpZ2h0IjoiSW5maW5pdHkiLCJTbWFydEZvcmVncm91bmRJc0FjdGl2ZSI6ZmFsc2UsIkhvcml6b250YWxBbGlnbm1lbnQiOjAsIlZlcnRpY2FsQWxpZ25tZW50IjowLCJTbWFydEZvcmVncm91bmQiOm51bGwsIkJhY2tncm91bmRGaWxsVHlwZSI6MCwiTWFyZ2luIjp7IiRpZCI6IjE3MSIsIlRvcCI6MC4wLCJMZWZ0IjowLjAsIlJpZ2h0IjowLjAsIkJvdHRvbSI6MC4wfSwiUGFkZGluZyI6eyIkaWQiOiIxNzIiLCJUb3AiOjAuMCwiTGVmdCI6MC4wLCJSaWdodCI6MC4wLCJCb3R0b20iOjAuMH0sIkJhY2tncm91bmQiOnsiJGlkIjoiMTczIiwiQ29sb3IiOnsiJGlkIjoiMTc0IiwiQSI6MCwiUiI6MjU1LCJHIjoyNTUsIkIiOjI1NX19LCJJc1Zpc2libGUiOnRydWUsIldpZHRoIjowLjAsIkhlaWdodCI6MC4wLCJCb3JkZXJTdHlsZSI6eyIkaWQiOiIxNzUiLCJMaW5lQ29sb3IiOm51bGwsIkxpbmVXZWlnaHQiOjAuMCwiTGluZVR5cGUiOjAsIlBhcmVudFN0eWxlIjpudWxsfSwiUGFyZW50U3R5bGUiOm51bGx9LCJEYXRlRm9ybWF0Ijp7IiRpZCI6IjE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ciLCJGb3JtYXQiOjAsIklzVmlzaWJsZSI6ZmFsc2UsIkxhc3RLbm93blZpc2liaWxpdHlTdGF0ZSI6ZmFsc2V9LCJJc1Zpc2libGUiOnRydWUsIlBhcmVudFN0eWxlIjpudWxsfSwiSW5kZXgiOjEzLCJTbWFydER1cmF0aW9uQWN0aXZhdGVkIjpmYWxzZSwiRGF0ZUZvcm1hdCI6eyIkcmVmIjoiMTc2In0sIldlZWtOdW1iZXJpbmciOnsiJGlkIjoiMTc4IiwiRm9ybWF0IjowLCJJc1Zpc2libGUiOmZhbHNlLCJMYXN0S25vd25WaXNpYmlsaXR5U3RhdGUiOmZhbHNlfSwiSWQiOiIwZDQzOTE1My1kNDljLTRlODAtYTBjMS00YjdhNzgzODg4MjQiLCJJbXBvcnRJZCI6IjEwIiwiVGl0bGUiOiJSZXF1aXJlbWVudHMiLCJOb3RlIjpudWxsLCJIeXBlcmxpbmsiOnsiJGlkIjoiMTc5IiwiQWRkcmVzcyI6bnVsbCwiU3ViQWRkcmVzcyI6bnVsbH0sIklzQ2hhbmdlZCI6ZmFsc2UsIklzTmV3IjpmYWxzZX19LHsiJGlkIjoiMTgwIiwiX2F0dGFjaGVkTWlsZXN0b25lcyI6W10sIlRhc2tEZWZpbml0aW9uIjp7IiRpZCI6IjE4MSIsIkdyb3VwTmFtZSI6bnVsbCwiU3RhcnREYXRlIjoiMjAyMi0xMC0wNlQwMDowMDowMFoiLCJFbmREYXRlIjoiMjAyMi0xMS0xNlQyMzo1OTowMFoiLCJQZXJjZW50YWdlQ29tcGxldGUiOm51bGwsIlN0eWxlIjp7IiRpZCI6IjE4MiIsIlNoYXBlIjozLCJTaGFwZVRoaWNrbmVzcyI6MCwiRHVyYXRpb25Gb3JtYXQiOjAsIkluY2x1ZGVOb25Xb3JraW5nRGF5c0luRHVyYXRpb24iOmZhbHNlLCJQZXJjZW50YWdlQ29tcGxldGVTdHlsZSI6eyIkaWQiOiIxODMiLCJGb250U2V0dGluZ3MiOnsiJGlkIjoiMTg0IiwiRm9udFNpemUiOjEwLCJGb250TmFtZSI6IkNhbGlicmkiLCJJc0JvbGQiOmZhbHNlLCJJc0l0YWxpYyI6ZmFsc2UsIklzVW5kZXJsaW5lZCI6ZmFsc2UsIlBhcmVudFN0eWxlIjpudWxsfSwiQXV0b1NpemUiOjAsIkZvcmVncm91bmQiOnsiJGlkIjoiMTg1IiwiQ29sb3IiOnsiJGlkIjoiMT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E4NyIsIlRvcCI6MC4wLCJMZWZ0IjowLjAsIlJpZ2h0IjowLjAsIkJvdHRvbSI6MC4wfSwiUGFkZGluZyI6eyIkaWQiOiIxODgiLCJUb3AiOjAuMCwiTGVmdCI6MC4wLCJSaWdodCI6MC4wLCJCb3R0b20iOjAuMH0sIkJhY2tncm91bmQiOnsiJGlkIjoiMTg5IiwiQ29sb3IiOnsiJGlkIjoiMTkwIiwiQSI6ODksIlIiOjAsIkciOjAsIkIiOjB9fSwiSXNWaXNpYmxlIjp0cnVlLCJXaWR0aCI6MC4wLCJIZWlnaHQiOjAuMCwiQm9yZGVyU3R5bGUiOnsiJGlkIjoiMTkxIiwiTGluZUNvbG9yIjpudWxsLCJMaW5lV2VpZ2h0IjowLjAsIkxpbmVUeXBlIjowLCJQYXJlbnRTdHlsZSI6bnVsbH0sIlBhcmVudFN0eWxlIjpudWxsfSwiRHVyYXRpb25TdHlsZSI6eyIkaWQiOiIxOTIiLCJGb250U2V0dGluZ3MiOnsiJGlkIjoiMTkzIiwiRm9udFNpemUiOjEwLCJGb250TmFtZSI6IkNhbGlicmkiLCJJc0JvbGQiOmZhbHNlLCJJc0l0YWxpYyI6ZmFsc2UsIklzVW5kZXJsaW5lZCI6ZmFsc2UsIlBhcmVudFN0eWxlIjpudWxsfSwiQXV0b1NpemUiOjAsIkZvcmVncm91bmQiOnsiJGlkIjoiMTk0IiwiQ29sb3IiOnsiJGlkIjoiMTk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k2IiwiVG9wIjowLjAsIkxlZnQiOjAuMCwiUmlnaHQiOjAuMCwiQm90dG9tIjowLjB9LCJQYWRkaW5nIjp7IiRpZCI6IjE5NyIsIlRvcCI6MC4wLCJMZWZ0IjowLjAsIlJpZ2h0IjowLjAsIkJvdHRvbSI6MC4wfSwiQmFja2dyb3VuZCI6eyIkaWQiOiIxOTgiLCJDb2xvciI6eyIkaWQiOiIxOTkiLCJBIjo4OSwiUiI6MCwiRyI6MCwiQiI6MH19LCJJc1Zpc2libGUiOnRydWUsIldpZHRoIjowLjAsIkhlaWdodCI6MC4wLCJCb3JkZXJTdHlsZSI6eyIkaWQiOiIyMDAiLCJMaW5lQ29sb3IiOm51bGwsIkxpbmVXZWlnaHQiOjAuMCwiTGluZVR5cGUiOjAsIlBhcmVudFN0eWxlIjpudWxsfSwiUGFyZW50U3R5bGUiOm51bGx9LCJIb3Jpem9udGFsQ29ubmVjdG9yU3R5bGUiOnsiJGlkIjoiMjAxIiwiTGluZUNvbG9yIjp7IiRpZCI6IjIwMiIsIiR0eXBlIjoiTkxSRS5Db21tb24uRG9tLlNvbGlkQ29sb3JCcnVzaCwgTkxSRS5Db21tb24iLCJDb2xvciI6eyIkaWQiOiIyMDMiLCJBIjoyNTUsIlIiOjIwNCwiRyI6MjA0LCJCIjoyMDR9fSwiTGluZVdlaWdodCI6MS4wLCJMaW5lVHlwZSI6MCwiUGFyZW50U3R5bGUiOm51bGx9LCJWZXJ0aWNhbENvbm5lY3RvclN0eWxlIjp7IiRpZCI6IjIwNCIsIkxpbmVDb2xvciI6eyIkaWQiOiIyMDUiLCIkdHlwZSI6Ik5MUkUuQ29tbW9uLkRvbS5Tb2xpZENvbG9yQnJ1c2gsIE5MUkUuQ29tbW9uIiwiQ29sb3IiOnsiJGlkIjoiMjA2IiwiQSI6MjU1LCJSIjoyMDQsIkciOjIwNCwiQiI6MjA0fX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jA3IiwiTWFyZ2luIjp7IiRpZCI6IjIwOCIsIlRvcCI6MC4wLCJMZWZ0Ijo0LjAsIlJpZ2h0Ijo0LjAsIkJvdHRvbSI6MC4wfSwiUGFkZGluZyI6eyIkaWQiOiIyMDkiLCJUb3AiOjAuMCwiTGVmdCI6MC4wLCJSaWdodCI6MC4wLCJCb3R0b20iOjAuMH0sIkJhY2tncm91bmQiOnsiJGlkIjoiMjEwIiwiQ29sb3IiOnsiJGlkIjoiMjExIiwiQSI6MjU1LCJSIjozMiwiRyI6MTIxLCJCIjoxNTB9fSwiSXNWaXNpYmxlIjp0cnVlLCJXaWR0aCI6MC4wLCJIZWlnaHQiOjEwLjAsIkJvcmRlclN0eWxlIjp7IiRpZCI6IjIxMiIsIkxpbmVDb2xvciI6eyIkaWQiOiIyMTMiLCIkdHlwZSI6Ik5MUkUuQ29tbW9uLkRvbS5Tb2xpZENvbG9yQnJ1c2gsIE5MUkUuQ29tbW9uIiwiQ29sb3IiOnsiJGlkIjoiMjE0IiwiQSI6MjU1LCJSIjoyNTUsIkciOjAsIkIiOjB9fSwiTGluZVdlaWdodCI6MC4wLCJMaW5lVHlwZSI6MCwiUGFyZW50U3R5bGUiOm51bGx9LCJQYXJlbnRTdHlsZSI6bnVsbH0sIlRpdGxlU3R5bGUiOnsiJGlkIjoiMjE1IiwiRm9udFNldHRpbmdzIjp7IiRpZCI6IjIxNiIsIkZvbnRTaXplIjoxMCwiRm9udE5hbWUiOiJDYWxpYnJpIiwiSXNCb2xkIjpmYWxzZSwiSXNJdGFsaWMiOmZhbHNlLCJJc1VuZGVybGluZWQiOmZhbHNlLCJQYXJlbnRTdHlsZSI6bnVsbH0sIkF1dG9TaXplIjowLCJGb3JlZ3JvdW5kIjp7IiRpZCI6IjIxNyIsIkNvbG9yIjp7IiRpZCI6IjIxOCIsIkEiOjI1NSwiUiI6MjU1LCJHIjoyNTUsIkIiOjI1NX19LCJNYXhXaWR0aCI6ODAwLjAsIk1heEhlaWdodCI6IkluZmluaXR5IiwiU21hcnRGb3JlZ3JvdW5kSXNBY3RpdmUiOmZhbHNlLCJIb3Jpem9udGFsQWxpZ25tZW50IjoxLCJWZXJ0aWNhbEFsaWdubWVudCI6MCwiU21hcnRGb3JlZ3JvdW5kIjpudWxsLCJCYWNrZ3JvdW5kRmlsbFR5cGUiOjAsIk1hcmdpbiI6eyIkaWQiOiIyMTkiLCJUb3AiOjAuMCwiTGVmdCI6MC4wLCJSaWdodCI6MC4wLCJCb3R0b20iOjAuMH0sIlBhZGRpbmciOnsiJGlkIjoiMjIwIiwiVG9wIjowLjAsIkxlZnQiOjAuMCwiUmlnaHQiOjAuMCwiQm90dG9tIjowLjB9LCJCYWNrZ3JvdW5kIjp7IiRpZCI6IjIyMSIsIkNvbG9yIjp7IiRpZCI6IjIyMiIsIkEiOjAsIlIiOjI1NSwiRyI6MjU1LCJCIjoyNTV9fSwiSXNWaXNpYmxlIjp0cnVlLCJXaWR0aCI6MC4wLCJIZWlnaHQiOjAuMCwiQm9yZGVyU3R5bGUiOnsiJGlkIjoiMjIzIiwiTGluZUNvbG9yIjpudWxsLCJMaW5lV2VpZ2h0IjowLjAsIkxpbmVUeXBlIjowLCJQYXJlbnRTdHlsZSI6bnVsbH0sIlBhcmVudFN0eWxlIjpudWxsfSwiRGF0ZVN0eWxlIjp7IiRpZCI6IjIyNCIsIkZvbnRTZXR0aW5ncyI6eyIkaWQiOiIyMjUiLCJGb250U2l6ZSI6MTAsIkZvbnROYW1lIjoiQ2FsaWJyaSIsIklzQm9sZCI6ZmFsc2UsIklzSXRhbGljIjpmYWxzZSwiSXNVbmRlcmxpbmVkIjpmYWxzZSwiUGFyZW50U3R5bGUiOm51bGx9LCJBdXRvU2l6ZSI6MCwiRm9yZWdyb3VuZCI6eyIkcmVmIjoiMTE2In0sIk1heFdpZHRoIjoyMDAuMCwiTWF4SGVpZ2h0IjoiSW5maW5pdHkiLCJTbWFydEZvcmVncm91bmRJc0FjdGl2ZSI6ZmFsc2UsIkhvcml6b250YWxBbGlnbm1lbnQiOjAsIlZlcnRpY2FsQWxpZ25tZW50IjowLCJTbWFydEZvcmVncm91bmQiOm51bGwsIkJhY2tncm91bmRGaWxsVHlwZSI6MCwiTWFyZ2luIjp7IiRpZCI6IjIyNiIsIlRvcCI6MC4wLCJMZWZ0IjowLjAsIlJpZ2h0IjowLjAsIkJvdHRvbSI6MC4wfSwiUGFkZGluZyI6eyIkaWQiOiIyMjciLCJUb3AiOjAuMCwiTGVmdCI6MC4wLCJSaWdodCI6MC4wLCJCb3R0b20iOjAuMH0sIkJhY2tncm91bmQiOnsiJGlkIjoiMjI4IiwiQ29sb3IiOnsiJHJlZiI6IjE5OSJ9fSwiSXNWaXNpYmxlIjp0cnVlLCJXaWR0aCI6MC4wLCJIZWlnaHQiOjAuMCwiQm9yZGVyU3R5bGUiOnsiJGlkIjoiMjI5IiwiTGluZUNvbG9yIjpudWxsLCJMaW5lV2VpZ2h0IjowLjAsIkxpbmVUeXBlIjowLCJQYXJlbnRTdHlsZSI6bnVsbH0sIlBhcmVudFN0eWxlIjpudWxsfSwiRGF0ZUZvcm1hdCI6eyIkaWQiOiIyM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xIiwiRm9ybWF0IjowLCJJc1Zpc2libGUiOmZhbHNlLCJMYXN0S25vd25WaXNpYmlsaXR5U3RhdGUiOmZhbHNlfSwiSXNWaXNpYmxlIjp0cnVlLCJQYXJlbnRTdHlsZSI6bnVsbH0sIkluZGV4IjoxNCwiU21hcnREdXJhdGlvbkFjdGl2YXRlZCI6ZmFsc2UsIkRhdGVGb3JtYXQiOnsiJHJlZiI6IjIzMCJ9LCJXZWVrTnVtYmVyaW5nIjp7IiRpZCI6IjIzMiIsIkZvcm1hdCI6MCwiSXNWaXNpYmxlIjpmYWxzZSwiTGFzdEtub3duVmlzaWJpbGl0eVN0YXRlIjpmYWxzZX0sIklkIjoiNWVkOTJlMTMtM2U4Yi00Yjk1LTgyNmItMjUxYzVmMTU5NGQ2IiwiSW1wb3J0SWQiOm51bGwsIlRpdGxlIjoiRGVwbG95IiwiTm90ZSI6bnVsbCwiSHlwZXJsaW5rIjp7IiRpZCI6IjIzMyIsIkFkZHJlc3MiOiIiLCJTdWJBZGRyZXNzIjoiIn0sIklzQ2hhbmdlZCI6ZmFsc2UsIklzTmV3IjpmYWxzZX19LHsiJGlkIjoiMjM0IiwiX2F0dGFjaGVkTWlsZXN0b25lcyI6W10sIlRhc2tEZWZpbml0aW9uIjp7IiRpZCI6IjIzNSIsIkdyb3VwTmFtZSI6bnVsbCwiU3RhcnREYXRlIjoiMjAyMS0xMi0wN1QwMDowMDowMFoiLCJFbmREYXRlIjoiMjAyMi0wMi0yN1QyMzo1OTowMCIsIlBlcmNlbnRhZ2VDb21wbGV0ZSI6bnVsbCwiU3R5bGUiOnsiJGlkIjoiMjM2IiwiU2hhcGUiOjMsIlNoYXBlVGhpY2tuZXNzIjowLCJEdXJhdGlvbkZvcm1hdCI6MCwiSW5jbHVkZU5vbldvcmtpbmdEYXlzSW5EdXJhdGlvbiI6ZmFsc2UsIlBlcmNlbnRhZ2VDb21wbGV0ZVN0eWxlIjp7IiRpZCI6IjIzNyIsIkZvbnRTZXR0aW5ncyI6eyIkaWQiOiIyMzgiLCJGb250U2l6ZSI6MTAsIkZvbnROYW1lIjoiQ2FsaWJyaSIsIklzQm9sZCI6ZmFsc2UsIklzSXRhbGljIjpmYWxzZSwiSXNVbmRlcmxpbmVkIjpmYWxzZSwiUGFyZW50U3R5bGUiOm51bGx9LCJBdXRvU2l6ZSI6MCwiRm9yZWdyb3VuZCI6eyIkaWQiOiIyMzkiLCJDb2xvciI6eyIkaWQiOiIyND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HJlZiI6IjE4NyJ9LCJQYWRkaW5nIjp7IiRyZWYiOiIxODgifSwiQmFja2dyb3VuZCI6eyIkaWQiOiIyNDEiLCJDb2xvciI6eyIkcmVmIjoiMTkwIn19LCJJc1Zpc2libGUiOnRydWUsIldpZHRoIjowLjAsIkhlaWdodCI6MC4wLCJCb3JkZXJTdHlsZSI6eyIkaWQiOiIyNDIiLCJMaW5lQ29sb3IiOm51bGwsIkxpbmVXZWlnaHQiOjAuMCwiTGluZVR5cGUiOjAsIlBhcmVudFN0eWxlIjpudWxsfSwiUGFyZW50U3R5bGUiOm51bGx9LCJEdXJhdGlvblN0eWxlIjp7IiRpZCI6IjI0MyIsIkZvbnRTZXR0aW5ncyI6eyIkaWQiOiIyNDQiLCJGb250U2l6ZSI6MTAsIkZvbnROYW1lIjoiQ2FsaWJyaSIsIklzQm9sZCI6ZmFsc2UsIklzSXRhbGljIjpmYWxzZSwiSXNVbmRlcmxpbmVkIjpmYWxzZSwiUGFyZW50U3R5bGUiOm51bGx9LCJBdXRvU2l6ZSI6MCwiRm9yZWdyb3VuZCI6eyIkcmVmIjoiMTk0In0sIk1heFdpZHRoIjoyMDAuMCwiTWF4SGVpZ2h0IjoiSW5maW5pdHkiLCJTbWFydEZvcmVncm91bmRJc0FjdGl2ZSI6ZmFsc2UsIkhvcml6b250YWxBbGlnbm1lbnQiOjAsIlZlcnRpY2FsQWxpZ25tZW50IjowLCJTbWFydEZvcmVncm91bmQiOm51bGwsIkJhY2tncm91bmRGaWxsVHlwZSI6MCwiTWFyZ2luIjp7IiRyZWYiOiIxOTYifSwiUGFkZGluZyI6eyIkcmVmIjoiMTk3In0sIkJhY2tncm91bmQiOnsiJHJlZiI6IjE5OCJ9LCJJc1Zpc2libGUiOnRydWUsIldpZHRoIjowLjAsIkhlaWdodCI6MC4wLCJCb3JkZXJTdHlsZSI6eyIkaWQiOiIyNDUiLCJMaW5lQ29sb3IiOm51bGwsIkxpbmVXZWlnaHQiOjAuMCwiTGluZVR5cGUiOjAsIlBhcmVudFN0eWxlIjpudWxsfSwiUGFyZW50U3R5bGUiOm51bGx9LCJIb3Jpem9udGFsQ29ubmVjdG9yU3R5bGUiOnsiJGlkIjoiMjQ2IiwiTGluZUNvbG9yIjp7IiRyZWYiOiIyMDIifSwiTGluZVdlaWdodCI6MS4wLCJMaW5lVHlwZSI6MCwiUGFyZW50U3R5bGUiOm51bGx9LCJWZXJ0aWNhbENvbm5lY3RvclN0eWxlIjp7IiRpZCI6IjI0NyIsIkxpbmVDb2xvciI6eyIkcmVmIjoiMjA1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jQ4IiwiTWFyZ2luIjp7IiRyZWYiOiIyMDgifSwiUGFkZGluZyI6eyIkcmVmIjoiMjA5In0sIkJhY2tncm91bmQiOnsiJGlkIjoiMjQ5IiwiQ29sb3IiOnsiJGlkIjoiMjUwIiwiQSI6MjU1LCJSIjozMiwiRyI6MTIxLCJCIjoxNTB9fSwiSXNWaXNpYmxlIjp0cnVlLCJXaWR0aCI6MC4wLCJIZWlnaHQiOjEwLjAsIkJvcmRlclN0eWxlIjp7IiRpZCI6IjI1MSIsIkxpbmVDb2xvciI6eyIkcmVmIjoiMjEzIn0sIkxpbmVXZWlnaHQiOjAuMCwiTGluZVR5cGUiOjAsIlBhcmVudFN0eWxlIjpudWxsfSwiUGFyZW50U3R5bGUiOm51bGx9LCJUaXRsZVN0eWxlIjp7IiRpZCI6IjI1MiIsIkZvbnRTZXR0aW5ncyI6eyIkaWQiOiIyNTMiLCJGb250U2l6ZSI6MTAsIkZvbnROYW1lIjoiQ2FsaWJyaSIsIklzQm9sZCI6ZmFsc2UsIklzSXRhbGljIjpmYWxzZSwiSXNVbmRlcmxpbmVkIjpmYWxzZSwiUGFyZW50U3R5bGUiOm51bGx9LCJBdXRvU2l6ZSI6MCwiRm9yZWdyb3VuZCI6eyIkaWQiOiIyNTQiLCJDb2xvciI6eyIkaWQiOiIyNTUiLCJBIjoyNTUsIlIiOjI1NSwiRyI6MjU1LCJCIjoyNTV9fSwiTWF4V2lkdGgiOjgwMC4wLCJNYXhIZWlnaHQiOiJJbmZpbml0eSIsIlNtYXJ0Rm9yZWdyb3VuZElzQWN0aXZlIjpmYWxzZSwiSG9yaXpvbnRhbEFsaWdubWVudCI6MSwiVmVydGljYWxBbGlnbm1lbnQiOjAsIlNtYXJ0Rm9yZWdyb3VuZCI6bnVsbCwiQmFja2dyb3VuZEZpbGxUeXBlIjowLCJNYXJnaW4iOnsiJHJlZiI6IjIxOSJ9LCJQYWRkaW5nIjp7IiRyZWYiOiIyMjAifSwiQmFja2dyb3VuZCI6eyIkaWQiOiIyNTYiLCJDb2xvciI6eyIkaWQiOiIyNTciLCJBIjowLCJSIjoyNTUsIkciOjI1NSwiQiI6MjU1fX0sIklzVmlzaWJsZSI6dHJ1ZSwiV2lkdGgiOjAuMCwiSGVpZ2h0IjowLjAsIkJvcmRlclN0eWxlIjp7IiRpZCI6IjI1OCIsIkxpbmVDb2xvciI6bnVsbCwiTGluZVdlaWdodCI6MC4wLCJMaW5lVHlwZSI6MCwiUGFyZW50U3R5bGUiOm51bGx9LCJQYXJlbnRTdHlsZSI6bnVsbH0sIkRhdGVTdHlsZSI6eyIkaWQiOiIyNTkiLCJGb250U2V0dGluZ3MiOnsiJGlkIjoiMjYwIiwiRm9udFNpemUiOjEwLCJGb250TmFtZSI6IkNhbGlicmkiLCJJc0JvbGQiOmZhbHNlLCJJc0l0YWxpYyI6ZmFsc2UsIklzVW5kZXJsaW5lZCI6ZmFsc2UsIlBhcmVudFN0eWxlIjpudWxsfSwiQXV0b1NpemUiOjAsIkZvcmVncm91bmQiOnsiJHJlZiI6IjExNiJ9LCJNYXhXaWR0aCI6MjAwLjAsIk1heEhlaWdodCI6IkluZmluaXR5IiwiU21hcnRGb3JlZ3JvdW5kSXNBY3RpdmUiOmZhbHNlLCJIb3Jpem9udGFsQWxpZ25tZW50IjowLCJWZXJ0aWNhbEFsaWdubWVudCI6MCwiU21hcnRGb3JlZ3JvdW5kIjpudWxsLCJCYWNrZ3JvdW5kRmlsbFR5cGUiOjAsIk1hcmdpbiI6eyIkcmVmIjoiMjI2In0sIlBhZGRpbmciOnsiJHJlZiI6IjIyNyJ9LCJCYWNrZ3JvdW5kIjp7IiRyZWYiOiIyMjgifSwiSXNWaXNpYmxlIjp0cnVlLCJXaWR0aCI6MC4wLCJIZWlnaHQiOjAuMCwiQm9yZGVyU3R5bGUiOnsiJGlkIjoiMjYxIiwiTGluZUNvbG9yIjpudWxsLCJMaW5lV2VpZ2h0IjowLjAsIkxpbmVUeXBlIjowLCJQYXJlbnRTdHlsZSI6bnVsbH0sIlBhcmVudFN0eWxlIjpudWxsfSwiRGF0ZUZvcm1hdCI6eyIkaWQiOiIy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zIiwiRm9ybWF0IjowLCJJc1Zpc2libGUiOmZhbHNlLCJMYXN0S25vd25WaXNpYmlsaXR5U3RhdGUiOmZhbHNlfSwiSXNWaXNpYmxlIjp0cnVlLCJQYXJlbnRTdHlsZSI6bnVsbH0sIkluZGV4IjoxNSwiU21hcnREdXJhdGlvbkFjdGl2YXRlZCI6ZmFsc2UsIkRhdGVGb3JtYXQiOnsiJHJlZiI6IjI2MiJ9LCJXZWVrTnVtYmVyaW5nIjp7IiRpZCI6IjI2NCIsIkZvcm1hdCI6MCwiSXNWaXNpYmxlIjpmYWxzZSwiTGFzdEtub3duVmlzaWJpbGl0eVN0YXRlIjpmYWxzZX0sIklkIjoiNjc5ODQ2MTktMWVkNy00ODI1LTkzMDMtZDVhM2Q0ZjgyMzNlIiwiSW1wb3J0SWQiOm51bGwsIlRpdGxlIjoiRGVzaWduIiwiTm90ZSI6bnVsbCwiSHlwZXJsaW5rIjp7IiRpZCI6IjI2NSIsIkFkZHJlc3MiOiIiLCJTdWJBZGRyZXNzIjoiIn0sIklzQ2hhbmdlZCI6ZmFsc2UsIklzTmV3IjpmYWxzZX19LHsiJGlkIjoiMjY2IiwiX2F0dGFjaGVkTWlsZXN0b25lcyI6W10sIlRhc2tEZWZpbml0aW9uIjp7IiRpZCI6IjI2NyIsIkdyb3VwTmFtZSI6bnVsbCwiU3RhcnREYXRlIjoiMjAyMi0wNy0xMFQwMDowMDowMFoiLCJFbmREYXRlIjoiMjAyMi0xMC0wNVQyMzo1OTowMFoiLCJQZXJjZW50YWdlQ29tcGxldGUiOm51bGwsIlN0eWxlIjp7IiRpZCI6IjI2OCIsIlNoYXBlIjozLCJTaGFwZVRoaWNrbmVzcyI6MCwiRHVyYXRpb25Gb3JtYXQiOjAsIkluY2x1ZGVOb25Xb3JraW5nRGF5c0luRHVyYXRpb24iOmZhbHNlLCJQZXJjZW50YWdlQ29tcGxldGVTdHlsZSI6eyIkaWQiOiIyNjkiLCJGb250U2V0dGluZ3MiOnsiJGlkIjoiMjcwIiwiRm9udFNpemUiOjEwLCJGb250TmFtZSI6IkNhbGlicmkiLCJJc0JvbGQiOmZhbHNlLCJJc0l0YWxpYyI6ZmFsc2UsIklzVW5kZXJsaW5lZCI6ZmFsc2UsIlBhcmVudFN0eWxlIjpudWxsfSwiQXV0b1NpemUiOjAsIkZvcmVncm91bmQiOnsiJGlkIjoiMjcxIiwiQ29sb3IiOnsiJGlkIjoiMjcy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xODcifSwiUGFkZGluZyI6eyIkcmVmIjoiMTg4In0sIkJhY2tncm91bmQiOnsiJGlkIjoiMjczIiwiQ29sb3IiOnsiJHJlZiI6IjE5MCJ9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HJlZiI6IjE5NCJ9LCJNYXhXaWR0aCI6MjAwLjAsIk1heEhlaWdodCI6IkluZmluaXR5IiwiU21hcnRGb3JlZ3JvdW5kSXNBY3RpdmUiOmZhbHNlLCJIb3Jpem9udGFsQWxpZ25tZW50IjowLCJWZXJ0aWNhbEFsaWdubWVudCI6MCwiU21hcnRGb3JlZ3JvdW5kIjpudWxsLCJCYWNrZ3JvdW5kRmlsbFR5cGUiOjAsIk1hcmdpbiI6eyIkcmVmIjoiMTk2In0sIlBhZGRpbmciOnsiJHJlZiI6IjE5NyJ9LCJCYWNrZ3JvdW5kIjp7IiRyZWYiOiIxOTgifSwiSXNWaXNpYmxlIjp0cnVlLCJXaWR0aCI6MC4wLCJIZWlnaHQiOjAuMCwiQm9yZGVyU3R5bGUiOnsiJGlkIjoiMjc3IiwiTGluZUNvbG9yIjpudWxsLCJMaW5lV2VpZ2h0IjowLjAsIkxpbmVUeXBlIjowLCJQYXJlbnRTdHlsZSI6bnVsbH0sIlBhcmVudFN0eWxlIjpudWxsfSwiSG9yaXpvbnRhbENvbm5lY3RvclN0eWxlIjp7IiRpZCI6IjI3OCIsIkxpbmVDb2xvciI6eyIkcmVmIjoiMjAyIn0sIkxpbmVXZWlnaHQiOjEuMCwiTGluZVR5cGUiOjAsIlBhcmVudFN0eWxlIjpudWxsfSwiVmVydGljYWxDb25uZWN0b3JTdHlsZSI6eyIkaWQiOiIyNzkiLCJMaW5lQ29sb3IiOnsiJHJlZiI6IjIwN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I4MCIsIk1hcmdpbiI6eyIkcmVmIjoiMjA4In0sIlBhZGRpbmciOnsiJHJlZiI6IjIwOSJ9LCJCYWNrZ3JvdW5kIjp7IiRpZCI6IjI4MSIsIkNvbG9yIjp7IiRpZCI6IjI4MiIsIkEiOjI1NSwiUiI6MzIsIkciOjEyMSwiQiI6MTUwfX0sIklzVmlzaWJsZSI6dHJ1ZSwiV2lkdGgiOjAuMCwiSGVpZ2h0IjoxMC4wLCJCb3JkZXJTdHlsZSI6eyIkaWQiOiIyODMiLCJMaW5lQ29sb3IiOnsiJHJlZiI6IjIxMyJ9LCJMaW5lV2VpZ2h0IjowLjAsIkxpbmVUeXBlIjowLCJQYXJlbnRTdHlsZSI6bnVsbH0sIlBhcmVudFN0eWxlIjpudWxsfSwiVGl0bGVTdHlsZSI6eyIkaWQiOiIyODQiLCJGb250U2V0dGluZ3MiOnsiJGlkIjoiMjg1IiwiRm9udFNpemUiOjEwLCJGb250TmFtZSI6IkNhbGlicmkiLCJJc0JvbGQiOmZhbHNlLCJJc0l0YWxpYyI6ZmFsc2UsIklzVW5kZXJsaW5lZCI6ZmFsc2UsIlBhcmVudFN0eWxlIjpudWxsfSwiQXV0b1NpemUiOjAsIkZvcmVncm91bmQiOnsiJGlkIjoiMjg2IiwiQ29sb3IiOnsiJGlkIjoiMjg3IiwiQSI6MjU1LCJSIjoyNTUsIkciOjI1NSwiQiI6MjU1fX0sIk1heFdpZHRoIjo4MDAuMCwiTWF4SGVpZ2h0IjoiSW5maW5pdHkiLCJTbWFydEZvcmVncm91bmRJc0FjdGl2ZSI6ZmFsc2UsIkhvcml6b250YWxBbGlnbm1lbnQiOjEsIlZlcnRpY2FsQWxpZ25tZW50IjowLCJTbWFydEZvcmVncm91bmQiOm51bGwsIkJhY2tncm91bmRGaWxsVHlwZSI6MCwiTWFyZ2luIjp7IiRyZWYiOiIyMTkifSwiUGFkZGluZyI6eyIkcmVmIjoiMjIwIn0sIkJhY2tncm91bmQiOnsiJGlkIjoiMjg4IiwiQ29sb3IiOnsiJGlkIjoiMjg5IiwiQSI6MCwiUiI6MjU1LCJHIjoyNTUsIkIiOjI1NX1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yZWYiOiIxMTYifSwiTWF4V2lkdGgiOjIwMC4wLCJNYXhIZWlnaHQiOiJJbmZpbml0eSIsIlNtYXJ0Rm9yZWdyb3VuZElzQWN0aXZlIjpmYWxzZSwiSG9yaXpvbnRhbEFsaWdubWVudCI6MCwiVmVydGljYWxBbGlnbm1lbnQiOjAsIlNtYXJ0Rm9yZWdyb3VuZCI6bnVsbCwiQmFja2dyb3VuZEZpbGxUeXBlIjowLCJNYXJnaW4iOnsiJHJlZiI6IjIyNiJ9LCJQYWRkaW5nIjp7IiRyZWYiOiIyMjcifSwiQmFja2dyb3VuZCI6eyIkcmVmIjoiMjI4In0sIklzVmlzaWJsZSI6dHJ1ZSwiV2lkdGgiOjAuMCwiSGVpZ2h0IjowLjAsIkJvcmRlclN0eWxlIjp7IiRpZCI6IjI5MyIsIkxpbmVDb2xvciI6bnVsbCwiTGluZVdlaWdodCI6MC4wLCJMaW5lVHlwZSI6MCwiUGFyZW50U3R5bGUiOm51bGx9LCJQYXJlbnRTdHlsZSI6bnVsbH0sIkRhdGVGb3JtYXQiOnsiJGlkIjoiMjk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NSIsIkZvcm1hdCI6MCwiSXNWaXNpYmxlIjpmYWxzZSwiTGFzdEtub3duVmlzaWJpbGl0eVN0YXRlIjpmYWxzZX0sIklzVmlzaWJsZSI6dHJ1ZSwiUGFyZW50U3R5bGUiOm51bGx9LCJJbmRleCI6MTYsIlNtYXJ0RHVyYXRpb25BY3RpdmF0ZWQiOmZhbHNlLCJEYXRlRm9ybWF0Ijp7IiRyZWYiOiIyOTQifSwiV2Vla051bWJlcmluZyI6eyIkaWQiOiIyOTYiLCJGb3JtYXQiOjAsIklzVmlzaWJsZSI6ZmFsc2UsIkxhc3RLbm93blZpc2liaWxpdHlTdGF0ZSI6ZmFsc2V9LCJJZCI6IjdhZjAyZjcxLWNhZjQtNDQzOC05MTg1LTNjYWVjY2M2NWY3MiIsIkltcG9ydElkIjpudWxsLCJUaXRsZSI6IlRlc3RpbmciLCJOb3RlIjpudWxsLCJIeXBlcmxpbmsiOnsiJGlkIjoiMjk3IiwiQWRkcmVzcyI6IiIsIlN1YkFkZHJlc3MiOiIifSwiSXNDaGFuZ2VkIjpmYWxzZSwiSXNOZXciOmZhbHNlfX0seyIkaWQiOiIyOTgiLCJfYXR0YWNoZWRNaWxlc3RvbmVzIjpbXSwiVGFza0RlZmluaXRpb24iOnsiJGlkIjoiMjk5IiwiR3JvdXBOYW1lIjpudWxsLCJTdGFydERhdGUiOiIyMDIyLTAyLTI4VDAwOjAwOjAwWiIsIkVuZERhdGUiOiIyMDIyLTA3LTA5VDIzOjU5OjAwIiwiUGVyY2VudGFnZUNvbXBsZXRlIjpudWxsLCJTdHlsZSI6eyIkaWQiOiIzMDAiLCJTaGFwZSI6MywiU2hhcGVUaGlja25lc3MiOjAsIkR1cmF0aW9uRm9ybWF0IjowLCJJbmNsdWRlTm9uV29ya2luZ0RheXNJbkR1cmF0aW9uIjpmYWxzZSwiUGVyY2VudGFnZUNvbXBsZXRlU3R5bGUiOnsiJGlkIjoiMzAxIiwiRm9udFNldHRpbmdzIjp7IiRpZCI6IjMwMiIsIkZvbnRTaXplIjoxMCwiRm9udE5hbWUiOiJDYWxpYnJpIiwiSXNCb2xkIjpmYWxzZSwiSXNJdGFsaWMiOmZhbHNlLCJJc1VuZGVybGluZWQiOmZhbHNlLCJQYXJlbnRTdHlsZSI6bnVsbH0sIkF1dG9TaXplIjowLCJGb3JlZ3JvdW5kIjp7IiRpZCI6IjMwMyIsIkNvbG9yIjp7IiRpZCI6IjMwN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MTg3In0sIlBhZGRpbmciOnsiJHJlZiI6IjE4OCJ9LCJCYWNrZ3JvdW5kIjp7IiRpZCI6IjMwNSIsIkNvbG9yIjp7IiRyZWYiOiIxOTAifX0sIklzVmlzaWJsZSI6dHJ1ZSwiV2lkdGgiOjAuMCwiSGVpZ2h0IjowLjAsIkJvcmRlclN0eWxlIjp7IiRpZCI6IjMwNiIsIkxpbmVDb2xvciI6bnVsbCwiTGluZVdlaWdodCI6MC4wLCJMaW5lVHlwZSI6MCwiUGFyZW50U3R5bGUiOm51bGx9LCJQYXJlbnRTdHlsZSI6bnVsbH0sIkR1cmF0aW9uU3R5bGUiOnsiJGlkIjoiMzA3IiwiRm9udFNldHRpbmdzIjp7IiRpZCI6IjMwOCIsIkZvbnRTaXplIjoxMCwiRm9udE5hbWUiOiJDYWxpYnJpIiwiSXNCb2xkIjpmYWxzZSwiSXNJdGFsaWMiOmZhbHNlLCJJc1VuZGVybGluZWQiOmZhbHNlLCJQYXJlbnRTdHlsZSI6bnVsbH0sIkF1dG9TaXplIjowLCJGb3JlZ3JvdW5kIjp7IiRyZWYiOiIxOTQifSwiTWF4V2lkdGgiOjIwMC4wLCJNYXhIZWlnaHQiOiJJbmZpbml0eSIsIlNtYXJ0Rm9yZWdyb3VuZElzQWN0aXZlIjpmYWxzZSwiSG9yaXpvbnRhbEFsaWdubWVudCI6MCwiVmVydGljYWxBbGlnbm1lbnQiOjAsIlNtYXJ0Rm9yZWdyb3VuZCI6bnVsbCwiQmFja2dyb3VuZEZpbGxUeXBlIjowLCJNYXJnaW4iOnsiJHJlZiI6IjE5NiJ9LCJQYWRkaW5nIjp7IiRyZWYiOiIxOTcifSwiQmFja2dyb3VuZCI6eyIkcmVmIjoiMTk4In0sIklzVmlzaWJsZSI6dHJ1ZSwiV2lkdGgiOjAuMCwiSGVpZ2h0IjowLjAsIkJvcmRlclN0eWxlIjp7IiRpZCI6IjMwOSIsIkxpbmVDb2xvciI6bnVsbCwiTGluZVdlaWdodCI6MC4wLCJMaW5lVHlwZSI6MCwiUGFyZW50U3R5bGUiOm51bGx9LCJQYXJlbnRTdHlsZSI6bnVsbH0sIkhvcml6b250YWxDb25uZWN0b3JTdHlsZSI6eyIkaWQiOiIzMTAiLCJMaW5lQ29sb3IiOnsiJHJlZiI6IjIwMiJ9LCJMaW5lV2VpZ2h0IjoxLjAsIkxpbmVUeXBlIjowLCJQYXJlbnRTdHlsZSI6bnVsbH0sIlZlcnRpY2FsQ29ubmVjdG9yU3R5bGUiOnsiJGlkIjoiMzExIiwiTGluZUNvbG9yIjp7IiRyZWYiOiIyMDU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zMTIiLCJNYXJnaW4iOnsiJHJlZiI6IjIwOCJ9LCJQYWRkaW5nIjp7IiRyZWYiOiIyMDkifSwiQmFja2dyb3VuZCI6eyIkaWQiOiIzMTMiLCJDb2xvciI6eyIkaWQiOiIzMTQiLCJBIjoyNTUsIlIiOjMyLCJHIjoxMjEsIkIiOjE1MH19LCJJc1Zpc2libGUiOnRydWUsIldpZHRoIjowLjAsIkhlaWdodCI6MTAuMCwiQm9yZGVyU3R5bGUiOnsiJGlkIjoiMzE1IiwiTGluZUNvbG9yIjp7IiRyZWYiOiIyMTMifSwiTGluZVdlaWdodCI6MC4wLCJMaW5lVHlwZSI6MCwiUGFyZW50U3R5bGUiOm51bGx9LCJQYXJlbnRTdHlsZSI6bnVsbH0sIlRpdGxlU3R5bGUiOnsiJGlkIjoiMzE2IiwiRm9udFNldHRpbmdzIjp7IiRpZCI6IjMxNyIsIkZvbnRTaXplIjoxMCwiRm9udE5hbWUiOiJDYWxpYnJpIiwiSXNCb2xkIjpmYWxzZSwiSXNJdGFsaWMiOmZhbHNlLCJJc1VuZGVybGluZWQiOmZhbHNlLCJQYXJlbnRTdHlsZSI6bnVsbH0sIkF1dG9TaXplIjowLCJGb3JlZ3JvdW5kIjp7IiRpZCI6IjMxOCIsIkNvbG9yIjp7IiRpZCI6IjMxOSIsIkEiOjI1NSwiUiI6MjU1LCJHIjoyNTUsIkIiOjI1NX19LCJNYXhXaWR0aCI6ODAwLjAsIk1heEhlaWdodCI6IkluZmluaXR5IiwiU21hcnRGb3JlZ3JvdW5kSXNBY3RpdmUiOmZhbHNlLCJIb3Jpem9udGFsQWxpZ25tZW50IjoxLCJWZXJ0aWNhbEFsaWdubWVudCI6MCwiU21hcnRGb3JlZ3JvdW5kIjpudWxsLCJCYWNrZ3JvdW5kRmlsbFR5cGUiOjAsIk1hcmdpbiI6eyIkcmVmIjoiMjE5In0sIlBhZGRpbmciOnsiJHJlZiI6IjIyMCJ9LCJCYWNrZ3JvdW5kIjp7IiRpZCI6IjMyMCIsIkNvbG9yIjp7IiRpZCI6IjMyMSIsIkEiOjAsIlIiOjI1NSwiRyI6MjU1LCJCIjoyNTV9fSwiSXNWaXNpYmxlIjp0cnVlLCJXaWR0aCI6MC4wLCJIZWlnaHQiOjAuMCwiQm9yZGVyU3R5bGUiOnsiJGlkIjoiMzIyIiwiTGluZUNvbG9yIjpudWxsLCJMaW5lV2VpZ2h0IjowLjAsIkxpbmVUeXBlIjowLCJQYXJlbnRTdHlsZSI6bnVsbH0sIlBhcmVudFN0eWxlIjpudWxsfSwiRGF0ZVN0eWxlIjp7IiRpZCI6IjMyMyIsIkZvbnRTZXR0aW5ncyI6eyIkaWQiOiIzMjQiLCJGb250U2l6ZSI6MTAsIkZvbnROYW1lIjoiQ2FsaWJyaSIsIklzQm9sZCI6ZmFsc2UsIklzSXRhbGljIjpmYWxzZSwiSXNVbmRlcmxpbmVkIjpmYWxzZSwiUGFyZW50U3R5bGUiOm51bGx9LCJBdXRvU2l6ZSI6MCwiRm9yZWdyb3VuZCI6eyIkcmVmIjoiMTE2In0sIk1heFdpZHRoIjoyMDA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HJlZiI6IjIyOCJ9LCJJc1Zpc2libGUiOnRydWUsIldpZHRoIjowLjAsIkhlaWdodCI6MC4wLCJCb3JkZXJTdHlsZSI6eyIkaWQiOiIzMjUiLCJMaW5lQ29sb3IiOm51bGwsIkxpbmVXZWlnaHQiOjAuMCwiTGluZVR5cGUiOjAsIlBhcmVudFN0eWxlIjpudWxsfSwiUGFyZW50U3R5bGUiOm51bGx9LCJEYXRlRm9ybWF0Ijp7IiRpZCI6I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ciLCJGb3JtYXQiOjAsIklzVmlzaWJsZSI6ZmFsc2UsIkxhc3RLbm93blZpc2liaWxpdHlTdGF0ZSI6ZmFsc2V9LCJJc1Zpc2libGUiOnRydWUsIlBhcmVudFN0eWxlIjpudWxsfSwiSW5kZXgiOjE3LCJTbWFydER1cmF0aW9uQWN0aXZhdGVkIjpmYWxzZSwiRGF0ZUZvcm1hdCI6eyIkcmVmIjoiMzI2In0sIldlZWtOdW1iZXJpbmciOnsiJGlkIjoiMzI4IiwiRm9ybWF0IjowLCJJc1Zpc2libGUiOmZhbHNlLCJMYXN0S25vd25WaXNpYmlsaXR5U3RhdGUiOmZhbHNlfSwiSWQiOiJhYmY1MWM4Mi1mMDNlLTQ4MjUtOTFiMi1hZWQyMWRhYjkzOTciLCJJbXBvcnRJZCI6bnVsbCwiVGl0bGUiOiJEZXZlbG9wbWVudCIsIk5vdGUiOm51bGwsIkh5cGVybGluayI6eyIkaWQiOiIzMjkiLCJBZGRyZXNzIjoiIiwiU3ViQWRkcmVzcyI6IiJ9LCJJc0NoYW5nZWQiOmZhbHNlLCJJc05ldyI6ZmFsc2V9fV0sIl9taWxlc3RvbmVzIjpbXSwiSWQiOiI5ZGZiODkwMi00MTNjLTRjMDEtYmE5Ni1jMTRiNGUxNjZjOWYiLCJJc1NpbmdsZUl0ZW1Sb3ciOmZhbHNlfV0sIkluZGV4IjoxMSwiSWQiOiJlYmE3ZGE3Ny1lMDM3LTQ5YjUtOGUzNC1mYTNjYjcyODBiYzIiLCJIZWFkZXJUZXh0IjoiRGV2IFYxIiwiSXNEZWZhdWx0IjpmYWxzZSwiU3R5bGUiOnsiJGlkIjoiMzMwIiwiSGVhZGVyU3R5bGUiOnsiJGlkIjoiMzMxIiwiVGV4dFN0eWxlIjp7IiRpZCI6IjMzMiIsIkZvbnRTZXR0aW5ncyI6eyIkaWQiOiIzMzMiLCJGb250U2l6ZSI6MTEsIkZvbnROYW1lIjoiQ2FsaWJyaSIsIklzQm9sZCI6ZmFsc2UsIklzSXRhbGljIjpmYWxzZSwiSXNVbmRlcmxpbmVkIjpmYWxzZSwiUGFyZW50U3R5bGUiOm51bGx9LCJBdXRvU2l6ZSI6MiwiRm9yZWdyb3VuZCI6eyIkaWQiOiIzMzQiLCJDb2xvciI6eyIkaWQiOiIzMzUiLCJBIjoyNTUsIlIiOjAsIkciOjAsIkIiOjB9fSwiTWF4V2lkdGgiOjM2LjI4MDc1NzA5Nzc5MTQ1MSwiTWF4SGVpZ2h0IjowLjAsIlNtYXJ0Rm9yZWdyb3VuZElzQWN0aXZlIjpmYWxzZSwiSG9yaXpvbnRhbEFsaWdubWVudCI6MCwiVmVydGljYWxBbGlnbm1lbnQiOjAsIlNtYXJ0Rm9yZWdyb3VuZCI6bnVsbCwiQmFja2dyb3VuZEZpbGxUeXBlIjowLCJNYXJnaW4iOnsiJGlkIjoiMzM2IiwiVG9wIjowLjAsIkxlZnQiOjAuMCwiUmlnaHQiOjAuMCwiQm90dG9tIjowLjB9LCJQYWRkaW5nIjp7IiRpZCI6IjMzNyIsIlRvcCI6MC4wLCJMZWZ0IjowLjAsIlJpZ2h0IjowLjAsIkJvdHRvbSI6MC4wfSwiQmFja2dyb3VuZCI6bnVsbCwiSXNWaXNpYmxlIjp0cnVlLCJXaWR0aCI6MC4wLCJIZWlnaHQiOjAuMCwiQm9yZGVyU3R5bGUiOm51bGwsIlBhcmVudFN0eWxlIjpudWxsfSwiUmVjdGFuZ2xlU3R5bGUiOnsiJGlkIjoiMzM4IiwiTWFyZ2luIjp7IiRpZCI6IjMzOSIsIlRvcCI6MC4wLCJMZWZ0IjowLjAsIlJpZ2h0IjowLjAsIkJvdHRvbSI6MC4wfSwiUGFkZGluZyI6eyIkaWQiOiIzNDAiLCJUb3AiOjAuMCwiTGVmdCI6MC4wLCJSaWdodCI6MC4wLCJCb3R0b20iOjAuMH0sIkJhY2tncm91bmQiOnsiJHJlZiI6IjE1In0sIklzVmlzaWJsZSI6dHJ1ZSwiV2lkdGgiOjAuMCwiSGVpZ2h0IjowLjAsIkJvcmRlclN0eWxlIjp7IiRpZCI6IjM0MSIsIkxpbmVDb2xvciI6eyIkaWQiOiIzNDIiLCIkdHlwZSI6Ik5MUkUuQ29tbW9uLkRvbS5Tb2xpZENvbG9yQnJ1c2gsIE5MUkUuQ29tbW9uIiwiQ29sb3IiOnsiJGlkIjoiMzQzIiwiQSI6MjU1LCJSIjo0NywiRyI6ODIsIkIiOjE0M319LCJMaW5lV2VpZ2h0IjowLjAsIkxpbmVUeXBlIjowLCJQYXJlbnRTdHlsZSI6bnVsbH0sIlBhcmVudFN0eWxlIjpudWxsfSwiTWFyZ2luIjp7IiRpZCI6IjM0NCIsIlRvcCI6MC4wLCJMZWZ0IjowLjAsIlJpZ2h0IjowLjAsIkJvdHRvbSI6MC4wfSwiUGFkZGluZyI6eyIkaWQiOiIzNDUiLCJUb3AiOjAuMCwiTGVmdCI6MC4wLCJSaWdodCI6MC4wLCJCb3R0b20iOjAuMH0sIkJhY2tncm91bmQiOm51bGwsIklzVmlzaWJsZSI6dHJ1ZSwiV2lkdGgiOjAuMCwiSGVpZ2h0IjowLjAsIkJvcmRlclN0eWxlIjpudWxsLCJQYXJlbnRTdHlsZSI6bnVsbH0sIkJhY2tncm91bmRTdHlsZSI6eyIkaWQiOiIzNDYiLCJNYXJnaW4iOnsiJGlkIjoiMzQ3IiwiVG9wIjowLjAsIkxlZnQiOjAuMCwiUmlnaHQiOjAuMCwiQm90dG9tIjowLjB9LCJQYWRkaW5nIjp7IiRpZCI6IjM0OCIsIlRvcCI6MC4wLCJMZWZ0IjowLjAsIlJpZ2h0IjowLjAsIkJvdHRvbSI6MC4wfSwiQmFja2dyb3VuZCI6eyIkaWQiOiIzNDkiLCJDb2xvciI6eyIkaWQiOiIzNTAiLCJBIjo1MSwiUiI6MTY1LCJHIjoxNjUsIkIiOjE2NX19LCJJc1Zpc2libGUiOnRydWUsIldpZHRoIjowLjAsIkhlaWdodCI6MC4wLCJCb3JkZXJTdHlsZSI6eyIkaWQiOiIzNTEiLCJMaW5lQ29sb3IiOnsiJGlkIjoiMzUyIiwiJHR5cGUiOiJOTFJFLkNvbW1vbi5Eb20uU29saWRDb2xvckJydXNoLCBOTFJFLkNvbW1vbiIsIkNvbG9yIjp7IiRpZCI6IjM1MyIsIkEiOjI1NSwiUiI6NDcsIkciOjgyLCJCIjoxNDN9fSwiTGluZVdlaWdodCI6MC4wLCJMaW5lVHlwZSI6MCwiUGFyZW50U3R5bGUiOm51bGx9LCJQYXJlbnRTdHlsZSI6bnVsbH0sIk1hcmdpbiI6eyIkaWQiOiIzNTQiLCJUb3AiOjAuMCwiTGVmdCI6MC4wLCJSaWdodCI6MC4wLCJCb3R0b20iOjAuMH0sIlBhZGRpbmciOnsiJGlkIjoiMzU1IiwiVG9wIjowLjAsIkxlZnQiOjAuMCwiUmlnaHQiOjAuMCwiQm90dG9tIjowLjB9LCJJc1Zpc2libGUiOnRydWUsIldpZHRoIjowLjAsIkhlaWdodCI6MC4wLCJCb3JkZXJTdHlsZSI6bnVsbCwiUGFyZW50U3R5bGUiOm51bGx9fSx7IiRpZCI6IjM1NiIsIl9yb3dzIjpbeyIkaWQiOiIzNTciLCJfdGFza3MiOlt7IiRpZCI6IjM1OCIsIl9hdHRhY2hlZE1pbGVzdG9uZXMiOlt7IiRpZCI6IjM1OSIsIkRhdGUiOiIyMDIzLTA5LTAxVDIzOjU5OjAwIiwiU3R5bGUiOnsiJGlkIjoiMzYwIiwiU2hhcGUiOjgsIkNvbm5lY3Rvck1hcmdpbiI6eyIkaWQiOiIzNjEiLCJUb3AiOjAuMCwiTGVmdCI6Mi4wLCJSaWdodCI6Mi4wLCJCb3R0b20iOjAuMH0sIkNvbm5lY3RvclN0eWxlIjp7IiRpZCI6IjM2MiIsIkxpbmVDb2xvciI6eyIkcmVmIjoiMzkifSwiTGluZVdlaWdodCI6MS4wLCJMaW5lVHlwZSI6MCwiUGFyZW50U3R5bGUiOm51bGx9LCJJc0JlbG93VGltZWJhbmQiOnRydWUsIlBvc2l0aW9uT25UYXNrIjozLCJIaWRlRGF0ZSI6ZmFsc2UsIlNoYXBlU2l6ZSI6MSwiU3BhY2luZyI6Mi4wLCJQYWRkaW5nIjp7IiRyZWYiOiI0MSJ9LCJTaGFwZVN0eWxlIjp7IiRpZCI6IjM2MyIsIk1hcmdpbiI6eyIkcmVmIjoiNDMifSwiUGFkZGluZyI6eyIkcmVmIjoiNDQifSwiQmFja2dyb3VuZCI6eyIkaWQiOiIzNjQiLCJDb2xvciI6eyIkaWQiOiIzNjUiLCJBIjoyNTUsIlIiOjY4LCJHIjo4NCwiQiI6MTA2fX0sIklzVmlzaWJsZSI6dHJ1ZSwiV2lkdGgiOjE4LjAsIkhlaWdodCI6MjAuMCwiQm9yZGVyU3R5bGUiOnsiJGlkIjoiMzY2IiwiTGluZUNvbG9yIjp7IiRyZWYiOiI0OCJ9LCJMaW5lV2VpZ2h0IjowLjAsIkxpbmVUeXBlIjowLCJQYXJlbnRTdHlsZSI6bnVsbH0sIlBhcmVudFN0eWxlIjpudWxsfSwiVGl0bGVTdHlsZSI6eyIkaWQiOiIzNjciLCJGb250U2V0dGluZ3MiOnsiJGlkIjoiMzY4IiwiRm9udFNpemUiOjEwLCJGb250TmFtZSI6IkNhbGlicmkiLCJJc0JvbGQiOnRydWUsIklzSXRhbGljIjpmYWxzZSwiSXNVbmRlcmxpbmVkIjpmYWxzZSwiUGFyZW50U3R5bGUiOm51bGx9LCJBdXRvU2l6ZSI6MCwiRm9yZWdyb3VuZCI6eyIkaWQiOiIzNjkiLCJDb2xvciI6eyIkaWQiOiIzNzA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U0In0sIlBhZGRpbmciOnsiJHJlZiI6IjU1In0sIkJhY2tncm91bmQiOnsiJGlkIjoiMzcxIiwiQ29sb3IiOnsiJGlkIjoiMzcyIiwiQSI6MCwiUiI6MjU1LCJHIjoyNTUsIkIiOjI1NX1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YzIn0sIlBhZGRpbmciOnsiJHJlZiI6IjY0In0sIkJhY2tncm91bmQiOnsiJGlkIjoiMzc4IiwiQ29sb3IiOnsiJGlkIjoiMzc5IiwiQSI6MCwiUiI6MjU1LCJHIjoyNTUsIkIiOjI1NX19LCJJc1Zpc2libGUiOmZhbHNlLCJXaWR0aCI6MC4wLCJIZWlnaHQiOjAuMCwiQm9yZGVyU3R5bGUiOnsiJGlkIjoiMzgwIiwiTGluZUNvbG9yIjpudWxsLCJMaW5lV2VpZ2h0IjowLjAsIkxpbmVUeXBlIjowLCJQYXJlbnRTdHlsZSI6bnVsbH0sIlBhcmVudFN0eWxlIjpudWxsfSwiRGF0ZUZvcm1hdCI6eyIkcmVmIjoiNjgifSwiV2Vla051bWJlcmluZyI6eyIkaWQiOiIzODEiLCJGb3JtYXQiOjAsIklzVmlzaWJsZSI6ZmFsc2UsIkxhc3RLbm93blZpc2liaWxpdHlTdGF0ZSI6ZmFsc2V9LCJJc1Zpc2libGUiOnRydWUsIlBhcmVudFN0eWxlIjpudWxsfSwiSW5kZXgiOjEyLCJQZXJjZW50YWdlQ29tcGxldGUiOm51bGwsIlBvc2l0aW9uIjp7IlJhdGlvIjowLjAsIklzQ3VzdG9tIjpmYWxzZX0sIkRhdGVGb3JtYXQiOnsiJHJlZiI6IjY4In0sIldlZWtOdW1iZXJpbmciOnsiJGlkIjoiMzgyIiwiRm9ybWF0IjowLCJJc1Zpc2libGUiOmZhbHNlLCJMYXN0S25vd25WaXNpYmlsaXR5U3RhdGUiOmZhbHNlfSwiUmVsYXRlZFRhc2tJZCI6ImM2NGVjMmQyLTc3MDctNGIzYi05ODM5LTYzZTJlOGZlMGMxNSIsIklkIjoiYmY0MzE0YjAtMzhhMC00Y2IwLTk4MTgtYmQwOGVjMDFmMGYzIiwiSW1wb3J0SWQiOiIiLCJUaXRsZSI6IkNoZWNrcG9pbnQgVjIiLCJOb3RlIjpudWxsLCJIeXBlcmxpbmsiOnsiJGlkIjoiMzgzIiwiQWRkcmVzcyI6IiIsIlN1YkFkZHJlc3MiOiIifSwiSXNDaGFuZ2VkIjpmYWxzZSwiSXNOZXciOmZhbHNlfV0sIlRhc2tEZWZpbml0aW9uIjp7IiRpZCI6IjM4NCIsIkdyb3VwTmFtZSI6bnVsbCwiU3RhcnREYXRlIjoiMjAyMi0wNy0wMVQwMDowMDowMFoiLCJFbmREYXRlIjoiMjAyMy0wOS0zMFQyMzo1OTowMFoiLCJQZXJjZW50YWdlQ29tcGxldGUiOm51bGwsIlN0eWxlIjp7IiRpZCI6IjM4NSIsIlNoYXBlIjoyLCJTaGFwZVRoaWNrbmVzcyI6MCwiRHVyYXRpb25Gb3JtYXQiOjAsIkluY2x1ZGVOb25Xb3JraW5nRGF5c0luRHVyYXRpb24iOmZhbHNlLCJQZXJjZW50YWdlQ29tcGxldGVTdHlsZSI6eyIkaWQiOiIzODYiLCJGb250U2V0dGluZ3MiOnsiJGlkIjoiMzg3IiwiRm9udFNpemUiOjEwLCJGb250TmFtZSI6IkNhbGlicmkiLCJJc0JvbGQiOmZhbHNlLCJJc0l0YWxpYyI6ZmFsc2UsIklzVW5kZXJsaW5lZCI6ZmFsc2UsIlBhcmVudFN0eWxlIjpudWxsfSwiQXV0b1NpemUiOjAsIkZvcmVncm91bmQiOnsiJGlkIjoiMzg4IiwiQ29sb3IiOnsiJGlkIjoiMzg5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xODcifSwiUGFkZGluZyI6eyIkcmVmIjoiMTg4In0sIkJhY2tncm91bmQiOnsiJGlkIjoiMzkwIiwiQ29sb3IiOnsiJGlkIjoiMzkxIiwiQSI6ODksIlIiOjAsIkciOjAsIkIiOjB9fSwiSXNWaXNpYmxlIjp0cnVlLCJXaWR0aCI6MC4wLCJIZWlnaHQiOjAuMCwiQm9yZGVyU3R5bGUiOnsiJGlkIjoiMzkyIiwiTGluZUNvbG9yIjpudWxsLCJMaW5lV2VpZ2h0IjowLjAsIkxpbmVUeXBlIjowLCJQYXJlbnRTdHlsZSI6bnVsbH0sIlBhcmVudFN0eWxlIjpudWxsfSwiRHVyYXRpb25TdHlsZSI6eyIkaWQiOiIzOTMiLCJGb250U2V0dGluZ3MiOnsiJGlkIjoiMzk0IiwiRm9udFNpemUiOjEwLCJGb250TmFtZSI6IkNhbGlicmkiLCJJc0JvbGQiOmZhbHNlLCJJc0l0YWxpYyI6ZmFsc2UsIklzVW5kZXJsaW5lZCI6ZmFsc2UsIlBhcmVudFN0eWxlIjpudWxsfSwiQXV0b1NpemUiOjAsIkZvcmVncm91bmQiOnsiJHJlZiI6IjE5NCJ9LCJNYXhXaWR0aCI6MjAwLjAsIk1heEhlaWdodCI6IkluZmluaXR5IiwiU21hcnRGb3JlZ3JvdW5kSXNBY3RpdmUiOmZhbHNlLCJIb3Jpem9udGFsQWxpZ25tZW50IjowLCJWZXJ0aWNhbEFsaWdubWVudCI6MCwiU21hcnRGb3JlZ3JvdW5kIjpudWxsLCJCYWNrZ3JvdW5kRmlsbFR5cGUiOjAsIk1hcmdpbiI6eyIkcmVmIjoiMTk2In0sIlBhZGRpbmciOnsiJHJlZiI6IjE5NyJ9LCJCYWNrZ3JvdW5kIjp7IiRyZWYiOiIxOTgifSwiSXNWaXNpYmxlIjp0cnVlLCJXaWR0aCI6MC4wLCJIZWlnaHQiOjAuMCwiQm9yZGVyU3R5bGUiOnsiJGlkIjoiMzk1IiwiTGluZUNvbG9yIjpudWxsLCJMaW5lV2VpZ2h0IjowLjAsIkxpbmVUeXBlIjowLCJQYXJlbnRTdHlsZSI6bnVsbH0sIlBhcmVudFN0eWxlIjpudWxsfSwiSG9yaXpvbnRhbENvbm5lY3RvclN0eWxlIjp7IiRpZCI6IjM5NiIsIkxpbmVDb2xvciI6eyIkcmVmIjoiMjAyIn0sIkxpbmVXZWlnaHQiOjEuMCwiTGluZVR5cGUiOjAsIlBhcmVudFN0eWxlIjpudWxsfSwiVmVydGljYWxDb25uZWN0b3JTdHlsZSI6eyIkaWQiOiIzOTciLCJMaW5lQ29sb3IiOnsiJHJlZiI6IjIwN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5OCIsIk1hcmdpbiI6eyIkcmVmIjoiMjA4In0sIlBhZGRpbmciOnsiJHJlZiI6IjIwOSJ9LCJCYWNrZ3JvdW5kIjp7IiRpZCI6IjM5OSIsIkNvbG9yIjp7IiRpZCI6IjQwMCIsIkEiOjI1NSwiUiI6MzIsIkciOjEyMSwiQiI6MTUwfX0sIklzVmlzaWJsZSI6dHJ1ZSwiV2lkdGgiOjAuMCwiSGVpZ2h0IjoxMC4wLCJCb3JkZXJTdHlsZSI6eyIkaWQiOiI0MDEiLCJMaW5lQ29sb3IiOnsiJGlkIjoiNDAyIiwiJHR5cGUiOiJOTFJFLkNvbW1vbi5Eb20uU29saWRDb2xvckJydXNoLCBOTFJFLkNvbW1vbiIsIkNvbG9yIjp7IiRpZCI6IjQwMyIsIkEiOjI1NSwiUiI6MjU1LCJHIjowLCJCIjowfX0sIkxpbmVXZWlnaHQiOjAuMCwiTGluZVR5cGUiOjAsIlBhcmVudFN0eWxlIjpudWxsfSwiUGFyZW50U3R5bGUiOm51bGx9LCJUaXRsZVN0eWxlIjp7IiRpZCI6IjQwNCIsIkZvbnRTZXR0aW5ncyI6eyIkaWQiOiI0MDUiLCJGb250U2l6ZSI6MTAsIkZvbnROYW1lIjoiQ2FsaWJyaSIsIklzQm9sZCI6dHJ1ZSwiSXNJdGFsaWMiOmZhbHNlLCJJc1VuZGVybGluZWQiOmZhbHNlLCJQYXJlbnRTdHlsZSI6bnVsbH0sIkF1dG9TaXplIjowLCJGb3JlZ3JvdW5kIjp7IiRpZCI6IjQwNiIsIkNvbG9yIjp7IiRpZCI6IjQwNyIsIkEiOjI1NSwiUiI6MjU1LCJHIjoyNTUsIkIiOjI1NX19LCJNYXhXaWR0aCI6ODAwLjAsIk1heEhlaWdodCI6IkluZmluaXR5IiwiU21hcnRGb3JlZ3JvdW5kSXNBY3RpdmUiOmZhbHNlLCJIb3Jpem9udGFsQWxpZ25tZW50IjoxLCJWZXJ0aWNhbEFsaWdubWVudCI6MCwiU21hcnRGb3JlZ3JvdW5kIjpudWxsLCJCYWNrZ3JvdW5kRmlsbFR5cGUiOjAsIk1hcmdpbiI6eyIkcmVmIjoiMjE5In0sIlBhZGRpbmciOnsiJHJlZiI6IjIyMCJ9LCJCYWNrZ3JvdW5kIjp7IiRpZCI6IjQwOCIsIkNvbG9yIjp7IiRpZCI6IjQwOSIsIkEiOjAsIlIiOjI1NSwiRyI6MjU1LCJCIjoyNTV9fSwiSXNWaXNpYmxlIjp0cnVlLCJXaWR0aCI6MC4wLCJIZWlnaHQiOjAuMCwiQm9yZGVyU3R5bGUiOnsiJGlkIjoiNDEwIiwiTGluZUNvbG9yIjpudWxsLCJMaW5lV2VpZ2h0IjowLjAsIkxpbmVUeXBlIjowLCJQYXJlbnRTdHlsZSI6bnVsbH0sIlBhcmVudFN0eWxlIjpudWxsfSwiRGF0ZVN0eWxlIjp7IiRpZCI6IjQxMSIsIkZvbnRTZXR0aW5ncyI6eyIkaWQiOiI0MTIiLCJGb250U2l6ZSI6MTAsIkZvbnROYW1lIjoiQ2FsaWJyaSIsIklzQm9sZCI6ZmFsc2UsIklzSXRhbGljIjpmYWxzZSwiSXNVbmRlcmxpbmVkIjpmYWxzZSwiUGFyZW50U3R5bGUiOm51bGx9LCJBdXRvU2l6ZSI6MCwiRm9yZWdyb3VuZCI6eyIkcmVmIjoiMTE2In0sIk1heFdpZHRoIjoyMDA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GlkIjoiNDEzIiwiQ29sb3IiOnsiJGlkIjoiNDE0IiwiQSI6MCwiUiI6MjU1LCJHIjoyNTUsIkIiOjI1NX19LCJJc1Zpc2libGUiOnRydWUsIldpZHRoIjowLjAsIkhlaWdodCI6MC4wLCJCb3JkZXJTdHlsZSI6eyIkaWQiOiI0MTUiLCJMaW5lQ29sb3IiOm51bGwsIkxpbmVXZWlnaHQiOjAuMCwiTGluZVR5cGUiOjAsIlBhcmVudFN0eWxlIjpudWxsfSwiUGFyZW50U3R5bGUiOm51bGx9LCJEYXRlRm9ybWF0Ijp7IiRpZCI6IjQ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TciLCJGb3JtYXQiOjAsIklzVmlzaWJsZSI6ZmFsc2UsIkxhc3RLbm93blZpc2liaWxpdHlTdGF0ZSI6ZmFsc2V9LCJJc1Zpc2libGUiOnRydWUsIlBhcmVudFN0eWxlIjpudWxsfSwiSW5kZXgiOjExLCJTbWFydER1cmF0aW9uQWN0aXZhdGVkIjpmYWxzZSwiRGF0ZUZvcm1hdCI6eyIkcmVmIjoiNDE2In0sIldlZWtOdW1iZXJpbmciOnsiJGlkIjoiNDE4IiwiRm9ybWF0IjowLCJJc1Zpc2libGUiOmZhbHNlLCJMYXN0S25vd25WaXNpYmlsaXR5U3RhdGUiOmZhbHNlfSwiSWQiOiJjNjRlYzJkMi03NzA3LTRiM2ItOTgzOS02M2UyZThmZTBjMTUiLCJJbXBvcnRJZCI6bnVsbCwiVGl0bGUiOiJEZXYgVjIiLCJOb3RlIjpudWxsLCJIeXBlcmxpbmsiOnsiJGlkIjoiNDE5IiwiQWRkcmVzcyI6IiIsIlN1YkFkZHJlc3MiOiIifSwiSXNDaGFuZ2VkIjpmYWxzZSwiSXNOZXciOmZhbHNlfX1dLCJfbWlsZXN0b25lcyI6W10sIklkIjoiMDAwMDAwMDAtMDAwMC0wMDAwLTAwMDAtMDAwMDAwMDAwMDAwIiwiSXNTaW5nbGVJdGVtUm93Ijp0cnVlfSx7IiRpZCI6IjQyMCIsIl90YXNrcyI6W3siJGlkIjoiNDIxIiwiX2F0dGFjaGVkTWlsZXN0b25lcyI6W10sIlRhc2tEZWZpbml0aW9uIjp7IiRpZCI6IjQyMiIsIkdyb3VwTmFtZSI6bnVsbCwiU3RhcnREYXRlIjoiMjAyMy0wNS0xMVQwMDowMDowMFoiLCJFbmREYXRlIjoiMjAyMy0wOC0xOFQyMzo1OTowMFoiLCJQZXJjZW50YWdlQ29tcGxldGUiOm51bGwsIlN0eWxlIjp7IiRpZCI6IjQyMyIsIlNoYXBlIjozLCJTaGFwZVRoaWNrbmVzcyI6MCwiRHVyYXRpb25Gb3JtYXQiOjAsIkluY2x1ZGVOb25Xb3JraW5nRGF5c0luRHVyYXRpb24iOmZhbHNlLCJQZXJjZW50YWdlQ29tcGxldGVTdHlsZSI6eyIkaWQiOiI0MjQiLCJGb250U2V0dGluZ3MiOnsiJGlkIjoiNDI1IiwiRm9udFNpemUiOjEwLCJGb250TmFtZSI6IkNhbGlicmkiLCJJc0JvbGQiOmZhbHNlLCJJc0l0YWxpYyI6ZmFsc2UsIklzVW5kZXJsaW5lZCI6ZmFsc2UsIlBhcmVudFN0eWxlIjpudWxsfSwiQXV0b1NpemUiOjAsIkZvcmVncm91bmQiOnsiJGlkIjoiNDI2IiwiQ29sb3IiOnsiJGlkIjoiNDI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xODcifSwiUGFkZGluZyI6eyIkcmVmIjoiMTg4In0sIkJhY2tncm91bmQiOnsiJGlkIjoiNDI4IiwiQ29sb3IiOnsiJGlkIjoiNDI5IiwiQSI6ODksIlIiOjAsIkciOjAsIkIiOjB9fSwiSXNWaXNpYmxlIjp0cnVlLCJXaWR0aCI6MC4wLCJIZWlnaHQiOjAuMCwiQm9yZGVyU3R5bGUiOnsiJGlkIjoiNDMwIiwiTGluZUNvbG9yIjpudWxsLCJMaW5lV2VpZ2h0IjowLjAsIkxpbmVUeXBlIjowLCJQYXJlbnRTdHlsZSI6bnVsbH0sIlBhcmVudFN0eWxlIjpudWxsfSwiRHVyYXRpb25TdHlsZSI6eyIkaWQiOiI0MzEiLCJGb250U2V0dGluZ3MiOnsiJGlkIjoiNDMyIiwiRm9udFNpemUiOjEwLCJGb250TmFtZSI6IkNhbGlicmkiLCJJc0JvbGQiOmZhbHNlLCJJc0l0YWxpYyI6ZmFsc2UsIklzVW5kZXJsaW5lZCI6ZmFsc2UsIlBhcmVudFN0eWxlIjpudWxsfSwiQXV0b1NpemUiOjAsIkZvcmVncm91bmQiOnsiJHJlZiI6IjE5NCJ9LCJNYXhXaWR0aCI6MjAwLjAsIk1heEhlaWdodCI6IkluZmluaXR5IiwiU21hcnRGb3JlZ3JvdW5kSXNBY3RpdmUiOmZhbHNlLCJIb3Jpem9udGFsQWxpZ25tZW50IjowLCJWZXJ0aWNhbEFsaWdubWVudCI6MCwiU21hcnRGb3JlZ3JvdW5kIjpudWxsLCJCYWNrZ3JvdW5kRmlsbFR5cGUiOjAsIk1hcmdpbiI6eyIkcmVmIjoiMTk2In0sIlBhZGRpbmciOnsiJHJlZiI6IjE5NyJ9LCJCYWNrZ3JvdW5kIjp7IiRyZWYiOiIxOTgifSwiSXNWaXNpYmxlIjp0cnVlLCJXaWR0aCI6MC4wLCJIZWlnaHQiOjAuMCwiQm9yZGVyU3R5bGUiOnsiJGlkIjoiNDMzIiwiTGluZUNvbG9yIjpudWxsLCJMaW5lV2VpZ2h0IjowLjAsIkxpbmVUeXBlIjowLCJQYXJlbnRTdHlsZSI6bnVsbH0sIlBhcmVudFN0eWxlIjpudWxsfSwiSG9yaXpvbnRhbENvbm5lY3RvclN0eWxlIjp7IiRpZCI6IjQzNCIsIkxpbmVDb2xvciI6eyIkcmVmIjoiMjAyIn0sIkxpbmVXZWlnaHQiOjEuMCwiTGluZVR5cGUiOjAsIlBhcmVudFN0eWxlIjpudWxsfSwiVmVydGljYWxDb25uZWN0b3JTdHlsZSI6eyIkaWQiOiI0MzUiLCJMaW5lQ29sb3IiOnsiJHJlZiI6IjIwN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zNiIsIk1hcmdpbiI6eyIkcmVmIjoiMjA4In0sIlBhZGRpbmciOnsiJHJlZiI6IjIwOSJ9LCJCYWNrZ3JvdW5kIjp7IiRpZCI6IjQzNyIsIkNvbG9yIjp7IiRpZCI6IjQzOCIsIkEiOjI1NSwiUiI6MzIsIkciOjEyMSwiQiI6MTUwfX0sIklzVmlzaWJsZSI6dHJ1ZSwiV2lkdGgiOjAuMCwiSGVpZ2h0IjoxMC4wLCJCb3JkZXJTdHlsZSI6eyIkaWQiOiI0MzkiLCJMaW5lQ29sb3IiOnsiJGlkIjoiNDQwIiwiJHR5cGUiOiJOTFJFLkNvbW1vbi5Eb20uU29saWRDb2xvckJydXNoLCBOTFJFLkNvbW1vbiIsIkNvbG9yIjp7IiRpZCI6IjQ0MSIsIkEiOjI1NSwiUiI6MjU1LCJHIjowLCJCIjowfX0sIkxpbmVXZWlnaHQiOjAuMCwiTGluZVR5cGUiOjAsIlBhcmVudFN0eWxlIjpudWxsfSwiUGFyZW50U3R5bGUiOm51bGx9LCJUaXRsZVN0eWxlIjp7IiRpZCI6IjQ0MiIsIkZvbnRTZXR0aW5ncyI6eyIkaWQiOiI0NDMiLCJGb250U2l6ZSI6MTAsIkZvbnROYW1lIjoiQ2FsaWJyaSIsIklzQm9sZCI6ZmFsc2UsIklzSXRhbGljIjpmYWxzZSwiSXNVbmRlcmxpbmVkIjpmYWxzZSwiUGFyZW50U3R5bGUiOm51bGx9LCJBdXRvU2l6ZSI6MCwiRm9yZWdyb3VuZCI6eyIkaWQiOiI0NDQiLCJDb2xvciI6eyIkaWQiOiI0NDUiLCJBIjoyNTUsIlIiOjI1NSwiRyI6MjU1LCJCIjoyNTV9fSwiTWF4V2lkdGgiOjY1NC41NDU0NTQ1NDU0NTQ1LCJNYXhIZWlnaHQiOiJJbmZpbml0eSIsIlNtYXJ0Rm9yZWdyb3VuZElzQWN0aXZlIjpmYWxzZSwiSG9yaXpvbnRhbEFsaWdubWVudCI6MSwiVmVydGljYWxBbGlnbm1lbnQiOjAsIlNtYXJ0Rm9yZWdyb3VuZCI6bnVsbCwiQmFja2dyb3VuZEZpbGxUeXBlIjowLCJNYXJnaW4iOnsiJHJlZiI6IjIxOSJ9LCJQYWRkaW5nIjp7IiRyZWYiOiIyMjAifSwiQmFja2dyb3VuZCI6eyIkaWQiOiI0NDYiLCJDb2xvciI6eyIkaWQiOiI0NDciLCJBIjowLCJSIjoyNTUsIkciOjI1NSwiQiI6MjU1fX0sIklzVmlzaWJsZSI6dHJ1ZSwiV2lkdGgiOjAuMCwiSGVpZ2h0IjowLjAsIkJvcmRlclN0eWxlIjp7IiRpZCI6IjQ0OCIsIkxpbmVDb2xvciI6bnVsbCwiTGluZVdlaWdodCI6MC4wLCJMaW5lVHlwZSI6MCwiUGFyZW50U3R5bGUiOm51bGx9LCJQYXJlbnRTdHlsZSI6bnVsbH0sIkRhdGVTdHlsZSI6eyIkaWQiOiI0NDkiLCJGb250U2V0dGluZ3MiOnsiJGlkIjoiNDUwIiwiRm9udFNpemUiOjEwLCJGb250TmFtZSI6IkNhbGlicmkiLCJJc0JvbGQiOmZhbHNlLCJJc0l0YWxpYyI6ZmFsc2UsIklzVW5kZXJsaW5lZCI6ZmFsc2UsIlBhcmVudFN0eWxlIjpudWxsfSwiQXV0b1NpemUiOjAsIkZvcmVncm91bmQiOnsiJGlkIjoiNDUxIiwiQ29sb3IiOnsiJGlkIjoiND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I2In0sIlBhZGRpbmciOnsiJHJlZiI6IjIyNyJ9LCJCYWNrZ3JvdW5kIjp7IiRpZCI6IjQ1MyIsIkNvbG9yIjp7IiRpZCI6IjQ1NCIsIkEiOjAsIlIiOjI1NSwiRyI6MjU1LCJCIjoyNTV9fSwiSXNWaXNpYmxlIjp0cnVlLCJXaWR0aCI6MC4wLCJIZWlnaHQiOjAuMCwiQm9yZGVyU3R5bGUiOnsiJGlkIjoiNDU1IiwiTGluZUNvbG9yIjpudWxsLCJMaW5lV2VpZ2h0IjowLjAsIkxpbmVUeXBlIjowLCJQYXJlbnRTdHlsZSI6bnVsbH0sIlBhcmVudFN0eWxlIjpudWxsfSwiRGF0ZUZvcm1hdCI6eyIkaWQiOiI0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U3IiwiRm9ybWF0IjowLCJJc1Zpc2libGUiOmZhbHNlLCJMYXN0S25vd25WaXNpYmlsaXR5U3RhdGUiOmZhbHNlfSwiSXNWaXNpYmxlIjp0cnVlLCJQYXJlbnRTdHlsZSI6bnVsbH0sIkluZGV4IjoxMywiU21hcnREdXJhdGlvbkFjdGl2YXRlZCI6ZmFsc2UsIkRhdGVGb3JtYXQiOnsiJHJlZiI6IjQ1NiJ9LCJXZWVrTnVtYmVyaW5nIjp7IiRpZCI6IjQ1OCIsIkZvcm1hdCI6MCwiSXNWaXNpYmxlIjpmYWxzZSwiTGFzdEtub3duVmlzaWJpbGl0eVN0YXRlIjpmYWxzZX0sIklkIjoiMzBkMmNjMGItZmQ3Yi00YmVlLTgxYjYtN2U4MWFmY2M4ZWE5IiwiSW1wb3J0SWQiOm51bGwsIlRpdGxlIjoiVGVzdGluZyIsIk5vdGUiOm51bGwsIkh5cGVybGluayI6eyIkaWQiOiI0NTkiLCJBZGRyZXNzIjpudWxsLCJTdWJBZGRyZXNzIjpudWxsfSwiSXNDaGFuZ2VkIjpmYWxzZSwiSXNOZXciOmZhbHNlfX0seyIkaWQiOiI0NjAiLCJfYXR0YWNoZWRNaWxlc3RvbmVzIjpbXSwiVGFza0RlZmluaXRpb24iOnsiJGlkIjoiNDYxIiwiR3JvdXBOYW1lIjpudWxsLCJTdGFydERhdGUiOiIyMDIyLTEyLTEyVDAwOjAwOjAwWiIsIkVuZERhdGUiOiIyMDIzLTA1LTEwVDIzOjU5OjAwIiwiUGVyY2VudGFnZUNvbXBsZXRlIjpudWxsLCJTdHlsZSI6eyIkaWQiOiI0NjIiLCJTaGFwZSI6MywiU2hhcGVUaGlja25lc3MiOjAsIkR1cmF0aW9uRm9ybWF0IjowLCJJbmNsdWRlTm9uV29ya2luZ0RheXNJbkR1cmF0aW9uIjpmYWxzZSwiUGVyY2VudGFnZUNvbXBsZXRlU3R5bGUiOnsiJGlkIjoiNDYzIiwiRm9udFNldHRpbmdzIjp7IiRpZCI6IjQ2NCIsIkZvbnRTaXplIjoxMCwiRm9udE5hbWUiOiJDYWxpYnJpIiwiSXNCb2xkIjpmYWxzZSwiSXNJdGFsaWMiOmZhbHNlLCJJc1VuZGVybGluZWQiOmZhbHNlLCJQYXJlbnRTdHlsZSI6bnVsbH0sIkF1dG9TaXplIjowLCJGb3JlZ3JvdW5kIjp7IiRpZCI6IjQ2NSIsIkNvbG9yIjp7IiRpZCI6IjQ2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MTg3In0sIlBhZGRpbmciOnsiJHJlZiI6IjE4OCJ9LCJCYWNrZ3JvdW5kIjp7IiRpZCI6IjQ2NyIsIkNvbG9yIjp7IiRyZWYiOiI0MjkifX0sIklzVmlzaWJsZSI6dHJ1ZSwiV2lkdGgiOjAuMCwiSGVpZ2h0IjowLjAsIkJvcmRlclN0eWxlIjp7IiRpZCI6IjQ2OCIsIkxpbmVDb2xvciI6bnVsbCwiTGluZVdlaWdodCI6MC4wLCJMaW5lVHlwZSI6MCwiUGFyZW50U3R5bGUiOm51bGx9LCJQYXJlbnRTdHlsZSI6bnVsbH0sIkR1cmF0aW9uU3R5bGUiOnsiJGlkIjoiNDY5IiwiRm9udFNldHRpbmdzIjp7IiRpZCI6IjQ3MCIsIkZvbnRTaXplIjoxMCwiRm9udE5hbWUiOiJDYWxpYnJpIiwiSXNCb2xkIjpmYWxzZSwiSXNJdGFsaWMiOmZhbHNlLCJJc1VuZGVybGluZWQiOmZhbHNlLCJQYXJlbnRTdHlsZSI6bnVsbH0sIkF1dG9TaXplIjowLCJGb3JlZ3JvdW5kIjp7IiRyZWYiOiIxOTQifSwiTWF4V2lkdGgiOjIwMC4wLCJNYXhIZWlnaHQiOiJJbmZpbml0eSIsIlNtYXJ0Rm9yZWdyb3VuZElzQWN0aXZlIjpmYWxzZSwiSG9yaXpvbnRhbEFsaWdubWVudCI6MCwiVmVydGljYWxBbGlnbm1lbnQiOjAsIlNtYXJ0Rm9yZWdyb3VuZCI6bnVsbCwiQmFja2dyb3VuZEZpbGxUeXBlIjowLCJNYXJnaW4iOnsiJHJlZiI6IjE5NiJ9LCJQYWRkaW5nIjp7IiRyZWYiOiIxOTcifSwiQmFja2dyb3VuZCI6eyIkcmVmIjoiMTk4In0sIklzVmlzaWJsZSI6dHJ1ZSwiV2lkdGgiOjAuMCwiSGVpZ2h0IjowLjAsIkJvcmRlclN0eWxlIjp7IiRpZCI6IjQ3MSIsIkxpbmVDb2xvciI6bnVsbCwiTGluZVdlaWdodCI6MC4wLCJMaW5lVHlwZSI6MCwiUGFyZW50U3R5bGUiOm51bGx9LCJQYXJlbnRTdHlsZSI6bnVsbH0sIkhvcml6b250YWxDb25uZWN0b3JTdHlsZSI6eyIkaWQiOiI0NzIiLCJMaW5lQ29sb3IiOnsiJHJlZiI6IjIwMiJ9LCJMaW5lV2VpZ2h0IjoxLjAsIkxpbmVUeXBlIjowLCJQYXJlbnRTdHlsZSI6bnVsbH0sIlZlcnRpY2FsQ29ubmVjdG9yU3R5bGUiOnsiJGlkIjoiNDczIiwiTGluZUNvbG9yIjp7IiRyZWYiOiIyMDU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zQiLCJNYXJnaW4iOnsiJHJlZiI6IjIwOCJ9LCJQYWRkaW5nIjp7IiRyZWYiOiIyMDkifSwiQmFja2dyb3VuZCI6eyIkaWQiOiI0NzUiLCJDb2xvciI6eyIkaWQiOiI0NzYiLCJBIjoyNTUsIlIiOjMyLCJHIjoxMjEsIkIiOjE1MH19LCJJc1Zpc2libGUiOnRydWUsIldpZHRoIjowLjAsIkhlaWdodCI6MTAuMCwiQm9yZGVyU3R5bGUiOnsiJGlkIjoiNDc3IiwiTGluZUNvbG9yIjp7IiRyZWYiOiI0NDAifSwiTGluZVdlaWdodCI6MC4wLCJMaW5lVHlwZSI6MCwiUGFyZW50U3R5bGUiOm51bGx9LCJQYXJlbnRTdHlsZSI6bnVsbH0sIlRpdGx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MjU1LCJHIjoyNTUsIkIiOjI1NX19LCJNYXhXaWR0aCI6NjU0LjU0NTQ1NDU0NTQ1NDUsIk1heEhlaWdodCI6IkluZmluaXR5IiwiU21hcnRGb3JlZ3JvdW5kSXNBY3RpdmUiOmZhbHNlLCJIb3Jpem9udGFsQWxpZ25tZW50IjoxLCJWZXJ0aWNhbEFsaWdubWVudCI6MCwiU21hcnRGb3JlZ3JvdW5kIjpudWxsLCJCYWNrZ3JvdW5kRmlsbFR5cGUiOjAsIk1hcmdpbiI6eyIkcmVmIjoiMjE5In0sIlBhZGRpbmciOnsiJHJlZiI6IjIyMCJ9LCJCYWNrZ3JvdW5kIjp7IiRpZCI6IjQ4MiIsIkNvbG9yIjp7IiRpZCI6IjQ4MyIsIkEiOjAsIlIiOjI1NSwiRyI6MjU1LCJCIjoyNTV9fSwiSXNWaXNpYmxlIjp0cnVlLCJXaWR0aCI6MC4wLCJIZWlnaHQiOjAuMCwiQm9yZGVyU3R5bGUiOnsiJGlkIjoiNDg0IiwiTGluZUNvbG9yIjpudWxsLCJMaW5lV2VpZ2h0IjowLjAsIkxpbmVUeXBlIjowLCJQYXJlbnRTdHlsZSI6bnVsbH0sIlBhcmVudFN0eWxlIjpudWxsfSwiRGF0ZVN0eWxlIjp7IiRpZCI6IjQ4NSIsIkZvbnRTZXR0aW5ncyI6eyIkaWQiOiI0ODYiLCJGb250U2l6ZSI6MTAsIkZvbnROYW1lIjoiQ2FsaWJyaSIsIklzQm9sZCI6ZmFsc2UsIklzSXRhbGljIjpmYWxzZSwiSXNVbmRlcmxpbmVkIjpmYWxzZSwiUGFyZW50U3R5bGUiOm51bGx9LCJBdXRvU2l6ZSI6MCwiRm9yZWdyb3VuZCI6eyIkaWQiOiI0ODciLCJDb2xvciI6eyIkaWQiOiI0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GlkIjoiNDg5IiwiQ29sb3IiOnsiJGlkIjoiNDkwIiwiQSI6MCwiUiI6MjU1LCJHIjoyNTUsIkIiOjI1NX19LCJJc1Zpc2libGUiOnRydWUsIldpZHRoIjowLjAsIkhlaWdodCI6MC4wLCJCb3JkZXJTdHlsZSI6eyIkaWQiOiI0OTEiLCJMaW5lQ29sb3IiOm51bGwsIkxpbmVXZWlnaHQiOjAuMCwiTGluZVR5cGUiOjAsIlBhcmVudFN0eWxlIjpudWxsfSwiUGFyZW50U3R5bGUiOm51bGx9LCJEYXRlRm9ybWF0Ijp7IiRyZWYiOiI0NTYifSwiV2Vla051bWJlcmluZyI6eyIkaWQiOiI0OTIiLCJGb3JtYXQiOjAsIklzVmlzaWJsZSI6ZmFsc2UsIkxhc3RLbm93blZpc2liaWxpdHlTdGF0ZSI6ZmFsc2V9LCJJc1Zpc2libGUiOnRydWUsIlBhcmVudFN0eWxlIjpudWxsfSwiSW5kZXgiOjE0LCJTbWFydER1cmF0aW9uQWN0aXZhdGVkIjpmYWxzZSwiRGF0ZUZvcm1hdCI6eyIkcmVmIjoiNDU2In0sIldlZWtOdW1iZXJpbmciOnsiJGlkIjoiNDkzIiwiRm9ybWF0IjowLCJJc1Zpc2libGUiOmZhbHNlLCJMYXN0S25vd25WaXNpYmlsaXR5U3RhdGUiOmZhbHNlfSwiSWQiOiI3M2NlZWRjMi1jMzM2LTQzMzYtYTg3OC05OWRiYWY1ZTI1NTQiLCJJbXBvcnRJZCI6bnVsbCwiVGl0bGUiOiJEZXZlbG9wbWVudCIsIk5vdGUiOm51bGwsIkh5cGVybGluayI6eyIkaWQiOiI0OTQiLCJBZGRyZXNzIjpudWxsLCJTdWJBZGRyZXNzIjpudWxsfSwiSXNDaGFuZ2VkIjpmYWxzZSwiSXNOZXciOmZhbHNlfX0seyIkaWQiOiI0OTUiLCJfYXR0YWNoZWRNaWxlc3RvbmVzIjpbXSwiVGFza0RlZmluaXRpb24iOnsiJGlkIjoiNDk2IiwiR3JvdXBOYW1lIjpudWxsLCJTdGFydERhdGUiOiIyMDIyLTA5LTA4VDAwOjAwOjAwWiIsIkVuZERhdGUiOiIyMDIyLTEyLTExVDIzOjU5OjAwIiwiUGVyY2VudGFnZUNvbXBsZXRlIjpudWxsLCJTdHlsZSI6eyIkaWQiOiI0OTciLCJTaGFwZSI6MywiU2hhcGVUaGlja25lc3MiOjAsIkR1cmF0aW9uRm9ybWF0IjowLCJJbmNsdWRlTm9uV29ya2luZ0RheXNJbkR1cmF0aW9uIjpmYWxzZSwiUGVyY2VudGFnZUNvbXBsZXRlU3R5bGUiOnsiJGlkIjoiNDk4IiwiRm9udFNldHRpbmdzIjp7IiRpZCI6IjQ5OSIsIkZvbnRTaXplIjoxMCwiRm9udE5hbWUiOiJDYWxpYnJpIiwiSXNCb2xkIjpmYWxzZSwiSXNJdGFsaWMiOmZhbHNlLCJJc1VuZGVybGluZWQiOmZhbHNlLCJQYXJlbnRTdHlsZSI6bnVsbH0sIkF1dG9TaXplIjowLCJGb3JlZ3JvdW5kIjp7IiRpZCI6IjUwMCIsIkNvbG9yIjp7IiRpZCI6IjUwMS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MTg3In0sIlBhZGRpbmciOnsiJHJlZiI6IjE4OCJ9LCJCYWNrZ3JvdW5kIjp7IiRpZCI6IjUwMiIsIkNvbG9yIjp7IiRyZWYiOiI0MjkifX0sIklzVmlzaWJsZSI6dHJ1ZSwiV2lkdGgiOjAuMCwiSGVpZ2h0IjowLjAsIkJvcmRlclN0eWxlIjp7IiRpZCI6IjUwMyIsIkxpbmVDb2xvciI6bnVsbCwiTGluZVdlaWdodCI6MC4wLCJMaW5lVHlwZSI6MCwiUGFyZW50U3R5bGUiOm51bGx9LCJQYXJlbnRTdHlsZSI6bnVsbH0sIkR1cmF0aW9uU3R5bGUiOnsiJGlkIjoiNTA0IiwiRm9udFNldHRpbmdzIjp7IiRpZCI6IjUwNSIsIkZvbnRTaXplIjoxMCwiRm9udE5hbWUiOiJDYWxpYnJpIiwiSXNCb2xkIjpmYWxzZSwiSXNJdGFsaWMiOmZhbHNlLCJJc1VuZGVybGluZWQiOmZhbHNlLCJQYXJlbnRTdHlsZSI6bnVsbH0sIkF1dG9TaXplIjowLCJGb3JlZ3JvdW5kIjp7IiRyZWYiOiIxOTQifSwiTWF4V2lkdGgiOjIwMC4wLCJNYXhIZWlnaHQiOiJJbmZpbml0eSIsIlNtYXJ0Rm9yZWdyb3VuZElzQWN0aXZlIjpmYWxzZSwiSG9yaXpvbnRhbEFsaWdubWVudCI6MCwiVmVydGljYWxBbGlnbm1lbnQiOjAsIlNtYXJ0Rm9yZWdyb3VuZCI6bnVsbCwiQmFja2dyb3VuZEZpbGxUeXBlIjowLCJNYXJnaW4iOnsiJHJlZiI6IjE5NiJ9LCJQYWRkaW5nIjp7IiRyZWYiOiIxOTcifSwiQmFja2dyb3VuZCI6eyIkcmVmIjoiMTk4In0sIklzVmlzaWJsZSI6dHJ1ZSwiV2lkdGgiOjAuMCwiSGVpZ2h0IjowLjAsIkJvcmRlclN0eWxlIjp7IiRpZCI6IjUwNiIsIkxpbmVDb2xvciI6bnVsbCwiTGluZVdlaWdodCI6MC4wLCJMaW5lVHlwZSI6MCwiUGFyZW50U3R5bGUiOm51bGx9LCJQYXJlbnRTdHlsZSI6bnVsbH0sIkhvcml6b250YWxDb25uZWN0b3JTdHlsZSI6eyIkaWQiOiI1MDciLCJMaW5lQ29sb3IiOnsiJHJlZiI6IjIwMiJ9LCJMaW5lV2VpZ2h0IjoxLjAsIkxpbmVUeXBlIjowLCJQYXJlbnRTdHlsZSI6bnVsbH0sIlZlcnRpY2FsQ29ubmVjdG9yU3R5bGUiOnsiJGlkIjoiNTA4IiwiTGluZUNvbG9yIjp7IiRyZWYiOiIyMDU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1MDkiLCJNYXJnaW4iOnsiJHJlZiI6IjIwOCJ9LCJQYWRkaW5nIjp7IiRyZWYiOiIyMDkifSwiQmFja2dyb3VuZCI6eyIkaWQiOiI1MTAiLCJDb2xvciI6eyIkaWQiOiI1MTEiLCJBIjoyNTUsIlIiOjMyLCJHIjoxMjEsIkIiOjE1MH19LCJJc1Zpc2libGUiOnRydWUsIldpZHRoIjowLjAsIkhlaWdodCI6MTAuMCwiQm9yZGVyU3R5bGUiOnsiJGlkIjoiNTEyIiwiTGluZUNvbG9yIjp7IiRyZWYiOiI0NDAifSwiTGluZVdlaWdodCI6MC4wLCJMaW5lVHlwZSI6MCwiUGFyZW50U3R5bGUiOm51bGx9LCJQYXJlbnRTdHlsZSI6bnVsbH0sIlRpdGxlU3R5bGUiOnsiJGlkIjoiNTEzIiwiRm9udFNldHRpbmdzIjp7IiRpZCI6IjUxNCIsIkZvbnRTaXplIjoxMCwiRm9udE5hbWUiOiJDYWxpYnJpIiwiSXNCb2xkIjpmYWxzZSwiSXNJdGFsaWMiOmZhbHNlLCJJc1VuZGVybGluZWQiOmZhbHNlLCJQYXJlbnRTdHlsZSI6bnVsbH0sIkF1dG9TaXplIjowLCJGb3JlZ3JvdW5kIjp7IiRpZCI6IjUxNSIsIkNvbG9yIjp7IiRpZCI6IjUxNiIsIkEiOjI1NSwiUiI6MjU1LCJHIjoyNTUsIkIiOjI1NX19LCJNYXhXaWR0aCI6NjU0LjU0NTQ1NDU0NTQ1NDUsIk1heEhlaWdodCI6IkluZmluaXR5IiwiU21hcnRGb3JlZ3JvdW5kSXNBY3RpdmUiOmZhbHNlLCJIb3Jpem9udGFsQWxpZ25tZW50IjoxLCJWZXJ0aWNhbEFsaWdubWVudCI6MCwiU21hcnRGb3JlZ3JvdW5kIjpudWxsLCJCYWNrZ3JvdW5kRmlsbFR5cGUiOjAsIk1hcmdpbiI6eyIkcmVmIjoiMjE5In0sIlBhZGRpbmciOnsiJHJlZiI6IjIyMCJ9LCJCYWNrZ3JvdW5kIjp7IiRpZCI6IjUxNyIsIkNvbG9yIjp7IiRpZCI6IjUxOCIsIkEiOjAsIlIiOjI1NSwiRyI6MjU1LCJCIjoyNTV9fSwiSXNWaXNpYmxlIjp0cnVlLCJXaWR0aCI6MC4wLCJIZWlnaHQiOjAuMCwiQm9yZGVyU3R5bGUiOnsiJGlkIjoiNTE5IiwiTGluZUNvbG9yIjpudWxsLCJMaW5lV2VpZ2h0IjowLjAsIkxpbmVUeXBlIjowLCJQYXJlbnRTdHlsZSI6bnVsbH0sIlBhcmVudFN0eWxlIjpudWxsfSwiRGF0ZVN0eWxlIjp7IiRpZCI6IjUyMCIsIkZvbnRTZXR0aW5ncyI6eyIkaWQiOiI1MjEiLCJGb250U2l6ZSI6MTAsIkZvbnROYW1lIjoiQ2FsaWJyaSIsIklzQm9sZCI6ZmFsc2UsIklzSXRhbGljIjpmYWxzZSwiSXNVbmRlcmxpbmVkIjpmYWxzZSwiUGFyZW50U3R5bGUiOm51bGx9LCJBdXRvU2l6ZSI6MCwiRm9yZWdyb3VuZCI6eyIkaWQiOiI1MjIiLCJDb2xvciI6eyIkaWQiOiI1M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GlkIjoiNTI0IiwiQ29sb3IiOnsiJGlkIjoiNTI1IiwiQSI6MCwiUiI6MjU1LCJHIjoyNTUsIkIiOjI1NX19LCJJc1Zpc2libGUiOnRydWUsIldpZHRoIjowLjAsIkhlaWdodCI6MC4wLCJCb3JkZXJTdHlsZSI6eyIkaWQiOiI1MjYiLCJMaW5lQ29sb3IiOm51bGwsIkxpbmVXZWlnaHQiOjAuMCwiTGluZVR5cGUiOjAsIlBhcmVudFN0eWxlIjpudWxsfSwiUGFyZW50U3R5bGUiOm51bGx9LCJEYXRlRm9ybWF0Ijp7IiRyZWYiOiI0NTYifSwiV2Vla051bWJlcmluZyI6eyIkaWQiOiI1MjciLCJGb3JtYXQiOjAsIklzVmlzaWJsZSI6ZmFsc2UsIkxhc3RLbm93blZpc2liaWxpdHlTdGF0ZSI6ZmFsc2V9LCJJc1Zpc2libGUiOnRydWUsIlBhcmVudFN0eWxlIjpudWxsfSwiSW5kZXgiOjE1LCJTbWFydER1cmF0aW9uQWN0aXZhdGVkIjpmYWxzZSwiRGF0ZUZvcm1hdCI6eyIkcmVmIjoiNDU2In0sIldlZWtOdW1iZXJpbmciOnsiJGlkIjoiNTI4IiwiRm9ybWF0IjowLCJJc1Zpc2libGUiOmZhbHNlLCJMYXN0S25vd25WaXNpYmlsaXR5U3RhdGUiOmZhbHNlfSwiSWQiOiI3ZTU5NzdjMy00MDVkLTQ1ZjgtYjA5Yi1mNTg5OTZlMWE0MzkiLCJJbXBvcnRJZCI6bnVsbCwiVGl0bGUiOiJEZXNpZ24iLCJOb3RlIjpudWxsLCJIeXBlcmxpbmsiOnsiJGlkIjoiNTI5IiwiQWRkcmVzcyI6bnVsbCwiU3ViQWRkcmVzcyI6bnVsbH0sIklzQ2hhbmdlZCI6ZmFsc2UsIklzTmV3IjpmYWxzZX19LHsiJGlkIjoiNTMwIiwiX2F0dGFjaGVkTWlsZXN0b25lcyI6W10sIlRhc2tEZWZpbml0aW9uIjp7IiRpZCI6IjUzMSIsIkdyb3VwTmFtZSI6bnVsbCwiU3RhcnREYXRlIjoiMjAyMy0wOC0xOVQwMDowMDowMFoiLCJFbmREYXRlIjoiMjAyMy0wOS0zMFQyMzo1OTowMFoiLCJQZXJjZW50YWdlQ29tcGxldGUiOm51bGwsIlN0eWxlIjp7IiRpZCI6IjUzMiIsIlNoYXBlIjozLCJTaGFwZVRoaWNrbmVzcyI6MywiRHVyYXRpb25Gb3JtYXQiOjAsIkluY2x1ZGVOb25Xb3JraW5nRGF5c0luRHVyYXRpb24iOmZhbHNlLCJQZXJjZW50YWdlQ29tcGxldGVTdHlsZSI6eyIkaWQiOiI1MzMiLCJGb250U2V0dGluZ3MiOnsiJGlkIjoiNTM0IiwiRm9udFNpemUiOjEwLCJGb250TmFtZSI6IkNhbGlicmkiLCJJc0JvbGQiOmZhbHNlLCJJc0l0YWxpYyI6ZmFsc2UsIklzVW5kZXJsaW5lZCI6ZmFsc2UsIlBhcmVudFN0eWxlIjpudWxsfSwiQXV0b1NpemUiOjAsIkZvcmVncm91bmQiOnsiJGlkIjoiNTM1IiwiQ29sb3IiOnsiJGlkIjoiNTM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xODcifSwiUGFkZGluZyI6eyIkcmVmIjoiMTg4In0sIkJhY2tncm91bmQiOnsiJGlkIjoiNTM3IiwiQ29sb3IiOnsiJHJlZiI6IjQyOSJ9fSwiSXNWaXNpYmxlIjp0cnVlLCJXaWR0aCI6MC4wLCJIZWlnaHQiOjAuMCwiQm9yZGVyU3R5bGUiOnsiJGlkIjoiNTM4IiwiTGluZUNvbG9yIjpudWxsLCJMaW5lV2VpZ2h0IjowLjAsIkxpbmVUeXBlIjowLCJQYXJlbnRTdHlsZSI6bnVsbH0sIlBhcmVudFN0eWxlIjpudWxsfSwiRHVyYXRpb25TdHlsZSI6eyIkaWQiOiI1MzkiLCJGb250U2V0dGluZ3MiOnsiJGlkIjoiNTQwIiwiRm9udFNpemUiOjEwLCJGb250TmFtZSI6IkNhbGlicmkiLCJJc0JvbGQiOmZhbHNlLCJJc0l0YWxpYyI6ZmFsc2UsIklzVW5kZXJsaW5lZCI6ZmFsc2UsIlBhcmVudFN0eWxlIjpudWxsfSwiQXV0b1NpemUiOjAsIkZvcmVncm91bmQiOnsiJHJlZiI6IjE5NCJ9LCJNYXhXaWR0aCI6MjAwLjAsIk1heEhlaWdodCI6IkluZmluaXR5IiwiU21hcnRGb3JlZ3JvdW5kSXNBY3RpdmUiOmZhbHNlLCJIb3Jpem9udGFsQWxpZ25tZW50IjowLCJWZXJ0aWNhbEFsaWdubWVudCI6MCwiU21hcnRGb3JlZ3JvdW5kIjpudWxsLCJCYWNrZ3JvdW5kRmlsbFR5cGUiOjAsIk1hcmdpbiI6eyIkcmVmIjoiMTk2In0sIlBhZGRpbmciOnsiJHJlZiI6IjE5NyJ9LCJCYWNrZ3JvdW5kIjp7IiRyZWYiOiIxOTgifSwiSXNWaXNpYmxlIjp0cnVlLCJXaWR0aCI6MC4wLCJIZWlnaHQiOjAuMCwiQm9yZGVyU3R5bGUiOnsiJGlkIjoiNTQxIiwiTGluZUNvbG9yIjpudWxsLCJMaW5lV2VpZ2h0IjowLjAsIkxpbmVUeXBlIjowLCJQYXJlbnRTdHlsZSI6bnVsbH0sIlBhcmVudFN0eWxlIjpudWxsfSwiSG9yaXpvbnRhbENvbm5lY3RvclN0eWxlIjp7IiRpZCI6IjU0MiIsIkxpbmVDb2xvciI6eyIkcmVmIjoiMjAyIn0sIkxpbmVXZWlnaHQiOjEuMCwiTGluZVR5cGUiOjAsIlBhcmVudFN0eWxlIjpudWxsfSwiVmVydGljYWxDb25uZWN0b3JTdHlsZSI6eyIkaWQiOiI1NDMiLCJMaW5lQ29sb3IiOnsiJHJlZiI6IjIwN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0NCIsIk1hcmdpbiI6eyIkcmVmIjoiMjA4In0sIlBhZGRpbmciOnsiJHJlZiI6IjIwOSJ9LCJCYWNrZ3JvdW5kIjp7IiRpZCI6IjU0NSIsIkNvbG9yIjp7IiRpZCI6IjU0NiIsIkEiOjI1NSwiUiI6MzIsIkciOjEyMSwiQiI6MTUwfX0sIklzVmlzaWJsZSI6dHJ1ZSwiV2lkdGgiOjM4LjA4MjUxOTUzMTI1LCJIZWlnaHQiOjEyLjIyNTM1NDE5NDY0MTExMywiQm9yZGVyU3R5bGUiOnsiJGlkIjoiNTQ3IiwiTGluZUNvbG9yIjp7IiRyZWYiOiI0NDAifSwiTGluZVdlaWdodCI6MC4wLCJMaW5lVHlwZSI6MCwiUGFyZW50U3R5bGUiOm51bGx9LCJQYXJlbnRTdHlsZSI6bnVsbH0sIlRpdGxlU3R5bGUiOnsiJGlkIjoiNTQ4IiwiRm9udFNldHRpbmdzIjp7IiRpZCI6IjU0OSIsIkZvbnRTaXplIjoxMCwiRm9udE5hbWUiOiJDYWxpYnJpIiwiSXNCb2xkIjpmYWxzZSwiSXNJdGFsaWMiOmZhbHNlLCJJc1VuZGVybGluZWQiOmZhbHNlLCJQYXJlbnRTdHlsZSI6bnVsbH0sIkF1dG9TaXplIjowLCJGb3JlZ3JvdW5kIjp7IiRpZCI6IjU1MCIsIkNvbG9yIjp7IiRpZCI6IjU1MSIsIkEiOjI1NSwiUiI6MjU1LCJHIjoyNTUsIkIiOjI1NX19LCJNYXhXaWR0aCI6NjU0LjU0NTQ1NDU0NTQ1NDUsIk1heEhlaWdodCI6IkluZmluaXR5IiwiU21hcnRGb3JlZ3JvdW5kSXNBY3RpdmUiOmZhbHNlLCJIb3Jpem9udGFsQWxpZ25tZW50IjoxLCJWZXJ0aWNhbEFsaWdubWVudCI6MCwiU21hcnRGb3JlZ3JvdW5kIjpudWxsLCJCYWNrZ3JvdW5kRmlsbFR5cGUiOjAsIk1hcmdpbiI6eyIkcmVmIjoiMjE5In0sIlBhZGRpbmciOnsiJHJlZiI6IjIyMCJ9LCJCYWNrZ3JvdW5kIjp7IiRpZCI6IjU1MiIsIkNvbG9yIjp7IiRpZCI6IjU1MyIsIkEiOjAsIlIiOjI1NSwiRyI6MjU1LCJCIjoyNTV9fSwiSXNWaXNpYmxlIjp0cnVlLCJXaWR0aCI6MC4wLCJIZWlnaHQiOjAuMCwiQm9yZGVyU3R5bGUiOnsiJGlkIjoiNTU0IiwiTGluZUNvbG9yIjpudWxsLCJMaW5lV2VpZ2h0IjowLjAsIkxpbmVUeXBlIjowLCJQYXJlbnRTdHlsZSI6bnVsbH0sIlBhcmVudFN0eWxlIjpudWxsfSwiRGF0ZVN0eWxlIjp7IiRpZCI6IjU1NSIsIkZvbnRTZXR0aW5ncyI6eyIkaWQiOiI1NTYiLCJGb250U2l6ZSI6MTAsIkZvbnROYW1lIjoiQ2FsaWJyaSIsIklzQm9sZCI6ZmFsc2UsIklzSXRhbGljIjpmYWxzZSwiSXNVbmRlcmxpbmVkIjpmYWxzZSwiUGFyZW50U3R5bGUiOm51bGx9LCJBdXRvU2l6ZSI6MCwiRm9yZWdyb3VuZCI6eyIkaWQiOiI1NTciLCJDb2xvciI6eyIkaWQiOiI1N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GlkIjoiNTU5IiwiQ29sb3IiOnsiJGlkIjoiNTYwIiwiQSI6MCwiUiI6MjU1LCJHIjoyNTUsIkIiOjI1NX19LCJJc1Zpc2libGUiOnRydWUsIldpZHRoIjowLjAsIkhlaWdodCI6MC4wLCJCb3JkZXJTdHlsZSI6eyIkaWQiOiI1NjEiLCJMaW5lQ29sb3IiOm51bGwsIkxpbmVXZWlnaHQiOjAuMCwiTGluZVR5cGUiOjAsIlBhcmVudFN0eWxlIjpudWxsfSwiUGFyZW50U3R5bGUiOm51bGx9LCJEYXRlRm9ybWF0Ijp7IiRyZWYiOiI0NTYifSwiV2Vla051bWJlcmluZyI6eyIkaWQiOiI1NjIiLCJGb3JtYXQiOjAsIklzVmlzaWJsZSI6ZmFsc2UsIkxhc3RLbm93blZpc2liaWxpdHlTdGF0ZSI6ZmFsc2V9LCJJc1Zpc2libGUiOnRydWUsIlBhcmVudFN0eWxlIjpudWxsfSwiSW5kZXgiOjE2LCJTbWFydER1cmF0aW9uQWN0aXZhdGVkIjpmYWxzZSwiRGF0ZUZvcm1hdCI6eyIkcmVmIjoiNDU2In0sIldlZWtOdW1iZXJpbmciOnsiJGlkIjoiNTYzIiwiRm9ybWF0IjowLCJJc1Zpc2libGUiOmZhbHNlLCJMYXN0S25vd25WaXNpYmlsaXR5U3RhdGUiOmZhbHNlfSwiSWQiOiI5ZDg1NDdiYi1mZmU5LTQ4ZDEtOWJiMy00MmYwNTkzYzljNzYiLCJJbXBvcnRJZCI6bnVsbCwiVGl0bGUiOiJEZXBsb3kiLCJOb3RlIjpudWxsLCJIeXBlcmxpbmsiOnsiJGlkIjoiNTY0IiwiQWRkcmVzcyI6bnVsbCwiU3ViQWRkcmVzcyI6bnVsbH0sIklzQ2hhbmdlZCI6ZmFsc2UsIklzTmV3IjpmYWxzZX19LHsiJGlkIjoiNTY1IiwiX2F0dGFjaGVkTWlsZXN0b25lcyI6W10sIlRhc2tEZWZpbml0aW9uIjp7IiRpZCI6IjU2NiIsIkdyb3VwTmFtZSI6bnVsbCwiU3RhcnREYXRlIjoiMjAyMi0wNy0wMVQwMDowMDowMFoiLCJFbmREYXRlIjoiMjAyMi0wOS0wN1QyMzo1OTowMCIsIlBlcmNlbnRhZ2VDb21wbGV0ZSI6bnVsbCwiU3R5bGUiOnsiJGlkIjoiNTY3IiwiU2hhcGUiOjMsIlNoYXBlVGhpY2tuZXNzIjowLCJEdXJhdGlvbkZvcm1hdCI6MCwiSW5jbHVkZU5vbldvcmtpbmdEYXlzSW5EdXJhdGlvbiI6ZmFsc2UsIlBlcmNlbnRhZ2VDb21wbGV0ZVN0eWxlIjp7IiRpZCI6IjU2OCIsIkZvbnRTZXR0aW5ncyI6eyIkaWQiOiI1NjkiLCJGb250U2l6ZSI6MTAsIkZvbnROYW1lIjoiQ2FsaWJyaSIsIklzQm9sZCI6ZmFsc2UsIklzSXRhbGljIjpmYWxzZSwiSXNVbmRlcmxpbmVkIjpmYWxzZSwiUGFyZW50U3R5bGUiOm51bGx9LCJBdXRvU2l6ZSI6MCwiRm9yZWdyb3VuZCI6eyIkaWQiOiI1NzAiLCJDb2xvciI6eyIkaWQiOiI1NzE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E4NyJ9LCJQYWRkaW5nIjp7IiRyZWYiOiIxODgifSwiQmFja2dyb3VuZCI6eyIkaWQiOiI1NzIiLCJDb2xvciI6eyIkaWQiOiI1NzMiLCJBIjo4OSwiUiI6MCwiRyI6MCwiQiI6MH19LCJJc1Zpc2libGUiOnRydWUsIldpZHRoIjowLjAsIkhlaWdodCI6MC4wLCJCb3JkZXJTdHlsZSI6eyIkaWQiOiI1NzQiLCJMaW5lQ29sb3IiOm51bGwsIkxpbmVXZWlnaHQiOjAuMCwiTGluZVR5cGUiOjAsIlBhcmVudFN0eWxlIjpudWxsfSwiUGFyZW50U3R5bGUiOm51bGx9LCJEdXJhdGlvblN0eWxlIjp7IiRpZCI6IjU3NSIsIkZvbnRTZXR0aW5ncyI6eyIkaWQiOiI1NzYiLCJGb250U2l6ZSI6MTAsIkZvbnROYW1lIjoiQ2FsaWJyaSIsIklzQm9sZCI6ZmFsc2UsIklzSXRhbGljIjpmYWxzZSwiSXNVbmRlcmxpbmVkIjpmYWxzZSwiUGFyZW50U3R5bGUiOm51bGx9LCJBdXRvU2l6ZSI6MiwiRm9yZWdyb3VuZCI6eyIkaWQiOiI1NzciLCJDb2xvciI6eyIkaWQiOiI1Nz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k2In0sIlBhZGRpbmciOnsiJHJlZiI6IjE5NyJ9LCJCYWNrZ3JvdW5kIjp7IiRyZWYiOiIxOTgifSwiSXNWaXNpYmxlIjpmYWxzZSwiV2lkdGgiOjAuMCwiSGVpZ2h0IjowLjAsIkJvcmRlclN0eWxlIjp7IiRpZCI6IjU3OSIsIkxpbmVDb2xvciI6bnVsbCwiTGluZVdlaWdodCI6MC4wLCJMaW5lVHlwZSI6MCwiUGFyZW50U3R5bGUiOm51bGx9LCJQYXJlbnRTdHlsZSI6bnVsbH0sIkhvcml6b250YWxDb25uZWN0b3JTdHlsZSI6eyIkaWQiOiI1ODAiLCJMaW5lQ29sb3IiOnsiJHJlZiI6IjIwMiJ9LCJMaW5lV2VpZ2h0IjoxLjAsIkxpbmVUeXBlIjowLCJQYXJlbnRTdHlsZSI6bnVsbH0sIlZlcnRpY2FsQ29ubmVjdG9yU3R5bGUiOnsiJGlkIjoiNTgxIiwiTGluZUNvbG9yIjp7IiRyZWYiOiIyMDU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1ODIiLCJNYXJnaW4iOnsiJHJlZiI6IjIwOCJ9LCJQYWRkaW5nIjp7IiRyZWYiOiIyMDkifSwiQmFja2dyb3VuZCI6eyIkaWQiOiI1ODMiLCJDb2xvciI6eyIkaWQiOiI1ODQiLCJBIjoyNTUsIlIiOjMyLCJHIjoxMjEsIkIiOjE1MH19LCJJc1Zpc2libGUiOnRydWUsIldpZHRoIjo2Mi4wLCJIZWlnaHQiOjEwLjAsIkJvcmRlclN0eWxlIjp7IiRpZCI6IjU4NSIsIkxpbmVDb2xvciI6eyIkcmVmIjoiNDQwIn0sIkxpbmVXZWlnaHQiOjAuMCwiTGluZVR5cGUiOjAsIlBhcmVudFN0eWxlIjpudWxsfSwiUGFyZW50U3R5bGUiOm51bGx9LCJUaXRsZVN0eWxlIjp7IiRpZCI6IjU4NiIsIkZvbnRTZXR0aW5ncyI6eyIkaWQiOiI1ODciLCJGb250U2l6ZSI6MTAsIkZvbnROYW1lIjoiQ2FsaWJyaSIsIklzQm9sZCI6ZmFsc2UsIklzSXRhbGljIjpmYWxzZSwiSXNVbmRlcmxpbmVkIjpmYWxzZSwiUGFyZW50U3R5bGUiOm51bGx9LCJBdXRvU2l6ZSI6MiwiRm9yZWdyb3VuZCI6eyIkaWQiOiI1ODgiLCJDb2xvciI6eyIkaWQiOiI1ODkiLCJBIjoyNTUsIlIiOjI1NSwiRyI6MjU1LCJCIjoyNTV9fSwiTWF4V2lkdGgiOjYxLjA5MjI5NTA4MTk2NzMsIk1heEhlaWdodCI6IkluZmluaXR5IiwiU21hcnRGb3JlZ3JvdW5kSXNBY3RpdmUiOmZhbHNlLCJIb3Jpem9udGFsQWxpZ25tZW50IjoxLCJWZXJ0aWNhbEFsaWdubWVudCI6MCwiU21hcnRGb3JlZ3JvdW5kIjpudWxsLCJCYWNrZ3JvdW5kRmlsbFR5cGUiOjAsIk1hcmdpbiI6eyIkcmVmIjoiMjE5In0sIlBhZGRpbmciOnsiJHJlZiI6IjIyMCJ9LCJCYWNrZ3JvdW5kIjp7IiRpZCI6IjU5MCIsIkNvbG9yIjp7IiRpZCI6IjU5MSIsIkEiOjAsIlIiOjI1NSwiRyI6MjU1LCJCIjoyNTV9fSwiSXNWaXNpYmxlIjp0cnVlLCJXaWR0aCI6MC4wLCJIZWlnaHQiOjAuMCwiQm9yZGVyU3R5bGUiOnsiJGlkIjoiNTkyIiwiTGluZUNvbG9yIjpudWxsLCJMaW5lV2VpZ2h0IjowLjAsIkxpbmVUeXBlIjowLCJQYXJlbnRTdHlsZSI6bnVsbH0sIlBhcmVudFN0eWxlIjpudWxsfSwiRGF0ZVN0eWxlIjp7IiRpZCI6IjU5MyIsIkZvbnRTZXR0aW5ncyI6eyIkaWQiOiI1OTQiLCJGb250U2l6ZSI6MTAsIkZvbnROYW1lIjoiQ2FsaWJyaSIsIklzQm9sZCI6ZmFsc2UsIklzSXRhbGljIjpmYWxzZSwiSXNVbmRlcmxpbmVkIjpmYWxzZSwiUGFyZW50U3R5bGUiOm51bGx9LCJBdXRvU2l6ZSI6MCwiRm9yZWdyb3VuZCI6eyIkaWQiOiI1OTUiLCJDb2xvciI6eyIkaWQiOiI1OT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GlkIjoiNTk3IiwiQ29sb3IiOnsiJGlkIjoiNTk4IiwiQSI6MCwiUiI6MjU1LCJHIjoyNTUsIkIiOjI1NX19LCJJc1Zpc2libGUiOnRydWUsIldpZHRoIjowLjAsIkhlaWdodCI6MC4wLCJCb3JkZXJTdHlsZSI6eyIkaWQiOiI1OTkiLCJMaW5lQ29sb3IiOm51bGwsIkxpbmVXZWlnaHQiOjAuMCwiTGluZVR5cGUiOjAsIlBhcmVudFN0eWxlIjpudWxsfSwiUGFyZW50U3R5bGUiOm51bGx9LCJEYXRlRm9ybWF0Ijp7IiRyZWYiOiI0NTYifSwiV2Vla051bWJlcmluZyI6eyIkaWQiOiI2MDAiLCJGb3JtYXQiOjAsIklzVmlzaWJsZSI6ZmFsc2UsIkxhc3RLbm93blZpc2liaWxpdHlTdGF0ZSI6ZmFsc2V9LCJJc1Zpc2libGUiOnRydWUsIlBhcmVudFN0eWxlIjpudWxsfSwiSW5kZXgiOjE3LCJTbWFydER1cmF0aW9uQWN0aXZhdGVkIjpmYWxzZSwiRGF0ZUZvcm1hdCI6eyIkcmVmIjoiNDU2In0sIldlZWtOdW1iZXJpbmciOnsiJGlkIjoiNjAxIiwiRm9ybWF0IjowLCJJc1Zpc2libGUiOmZhbHNlLCJMYXN0S25vd25WaXNpYmlsaXR5U3RhdGUiOmZhbHNlfSwiSWQiOiJmYjQ3NmEyYS1kN2I3LTQ5YjEtOTQyZi1mMjVlNzcxYWU0MzUiLCJJbXBvcnRJZCI6bnVsbCwiVGl0bGUiOiJSZXF1aXJlbWVudHMiLCJOb3RlIjpudWxsLCJIeXBlcmxpbmsiOnsiJGlkIjoiNjAyIiwiQWRkcmVzcyI6bnVsbCwiU3ViQWRkcmVzcyI6bnVsbH0sIklzQ2hhbmdlZCI6ZmFsc2UsIklzTmV3IjpmYWxzZX19XSwiX21pbGVzdG9uZXMiOltdLCJJZCI6ImIxZTg3YmFiLTY2NzgtNDQ3Ni1hMjdmLTA5NDM3NjFhMjQwYSIsIklzU2luZ2xlSXRlbVJvdyI6ZmFsc2V9XSwiSW5kZXgiOjE5LCJJZCI6ImU3YzgyNmIyLWIwZDYtNGI4NC1iYmJiLTA4ZGEyZTBiOTIxNCIsIkhlYWRlclRleHQiOiJEZXYgVjIiLCJJc0RlZmF1bHQiOmZhbHNlLCJTdHlsZSI6eyIkaWQiOiI2MDMiLCJIZWFkZXJTdHlsZSI6eyIkaWQiOiI2MDQiLCJUZXh0U3R5bGUiOnsiJGlkIjoiNjA1IiwiRm9udFNldHRpbmdzIjp7IiRpZCI6IjYwNiIsIkZvbnRTaXplIjoxMSwiRm9udE5hbWUiOiJDYWxpYnJpIiwiSXNCb2xkIjpmYWxzZSwiSXNJdGFsaWMiOmZhbHNlLCJJc1VuZGVybGluZWQiOmZhbHNlLCJQYXJlbnRTdHlsZSI6bnVsbH0sIkF1dG9TaXplIjoyLCJGb3JlZ3JvdW5kIjp7IiRpZCI6IjYwNyIsIkNvbG9yIjp7IiRpZCI6IjYwOCIsIkEiOjI1NSwiUiI6MCwiRyI6MCwiQiI6MH19LCJNYXhXaWR0aCI6MzYuMjgwNzU3MDk3NzkxNDUxLCJNYXhIZWlnaHQiOjAuMCwiU21hcnRGb3JlZ3JvdW5kSXNBY3RpdmUiOmZhbHNlLCJIb3Jpem9udGFsQWxpZ25tZW50IjowLCJWZXJ0aWNhbEFsaWdubWVudCI6MCwiU21hcnRGb3JlZ3JvdW5kIjpudWxsLCJCYWNrZ3JvdW5kRmlsbFR5cGUiOjAsIk1hcmdpbiI6eyIkaWQiOiI2MDkiLCJUb3AiOjAuMCwiTGVmdCI6MC4wLCJSaWdodCI6MC4wLCJCb3R0b20iOjAuMH0sIlBhZGRpbmciOnsiJGlkIjoiNjEwIiwiVG9wIjowLjAsIkxlZnQiOjAuMCwiUmlnaHQiOjAuMCwiQm90dG9tIjowLjB9LCJCYWNrZ3JvdW5kIjpudWxsLCJJc1Zpc2libGUiOnRydWUsIldpZHRoIjowLjAsIkhlaWdodCI6MC4wLCJCb3JkZXJTdHlsZSI6bnVsbCwiUGFyZW50U3R5bGUiOm51bGx9LCJSZWN0YW5nbGVTdHlsZSI6eyIkaWQiOiI2MTEiLCJNYXJnaW4iOnsiJGlkIjoiNjEyIiwiVG9wIjowLjAsIkxlZnQiOjAuMCwiUmlnaHQiOjAuMCwiQm90dG9tIjowLjB9LCJQYWRkaW5nIjp7IiRpZCI6IjYxMyIsIlRvcCI6MC4wLCJMZWZ0IjowLjAsIlJpZ2h0IjowLjAsIkJvdHRvbSI6MC4wfSwiQmFja2dyb3VuZCI6eyIkcmVmIjoiMTUifSwiSXNWaXNpYmxlIjp0cnVlLCJXaWR0aCI6MC4wLCJIZWlnaHQiOjAuMCwiQm9yZGVyU3R5bGUiOnsiJGlkIjoiNjE0IiwiTGluZUNvbG9yIjp7IiRpZCI6IjYxNSIsIiR0eXBlIjoiTkxSRS5Db21tb24uRG9tLlNvbGlkQ29sb3JCcnVzaCwgTkxSRS5Db21tb24iLCJDb2xvciI6eyIkaWQiOiI2MTYiLCJBIjoyNTUsIlIiOjQ3LCJHIjo4MiwiQiI6MTQzfX0sIkxpbmVXZWlnaHQiOjAuMCwiTGluZVR5cGUiOjAsIlBhcmVudFN0eWxlIjpudWxsfSwiUGFyZW50U3R5bGUiOm51bGx9LCJNYXJnaW4iOnsiJGlkIjoiNjE3IiwiVG9wIjowLjAsIkxlZnQiOjAuMCwiUmlnaHQiOjAuMCwiQm90dG9tIjowLjB9LCJQYWRkaW5nIjp7IiRpZCI6IjYxOCIsIlRvcCI6MC4wLCJMZWZ0IjowLjAsIlJpZ2h0IjowLjAsIkJvdHRvbSI6MC4wfSwiQmFja2dyb3VuZCI6bnVsbCwiSXNWaXNpYmxlIjp0cnVlLCJXaWR0aCI6MC4wLCJIZWlnaHQiOjAuMCwiQm9yZGVyU3R5bGUiOm51bGwsIlBhcmVudFN0eWxlIjpudWxsfSwiQmFja2dyb3VuZFN0eWxlIjp7IiRpZCI6IjYxOSIsIk1hcmdpbiI6eyIkaWQiOiI2MjAiLCJUb3AiOjAuMCwiTGVmdCI6MC4wLCJSaWdodCI6MC4wLCJCb3R0b20iOjAuMH0sIlBhZGRpbmciOnsiJGlkIjoiNjIxIiwiVG9wIjowLjAsIkxlZnQiOjAuMCwiUmlnaHQiOjAuMCwiQm90dG9tIjowLjB9LCJCYWNrZ3JvdW5kIjp7IiRpZCI6IjYyMiIsIkNvbG9yIjp7IiRpZCI6IjYyMyIsIkEiOjUxLCJSIjoxNjUsIkciOjE2NSwiQiI6MTY1fX0sIklzVmlzaWJsZSI6dHJ1ZSwiV2lkdGgiOjAuMCwiSGVpZ2h0IjowLjAsIkJvcmRlclN0eWxlIjp7IiRpZCI6IjYyNCIsIkxpbmVDb2xvciI6eyIkaWQiOiI2MjUiLCIkdHlwZSI6Ik5MUkUuQ29tbW9uLkRvbS5Tb2xpZENvbG9yQnJ1c2gsIE5MUkUuQ29tbW9uIiwiQ29sb3IiOnsiJGlkIjoiNjI2IiwiQSI6MjU1LCJSIjo0NywiRyI6ODIsIkIiOjE0M319LCJMaW5lV2VpZ2h0IjowLjAsIkxpbmVUeXBlIjowLCJQYXJlbnRTdHlsZSI6bnVsbH0sIlBhcmVudFN0eWxlIjpudWxsfSwiTWFyZ2luIjp7IiRpZCI6IjYyNyIsIlRvcCI6MC4wLCJMZWZ0IjowLjAsIlJpZ2h0IjowLjAsIkJvdHRvbSI6MC4wfSwiUGFkZGluZyI6eyIkaWQiOiI2MjgiLCJUb3AiOjAuMCwiTGVmdCI6MC4wLCJSaWdodCI6MC4wLCJCb3R0b20iOjAuMH0sIklzVmlzaWJsZSI6dHJ1ZSwiV2lkdGgiOjAuMCwiSGVpZ2h0IjowLjAsIkJvcmRlclN0eWxlIjpudWxsLCJQYXJlbnRTdHlsZSI6bnVsbH19XSwiSWQiOiJmMWE2MzFjYy03ZmQ0LTRlMzYtYmQ2Ni1hYjcwMzk0MWRhZmEiLCJJbmRleCI6MTAsIkhlYWRlclRleHQiOiJERVYgXHUwMDBiUFJPSkVDVCIsIlN0eWxlIjp7IiRpZCI6IjYyOSIsIkhlYWRlclN0eWxlIjp7IiRpZCI6IjYzMCIsIlRleHRJc1ZlcnRpY2FsIjpmYWxzZSwiVGV4dFN0eWxlIjp7IiRpZCI6IjYzMSIsIkZvbnRTZXR0aW5ncyI6eyIkaWQiOiI2MzIiLCJGb250U2l6ZSI6MTIsIkZvbnROYW1lIjoiQ2FsaWJyaSIsIklzQm9sZCI6dHJ1ZSwiSXNJdGFsaWMiOmZhbHNlLCJJc1VuZGVybGluZWQiOmZhbHNlLCJQYXJlbnRTdHlsZSI6bnVsbH0sIkF1dG9TaXplIjoyLCJGb3JlZ3JvdW5kIjp7IiRpZCI6IjYzMyIsIkNvbG9yIjp7IiRpZCI6IjYzNCIsIkEiOjI1NSwiUiI6MjU1LCJHIjoyNTUsIkIiOjI1NX19LCJNYXhXaWR0aCI6NzMuNTUwMTE1NjY3NzE4Mzg3LCJNYXhIZWlnaHQiOjAuMCwiU21hcnRGb3JlZ3JvdW5kSXNBY3RpdmUiOmZhbHNlLCJIb3Jpem9udGFsQWxpZ25tZW50IjowLCJWZXJ0aWNhbEFsaWdubWVudCI6MCwiU21hcnRGb3JlZ3JvdW5kIjpudWxsLCJCYWNrZ3JvdW5kRmlsbFR5cGUiOjAsIk1hcmdpbiI6eyIkaWQiOiI2MzUiLCJUb3AiOjAuMCwiTGVmdCI6MC4wLCJSaWdodCI6MC4wLCJCb3R0b20iOjAuMH0sIlBhZGRpbmciOnsiJGlkIjoiNjM2IiwiVG9wIjowLjAsIkxlZnQiOjAuMCwiUmlnaHQiOjAuMCwiQm90dG9tIjowLjB9LCJCYWNrZ3JvdW5kIjpudWxsLCJJc1Zpc2libGUiOnRydWUsIldpZHRoIjowLjAsIkhlaWdodCI6MC4wLCJCb3JkZXJTdHlsZSI6bnVsbCwiUGFyZW50U3R5bGUiOm51bGx9LCJSZWN0YW5nbGVTdHlsZSI6eyIkaWQiOiI2MzciLCJNYXJnaW4iOnsiJGlkIjoiNjM4IiwiVG9wIjowLjAsIkxlZnQiOjAuMCwiUmlnaHQiOjAuMCwiQm90dG9tIjowLjB9LCJQYWRkaW5nIjp7IiRpZCI6IjYzOSIsIlRvcCI6MC4wLCJMZWZ0IjowLjAsIlJpZ2h0IjowLjAsIkJvdHRvbSI6MC4wfSwiQmFja2dyb3VuZCI6eyIkaWQiOiI2NDAiLCJDb2xvciI6eyIkaWQiOiI2NDEiLCJBIjoyNTUsIlIiOjMyLCJHIjoxMjEsIkIiOjE1MH19LCJJc1Zpc2libGUiOnRydWUsIldpZHRoIjowLjAsIkhlaWdodCI6MC4wLCJCb3JkZXJTdHlsZSI6eyIkaWQiOiI2NDIiLCJMaW5lQ29sb3IiOnsiJGlkIjoiNjQzIiwiJHR5cGUiOiJOTFJFLkNvbW1vbi5Eb20uU29saWRDb2xvckJydXNoLCBOTFJFLkNvbW1vbiIsIkNvbG9yIjp7IiRpZCI6IjY0NCIsIkEiOjI1NSwiUiI6NDcsIkciOjgyLCJCIjoxNDN9fSwiTGluZVdlaWdodCI6MC4wLCJMaW5lVHlwZSI6MCwiUGFyZW50U3R5bGUiOm51bGx9LCJQYXJlbnRTdHlsZSI6bnVsbH0sIk1hcmdpbiI6eyIkaWQiOiI2NDUiLCJUb3AiOjAuMCwiTGVmdCI6MC4wLCJSaWdodCI6MC4wLCJCb3R0b20iOjAuMH0sIlBhZGRpbmciOnsiJGlkIjoiNjQ2IiwiVG9wIjowLjAsIkxlZnQiOjAuMCwiUmlnaHQiOjAuMCwiQm90dG9tIjowLjB9LCJCYWNrZ3JvdW5kIjpudWxsLCJJc1Zpc2libGUiOnRydWUsIldpZHRoIjowLjAsIkhlaWdodCI6MC4wLCJCb3JkZXJTdHlsZSI6bnVsbCwiUGFyZW50U3R5bGUiOm51bGx9LCJCYWNrZ3JvdW5kU3R5bGUiOnsiJGlkIjoiNjQ3IiwiTWFyZ2luIjp7IiRpZCI6IjY0OCIsIlRvcCI6MC4wLCJMZWZ0IjowLjAsIlJpZ2h0IjowLjAsIkJvdHRvbSI6MC4wfSwiUGFkZGluZyI6eyIkaWQiOiI2NDkiLCJUb3AiOjAuMCwiTGVmdCI6MC4wLCJSaWdodCI6MC4wLCJCb3R0b20iOjAuMH0sIkJhY2tncm91bmQiOnsiJGlkIjoiNjUwIiwiQ29sb3IiOnsiJGlkIjoiNjUxIiwiQSI6NTEsIlIiOjE2NSwiRyI6MTY1LCJCIjoxNjV9fSwiSXNWaXNpYmxlIjp0cnVlLCJXaWR0aCI6MC4wLCJIZWlnaHQiOjAuMCwiQm9yZGVyU3R5bGUiOnsiJGlkIjoiNjUyIiwiTGluZUNvbG9yIjp7IiRpZCI6IjY1MyIsIiR0eXBlIjoiTkxSRS5Db21tb24uRG9tLlNvbGlkQ29sb3JCcnVzaCwgTkxSRS5Db21tb24iLCJDb2xvciI6eyIkaWQiOiI2NTQiLCJBIjoyNTUsIlIiOjQ3LCJHIjo4MiwiQiI6MTQzfX0sIkxpbmVXZWlnaHQiOjAuMCwiTGluZVR5cGUiOjAsIlBhcmVudFN0eWxlIjpudWxsfSwiUGFyZW50U3R5bGUiOm51bGx9LCJJc0Fib3ZlVGltZWJhbmQiOmZhbHNlLCJNYXJnaW4iOnsiJGlkIjoiNjU1IiwiVG9wIjowLjAsIkxlZnQiOjAuMCwiUmlnaHQiOjAuMCwiQm90dG9tIjowLjB9LCJQYWRkaW5nIjp7IiRpZCI6IjY1NiIsIlRvcCI6MC4wLCJMZWZ0IjowLjAsIlJpZ2h0IjowLjAsIkJvdHRvbSI6MC4wfSwiSXNWaXNpYmxlIjp0cnVlLCJXaWR0aCI6MC4wLCJIZWlnaHQiOjAuMCwiQm9yZGVyU3R5bGUiOnsiJGlkIjoiNjU3IiwiTGluZUNvbG9yIjpudWxsLCJMaW5lV2VpZ2h0IjowLjAsIkxpbmVUeXBlIjowLCJQYXJlbnRTdHlsZSI6bnVsbH0sIlBhcmVudFN0eWxlIjpudWxsfX0seyIkaWQiOiI2NTgiLCJfYWN0aXZpdGllcyI6W3siJGlkIjoiNjU5IiwiX3Jvd3MiOltdLCJJbmRleCI6MjcsIklkIjoiMWIzMGRlZjEtZDRhYy00MDQ0LWI3NjMtMTc2MGVkMDI1MzhlIiwiSGVhZGVyVGV4dCI6bnVsbCwiSXNEZWZhdWx0Ijp0cnVlLCJTdHlsZSI6eyIkaWQiOiI2NjAiLCJIZWFkZXJTdHlsZSI6eyIkaWQiOiI2NjEiLCJUZXh0U3R5bGUiOnsiJGlkIjoiNjYyIiwiRm9udFNldHRpbmdzIjp7IiRpZCI6IjY2MyIsIkZvbnRTaXplIjoxMSwiRm9udE5hbWUiOiJDYWxpYnJpIiwiSXNCb2xkIjpmYWxzZSwiSXNJdGFsaWMiOmZhbHNlLCJJc1VuZGVybGluZWQiOmZhbHNlLCJQYXJlbnRTdHlsZSI6bnVsbH0sIkF1dG9TaXplIjoyLCJGb3JlZ3JvdW5kIjp7IiRpZCI6IjY2NCIsIkNvbG9yIjp7IiRpZCI6IjY2NSIsIkEiOjI1NSwiUiI6MCwiRyI6MCwiQiI6MH19LCJNYXhXaWR0aCI6IkluZmluaXR5IiwiTWF4SGVpZ2h0IjowLjAsIlNtYXJ0Rm9yZWdyb3VuZElzQWN0aXZlIjpmYWxzZSwiSG9yaXpvbnRhbEFsaWdubWVudCI6MCwiVmVydGljYWxBbGlnbm1lbnQiOjAsIlNtYXJ0Rm9yZWdyb3VuZCI6bnVsbCwiQmFja2dyb3VuZEZpbGxUeXBlIjowLCJNYXJnaW4iOnsiJGlkIjoiNjY2IiwiVG9wIjowLjAsIkxlZnQiOjAuMCwiUmlnaHQiOjAuMCwiQm90dG9tIjowLjB9LCJQYWRkaW5nIjp7IiRpZCI6IjY2NyIsIlRvcCI6MC4wLCJMZWZ0IjowLjAsIlJpZ2h0IjowLjAsIkJvdHRvbSI6MC4wfSwiQmFja2dyb3VuZCI6bnVsbCwiSXNWaXNpYmxlIjp0cnVlLCJXaWR0aCI6MC4wLCJIZWlnaHQiOjAuMCwiQm9yZGVyU3R5bGUiOm51bGwsIlBhcmVudFN0eWxlIjpudWxsfSwiUmVjdGFuZ2xlU3R5bGUiOnsiJGlkIjoiNjY4IiwiTWFyZ2luIjp7IiRpZCI6IjY2OSIsIlRvcCI6MC4wLCJMZWZ0IjowLjAsIlJpZ2h0IjowLjAsIkJvdHRvbSI6MC4wfSwiUGFkZGluZyI6eyIkaWQiOiI2NzAiLCJUb3AiOjAuMCwiTGVmdCI6MC4wLCJSaWdodCI6MC4wLCJCb3R0b20iOjAuMH0sIkJhY2tncm91bmQiOnsiJGlkIjoiNjcxIiwiQ29sb3IiOnsiJGlkIjoiNjcyIiwiQSI6NjMsIlIiOjIzNywiRyI6MTI1LCJCIjo0OX19LCJJc1Zpc2libGUiOnRydWUsIldpZHRoIjowLjAsIkhlaWdodCI6MC4wLCJCb3JkZXJTdHlsZSI6eyIkaWQiOiI2NzMiLCJMaW5lQ29sb3IiOnsiJGlkIjoiNjc0IiwiJHR5cGUiOiJOTFJFLkNvbW1vbi5Eb20uU29saWRDb2xvckJydXNoLCBOTFJFLkNvbW1vbiIsIkNvbG9yIjp7IiRpZCI6IjY3NSIsIkEiOjI1NSwiUiI6MjU1LCJHIjowLCJCIjowfX0sIkxpbmVXZWlnaHQiOjAuMCwiTGluZVR5cGUiOjAsIlBhcmVudFN0eWxlIjpudWxsfSwiUGFyZW50U3R5bGUiOm51bGx9LCJNYXJnaW4iOnsiJGlkIjoiNjc2IiwiVG9wIjowLjAsIkxlZnQiOjAuMCwiUmlnaHQiOjAuMCwiQm90dG9tIjowLjB9LCJQYWRkaW5nIjp7IiRpZCI6IjY3NyIsIlRvcCI6MC4wLCJMZWZ0IjowLjAsIlJpZ2h0IjowLjAsIkJvdHRvbSI6MC4wfSwiQmFja2dyb3VuZCI6bnVsbCwiSXNWaXNpYmxlIjp0cnVlLCJXaWR0aCI6MC4wLCJIZWlnaHQiOjAuMCwiQm9yZGVyU3R5bGUiOm51bGwsIlBhcmVudFN0eWxlIjpudWxsfSwiQmFja2dyb3VuZFN0eWxlIjp7IiRpZCI6IjY3OCIsIk1hcmdpbiI6eyIkaWQiOiI2NzkiLCJUb3AiOjAuMCwiTGVmdCI6MC4wLCJSaWdodCI6MC4wLCJCb3R0b20iOjAuMH0sIlBhZGRpbmciOnsiJGlkIjoiNjgwIiwiVG9wIjowLjAsIkxlZnQiOjAuMCwiUmlnaHQiOjAuMCwiQm90dG9tIjowLjB9LCJCYWNrZ3JvdW5kIjp7IiRpZCI6IjY4MSIsIkNvbG9yIjp7IiRpZCI6IjY4MiIsIkEiOjUxLCJSIjoxMTUsIkciOjExNSwiQiI6MTE1fX0sIklzVmlzaWJsZSI6dHJ1ZSwiV2lkdGgiOjAuMCwiSGVpZ2h0IjowLjAsIkJvcmRlclN0eWxlIjp7IiRpZCI6IjY4MyIsIkxpbmVDb2xvciI6eyIkaWQiOiI2ODQiLCIkdHlwZSI6Ik5MUkUuQ29tbW9uLkRvbS5Tb2xpZENvbG9yQnJ1c2gsIE5MUkUuQ29tbW9uIiwiQ29sb3IiOnsiJGlkIjoiNjg1IiwiQSI6MjU1LCJSIjoyNTUsIkciOjAsIkIiOjB9fSwiTGluZVdlaWdodCI6MC4wLCJMaW5lVHlwZSI6MCwiUGFyZW50U3R5bGUiOm51bGx9LCJQYXJlbnRTdHlsZSI6bnVsbH0sIk1hcmdpbiI6eyIkaWQiOiI2ODYiLCJUb3AiOjAuMCwiTGVmdCI6MC4wLCJSaWdodCI6MC4wLCJCb3R0b20iOjAuMH0sIlBhZGRpbmciOnsiJGlkIjoiNjg3IiwiVG9wIjowLjAsIkxlZnQiOjAuMCwiUmlnaHQiOjAuMCwiQm90dG9tIjowLjB9LCJJc1Zpc2libGUiOmZhbHNlLCJXaWR0aCI6MC4wLCJIZWlnaHQiOjAuMCwiQm9yZGVyU3R5bGUiOm51bGwsIlBhcmVudFN0eWxlIjpudWxsfX0seyIkaWQiOiI2ODgiLCJfcm93cyI6W3siJGlkIjoiNjg5IiwiX3Rhc2tzIjpbeyIkaWQiOiI2OTAiLCJfYXR0YWNoZWRNaWxlc3RvbmVzIjpbXSwiVGFza0RlZmluaXRpb24iOnsiJGlkIjoiNjkxIiwiR3JvdXBOYW1lIjpudWxsLCJTdGFydERhdGUiOiIyMDIzLTA4LTEzVDAwOjAwOjAwWiIsIkVuZERhdGUiOiIyMDIzLTEwLTIwVDIzOjU5OjAwIiwiUGVyY2VudGFnZUNvbXBsZXRlIjpudWxsLCJTdHlsZSI6eyIkaWQiOiI2OTIiLCJTaGFwZSI6MywiU2hhcGVUaGlja25lc3MiOjAsIkR1cmF0aW9uRm9ybWF0IjowLCJJbmNsdWRlTm9uV29ya2luZ0RheXNJbkR1cmF0aW9uIjpmYWxzZSwiUGVyY2VudGFnZUNvbXBsZXRlU3R5bGUiOnsiJGlkIjoiNjkzIiwiRm9udFNldHRpbmdzIjp7IiRpZCI6IjY5NCIsIkZvbnRTaXplIjoxMCwiRm9udE5hbWUiOiJDYWxpYnJpIiwiSXNCb2xkIjpmYWxzZSwiSXNJdGFsaWMiOmZhbHNlLCJJc1VuZGVybGluZWQiOmZhbHNlLCJQYXJlbnRTdHlsZSI6bnVsbH0sIkF1dG9TaXplIjowLCJGb3JlZ3JvdW5kIjp7IiRpZCI6IjY5NSIsIkNvbG9yIjp7IiRpZCI6IjY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E4NyJ9LCJQYWRkaW5nIjp7IiRyZWYiOiIxODgifSwiQmFja2dyb3VuZCI6eyIkaWQiOiI2OTciLCJDb2xvciI6eyIkcmVmIjoiMTk5In19LCJJc1Zpc2libGUiOnRydWUsIldpZHRoIjowLjAsIkhlaWdodCI6MC4wLCJCb3JkZXJTdHlsZSI6eyIkaWQiOiI2OTgiLCJMaW5lQ29sb3IiOm51bGwsIkxpbmVXZWlnaHQiOjAuMCwiTGluZVR5cGUiOjAsIlBhcmVudFN0eWxlIjpudWxsfSwiUGFyZW50U3R5bGUiOm51bGx9LCJEdXJhdGlvblN0eWxlIjp7IiRpZCI6IjY5OSIsIkZvbnRTZXR0aW5ncyI6eyIkaWQiOiI3MDAiLCJGb250U2l6ZSI6MTAsIkZvbnROYW1lIjoiQ2FsaWJyaSIsIklzQm9sZCI6ZmFsc2UsIklzSXRhbGljIjpmYWxzZSwiSXNVbmRlcmxpbmVkIjpmYWxzZSwiUGFyZW50U3R5bGUiOm51bGx9LCJBdXRvU2l6ZSI6MCwiRm9yZWdyb3VuZCI6eyIkcmVmIjoiMTk0In0sIk1heFdpZHRoIjoyMDAuMCwiTWF4SGVpZ2h0IjoiSW5maW5pdHkiLCJTbWFydEZvcmVncm91bmRJc0FjdGl2ZSI6ZmFsc2UsIkhvcml6b250YWxBbGlnbm1lbnQiOjAsIlZlcnRpY2FsQWxpZ25tZW50IjowLCJTbWFydEZvcmVncm91bmQiOm51bGwsIkJhY2tncm91bmRGaWxsVHlwZSI6MCwiTWFyZ2luIjp7IiRyZWYiOiIxOTYifSwiUGFkZGluZyI6eyIkcmVmIjoiMTk3In0sIkJhY2tncm91bmQiOnsiJHJlZiI6IjE5OCJ9LCJJc1Zpc2libGUiOnRydWUsIldpZHRoIjowLjAsIkhlaWdodCI6MC4wLCJCb3JkZXJTdHlsZSI6eyIkaWQiOiI3MDEiLCJMaW5lQ29sb3IiOm51bGwsIkxpbmVXZWlnaHQiOjAuMCwiTGluZVR5cGUiOjAsIlBhcmVudFN0eWxlIjpudWxsfSwiUGFyZW50U3R5bGUiOm51bGx9LCJIb3Jpem9udGFsQ29ubmVjdG9yU3R5bGUiOnsiJGlkIjoiNzAyIiwiTGluZUNvbG9yIjp7IiRyZWYiOiIyMDIifSwiTGluZVdlaWdodCI6MS4wLCJMaW5lVHlwZSI6MCwiUGFyZW50U3R5bGUiOm51bGx9LCJWZXJ0aWNhbENvbm5lY3RvclN0eWxlIjp7IiRpZCI6IjcwMyIsIkxpbmVDb2xvciI6eyIkcmVmIjoiMj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zA0IiwiTWFyZ2luIjp7IiRyZWYiOiIyMDgifSwiUGFkZGluZyI6eyIkcmVmIjoiMjA5In0sIkJhY2tncm91bmQiOnsiJGlkIjoiNzA1IiwiQ29sb3IiOnsiJGlkIjoiNzA2IiwiQSI6MjU1LCJSIjoyMzcsIkciOjEyNSwiQiI6NDl9fSwiSXNWaXNpYmxlIjp0cnVlLCJXaWR0aCI6MC4wLCJIZWlnaHQiOjEwLjAsIkJvcmRlclN0eWxlIjp7IiRpZCI6IjcwNyIsIkxpbmVDb2xvciI6eyIkaWQiOiI3MDgiLCIkdHlwZSI6Ik5MUkUuQ29tbW9uLkRvbS5Tb2xpZENvbG9yQnJ1c2gsIE5MUkUuQ29tbW9uIiwiQ29sb3IiOnsiJGlkIjoiNzA5IiwiQSI6MjU1LCJSIjoyNTUsIkciOjAsIkIiOjB9fSwiTGluZVdlaWdodCI6MC4wLCJMaW5lVHlwZSI6MCwiUGFyZW50U3R5bGUiOm51bGx9LCJQYXJlbnRTdHlsZSI6bnVsbH0sIlRpdGxlU3R5bGUiOnsiJGlkIjoiNzEwIiwiRm9udFNldHRpbmdzIjp7IiRpZCI6IjcxMSIsIkZvbnRTaXplIjoxMCwiRm9udE5hbWUiOiJDYWxpYnJpIiwiSXNCb2xkIjp0cnVlLCJJc0l0YWxpYyI6ZmFsc2UsIklzVW5kZXJsaW5lZCI6ZmFsc2UsIlBhcmVudFN0eWxlIjpudWxsfSwiQXV0b1NpemUiOjIsIkZvcmVncm91bmQiOnsiJGlkIjoiNzEyIiwiQ29sb3IiOnsiJGlkIjoiNzEzIiwiQSI6MjU1LCJSIjoyNTUsIkciOjI1NSwiQiI6MjU1fX0sIk1heFdpZHRoIjoxOC4wNjM0OTMyMDg0NTE3MDMsIk1heEhlaWdodCI6IkluZmluaXR5IiwiU21hcnRGb3JlZ3JvdW5kSXNBY3RpdmUiOmZhbHNlLCJIb3Jpem9udGFsQWxpZ25tZW50IjoxLCJWZXJ0aWNhbEFsaWdubWVudCI6MCwiU21hcnRGb3JlZ3JvdW5kIjpudWxsLCJCYWNrZ3JvdW5kRmlsbFR5cGUiOjAsIk1hcmdpbiI6eyIkcmVmIjoiMjE5In0sIlBhZGRpbmciOnsiJHJlZiI6IjIyMCJ9LCJCYWNrZ3JvdW5kIjp7IiRpZCI6IjcxNCIsIkNvbG9yIjp7IiRpZCI6IjcxNSIsIkEiOjAsIlIiOjI1NSwiRyI6MjU1LCJCIjoyNTV9fSwiSXNWaXNpYmxlIjp0cnVlLCJXaWR0aCI6MC4wLCJIZWlnaHQiOjAuMCwiQm9yZGVyU3R5bGUiOnsiJGlkIjoiNzE2IiwiTGluZUNvbG9yIjpudWxsLCJMaW5lV2VpZ2h0IjowLjAsIkxpbmVUeXBlIjowLCJQYXJlbnRTdHlsZSI6bnVsbH0sIlBhcmVudFN0eWxlIjpudWxsfSwiRGF0ZVN0eWxlIjp7IiRpZCI6IjcxNyIsIkZvbnRTZXR0aW5ncyI6eyIkaWQiOiI3MTgiLCJGb250U2l6ZSI6MTAsIkZvbnROYW1lIjoiQ2FsaWJyaSIsIklzQm9sZCI6ZmFsc2UsIklzSXRhbGljIjpmYWxzZSwiSXNVbmRlcmxpbmVkIjpmYWxzZSwiUGFyZW50U3R5bGUiOm51bGx9LCJBdXRvU2l6ZSI6MCwiRm9yZWdyb3VuZCI6eyIkaWQiOiI3MTkiLCJDb2xvciI6eyIkaWQiOiI3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HJlZiI6IjIyOCJ9LCJJc1Zpc2libGUiOnRydWUsIldpZHRoIjowLjAsIkhlaWdodCI6MC4wLCJCb3JkZXJTdHlsZSI6eyIkaWQiOiI3MjEiLCJMaW5lQ29sb3IiOm51bGwsIkxpbmVXZWlnaHQiOjAuMCwiTGluZVR5cGUiOjAsIlBhcmVudFN0eWxlIjpudWxsfSwiUGFyZW50U3R5bGUiOm51bGx9LCJEYXRlRm9ybWF0Ijp7IiRpZCI6Ijcy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jMiLCJGb3JtYXQiOjAsIklzVmlzaWJsZSI6ZmFsc2UsIkxhc3RLbm93blZpc2liaWxpdHlTdGF0ZSI6ZmFsc2V9LCJJc1Zpc2libGUiOnRydWUsIlBhcmVudFN0eWxlIjpudWxsfSwiSW5kZXgiOjI4LCJTbWFydER1cmF0aW9uQWN0aXZhdGVkIjpmYWxzZSwiRGF0ZUZvcm1hdCI6eyIkcmVmIjoiNzIyIn0sIldlZWtOdW1iZXJpbmciOnsiJGlkIjoiNzI0IiwiRm9ybWF0IjowLCJJc1Zpc2libGUiOmZhbHNlLCJMYXN0S25vd25WaXNpYmlsaXR5U3RhdGUiOmZhbHNlfSwiSWQiOiIzYjYyZTA5OC1mOTFkLTQwMjctOWE1MC1iMmJmMTgxZTk0NjYiLCJJbXBvcnRJZCI6bnVsbCwiVGl0bGUiOiJQNCIsIk5vdGUiOm51bGwsIkh5cGVybGluayI6eyIkaWQiOiI3MjUiLCJBZGRyZXNzIjpudWxsLCJTdWJBZGRyZXNzIjpudWxsfSwiSXNDaGFuZ2VkIjpmYWxzZSwiSXNOZXciOmZhbHNlfX0seyIkaWQiOiI3MjYiLCJfYXR0YWNoZWRNaWxlc3RvbmVzIjpbXSwiVGFza0RlZmluaXRpb24iOnsiJGlkIjoiNzI3IiwiR3JvdXBOYW1lIjpudWxsLCJTdGFydERhdGUiOiIyMDIzLTAyLTExVDAwOjAwOjAwWiIsIkVuZERhdGUiOiIyMDIzLTA0LTA4VDIzOjU5OjAwWiIsIlBlcmNlbnRhZ2VDb21wbGV0ZSI6bnVsbCwiU3R5bGUiOnsiJGlkIjoiNzI4IiwiU2hhcGUiOjMsIlNoYXBlVGhpY2tuZXNzIjowLCJEdXJhdGlvbkZvcm1hdCI6MCwiSW5jbHVkZU5vbldvcmtpbmdEYXlzSW5EdXJhdGlvbiI6ZmFsc2UsIlBlcmNlbnRhZ2VDb21wbGV0ZVN0eWxlIjp7IiRpZCI6IjcyOSIsIkZvbnRTZXR0aW5ncyI6eyIkaWQiOiI3MzAiLCJGb250U2l6ZSI6MTAsIkZvbnROYW1lIjoiQ2FsaWJyaSIsIklzQm9sZCI6ZmFsc2UsIklzSXRhbGljIjpmYWxzZSwiSXNVbmRlcmxpbmVkIjpmYWxzZSwiUGFyZW50U3R5bGUiOm51bGx9LCJBdXRvU2l6ZSI6MCwiRm9yZWdyb3VuZCI6eyIkaWQiOiI3MzEiLCJDb2xvciI6eyIkaWQiOiI3Mz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ODcifSwiUGFkZGluZyI6eyIkcmVmIjoiMTg4In0sIkJhY2tncm91bmQiOnsiJHJlZiI6IjY5NyJ9LCJJc1Zpc2libGUiOnRydWUsIldpZHRoIjowLjAsIkhlaWdodCI6MC4wLCJCb3JkZXJTdHlsZSI6eyIkaWQiOiI3MzMiLCJMaW5lQ29sb3IiOm51bGwsIkxpbmVXZWlnaHQiOjAuMCwiTGluZVR5cGUiOjAsIlBhcmVudFN0eWxlIjpudWxsfSwiUGFyZW50U3R5bGUiOm51bGx9LCJEdXJhdGlvblN0eWxlIjp7IiRpZCI6IjczNCIsIkZvbnRTZXR0aW5ncyI6eyIkaWQiOiI3MzUiLCJGb250U2l6ZSI6MTAsIkZvbnROYW1lIjoiQ2FsaWJyaSIsIklzQm9sZCI6ZmFsc2UsIklzSXRhbGljIjpmYWxzZSwiSXNVbmRlcmxpbmVkIjpmYWxzZSwiUGFyZW50U3R5bGUiOm51bGx9LCJBdXRvU2l6ZSI6MCwiRm9yZWdyb3VuZCI6eyIkcmVmIjoiMTk0In0sIk1heFdpZHRoIjoyMDAuMCwiTWF4SGVpZ2h0IjoiSW5maW5pdHkiLCJTbWFydEZvcmVncm91bmRJc0FjdGl2ZSI6ZmFsc2UsIkhvcml6b250YWxBbGlnbm1lbnQiOjAsIlZlcnRpY2FsQWxpZ25tZW50IjowLCJTbWFydEZvcmVncm91bmQiOm51bGwsIkJhY2tncm91bmRGaWxsVHlwZSI6MCwiTWFyZ2luIjp7IiRyZWYiOiIxOTYifSwiUGFkZGluZyI6eyIkcmVmIjoiMTk3In0sIkJhY2tncm91bmQiOnsiJHJlZiI6IjE5OCJ9LCJJc1Zpc2libGUiOnRydWUsIldpZHRoIjowLjAsIkhlaWdodCI6MC4wLCJCb3JkZXJTdHlsZSI6eyIkaWQiOiI3MzYiLCJMaW5lQ29sb3IiOm51bGwsIkxpbmVXZWlnaHQiOjAuMCwiTGluZVR5cGUiOjAsIlBhcmVudFN0eWxlIjpudWxsfSwiUGFyZW50U3R5bGUiOm51bGx9LCJIb3Jpem9udGFsQ29ubmVjdG9yU3R5bGUiOnsiJGlkIjoiNzM3IiwiTGluZUNvbG9yIjp7IiRyZWYiOiIyMDIifSwiTGluZVdlaWdodCI6MS4wLCJMaW5lVHlwZSI6MCwiUGFyZW50U3R5bGUiOm51bGx9LCJWZXJ0aWNhbENvbm5lY3RvclN0eWxlIjp7IiRpZCI6IjczOCIsIkxpbmVDb2xvciI6eyIkcmVmIjoiMj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zM5IiwiTWFyZ2luIjp7IiRyZWYiOiIyMDgifSwiUGFkZGluZyI6eyIkcmVmIjoiMjA5In0sIkJhY2tncm91bmQiOnsiJGlkIjoiNzQwIiwiQ29sb3IiOnsiJGlkIjoiNzQxIiwiQSI6MjU1LCJSIjoyMzcsIkciOjEyNSwiQiI6NDl9fSwiSXNWaXNpYmxlIjp0cnVlLCJXaWR0aCI6MC4wLCJIZWlnaHQiOjEwLjAsIkJvcmRlclN0eWxlIjp7IiRpZCI6Ijc0MiIsIkxpbmVDb2xvciI6eyIkcmVmIjoiNzA4In0sIkxpbmVXZWlnaHQiOjAuMCwiTGluZVR5cGUiOjAsIlBhcmVudFN0eWxlIjpudWxsfSwiUGFyZW50U3R5bGUiOm51bGx9LCJUaXRsZVN0eWxlIjp7IiRpZCI6Ijc0MyIsIkZvbnRTZXR0aW5ncyI6eyIkaWQiOiI3NDQiLCJGb250U2l6ZSI6MTAsIkZvbnROYW1lIjoiQ2FsaWJyaSIsIklzQm9sZCI6dHJ1ZSwiSXNJdGFsaWMiOmZhbHNlLCJJc1VuZGVybGluZWQiOmZhbHNlLCJQYXJlbnRTdHlsZSI6bnVsbH0sIkF1dG9TaXplIjoyLCJGb3JlZ3JvdW5kIjp7IiRpZCI6Ijc0NSIsIkNvbG9yIjp7IiRpZCI6Ijc0NiIsIkEiOjI1NSwiUiI6MjU1LCJHIjoyNTUsIkIiOjI1NX19LCJNYXhXaWR0aCI6MTYuNjM5NDQyNDQzODQ3NjU2LCJNYXhIZWlnaHQiOiJJbmZpbml0eSIsIlNtYXJ0Rm9yZWdyb3VuZElzQWN0aXZlIjpmYWxzZSwiSG9yaXpvbnRhbEFsaWdubWVudCI6MSwiVmVydGljYWxBbGlnbm1lbnQiOjAsIlNtYXJ0Rm9yZWdyb3VuZCI6bnVsbCwiQmFja2dyb3VuZEZpbGxUeXBlIjowLCJNYXJnaW4iOnsiJHJlZiI6IjIxOSJ9LCJQYWRkaW5nIjp7IiRyZWYiOiIyMjAifSwiQmFja2dyb3VuZCI6eyIkaWQiOiI3NDciLCJDb2xvciI6eyIkaWQiOiI3NDgiLCJBIjowLCJSIjoyNTUsIkciOjI1NSwiQiI6MjU1fX0sIklzVmlzaWJsZSI6dHJ1ZSwiV2lkdGgiOjAuMCwiSGVpZ2h0IjowLjAsIkJvcmRlclN0eWxlIjp7IiRpZCI6Ijc0OSIsIkxpbmVDb2xvciI6bnVsbCwiTGluZVdlaWdodCI6MC4wLCJMaW5lVHlwZSI6MCwiUGFyZW50U3R5bGUiOm51bGx9LCJQYXJlbnRTdHlsZSI6bnVsbH0sIkRhdGVTdHlsZSI6eyIkaWQiOiI3NTAiLCJGb250U2V0dGluZ3MiOnsiJGlkIjoiNzUxIiwiRm9udFNpemUiOjEwLCJGb250TmFtZSI6IkNhbGlicmkiLCJJc0JvbGQiOmZhbHNlLCJJc0l0YWxpYyI6ZmFsc2UsIklzVW5kZXJsaW5lZCI6ZmFsc2UsIlBhcmVudFN0eWxlIjpudWxsfSwiQXV0b1NpemUiOjAsIkZvcmVncm91bmQiOnsiJHJlZiI6IjcxOSJ9LCJNYXhXaWR0aCI6MjAwLjAsIk1heEhlaWdodCI6IkluZmluaXR5IiwiU21hcnRGb3JlZ3JvdW5kSXNBY3RpdmUiOmZhbHNlLCJIb3Jpem9udGFsQWxpZ25tZW50IjowLCJWZXJ0aWNhbEFsaWdubWVudCI6MCwiU21hcnRGb3JlZ3JvdW5kIjpudWxsLCJCYWNrZ3JvdW5kRmlsbFR5cGUiOjAsIk1hcmdpbiI6eyIkcmVmIjoiMjI2In0sIlBhZGRpbmciOnsiJHJlZiI6IjIyNyJ9LCJCYWNrZ3JvdW5kIjp7IiRyZWYiOiIyMjgifSwiSXNWaXNpYmxlIjp0cnVlLCJXaWR0aCI6MC4wLCJIZWlnaHQiOjAuMCwiQm9yZGVyU3R5bGUiOnsiJGlkIjoiNzUyIiwiTGluZUNvbG9yIjpudWxsLCJMaW5lV2VpZ2h0IjowLjAsIkxpbmVUeXBlIjowLCJQYXJlbnRTdHlsZSI6bnVsbH0sIlBhcmVudFN0eWxlIjpudWxsfSwiRGF0ZUZvcm1hdCI6eyIkcmVmIjoiNzIyIn0sIldlZWtOdW1iZXJpbmciOnsiJGlkIjoiNzUzIiwiRm9ybWF0IjowLCJJc1Zpc2libGUiOmZhbHNlLCJMYXN0S25vd25WaXNpYmlsaXR5U3RhdGUiOmZhbHNlfSwiSXNWaXNpYmxlIjp0cnVlLCJQYXJlbnRTdHlsZSI6bnVsbH0sIkluZGV4IjoyOSwiU21hcnREdXJhdGlvbkFjdGl2YXRlZCI6ZmFsc2UsIkRhdGVGb3JtYXQiOnsiJHJlZiI6IjcyMiJ9LCJXZWVrTnVtYmVyaW5nIjp7IiRpZCI6Ijc1NCIsIkZvcm1hdCI6MCwiSXNWaXNpYmxlIjpmYWxzZSwiTGFzdEtub3duVmlzaWJpbGl0eVN0YXRlIjpmYWxzZX0sIklkIjoiOTcwMDg5OGItODNlYS00M2U3LWIxNjQtM2I2ZjlhNjg5YWYyIiwiSW1wb3J0SWQiOm51bGwsIlRpdGxlIjoiUDIiLCJOb3RlIjpudWxsLCJIeXBlcmxpbmsiOnsiJGlkIjoiNzU1IiwiQWRkcmVzcyI6bnVsbCwiU3ViQWRkcmVzcyI6bnVsbH0sIklzQ2hhbmdlZCI6ZmFsc2UsIklzTmV3IjpmYWxzZX19LHsiJGlkIjoiNzU2IiwiX2F0dGFjaGVkTWlsZXN0b25lcyI6W10sIlRhc2tEZWZpbml0aW9uIjp7IiRpZCI6Ijc1NyIsIkdyb3VwTmFtZSI6bnVsbCwiU3RhcnREYXRlIjoiMjAyMy0xMC0yMVQwMDowMDowMFoiLCJFbmREYXRlIjoiMjAyMy0xMi0wNFQyMzo1OTowMFoiLCJQZXJjZW50YWdlQ29tcGxldGUiOm51bGwsIlN0eWxlIjp7IiRpZCI6Ijc1OCIsIlNoYXBlIjozLCJTaGFwZVRoaWNrbmVzcyI6MCwiRHVyYXRpb25Gb3JtYXQiOjAsIkluY2x1ZGVOb25Xb3JraW5nRGF5c0luRHVyYXRpb24iOmZhbHNlLCJQZXJjZW50YWdlQ29tcGxldGVTdHlsZSI6eyIkaWQiOiI3NTkiLCJGb250U2V0dGluZ3MiOnsiJGlkIjoiNzYwIiwiRm9udFNpemUiOjEwLCJGb250TmFtZSI6IkNhbGlicmkiLCJJc0JvbGQiOmZhbHNlLCJJc0l0YWxpYyI6ZmFsc2UsIklzVW5kZXJsaW5lZCI6ZmFsc2UsIlBhcmVudFN0eWxlIjpudWxsfSwiQXV0b1NpemUiOjAsIkZvcmVncm91bmQiOnsiJGlkIjoiNzYxIiwiQ29sb3IiOnsiJGlkIjoiNzY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g3In0sIlBhZGRpbmciOnsiJHJlZiI6IjE4OCJ9LCJCYWNrZ3JvdW5kIjp7IiRyZWYiOiI2OTcifSwiSXNWaXNpYmxlIjp0cnVlLCJXaWR0aCI6MC4wLCJIZWlnaHQiOjAuMCwiQm9yZGVyU3R5bGUiOnsiJGlkIjoiNzYzIiwiTGluZUNvbG9yIjpudWxsLCJMaW5lV2VpZ2h0IjowLjAsIkxpbmVUeXBlIjowLCJQYXJlbnRTdHlsZSI6bnVsbH0sIlBhcmVudFN0eWxlIjpudWxsfSwiRHVyYXRpb25TdHlsZSI6eyIkaWQiOiI3NjQiLCJGb250U2V0dGluZ3MiOnsiJGlkIjoiNzY1IiwiRm9udFNpemUiOjEwLCJGb250TmFtZSI6IkNhbGlicmkiLCJJc0JvbGQiOmZhbHNlLCJJc0l0YWxpYyI6ZmFsc2UsIklzVW5kZXJsaW5lZCI6ZmFsc2UsIlBhcmVudFN0eWxlIjpudWxsfSwiQXV0b1NpemUiOjAsIkZvcmVncm91bmQiOnsiJHJlZiI6IjE5NCJ9LCJNYXhXaWR0aCI6MjAwLjAsIk1heEhlaWdodCI6IkluZmluaXR5IiwiU21hcnRGb3JlZ3JvdW5kSXNBY3RpdmUiOmZhbHNlLCJIb3Jpem9udGFsQWxpZ25tZW50IjowLCJWZXJ0aWNhbEFsaWdubWVudCI6MCwiU21hcnRGb3JlZ3JvdW5kIjpudWxsLCJCYWNrZ3JvdW5kRmlsbFR5cGUiOjAsIk1hcmdpbiI6eyIkcmVmIjoiMTk2In0sIlBhZGRpbmciOnsiJHJlZiI6IjE5NyJ9LCJCYWNrZ3JvdW5kIjp7IiRyZWYiOiIxOTgifSwiSXNWaXNpYmxlIjp0cnVlLCJXaWR0aCI6MC4wLCJIZWlnaHQiOjAuMCwiQm9yZGVyU3R5bGUiOnsiJGlkIjoiNzY2IiwiTGluZUNvbG9yIjpudWxsLCJMaW5lV2VpZ2h0IjowLjAsIkxpbmVUeXBlIjowLCJQYXJlbnRTdHlsZSI6bnVsbH0sIlBhcmVudFN0eWxlIjpudWxsfSwiSG9yaXpvbnRhbENvbm5lY3RvclN0eWxlIjp7IiRpZCI6Ijc2NyIsIkxpbmVDb2xvciI6eyIkcmVmIjoiMjAyIn0sIkxpbmVXZWlnaHQiOjEuMCwiTGluZVR5cGUiOjAsIlBhcmVudFN0eWxlIjpudWxsfSwiVmVydGljYWxDb25uZWN0b3JTdHlsZSI6eyIkaWQiOiI3NjgiLCJMaW5lQ29sb3IiOnsiJHJlZiI6IjIwN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c2OSIsIk1hcmdpbiI6eyIkcmVmIjoiMjA4In0sIlBhZGRpbmciOnsiJHJlZiI6IjIwOSJ9LCJCYWNrZ3JvdW5kIjp7IiRpZCI6Ijc3MCIsIkNvbG9yIjp7IiRpZCI6Ijc3MSIsIkEiOjI1NSwiUiI6MjM3LCJHIjoxMjUsIkIiOjQ5fX0sIklzVmlzaWJsZSI6dHJ1ZSwiV2lkdGgiOjAuMCwiSGVpZ2h0IjoxMC4wLCJCb3JkZXJTdHlsZSI6eyIkaWQiOiI3NzIiLCJMaW5lQ29sb3IiOnsiJHJlZiI6IjcwOCJ9LCJMaW5lV2VpZ2h0IjowLjAsIkxpbmVUeXBlIjowLCJQYXJlbnRTdHlsZSI6bnVsbH0sIlBhcmVudFN0eWxlIjpudWxsfSwiVGl0bGVTdHlsZSI6eyIkaWQiOiI3NzMiLCJGb250U2V0dGluZ3MiOnsiJGlkIjoiNzc0IiwiRm9udFNpemUiOjEwLCJGb250TmFtZSI6IkNhbGlicmkiLCJJc0JvbGQiOnRydWUsIklzSXRhbGljIjpmYWxzZSwiSXNVbmRlcmxpbmVkIjpmYWxzZSwiUGFyZW50U3R5bGUiOm51bGx9LCJBdXRvU2l6ZSI6MiwiRm9yZWdyb3VuZCI6eyIkaWQiOiI3NzUiLCJDb2xvciI6eyIkaWQiOiI3NzYiLCJBIjoyNTUsIlIiOjI1NSwiRyI6MjU1LCJCIjoyNTV9fSwiTWF4V2lkdGgiOjEyLjMyOTQ5MTcwMTk5MzA3NiwiTWF4SGVpZ2h0IjoiSW5maW5pdHkiLCJTbWFydEZvcmVncm91bmRJc0FjdGl2ZSI6ZmFsc2UsIkhvcml6b250YWxBbGlnbm1lbnQiOjEsIlZlcnRpY2FsQWxpZ25tZW50IjowLCJTbWFydEZvcmVncm91bmQiOm51bGwsIkJhY2tncm91bmRGaWxsVHlwZSI6MCwiTWFyZ2luIjp7IiRyZWYiOiIyMTkifSwiUGFkZGluZyI6eyIkcmVmIjoiMjIwIn0sIkJhY2tncm91bmQiOnsiJGlkIjoiNzc3IiwiQ29sb3IiOnsiJGlkIjoiNzc4IiwiQSI6MCwiUiI6MjU1LCJHIjoyNTUsIkIiOjI1NX19LCJJc1Zpc2libGUiOnRydWUsIldpZHRoIjowLjAsIkhlaWdodCI6MC4wLCJCb3JkZXJTdHlsZSI6eyIkaWQiOiI3NzkiLCJMaW5lQ29sb3IiOm51bGwsIkxpbmVXZWlnaHQiOjAuMCwiTGluZVR5cGUiOjAsIlBhcmVudFN0eWxlIjpudWxsfSwiUGFyZW50U3R5bGUiOm51bGx9LCJEYXRlU3R5bGUiOnsiJGlkIjoiNzgwIiwiRm9udFNldHRpbmdzIjp7IiRpZCI6Ijc4MSIsIkZvbnRTaXplIjoxMCwiRm9udE5hbWUiOiJDYWxpYnJpIiwiSXNCb2xkIjpmYWxzZSwiSXNJdGFsaWMiOmZhbHNlLCJJc1VuZGVybGluZWQiOmZhbHNlLCJQYXJlbnRTdHlsZSI6bnVsbH0sIkF1dG9TaXplIjowLCJGb3JlZ3JvdW5kIjp7IiRyZWYiOiI3MTkifSwiTWF4V2lkdGgiOjIwMC4wLCJNYXhIZWlnaHQiOiJJbmZpbml0eSIsIlNtYXJ0Rm9yZWdyb3VuZElzQWN0aXZlIjpmYWxzZSwiSG9yaXpvbnRhbEFsaWdubWVudCI6MCwiVmVydGljYWxBbGlnbm1lbnQiOjAsIlNtYXJ0Rm9yZWdyb3VuZCI6bnVsbCwiQmFja2dyb3VuZEZpbGxUeXBlIjowLCJNYXJnaW4iOnsiJHJlZiI6IjIyNiJ9LCJQYWRkaW5nIjp7IiRyZWYiOiIyMjcifSwiQmFja2dyb3VuZCI6eyIkcmVmIjoiMjI4In0sIklzVmlzaWJsZSI6dHJ1ZSwiV2lkdGgiOjAuMCwiSGVpZ2h0IjowLjAsIkJvcmRlclN0eWxlIjp7IiRpZCI6Ijc4MiIsIkxpbmVDb2xvciI6bnVsbCwiTGluZVdlaWdodCI6MC4wLCJMaW5lVHlwZSI6MCwiUGFyZW50U3R5bGUiOm51bGx9LCJQYXJlbnRTdHlsZSI6bnVsbH0sIkRhdGVGb3JtYXQiOnsiJHJlZiI6IjcyMiJ9LCJXZWVrTnVtYmVyaW5nIjp7IiRpZCI6Ijc4MyIsIkZvcm1hdCI6MCwiSXNWaXNpYmxlIjpmYWxzZSwiTGFzdEtub3duVmlzaWJpbGl0eVN0YXRlIjpmYWxzZX0sIklzVmlzaWJsZSI6dHJ1ZSwiUGFyZW50U3R5bGUiOm51bGx9LCJJbmRleCI6MzAsIlNtYXJ0RHVyYXRpb25BY3RpdmF0ZWQiOmZhbHNlLCJEYXRlRm9ybWF0Ijp7IiRyZWYiOiI3MjIifSwiV2Vla051bWJlcmluZyI6eyIkaWQiOiI3ODQiLCJGb3JtYXQiOjAsIklzVmlzaWJsZSI6ZmFsc2UsIkxhc3RLbm93blZpc2liaWxpdHlTdGF0ZSI6ZmFsc2V9LCJJZCI6ImJlMGI4NzViLWQ5NDEtNDgyZC1hNTA5LThiMDEyYTBlYjhjNiIsIkltcG9ydElkIjpudWxsLCJUaXRsZSI6IlA1IiwiTm90ZSI6bnVsbCwiSHlwZXJsaW5rIjp7IiRpZCI6Ijc4NSIsIkFkZHJlc3MiOm51bGwsIlN1YkFkZHJlc3MiOm51bGx9LCJJc0NoYW5nZWQiOmZhbHNlLCJJc05ldyI6ZmFsc2V9fSx7IiRpZCI6Ijc4NiIsIl9hdHRhY2hlZE1pbGVzdG9uZXMiOltdLCJUYXNrRGVmaW5pdGlvbiI6eyIkaWQiOiI3ODciLCJHcm91cE5hbWUiOm51bGwsIlN0YXJ0RGF0ZSI6IjIwMjMtMDQtMDlUMDA6MDA6MDBaIiwiRW5kRGF0ZSI6IjIwMjMtMDgtMTJUMjM6NTk6MDAiLCJQZXJjZW50YWdlQ29tcGxldGUiOm51bGwsIlN0eWxlIjp7IiRpZCI6Ijc4OCIsIlNoYXBlIjozLCJTaGFwZVRoaWNrbmVzcyI6MCwiRHVyYXRpb25Gb3JtYXQiOjAsIkluY2x1ZGVOb25Xb3JraW5nRGF5c0luRHVyYXRpb24iOmZhbHNlLCJQZXJjZW50YWdlQ29tcGxldGVTdHlsZSI6eyIkaWQiOiI3ODkiLCJGb250U2V0dGluZ3MiOnsiJGlkIjoiNzkwIiwiRm9udFNpemUiOjEwLCJGb250TmFtZSI6IkNhbGlicmkiLCJJc0JvbGQiOmZhbHNlLCJJc0l0YWxpYyI6ZmFsc2UsIklzVW5kZXJsaW5lZCI6ZmFsc2UsIlBhcmVudFN0eWxlIjpudWxsfSwiQXV0b1NpemUiOjAsIkZvcmVncm91bmQiOnsiJGlkIjoiNzkxIiwiQ29sb3IiOnsiJGlkIjoiNzk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g3In0sIlBhZGRpbmciOnsiJHJlZiI6IjE4OCJ9LCJCYWNrZ3JvdW5kIjp7IiRyZWYiOiI2OTcifSwiSXNWaXNpYmxlIjp0cnVlLCJXaWR0aCI6MC4wLCJIZWlnaHQiOjAuMCwiQm9yZGVyU3R5bGUiOnsiJGlkIjoiNzkzIiwiTGluZUNvbG9yIjpudWxsLCJMaW5lV2VpZ2h0IjowLjAsIkxpbmVUeXBlIjowLCJQYXJlbnRTdHlsZSI6bnVsbH0sIlBhcmVudFN0eWxlIjpudWxsfSwiRHVyYXRpb25TdHlsZSI6eyIkaWQiOiI3OTQiLCJGb250U2V0dGluZ3MiOnsiJGlkIjoiNzk1IiwiRm9udFNpemUiOjEwLCJGb250TmFtZSI6IkNhbGlicmkiLCJJc0JvbGQiOmZhbHNlLCJJc0l0YWxpYyI6ZmFsc2UsIklzVW5kZXJsaW5lZCI6ZmFsc2UsIlBhcmVudFN0eWxlIjpudWxsfSwiQXV0b1NpemUiOjAsIkZvcmVncm91bmQiOnsiJHJlZiI6IjE5NCJ9LCJNYXhXaWR0aCI6MjAwLjAsIk1heEhlaWdodCI6IkluZmluaXR5IiwiU21hcnRGb3JlZ3JvdW5kSXNBY3RpdmUiOmZhbHNlLCJIb3Jpem9udGFsQWxpZ25tZW50IjowLCJWZXJ0aWNhbEFsaWdubWVudCI6MCwiU21hcnRGb3JlZ3JvdW5kIjpudWxsLCJCYWNrZ3JvdW5kRmlsbFR5cGUiOjAsIk1hcmdpbiI6eyIkcmVmIjoiMTk2In0sIlBhZGRpbmciOnsiJHJlZiI6IjE5NyJ9LCJCYWNrZ3JvdW5kIjp7IiRyZWYiOiIxOTgifSwiSXNWaXNpYmxlIjp0cnVlLCJXaWR0aCI6MC4wLCJIZWlnaHQiOjAuMCwiQm9yZGVyU3R5bGUiOnsiJGlkIjoiNzk2IiwiTGluZUNvbG9yIjpudWxsLCJMaW5lV2VpZ2h0IjowLjAsIkxpbmVUeXBlIjowLCJQYXJlbnRTdHlsZSI6bnVsbH0sIlBhcmVudFN0eWxlIjpudWxsfSwiSG9yaXpvbnRhbENvbm5lY3RvclN0eWxlIjp7IiRpZCI6Ijc5NyIsIkxpbmVDb2xvciI6eyIkcmVmIjoiMjAyIn0sIkxpbmVXZWlnaHQiOjEuMCwiTGluZVR5cGUiOjAsIlBhcmVudFN0eWxlIjpudWxsfSwiVmVydGljYWxDb25uZWN0b3JTdHlsZSI6eyIkaWQiOiI3OTgiLCJMaW5lQ29sb3IiOnsiJHJlZiI6IjIwN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c5OSIsIk1hcmdpbiI6eyIkcmVmIjoiMjA4In0sIlBhZGRpbmciOnsiJHJlZiI6IjIwOSJ9LCJCYWNrZ3JvdW5kIjp7IiRpZCI6IjgwMCIsIkNvbG9yIjp7IiRpZCI6IjgwMSIsIkEiOjI1NSwiUiI6MjM3LCJHIjoxMjUsIkIiOjQ5fX0sIklzVmlzaWJsZSI6dHJ1ZSwiV2lkdGgiOjAuMCwiSGVpZ2h0IjoxMC4wLCJCb3JkZXJTdHlsZSI6eyIkaWQiOiI4MDIiLCJMaW5lQ29sb3IiOnsiJHJlZiI6IjcwOCJ9LCJMaW5lV2VpZ2h0IjowLjAsIkxpbmVUeXBlIjowLCJQYXJlbnRTdHlsZSI6bnVsbH0sIlBhcmVudFN0eWxlIjpudWxsfSwiVGl0bGVTdHlsZSI6eyIkaWQiOiI4MDMiLCJGb250U2V0dGluZ3MiOnsiJGlkIjoiODA0IiwiRm9udFNpemUiOjEwLCJGb250TmFtZSI6IkNhbGlicmkiLCJJc0JvbGQiOnRydWUsIklzSXRhbGljIjpmYWxzZSwiSXNVbmRlcmxpbmVkIjpmYWxzZSwiUGFyZW50U3R5bGUiOm51bGx9LCJBdXRvU2l6ZSI6MiwiRm9yZWdyb3VuZCI6eyIkaWQiOiI4MDUiLCJDb2xvciI6eyIkaWQiOiI4MDYiLCJBIjoyNTUsIlIiOjI1NSwiRyI6MjU1LCJCIjoyNTV9fSwiTWF4V2lkdGgiOjE2LjU5NDc3NDA3MjgyMDQ4OCwiTWF4SGVpZ2h0IjoiSW5maW5pdHkiLCJTbWFydEZvcmVncm91bmRJc0FjdGl2ZSI6ZmFsc2UsIkhvcml6b250YWxBbGlnbm1lbnQiOjEsIlZlcnRpY2FsQWxpZ25tZW50IjowLCJTbWFydEZvcmVncm91bmQiOm51bGwsIkJhY2tncm91bmRGaWxsVHlwZSI6MCwiTWFyZ2luIjp7IiRyZWYiOiIyMTkifSwiUGFkZGluZyI6eyIkcmVmIjoiMjIwIn0sIkJhY2tncm91bmQiOnsiJGlkIjoiODA3IiwiQ29sb3IiOnsiJGlkIjoiODA4IiwiQSI6MCwiUiI6MjU1LCJHIjoyNTUsIkIiOjI1NX19LCJJc1Zpc2libGUiOnRydWUsIldpZHRoIjowLjAsIkhlaWdodCI6MC4wLCJCb3JkZXJTdHlsZSI6eyIkaWQiOiI4MDkiLCJMaW5lQ29sb3IiOm51bGwsIkxpbmVXZWlnaHQiOjAuMCwiTGluZVR5cGUiOjAsIlBhcmVudFN0eWxlIjpudWxsfSwiUGFyZW50U3R5bGUiOm51bGx9LCJEYXRlU3R5bGUiOnsiJGlkIjoiODEwIiwiRm9udFNldHRpbmdzIjp7IiRpZCI6IjgxMSIsIkZvbnRTaXplIjoxMCwiRm9udE5hbWUiOiJDYWxpYnJpIiwiSXNCb2xkIjpmYWxzZSwiSXNJdGFsaWMiOmZhbHNlLCJJc1VuZGVybGluZWQiOmZhbHNlLCJQYXJlbnRTdHlsZSI6bnVsbH0sIkF1dG9TaXplIjowLCJGb3JlZ3JvdW5kIjp7IiRyZWYiOiI3MTkifSwiTWF4V2lkdGgiOjIwMC4wLCJNYXhIZWlnaHQiOiJJbmZpbml0eSIsIlNtYXJ0Rm9yZWdyb3VuZElzQWN0aXZlIjpmYWxzZSwiSG9yaXpvbnRhbEFsaWdubWVudCI6MCwiVmVydGljYWxBbGlnbm1lbnQiOjAsIlNtYXJ0Rm9yZWdyb3VuZCI6bnVsbCwiQmFja2dyb3VuZEZpbGxUeXBlIjowLCJNYXJnaW4iOnsiJHJlZiI6IjIyNiJ9LCJQYWRkaW5nIjp7IiRyZWYiOiIyMjcifSwiQmFja2dyb3VuZCI6eyIkcmVmIjoiMjI4In0sIklzVmlzaWJsZSI6dHJ1ZSwiV2lkdGgiOjAuMCwiSGVpZ2h0IjowLjAsIkJvcmRlclN0eWxlIjp7IiRpZCI6IjgxMiIsIkxpbmVDb2xvciI6bnVsbCwiTGluZVdlaWdodCI6MC4wLCJMaW5lVHlwZSI6MCwiUGFyZW50U3R5bGUiOm51bGx9LCJQYXJlbnRTdHlsZSI6bnVsbH0sIkRhdGVGb3JtYXQiOnsiJHJlZiI6IjcyMiJ9LCJXZWVrTnVtYmVyaW5nIjp7IiRpZCI6IjgxMyIsIkZvcm1hdCI6MCwiSXNWaXNpYmxlIjpmYWxzZSwiTGFzdEtub3duVmlzaWJpbGl0eVN0YXRlIjpmYWxzZX0sIklzVmlzaWJsZSI6dHJ1ZSwiUGFyZW50U3R5bGUiOm51bGx9LCJJbmRleCI6MzEsIlNtYXJ0RHVyYXRpb25BY3RpdmF0ZWQiOmZhbHNlLCJEYXRlRm9ybWF0Ijp7IiRyZWYiOiI3MjIifSwiV2Vla051bWJlcmluZyI6eyIkaWQiOiI4MTQiLCJGb3JtYXQiOjAsIklzVmlzaWJsZSI6ZmFsc2UsIkxhc3RLbm93blZpc2liaWxpdHlTdGF0ZSI6ZmFsc2V9LCJJZCI6ImM0OWU3OGUzLWJjYmQtNDUzMy04ZjBkLTgxOTFiMGJhOTg4MCIsIkltcG9ydElkIjpudWxsLCJUaXRsZSI6IlAzIiwiTm90ZSI6bnVsbCwiSHlwZXJsaW5rIjp7IiRpZCI6IjgxNSIsIkFkZHJlc3MiOm51bGwsIlN1YkFkZHJlc3MiOm51bGx9LCJJc0NoYW5nZWQiOmZhbHNlLCJJc05ldyI6ZmFsc2V9fSx7IiRpZCI6IjgxNiIsIl9hdHRhY2hlZE1pbGVzdG9uZXMiOltdLCJUYXNrRGVmaW5pdGlvbiI6eyIkaWQiOiI4MTciLCJHcm91cE5hbWUiOm51bGwsIlN0YXJ0RGF0ZSI6IjIwMjMtMDEtMDJUMDA6MDA6MDAiLCJFbmREYXRlIjoiMjAyMy0wMi0xMFQyMzo1OTowMFoiLCJQZXJjZW50YWdlQ29tcGxldGUiOm51bGwsIlN0eWxlIjp7IiRpZCI6IjgxOCIsIlNoYXBlIjozLCJTaGFwZVRoaWNrbmVzcyI6MCwiRHVyYXRpb25Gb3JtYXQiOjAsIkluY2x1ZGVOb25Xb3JraW5nRGF5c0luRHVyYXRpb24iOmZhbHNlLCJQZXJjZW50YWdlQ29tcGxldGVTdHlsZSI6eyIkaWQiOiI4MTkiLCJGb250U2V0dGluZ3MiOnsiJGlkIjoiODIwIiwiRm9udFNpemUiOjEwLCJGb250TmFtZSI6IkNhbGlicmkiLCJJc0JvbGQiOmZhbHNlLCJJc0l0YWxpYyI6ZmFsc2UsIklzVW5kZXJsaW5lZCI6ZmFsc2UsIlBhcmVudFN0eWxlIjpudWxsfSwiQXV0b1NpemUiOjAsIkZvcmVncm91bmQiOnsiJGlkIjoiODIxIiwiQ29sb3IiOnsiJGlkIjoiODI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g3In0sIlBhZGRpbmciOnsiJHJlZiI6IjE4OCJ9LCJCYWNrZ3JvdW5kIjp7IiRyZWYiOiI2OTcifSwiSXNWaXNpYmxlIjp0cnVlLCJXaWR0aCI6MC4wLCJIZWlnaHQiOjAuMCwiQm9yZGVyU3R5bGUiOnsiJGlkIjoiODIzIiwiTGluZUNvbG9yIjpudWxsLCJMaW5lV2VpZ2h0IjowLjAsIkxpbmVUeXBlIjowLCJQYXJlbnRTdHlsZSI6bnVsbH0sIlBhcmVudFN0eWxlIjpudWxsfSwiRHVyYXRpb25TdHlsZSI6eyIkaWQiOiI4MjQiLCJGb250U2V0dGluZ3MiOnsiJGlkIjoiODI1IiwiRm9udFNpemUiOjEwLCJGb250TmFtZSI6IkNhbGlicmkiLCJJc0JvbGQiOmZhbHNlLCJJc0l0YWxpYyI6ZmFsc2UsIklzVW5kZXJsaW5lZCI6ZmFsc2UsIlBhcmVudFN0eWxlIjpudWxsfSwiQXV0b1NpemUiOjAsIkZvcmVncm91bmQiOnsiJHJlZiI6IjE5NCJ9LCJNYXhXaWR0aCI6MjAwLjAsIk1heEhlaWdodCI6IkluZmluaXR5IiwiU21hcnRGb3JlZ3JvdW5kSXNBY3RpdmUiOmZhbHNlLCJIb3Jpem9udGFsQWxpZ25tZW50IjowLCJWZXJ0aWNhbEFsaWdubWVudCI6MCwiU21hcnRGb3JlZ3JvdW5kIjpudWxsLCJCYWNrZ3JvdW5kRmlsbFR5cGUiOjAsIk1hcmdpbiI6eyIkcmVmIjoiMTk2In0sIlBhZGRpbmciOnsiJHJlZiI6IjE5NyJ9LCJCYWNrZ3JvdW5kIjp7IiRyZWYiOiIxOTgifSwiSXNWaXNpYmxlIjp0cnVlLCJXaWR0aCI6MC4wLCJIZWlnaHQiOjAuMCwiQm9yZGVyU3R5bGUiOnsiJGlkIjoiODI2IiwiTGluZUNvbG9yIjpudWxsLCJMaW5lV2VpZ2h0IjowLjAsIkxpbmVUeXBlIjowLCJQYXJlbnRTdHlsZSI6bnVsbH0sIlBhcmVudFN0eWxlIjpudWxsfSwiSG9yaXpvbnRhbENvbm5lY3RvclN0eWxlIjp7IiRpZCI6IjgyNyIsIkxpbmVDb2xvciI6eyIkcmVmIjoiMjAyIn0sIkxpbmVXZWlnaHQiOjEuMCwiTGluZVR5cGUiOjAsIlBhcmVudFN0eWxlIjpudWxsfSwiVmVydGljYWxDb25uZWN0b3JTdHlsZSI6eyIkaWQiOiI4MjgiLCJMaW5lQ29sb3IiOnsiJHJlZiI6IjIwN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gyOSIsIk1hcmdpbiI6eyIkcmVmIjoiMjA4In0sIlBhZGRpbmciOnsiJHJlZiI6IjIwOSJ9LCJCYWNrZ3JvdW5kIjp7IiRpZCI6IjgzMCIsIkNvbG9yIjp7IiRpZCI6IjgzMSIsIkEiOjI1NSwiUiI6MjM3LCJHIjoxMjUsIkIiOjQ5fX0sIklzVmlzaWJsZSI6dHJ1ZSwiV2lkdGgiOjAuMCwiSGVpZ2h0IjoxMC4wLCJCb3JkZXJTdHlsZSI6eyIkaWQiOiI4MzIiLCJMaW5lQ29sb3IiOnsiJHJlZiI6IjcwOCJ9LCJMaW5lV2VpZ2h0IjowLjAsIkxpbmVUeXBlIjowLCJQYXJlbnRTdHlsZSI6bnVsbH0sIlBhcmVudFN0eWxlIjpudWxsfSwiVGl0bGVTdHlsZSI6eyIkaWQiOiI4MzMiLCJGb250U2V0dGluZ3MiOnsiJGlkIjoiODM0IiwiRm9udFNpemUiOjEwLCJGb250TmFtZSI6IkNhbGlicmkiLCJJc0JvbGQiOnRydWUsIklzSXRhbGljIjpmYWxzZSwiSXNVbmRlcmxpbmVkIjpmYWxzZSwiUGFyZW50U3R5bGUiOm51bGx9LCJBdXRvU2l6ZSI6MiwiRm9yZWdyb3VuZCI6eyIkaWQiOiI4MzUiLCJDb2xvciI6eyIkaWQiOiI4MzYiLCJBIjoyNTUsIlIiOjI1NSwiRyI6MjU1LCJCIjoyNTV9fSwiTWF4V2lkdGgiOjIzLjM5NDIwMTQ1MjA4MTg1NSwiTWF4SGVpZ2h0IjoiSW5maW5pdHkiLCJTbWFydEZvcmVncm91bmRJc0FjdGl2ZSI6ZmFsc2UsIkhvcml6b250YWxBbGlnbm1lbnQiOjEsIlZlcnRpY2FsQWxpZ25tZW50IjowLCJTbWFydEZvcmVncm91bmQiOm51bGwsIkJhY2tncm91bmRGaWxsVHlwZSI6MCwiTWFyZ2luIjp7IiRyZWYiOiIyMTkifSwiUGFkZGluZyI6eyIkcmVmIjoiMjIwIn0sIkJhY2tncm91bmQiOnsiJGlkIjoiODM3IiwiQ29sb3IiOnsiJGlkIjoiODM4IiwiQSI6MCwiUiI6MjU1LCJHIjoyNTUsIkIiOjI1NX19LCJJc1Zpc2libGUiOnRydWUsIldpZHRoIjowLjAsIkhlaWdodCI6MC4wLCJCb3JkZXJTdHlsZSI6eyIkaWQiOiI4MzkiLCJMaW5lQ29sb3IiOm51bGwsIkxpbmVXZWlnaHQiOjAuMCwiTGluZVR5cGUiOjAsIlBhcmVudFN0eWxlIjpudWxsfSwiUGFyZW50U3R5bGUiOm51bGx9LCJEYXRlU3R5bGUiOnsiJGlkIjoiODQwIiwiRm9udFNldHRpbmdzIjp7IiRpZCI6Ijg0MSIsIkZvbnRTaXplIjoxMCwiRm9udE5hbWUiOiJDYWxpYnJpIiwiSXNCb2xkIjpmYWxzZSwiSXNJdGFsaWMiOmZhbHNlLCJJc1VuZGVybGluZWQiOmZhbHNlLCJQYXJlbnRTdHlsZSI6bnVsbH0sIkF1dG9TaXplIjowLCJGb3JlZ3JvdW5kIjp7IiRyZWYiOiI3MTkifSwiTWF4V2lkdGgiOjIwMC4wLCJNYXhIZWlnaHQiOiJJbmZpbml0eSIsIlNtYXJ0Rm9yZWdyb3VuZElzQWN0aXZlIjpmYWxzZSwiSG9yaXpvbnRhbEFsaWdubWVudCI6MCwiVmVydGljYWxBbGlnbm1lbnQiOjAsIlNtYXJ0Rm9yZWdyb3VuZCI6bnVsbCwiQmFja2dyb3VuZEZpbGxUeXBlIjowLCJNYXJnaW4iOnsiJHJlZiI6IjIyNiJ9LCJQYWRkaW5nIjp7IiRyZWYiOiIyMjcifSwiQmFja2dyb3VuZCI6eyIkcmVmIjoiMjI4In0sIklzVmlzaWJsZSI6dHJ1ZSwiV2lkdGgiOjAuMCwiSGVpZ2h0IjowLjAsIkJvcmRlclN0eWxlIjp7IiRpZCI6Ijg0MiIsIkxpbmVDb2xvciI6bnVsbCwiTGluZVdlaWdodCI6MC4wLCJMaW5lVHlwZSI6MCwiUGFyZW50U3R5bGUiOm51bGx9LCJQYXJlbnRTdHlsZSI6bnVsbH0sIkRhdGVGb3JtYXQiOnsiJHJlZiI6IjcyMiJ9LCJXZWVrTnVtYmVyaW5nIjp7IiRpZCI6Ijg0MyIsIkZvcm1hdCI6MCwiSXNWaXNpYmxlIjpmYWxzZSwiTGFzdEtub3duVmlzaWJpbGl0eVN0YXRlIjpmYWxzZX0sIklzVmlzaWJsZSI6dHJ1ZSwiUGFyZW50U3R5bGUiOm51bGx9LCJJbmRleCI6MzIsIlNtYXJ0RHVyYXRpb25BY3RpdmF0ZWQiOmZhbHNlLCJEYXRlRm9ybWF0Ijp7IiRyZWYiOiI3MjIifSwiV2Vla051bWJlcmluZyI6eyIkaWQiOiI4NDQiLCJGb3JtYXQiOjAsIklzVmlzaWJsZSI6ZmFsc2UsIkxhc3RLbm93blZpc2liaWxpdHlTdGF0ZSI6ZmFsc2V9LCJJZCI6ImM5M2MzY2IzLWQ4ZjgtNDU4NC04ZjcwLTlmM2UwZGVjMjgzMSIsIkltcG9ydElkIjpudWxsLCJUaXRsZSI6IlAxIiwiTm90ZSI6bnVsbCwiSHlwZXJsaW5rIjp7IiRpZCI6Ijg0NSIsIkFkZHJlc3MiOm51bGwsIlN1YkFkZHJlc3MiOm51bGx9LCJJc0NoYW5nZWQiOmZhbHNlLCJJc05ldyI6ZmFsc2V9fV0sIl9taWxlc3RvbmVzIjpbXSwiSWQiOiJjNjVhZjA3Ny1hOTlkLTQyMWQtYjYyNC04OTRlZjdhYWUzNzgiLCJJc1NpbmdsZUl0ZW1Sb3ciOmZhbHNlfV0sIkluZGV4IjoyOCwiSWQiOiI5Y2ExYjk2Mi01YzVhLTQ1YjItYmYyYy0yYWYzMmJjMzNjMWQiLCJIZWFkZXJUZXh0IjoiQW5kcm9pZCIsIklzRGVmYXVsdCI6ZmFsc2UsIlN0eWxlIjp7IiRpZCI6Ijg0NiIsIkhlYWRlclN0eWxlIjp7IiRpZCI6Ijg0NyIsIlRleHRTdHlsZSI6eyIkaWQiOiI4NDgiLCJGb250U2V0dGluZ3MiOnsiJGlkIjoiODQ5IiwiRm9udFNpemUiOjExLCJGb250TmFtZSI6IkNhbGlicmkiLCJJc0JvbGQiOmZhbHNlLCJJc0l0YWxpYyI6ZmFsc2UsIklzVW5kZXJsaW5lZCI6ZmFsc2UsIlBhcmVudFN0eWxlIjpudWxsfSwiQXV0b1NpemUiOjIsIkZvcmVncm91bmQiOnsiJGlkIjoiODUwIiwiQ29sb3IiOnsiJGlkIjoiODUxIiwiQSI6MjU1LCJSIjowLCJHIjowLCJCIjowfX0sIk1heFdpZHRoIjozNi4yODA3NTcwOTc3OTE0NTEsIk1heEhlaWdodCI6MC4wLCJTbWFydEZvcmVncm91bmRJc0FjdGl2ZSI6ZmFsc2UsIkhvcml6b250YWxBbGlnbm1lbnQiOjAsIlZlcnRpY2FsQWxpZ25tZW50IjowLCJTbWFydEZvcmVncm91bmQiOm51bGwsIkJhY2tncm91bmRGaWxsVHlwZSI6MCwiTWFyZ2luIjp7IiRpZCI6Ijg1MiIsIlRvcCI6MC4wLCJMZWZ0IjowLjAsIlJpZ2h0IjowLjAsIkJvdHRvbSI6MC4wfSwiUGFkZGluZyI6eyIkaWQiOiI4NTMiLCJUb3AiOjAuMCwiTGVmdCI6MC4wLCJSaWdodCI6MC4wLCJCb3R0b20iOjAuMH0sIkJhY2tncm91bmQiOm51bGwsIklzVmlzaWJsZSI6dHJ1ZSwiV2lkdGgiOjAuMCwiSGVpZ2h0IjowLjAsIkJvcmRlclN0eWxlIjpudWxsLCJQYXJlbnRTdHlsZSI6bnVsbH0sIlJlY3RhbmdsZVN0eWxlIjp7IiRpZCI6Ijg1NCIsIk1hcmdpbiI6eyIkaWQiOiI4NTUiLCJUb3AiOjAuMCwiTGVmdCI6MC4wLCJSaWdodCI6MC4wLCJCb3R0b20iOjAuMH0sIlBhZGRpbmciOnsiJGlkIjoiODU2IiwiVG9wIjowLjAsIkxlZnQiOjAuMCwiUmlnaHQiOjAuMCwiQm90dG9tIjowLjB9LCJCYWNrZ3JvdW5kIjp7IiRyZWYiOiI2NzEifSwiSXNWaXNpYmxlIjp0cnVlLCJXaWR0aCI6MC4wLCJIZWlnaHQiOjAuMCwiQm9yZGVyU3R5bGUiOnsiJGlkIjoiODU3IiwiTGluZUNvbG9yIjp7IiRpZCI6Ijg1OCIsIiR0eXBlIjoiTkxSRS5Db21tb24uRG9tLlNvbGlkQ29sb3JCcnVzaCwgTkxSRS5Db21tb24iLCJDb2xvciI6eyIkaWQiOiI4NTkiLCJBIjoyNTUsIlIiOjQ3LCJHIjo4MiwiQiI6MTQzfX0sIkxpbmVXZWlnaHQiOjAuMCwiTGluZVR5cGUiOjAsIlBhcmVudFN0eWxlIjpudWxsfSwiUGFyZW50U3R5bGUiOm51bGx9LCJNYXJnaW4iOnsiJGlkIjoiODYwIiwiVG9wIjowLjAsIkxlZnQiOjAuMCwiUmlnaHQiOjAuMCwiQm90dG9tIjowLjB9LCJQYWRkaW5nIjp7IiRpZCI6Ijg2MSIsIlRvcCI6MC4wLCJMZWZ0IjowLjAsIlJpZ2h0IjowLjAsIkJvdHRvbSI6MC4wfSwiQmFja2dyb3VuZCI6bnVsbCwiSXNWaXNpYmxlIjp0cnVlLCJXaWR0aCI6MC4wLCJIZWlnaHQiOjAuMCwiQm9yZGVyU3R5bGUiOm51bGwsIlBhcmVudFN0eWxlIjpudWxsfSwiQmFja2dyb3VuZF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UxLCJSIjoxNjUsIkciOjE2NSwiQiI6MTY1fX0sIklzVmlzaWJsZSI6dHJ1ZSwiV2lkdGgiOjAuMCwiSGVpZ2h0IjowLjAsIkJvcmRlclN0eWxlIjp7IiRpZCI6Ijg2NyIsIkxpbmVDb2xvciI6eyIkaWQiOiI4NjgiLCIkdHlwZSI6Ik5MUkUuQ29tbW9uLkRvbS5Tb2xpZENvbG9yQnJ1c2gsIE5MUkUuQ29tbW9uIiwiQ29sb3IiOnsiJGlkIjoiODY5IiwiQSI6MjU1LCJSIjo0NywiRyI6ODIsIkIiOjE0M3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lzVmlzaWJsZSI6dHJ1ZSwiV2lkdGgiOjAuMCwiSGVpZ2h0IjowLjAsIkJvcmRlclN0eWxlIjpudWxsLCJQYXJlbnRTdHlsZSI6bnVsbH19LHsiJGlkIjoiODcyIiwiX3Jvd3MiOlt7IiRpZCI6Ijg3MyIsIl90YXNrcyI6W3siJGlkIjoiODc0IiwiX2F0dGFjaGVkTWlsZXN0b25lcyI6W10sIlRhc2tEZWZpbml0aW9uIjp7IiRpZCI6Ijg3NSIsIkdyb3VwTmFtZSI6bnVsbCwiU3RhcnREYXRlIjoiMjAyMy0wNC0wOVQwMDowMDowMCIsIkVuZERhdGUiOiIyMDIzLTA4LTEyVDIzOjU5OjAwIiwiUGVyY2VudGFnZUNvbXBsZXRlIjpudWxsLCJTdHlsZSI6eyIkaWQiOiI4NzYiLCJTaGFwZSI6MywiU2hhcGVUaGlja25lc3MiOjAsIkR1cmF0aW9uRm9ybWF0IjowLCJJbmNsdWRlTm9uV29ya2luZ0RheXNJbkR1cmF0aW9uIjpmYWxzZSwiUGVyY2VudGFnZUNvbXBsZXRlU3R5bGUiOnsiJGlkIjoiODc3IiwiRm9udFNldHRpbmdzIjp7IiRpZCI6Ijg3OCIsIkZvbnRTaXplIjoxMCwiRm9udE5hbWUiOiJDYWxpYnJpIiwiSXNCb2xkIjpmYWxzZSwiSXNJdGFsaWMiOmZhbHNlLCJJc1VuZGVybGluZWQiOmZhbHNlLCJQYXJlbnRTdHlsZSI6bnVsbH0sIkF1dG9TaXplIjowLCJGb3JlZ3JvdW5kIjp7IiRpZCI6Ijg3OSIsIkNvbG9yIjp7IiRpZCI6Ijg4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E4NyJ9LCJQYWRkaW5nIjp7IiRyZWYiOiIxODgifSwiQmFja2dyb3VuZCI6eyIkaWQiOiI4ODEiLCJDb2xvciI6eyIkaWQiOiI4ODIiLCJBIjo4OSwiUiI6MCwiRyI6MCwiQiI6MH19LCJJc1Zpc2libGUiOnRydWUsIldpZHRoIjowLjAsIkhlaWdodCI6MC4wLCJCb3JkZXJTdHlsZSI6eyIkaWQiOiI4ODMiLCJMaW5lQ29sb3IiOm51bGwsIkxpbmVXZWlnaHQiOjAuMCwiTGluZVR5cGUiOjAsIlBhcmVudFN0eWxlIjpudWxsfSwiUGFyZW50U3R5bGUiOm51bGx9LCJEdXJhdGlvblN0eWxlIjp7IiRpZCI6Ijg4NCIsIkZvbnRTZXR0aW5ncyI6eyIkaWQiOiI4ODUiLCJGb250U2l6ZSI6MTAsIkZvbnROYW1lIjoiQ2FsaWJyaSIsIklzQm9sZCI6ZmFsc2UsIklzSXRhbGljIjpmYWxzZSwiSXNVbmRlcmxpbmVkIjpmYWxzZSwiUGFyZW50U3R5bGUiOm51bGx9LCJBdXRvU2l6ZSI6MCwiRm9yZWdyb3VuZCI6eyIkcmVmIjoiMTk0In0sIk1heFdpZHRoIjoyMDAuMCwiTWF4SGVpZ2h0IjoiSW5maW5pdHkiLCJTbWFydEZvcmVncm91bmRJc0FjdGl2ZSI6ZmFsc2UsIkhvcml6b250YWxBbGlnbm1lbnQiOjAsIlZlcnRpY2FsQWxpZ25tZW50IjowLCJTbWFydEZvcmVncm91bmQiOm51bGwsIkJhY2tncm91bmRGaWxsVHlwZSI6MCwiTWFyZ2luIjp7IiRyZWYiOiIxOTYifSwiUGFkZGluZyI6eyIkcmVmIjoiMTk3In0sIkJhY2tncm91bmQiOnsiJHJlZiI6IjE5OCJ9LCJJc1Zpc2libGUiOnRydWUsIldpZHRoIjowLjAsIkhlaWdodCI6MC4wLCJCb3JkZXJTdHlsZSI6eyIkaWQiOiI4ODYiLCJMaW5lQ29sb3IiOm51bGwsIkxpbmVXZWlnaHQiOjAuMCwiTGluZVR5cGUiOjAsIlBhcmVudFN0eWxlIjpudWxsfSwiUGFyZW50U3R5bGUiOm51bGx9LCJIb3Jpem9udGFsQ29ubmVjdG9yU3R5bGUiOnsiJGlkIjoiODg3IiwiTGluZUNvbG9yIjp7IiRyZWYiOiIyMDIifSwiTGluZVdlaWdodCI6MS4wLCJMaW5lVHlwZSI6MCwiUGFyZW50U3R5bGUiOm51bGx9LCJWZXJ0aWNhbENvbm5lY3RvclN0eWxlIjp7IiRpZCI6Ijg4OCIsIkxpbmVDb2xvciI6eyIkcmVmIjoiMj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ODg5IiwiTWFyZ2luIjp7IiRyZWYiOiIyMDgifSwiUGFkZGluZyI6eyIkcmVmIjoiMjA5In0sIkJhY2tncm91bmQiOnsiJGlkIjoiODkwIiwiQ29sb3IiOnsiJGlkIjoiODkxIiwiQSI6MjU1LCJSIjoyMzcsIkciOjEyNSwiQiI6NDl9fSwiSXNWaXNpYmxlIjp0cnVlLCJXaWR0aCI6MC4wLCJIZWlnaHQiOjEwLjAsIkJvcmRlclN0eWxlIjp7IiRpZCI6Ijg5MiIsIkxpbmVDb2xvciI6eyIkaWQiOiI4OTMiLCIkdHlwZSI6Ik5MUkUuQ29tbW9uLkRvbS5Tb2xpZENvbG9yQnJ1c2gsIE5MUkUuQ29tbW9uIiwiQ29sb3IiOnsiJGlkIjoiODk0IiwiQSI6MjU1LCJSIjoyNTUsIkciOjI1NSwiQiI6MjU1fX0sIkxpbmVXZWlnaHQiOjAuMCwiTGluZVR5cGUiOjAsIlBhcmVudFN0eWxlIjpudWxsfSwiUGFyZW50U3R5bGUiOm51bGx9LCJUaXRsZVN0eWxlIjp7IiRpZCI6Ijg5NSIsIkZvbnRTZXR0aW5ncyI6eyIkaWQiOiI4OTYiLCJGb250U2l6ZSI6MTAsIkZvbnROYW1lIjoiQ2FsaWJyaSIsIklzQm9sZCI6dHJ1ZSwiSXNJdGFsaWMiOmZhbHNlLCJJc1VuZGVybGluZWQiOmZhbHNlLCJQYXJlbnRTdHlsZSI6bnVsbH0sIkF1dG9TaXplIjowLCJGb3JlZ3JvdW5kIjp7IiRpZCI6Ijg5NyIsIkNvbG9yIjp7IiRpZCI6Ijg5OCIsIkEiOjI1NSwiUiI6MjU1LCJHIjoyNTUsIkIiOjI1NX19LCJNYXhXaWR0aCI6NjU0LjU0NTQ1NDU0NTQ1NDUsIk1heEhlaWdodCI6IkluZmluaXR5IiwiU21hcnRGb3JlZ3JvdW5kSXNBY3RpdmUiOmZhbHNlLCJIb3Jpem9udGFsQWxpZ25tZW50IjoxLCJWZXJ0aWNhbEFsaWdubWVudCI6MCwiU21hcnRGb3JlZ3JvdW5kIjpudWxsLCJCYWNrZ3JvdW5kRmlsbFR5cGUiOjAsIk1hcmdpbiI6eyIkcmVmIjoiMjE5In0sIlBhZGRpbmciOnsiJHJlZiI6IjIyMCJ9LCJCYWNrZ3JvdW5kIjp7IiRpZCI6Ijg5OSIsIkNvbG9yIjp7IiRpZCI6IjkwMCIsIkEiOjAsIlIiOjI1NSwiRyI6MjU1LCJCIjoyNTV9fSwiSXNWaXNpYmxlIjp0cnVlLCJXaWR0aCI6MC4wLCJIZWlnaHQiOjAuMCwiQm9yZGVyU3R5bGUiOnsiJGlkIjoiOTAxIiwiTGluZUNvbG9yIjpudWxsLCJMaW5lV2VpZ2h0IjowLjAsIkxpbmVUeXBlIjowLCJQYXJlbnRTdHlsZSI6bnVsbH0sIlBhcmVudFN0eWxlIjpudWxsfSwiRGF0ZVN0eWxlIjp7IiRpZCI6IjkwMiIsIkZvbnRTZXR0aW5ncyI6eyIkaWQiOiI5MDMiLCJGb250U2l6ZSI6MTAsIkZvbnROYW1lIjoiQ2FsaWJyaSIsIklzQm9sZCI6ZmFsc2UsIklzSXRhbGljIjpmYWxzZSwiSXNVbmRlcmxpbmVkIjpmYWxzZSwiUGFyZW50U3R5bGUiOm51bGx9LCJBdXRvU2l6ZSI6MCwiRm9yZWdyb3VuZCI6eyIkcmVmIjoiNzE5In0sIk1heFdpZHRoIjoyMDA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HJlZiI6IjIyOCJ9LCJJc1Zpc2libGUiOnRydWUsIldpZHRoIjowLjAsIkhlaWdodCI6MC4wLCJCb3JkZXJTdHlsZSI6eyIkaWQiOiI5MDQiLCJMaW5lQ29sb3IiOm51bGwsIkxpbmVXZWlnaHQiOjAuMCwiTGluZVR5cGUiOjAsIlBhcmVudFN0eWxlIjpudWxsfSwiUGFyZW50U3R5bGUiOm51bGx9LCJEYXRlRm9ybWF0Ijp7IiRpZCI6Ijk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DYiLCJGb3JtYXQiOjAsIklzVmlzaWJsZSI6ZmFsc2UsIkxhc3RLbm93blZpc2liaWxpdHlTdGF0ZSI6ZmFsc2V9LCJJc1Zpc2libGUiOnRydWUsIlBhcmVudFN0eWxlIjpudWxsfSwiSW5kZXgiOjI4LCJTbWFydER1cmF0aW9uQWN0aXZhdGVkIjpmYWxzZSwiRGF0ZUZvcm1hdCI6eyIkcmVmIjoiOTA1In0sIldlZWtOdW1iZXJpbmciOnsiJGlkIjoiOTA3IiwiRm9ybWF0IjowLCJJc1Zpc2libGUiOmZhbHNlLCJMYXN0S25vd25WaXNpYmlsaXR5U3RhdGUiOmZhbHNlfSwiSWQiOiIwNjlkNTkyZi00N2ZmLTQyMDQtYTBmMS1kZjMzZTBmYmZiMDUiLCJJbXBvcnRJZCI6bnVsbCwiVGl0bGUiOiJQMyIsIk5vdGUiOm51bGwsIkh5cGVybGluayI6eyIkaWQiOiI5MDgiLCJBZGRyZXNzIjpudWxsLCJTdWJBZGRyZXNzIjpudWxsfSwiSXNDaGFuZ2VkIjpmYWxzZSwiSXNOZXciOmZhbHNlfX0seyIkaWQiOiI5MDkiLCJfYXR0YWNoZWRNaWxlc3RvbmVzIjpbXSwiVGFza0RlZmluaXRpb24iOnsiJGlkIjoiOTEwIiwiR3JvdXBOYW1lIjpudWxsLCJTdGFydERhdGUiOiIyMDIzLTAxLTAyVDAwOjAwOjAwWiIsIkVuZERhdGUiOiIyMDIzLTAyLTEwVDIzOjU5OjAwIiwiUGVyY2VudGFnZUNvbXBsZXRlIjpudWxsLCJTdHlsZSI6eyIkaWQiOiI5MTEiLCJTaGFwZSI6MywiU2hhcGVUaGlja25lc3MiOjAsIkR1cmF0aW9uRm9ybWF0IjowLCJJbmNsdWRlTm9uV29ya2luZ0RheXNJbkR1cmF0aW9uIjpmYWxzZSwiUGVyY2VudGFnZUNvbXBsZXRlU3R5bGUiOnsiJGlkIjoiOTEyIiwiRm9udFNldHRpbmdzIjp7IiRpZCI6Ijkx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aWQiOiI5MTQiLCJUb3AiOjAuMCwiTGVmdCI6MC4wLCJSaWdodCI6MC4wLCJCb3R0b20iOjAuMH0sIlBhZGRpbmciOnsiJGlkIjoiOTE1IiwiVG9wIjowLjAsIkxlZnQiOjAuMCwiUmlnaHQiOjAuMCwiQm90dG9tIjowLjB9LCJCYWNrZ3JvdW5kIjp7IiRpZCI6IjkxNiIsIkNvbG9yIjp7IiRpZCI6IjkxNyIsIkEiOjg5LCJSIjowLCJHIjowLCJCIjowfX0sIklzVmlzaWJsZSI6dHJ1ZSwiV2lkdGgiOjAuMCwiSGVpZ2h0IjowLjAsIkJvcmRlclN0eWxlIjp7IiRpZCI6IjkxOCIsIkxpbmVDb2xvciI6bnVsbCwiTGluZVdlaWdodCI6MC4wLCJMaW5lVHlwZSI6MCwiUGFyZW50U3R5bGUiOm51bGx9LCJQYXJlbnRTdHlsZSI6bnVsbH0sIkR1cmF0aW9uU3R5bGUiOnsiJGlkIjoiOTE5IiwiRm9udFNldHRpbmdzIjp7IiRpZCI6IjkyMCIsIkZvbnRTaXplIjoxMCwiRm9udE5hbWUiOiJDYWxpYnJpIiwiSXNCb2xkIjpmYWxzZSwiSXNJdGFsaWMiOmZhbHNlLCJJc1VuZGVybGluZWQiOmZhbHNlLCJQYXJlbnRTdHlsZSI6bnVsbH0sIkF1dG9TaXplIjowLCJGb3JlZ3JvdW5kIjp7IiRpZCI6IjkyMSIsIkNvbG9yIjp7IiRpZCI6Ijky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yMyIsIlRvcCI6MC4wLCJMZWZ0IjowLjAsIlJpZ2h0IjowLjAsIkJvdHRvbSI6MC4wfSwiUGFkZGluZyI6eyIkaWQiOiI5MjQiLCJUb3AiOjAuMCwiTGVmdCI6MC4wLCJSaWdodCI6MC4wLCJCb3R0b20iOjAuMH0sIkJhY2tncm91bmQiOnsiJGlkIjoiOTI1IiwiQ29sb3IiOnsiJHJlZiI6IjkxNyJ9fSwiSXNWaXNpYmxlIjp0cnVlLCJXaWR0aCI6MC4wLCJIZWlnaHQiOjAuMCwiQm9yZGVyU3R5bGUiOnsiJGlkIjoiOTI2IiwiTGluZUNvbG9yIjpudWxsLCJMaW5lV2VpZ2h0IjowLjAsIkxpbmVUeXBlIjowLCJQYXJlbnRTdHlsZSI6bnVsbH0sIlBhcmVudFN0eWxlIjpudWxsfSwiSG9yaXpvbnRhbENvbm5lY3RvclN0eWxlIjp7IiRpZCI6IjkyNyIsIkxpbmVDb2xvciI6eyIkaWQiOiI5MjgiLCIkdHlwZSI6Ik5MUkUuQ29tbW9uLkRvbS5Tb2xpZENvbG9yQnJ1c2gsIE5MUkUuQ29tbW9uIiwiQ29sb3IiOnsiJGlkIjoiOTI5IiwiQSI6MjU1LCJSIjoyMDQsIkciOjIwNCwiQiI6MjA0fX0sIkxpbmVXZWlnaHQiOjEuMCwiTGluZVR5cGUiOjAsIlBhcmVudFN0eWxlIjpudWxsfSwiVmVydGljYWxDb25uZWN0b3JTdHlsZSI6eyIkaWQiOiI5MzAiLCJMaW5lQ29sb3IiOnsiJGlkIjoiOTMxIiwiJHR5cGUiOiJOTFJFLkNvbW1vbi5Eb20uU29saWRDb2xvckJydXNoLCBOTFJFLkNvbW1vbiIsIkNvbG9yIjp7IiRpZCI6IjkzMi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kzMyIsIk1hcmdpbiI6eyIkaWQiOiI5MzQiLCJUb3AiOjAuMCwiTGVmdCI6NC4wLCJSaWdodCI6NC4wLCJCb3R0b20iOjAuMH0sIlBhZGRpbmciOnsiJGlkIjoiOTM1IiwiVG9wIjowLjAsIkxlZnQiOjAuMCwiUmlnaHQiOjAuMCwiQm90dG9tIjowLjB9LCJCYWNrZ3JvdW5kIjp7IiRpZCI6IjkzNiIsIkNvbG9yIjp7IiRpZCI6IjkzNyIsIkEiOjI1NSwiUiI6MjM3LCJHIjoxMjUsIkIiOjQ5fX0sIklzVmlzaWJsZSI6dHJ1ZSwiV2lkdGgiOjAuMCwiSGVpZ2h0IjoxMC4wLCJCb3JkZXJTdHlsZSI6eyIkaWQiOiI5MzgiLCJMaW5lQ29sb3IiOnsiJGlkIjoiOTM5IiwiJHR5cGUiOiJOTFJFLkNvbW1vbi5Eb20uU29saWRDb2xvckJydXNoLCBOTFJFLkNvbW1vbiIsIkNvbG9yIjp7IiRpZCI6Ijk0MCIsIkEiOjI1NSwiUiI6MjU1LCJHIjoyNTUsIkIiOjI1NX19LCJMaW5lV2VpZ2h0IjowLjAsIkxpbmVUeXBlIjowLCJQYXJlbnRTdHlsZSI6bnVsbH0sIlBhcmVudFN0eWxlIjpudWxsfSwiVGl0bGVTdHlsZSI6eyIkaWQiOiI5NDEiLCJGb250U2V0dGluZ3MiOnsiJGlkIjoiOTQyIiwiRm9udFNpemUiOjEwLCJGb250TmFtZSI6IkNhbGlicmkiLCJJc0JvbGQiOnRydWUsIklzSXRhbGljIjpmYWxzZSwiSXNVbmRlcmxpbmVkIjpmYWxzZSwiUGFyZW50U3R5bGUiOm51bGx9LCJBdXRvU2l6ZSI6MiwiRm9yZWdyb3VuZCI6eyIkaWQiOiI5NDMiLCJDb2xvciI6eyIkaWQiOiI5NDQiLCJBIjoyNTUsIlIiOjI1NSwiRyI6MjU1LCJCIjoyNTV9fSwiTWF4V2lkdGgiOjE1LjQ3MzY1NzA4Nzg0NjIzOCwiTWF4SGVpZ2h0IjoiSW5maW5pdHkiLCJTbWFydEZvcmVncm91bmRJc0FjdGl2ZSI6ZmFsc2UsIkhvcml6b250YWxBbGlnbm1lbnQiOjEsIlZlcnRpY2FsQWxpZ25tZW50IjowLCJTbWFydEZvcmVncm91bmQiOm51bGwsIkJhY2tncm91bmRGaWxsVHlwZSI6MCwiTWFyZ2luIjp7IiRpZCI6Ijk0NSIsIlRvcCI6MC4wLCJMZWZ0IjowLjAsIlJpZ2h0IjowLjAsIkJvdHRvbSI6MC4wfSwiUGFkZGluZyI6eyIkaWQiOiI5NDYiLCJUb3AiOjAuMCwiTGVmdCI6MC4wLCJSaWdodCI6MC4wLCJCb3R0b20iOjAuMH0sIkJhY2tncm91bmQiOnsiJGlkIjoiOTQ3IiwiQ29sb3IiOnsiJGlkIjoiOTQ4IiwiQSI6MCwiUiI6MjU1LCJHIjoyNTUsIkIiOjI1NX19LCJJc1Zpc2libGUiOnRydWUsIldpZHRoIjowLjAsIkhlaWdodCI6MC4wLCJCb3JkZXJTdHlsZSI6eyIkaWQiOiI5NDkiLCJMaW5lQ29sb3IiOm51bGwsIkxpbmVXZWlnaHQiOjAuMCwiTGluZVR5cGUiOjAsIlBhcmVudFN0eWxlIjpudWxsfSwiUGFyZW50U3R5bGUiOm51bGx9LCJEYXRlU3R5bGUiOnsiJGlkIjoiOTUwIiwiRm9udFNldHRpbmdzIjp7IiRpZCI6Ijk1MSIsIkZvbnRTaXplIjoxMCwiRm9udE5hbWUiOiJDYWxpYnJpIiwiSXNCb2xkIjpmYWxzZSwiSXNJdGFsaWMiOmZhbHNlLCJJc1VuZGVybGluZWQiOmZhbHNlLCJQYXJlbnRTdHlsZSI6bnVsbH0sIkF1dG9TaXplIjowLCJGb3JlZ3JvdW5kIjp7IiRpZCI6Ijk1MiIsIkNvbG9yIjp7IiRpZCI6Ijk1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U0IiwiVG9wIjowLjAsIkxlZnQiOjAuMCwiUmlnaHQiOjAuMCwiQm90dG9tIjowLjB9LCJQYWRkaW5nIjp7IiRpZCI6Ijk1NSIsIlRvcCI6MC4wLCJMZWZ0IjowLjAsIlJpZ2h0IjowLjAsIkJvdHRvbSI6MC4wfSwiQmFja2dyb3VuZCI6eyIkaWQiOiI5NTYiLCJDb2xvciI6eyIkaWQiOiI5NTciLCJBIjowLCJSIjoyNTUsIkciOjI1NSwiQiI6MjU1fX0sIklzVmlzaWJsZSI6dHJ1ZSwiV2lkdGgiOjAuMCwiSGVpZ2h0IjowLjAsIkJvcmRlclN0eWxlIjp7IiRpZCI6Ijk1OCIsIkxpbmVDb2xvciI6bnVsbCwiTGluZVdlaWdodCI6MC4wLCJMaW5lVHlwZSI6MCwiUGFyZW50U3R5bGUiOm51bGx9LCJQYXJlbnRTdHlsZSI6bnVsbH0sIkRhdGVGb3JtYXQiOnsiJGlkIjoiOTU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2MCIsIkZvcm1hdCI6MCwiSXNWaXNpYmxlIjpmYWxzZSwiTGFzdEtub3duVmlzaWJpbGl0eVN0YXRlIjpmYWxzZX0sIklzVmlzaWJsZSI6dHJ1ZSwiUGFyZW50U3R5bGUiOm51bGx9LCJJbmRleCI6MjksIlNtYXJ0RHVyYXRpb25BY3RpdmF0ZWQiOmZhbHNlLCJEYXRlRm9ybWF0Ijp7IiRyZWYiOiI5NTkifSwiV2Vla051bWJlcmluZyI6eyIkaWQiOiI5NjEiLCJGb3JtYXQiOjAsIklzVmlzaWJsZSI6ZmFsc2UsIkxhc3RLbm93blZpc2liaWxpdHlTdGF0ZSI6ZmFsc2V9LCJJZCI6IjJmZTNmMmQ5LTBlNjktNDg2Yy1hZWQ2LWYyOThjNDc3MzI5OSIsIkltcG9ydElkIjoiMjMiLCJUaXRsZSI6IlAxIiwiTm90ZSI6bnVsbCwiSHlwZXJsaW5rIjp7IiRpZCI6Ijk2MiIsIkFkZHJlc3MiOm51bGwsIlN1YkFkZHJlc3MiOm51bGx9LCJJc0NoYW5nZWQiOmZhbHNlLCJJc05ldyI6ZmFsc2V9fSx7IiRpZCI6Ijk2MyIsIl9hdHRhY2hlZE1pbGVzdG9uZXMiOltdLCJUYXNrRGVmaW5pdGlvbiI6eyIkaWQiOiI5NjQiLCJHcm91cE5hbWUiOm51bGwsIlN0YXJ0RGF0ZSI6IjIwMjMtMDItMTFUMDA6MDA6MDAiLCJFbmREYXRlIjoiMjAyMy0wNC0wOFQyMzo1OTowMCIsIlBlcmNlbnRhZ2VDb21wbGV0ZSI6bnVsbCwiU3R5bGUiOnsiJGlkIjoiOTY1IiwiU2hhcGUiOjMsIlNoYXBlVGhpY2tuZXNzIjowLCJEdXJhdGlvbkZvcm1hdCI6MCwiSW5jbHVkZU5vbldvcmtpbmdEYXlzSW5EdXJhdGlvbiI6ZmFsc2UsIlBlcmNlbnRhZ2VDb21wbGV0ZVN0eWxlIjp7IiRpZCI6Ijk2NiIsIkZvbnRTZXR0aW5ncyI6eyIkaWQiOiI5NjciLCJGb250U2l6ZSI6MTAsIkZvbnROYW1lIjoiQ2FsaWJyaSIsIklzQm9sZCI6ZmFsc2UsIklzSXRhbGljIjpmYWxzZSwiSXNVbmRlcmxpbmVkIjpmYWxzZSwiUGFyZW50U3R5bGUiOm51bGx9LCJBdXRvU2l6ZSI6MCwiRm9yZWdyb3VuZCI6eyIkaWQiOiI5NjgiLCJDb2xvciI6eyIkaWQiOiI5Njk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3MCIsIlRvcCI6MC4wLCJMZWZ0IjowLjAsIlJpZ2h0IjowLjAsIkJvdHRvbSI6MC4wfSwiUGFkZGluZyI6eyIkaWQiOiI5NzEiLCJUb3AiOjAuMCwiTGVmdCI6MC4wLCJSaWdodCI6MC4wLCJCb3R0b20iOjAuMH0sIkJhY2tncm91bmQiOnsiJGlkIjoiOTcyIiwiQ29sb3IiOnsiJGlkIjoiOTczIiwiQSI6ODksIlIiOjAsIkciOjAsIkIiOjB9fSwiSXNWaXNpYmxlIjp0cnVlLCJXaWR0aCI6MC4wLCJIZWlnaHQiOjAuMCwiQm9yZGVyU3R5bGUiOnsiJGlkIjoiOTc0IiwiTGluZUNvbG9yIjpudWxsLCJMaW5lV2VpZ2h0IjowLjAsIkxpbmVUeXBlIjowLCJQYXJlbnRTdHlsZSI6bnVsbH0sIlBhcmVudFN0eWxlIjpudWxsfSwiRHVyYXRpb25TdHlsZSI6eyIkaWQiOiI5NzUiLCJGb250U2V0dGluZ3MiOnsiJGlkIjoiOTc2IiwiRm9udFNpemUiOjEwLCJGb250TmFtZSI6IkNhbGlicmkiLCJJc0JvbGQiOmZhbHNlLCJJc0l0YWxpYyI6ZmFsc2UsIklzVW5kZXJsaW5lZCI6ZmFsc2UsIlBhcmVudFN0eWxlIjpudWxsfSwiQXV0b1NpemUiOjAsIkZvcmVncm91bmQiOnsiJGlkIjoiOTc3IiwiQ29sb3IiOnsiJGlkIjoiOTc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c5IiwiVG9wIjowLjAsIkxlZnQiOjAuMCwiUmlnaHQiOjAuMCwiQm90dG9tIjowLjB9LCJQYWRkaW5nIjp7IiRpZCI6Ijk4MCIsIlRvcCI6MC4wLCJMZWZ0IjowLjAsIlJpZ2h0IjowLjAsIkJvdHRvbSI6MC4wfSwiQmFja2dyb3VuZCI6eyIkaWQiOiI5ODEiLCJDb2xvciI6eyIkcmVmIjoiOTczIn19LCJJc1Zpc2libGUiOnRydWUsIldpZHRoIjowLjAsIkhlaWdodCI6MC4wLCJCb3JkZXJTdHlsZSI6eyIkaWQiOiI5ODIiLCJMaW5lQ29sb3IiOm51bGwsIkxpbmVXZWlnaHQiOjAuMCwiTGluZVR5cGUiOjAsIlBhcmVudFN0eWxlIjpudWxsfSwiUGFyZW50U3R5bGUiOm51bGx9LCJIb3Jpem9udGFsQ29ubmVjdG9yU3R5bGUiOnsiJGlkIjoiOTgzIiwiTGluZUNvbG9yIjp7IiRpZCI6Ijk4NCIsIiR0eXBlIjoiTkxSRS5Db21tb24uRG9tLlNvbGlkQ29sb3JCcnVzaCwgTkxSRS5Db21tb24iLCJDb2xvciI6eyIkaWQiOiI5ODUiLCJBIjoyNTUsIlIiOjIwNCwiRyI6MjA0LCJCIjoyMDR9fSwiTGluZVdlaWdodCI6MS4wLCJMaW5lVHlwZSI6MCwiUGFyZW50U3R5bGUiOm51bGx9LCJWZXJ0aWNhbENvbm5lY3RvclN0eWxlIjp7IiRpZCI6Ijk4NiIsIkxpbmVDb2xvciI6eyIkaWQiOiI5ODciLCIkdHlwZSI6Ik5MUkUuQ29tbW9uLkRvbS5Tb2xpZENvbG9yQnJ1c2gsIE5MUkUuQ29tbW9uIiwiQ29sb3IiOnsiJGlkIjoiOTg4IiwiQSI6MjU1LCJSIjoyMDQsIkciOjIwNCwiQiI6MjA0fX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OTg5IiwiTWFyZ2luIjp7IiRpZCI6Ijk5MCIsIlRvcCI6MC4wLCJMZWZ0Ijo0LjAsIlJpZ2h0Ijo0LjAsIkJvdHRvbSI6MC4wfSwiUGFkZGluZyI6eyIkaWQiOiI5OTEiLCJUb3AiOjAuMCwiTGVmdCI6MC4wLCJSaWdodCI6MC4wLCJCb3R0b20iOjAuMH0sIkJhY2tncm91bmQiOnsiJGlkIjoiOTkyIiwiQ29sb3IiOnsiJGlkIjoiOTkzIiwiQSI6MjU1LCJSIjoyMzcsIkciOjEyNSwiQiI6NDl9fSwiSXNWaXNpYmxlIjp0cnVlLCJXaWR0aCI6MC4wLCJIZWlnaHQiOjEwLjAsIkJvcmRlclN0eWxlIjp7IiRpZCI6Ijk5NCIsIkxpbmVDb2xvciI6eyIkaWQiOiI5OTUiLCIkdHlwZSI6Ik5MUkUuQ29tbW9uLkRvbS5Tb2xpZENvbG9yQnJ1c2gsIE5MUkUuQ29tbW9uIiwiQ29sb3IiOnsiJGlkIjoiOTk2IiwiQSI6MjU1LCJSIjoyNTUsIkciOjI1NSwiQiI6MjU1fX0sIkxpbmVXZWlnaHQiOjAuMCwiTGluZVR5cGUiOjAsIlBhcmVudFN0eWxlIjpudWxsfSwiUGFyZW50U3R5bGUiOm51bGx9LCJUaXRsZVN0eWxlIjp7IiRpZCI6Ijk5NyIsIkZvbnRTZXR0aW5ncyI6eyIkaWQiOiI5OTgiLCJGb250U2l6ZSI6MTAsIkZvbnROYW1lIjoiQ2FsaWJyaSIsIklzQm9sZCI6dHJ1ZSwiSXNJdGFsaWMiOmZhbHNlLCJJc1VuZGVybGluZWQiOmZhbHNlLCJQYXJlbnRTdHlsZSI6bnVsbH0sIkF1dG9TaXplIjowLCJGb3JlZ3JvdW5kIjp7IiRpZCI6Ijk5OSIsIkNvbG9yIjp7IiRpZCI6IjEwMDAiLCJBIjoyNTUsIlIiOjI1NSwiRyI6MjU1LCJCIjoyNTV9fSwiTWF4V2lkdGgiOjg3Mi43MjcyNzI3MjcyNzI3NSwiTWF4SGVpZ2h0IjoiSW5maW5pdHkiLCJTbWFydEZvcmVncm91bmRJc0FjdGl2ZSI6ZmFsc2UsIkhvcml6b250YWxBbGlnbm1lbnQiOjEsIlZlcnRpY2FsQWxpZ25tZW50IjowLCJTbWFydEZvcmVncm91bmQiOm51bGwsIkJhY2tncm91bmRGaWxsVHlwZSI6MCwiTWFyZ2luIjp7IiRpZCI6IjEwMDEiLCJUb3AiOjAuMCwiTGVmdCI6MC4wLCJSaWdodCI6MC4wLCJCb3R0b20iOjAuMH0sIlBhZGRpbmciOnsiJGlkIjoiMTAwMiIsIlRvcCI6MC4wLCJMZWZ0IjowLjAsIlJpZ2h0IjowLjAsIkJvdHRvbSI6MC4wfSwiQmFja2dyb3VuZCI6eyIkaWQiOiIxMDAzIiwiQ29sb3IiOnsiJGlkIjoiMTAwNCIsIkEiOjAsIlIiOjI1NSwiRyI6MjU1LCJCIjoyNTV9fSwiSXNWaXNpYmxlIjp0cnVlLCJXaWR0aCI6MC4wLCJIZWlnaHQiOjAuMCwiQm9yZGVyU3R5bGUiOnsiJGlkIjoiMTAwNSIsIkxpbmVDb2xvciI6bnVsbCwiTGluZVdlaWdodCI6MC4wLCJMaW5lVHlwZSI6MCwiUGFyZW50U3R5bGUiOm51bGx9LCJQYXJlbnRTdHlsZSI6bnVsbH0sIkRhdGVTdHlsZSI6eyIkaWQiOiIxMDA2IiwiRm9udFNldHRpbmdzIjp7IiRpZCI6IjEwMDciLCJGb250U2l6ZSI6MTAsIkZvbnROYW1lIjoiQ2FsaWJyaSIsIklzQm9sZCI6ZmFsc2UsIklzSXRhbGljIjpmYWxzZSwiSXNVbmRlcmxpbmVkIjpmYWxzZSwiUGFyZW50U3R5bGUiOm51bGx9LCJBdXRvU2l6ZSI6MCwiRm9yZWdyb3VuZCI6eyIkaWQiOiIxMDA4IiwiQ29sb3IiOnsiJGlkIjoiMTAw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xMCIsIlRvcCI6MC4wLCJMZWZ0IjowLjAsIlJpZ2h0IjowLjAsIkJvdHRvbSI6MC4wfSwiUGFkZGluZyI6eyIkaWQiOiIxMDExIiwiVG9wIjowLjAsIkxlZnQiOjAuMCwiUmlnaHQiOjAuMCwiQm90dG9tIjowLjB9LCJCYWNrZ3JvdW5kIjp7IiRpZCI6IjEwMTIiLCJDb2xvciI6eyIkaWQiOiIxMDEzIiwiQSI6MCwiUiI6MjU1LCJHIjoyNTUsIkIiOjI1NX19LCJJc1Zpc2libGUiOnRydWUsIldpZHRoIjowLjAsIkhlaWdodCI6MC4wLCJCb3JkZXJTdHlsZSI6eyIkaWQiOiIxMDE0IiwiTGluZUNvbG9yIjpudWxsLCJMaW5lV2VpZ2h0IjowLjAsIkxpbmVUeXBlIjowLCJQYXJlbnRTdHlsZSI6bnVsbH0sIlBhcmVudFN0eWxlIjpudWxsfSwiRGF0ZUZvcm1hdCI6eyIkaWQiOiIxMDE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TYiLCJGb3JtYXQiOjAsIklzVmlzaWJsZSI6ZmFsc2UsIkxhc3RLbm93blZpc2liaWxpdHlTdGF0ZSI6ZmFsc2V9LCJJc1Zpc2libGUiOnRydWUsIlBhcmVudFN0eWxlIjpudWxsfSwiSW5kZXgiOjMwLCJTbWFydER1cmF0aW9uQWN0aXZhdGVkIjpmYWxzZSwiRGF0ZUZvcm1hdCI6eyIkcmVmIjoiMTAxNSJ9LCJXZWVrTnVtYmVyaW5nIjp7IiRpZCI6IjEwMTciLCJGb3JtYXQiOjAsIklzVmlzaWJsZSI6ZmFsc2UsIkxhc3RLbm93blZpc2liaWxpdHlTdGF0ZSI6ZmFsc2V9LCJJZCI6IjllNjBhNmIwLTZkNDYtNGJlYi04NzI2LWI5ZWQ4NmUyZmU3YyIsIkltcG9ydElkIjoiMjQiLCJUaXRsZSI6IlAyIiwiTm90ZSI6bnVsbCwiSHlwZXJsaW5rIjp7IiRpZCI6IjEwMTgiLCJBZGRyZXNzIjpudWxsLCJTdWJBZGRyZXNzIjpudWxsfSwiSXNDaGFuZ2VkIjpmYWxzZSwiSXNOZXciOmZhbHNlfX0seyIkaWQiOiIxMDE5IiwiX2F0dGFjaGVkTWlsZXN0b25lcyI6W10sIlRhc2tEZWZpbml0aW9uIjp7IiRpZCI6IjEwMjAiLCJHcm91cE5hbWUiOm51bGwsIlN0YXJ0RGF0ZSI6IjIwMjMtMTAtMjFUMDA6MDA6MDBaIiwiRW5kRGF0ZSI6IjIwMjMtMTItMDRUMjM6NTk6MDAiLCJQZXJjZW50YWdlQ29tcGxldGUiOm51bGwsIlN0eWxlIjp7IiRpZCI6IjEwMjEiLCJTaGFwZSI6MywiU2hhcGVUaGlja25lc3MiOjAsIkR1cmF0aW9uRm9ybWF0IjowLCJJbmNsdWRlTm9uV29ya2luZ0RheXNJbkR1cmF0aW9uIjpmYWxzZSwiUGVyY2VudGFnZUNvbXBsZXRlU3R5bGUiOnsiJGlkIjoiMTAyMiIsIkZvbnRTZXR0aW5ncyI6eyIkaWQiOiIxMDIzIiwiRm9udFNpemUiOjEwLCJGb250TmFtZSI6IkNhbGlicmkiLCJJc0JvbGQiOmZhbHNlLCJJc0l0YWxpYyI6ZmFsc2UsIklzVW5kZXJsaW5lZCI6ZmFsc2UsIlBhcmVudFN0eWxlIjpudWxsfSwiQXV0b1NpemUiOjAsIkZvcmVncm91bmQiOnsiJGlkIjoiMTAyNCIsIkNvbG9yIjp7IiRpZCI6IjEwMj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ODcifSwiUGFkZGluZyI6eyIkcmVmIjoiMTg4In0sIkJhY2tncm91bmQiOnsiJGlkIjoiMTAyNiIsIkNvbG9yIjp7IiRyZWYiOiI4ODIifX0sIklzVmlzaWJsZSI6dHJ1ZSwiV2lkdGgiOjAuMCwiSGVpZ2h0IjowLjAsIkJvcmRlclN0eWxlIjp7IiRpZCI6IjEwMjciLCJMaW5lQ29sb3IiOm51bGwsIkxpbmVXZWlnaHQiOjAuMCwiTGluZVR5cGUiOjAsIlBhcmVudFN0eWxlIjpudWxsfSwiUGFyZW50U3R5bGUiOm51bGx9LCJEdXJhdGlvblN0eWxlIjp7IiRpZCI6IjEwMjgiLCJGb250U2V0dGluZ3MiOnsiJGlkIjoiMTAyOSIsIkZvbnRTaXplIjoxMCwiRm9udE5hbWUiOiJDYWxpYnJpIiwiSXNCb2xkIjpmYWxzZSwiSXNJdGFsaWMiOmZhbHNlLCJJc1VuZGVybGluZWQiOmZhbHNlLCJQYXJlbnRTdHlsZSI6bnVsbH0sIkF1dG9TaXplIjowLCJGb3JlZ3JvdW5kIjp7IiRyZWYiOiIxOTQifSwiTWF4V2lkdGgiOjIwMC4wLCJNYXhIZWlnaHQiOiJJbmZpbml0eSIsIlNtYXJ0Rm9yZWdyb3VuZElzQWN0aXZlIjpmYWxzZSwiSG9yaXpvbnRhbEFsaWdubWVudCI6MCwiVmVydGljYWxBbGlnbm1lbnQiOjAsIlNtYXJ0Rm9yZWdyb3VuZCI6bnVsbCwiQmFja2dyb3VuZEZpbGxUeXBlIjowLCJNYXJnaW4iOnsiJHJlZiI6IjE5NiJ9LCJQYWRkaW5nIjp7IiRyZWYiOiIxOTcifSwiQmFja2dyb3VuZCI6eyIkcmVmIjoiMTk4In0sIklzVmlzaWJsZSI6dHJ1ZSwiV2lkdGgiOjAuMCwiSGVpZ2h0IjowLjAsIkJvcmRlclN0eWxlIjp7IiRpZCI6IjEwMzAiLCJMaW5lQ29sb3IiOm51bGwsIkxpbmVXZWlnaHQiOjAuMCwiTGluZVR5cGUiOjAsIlBhcmVudFN0eWxlIjpudWxsfSwiUGFyZW50U3R5bGUiOm51bGx9LCJIb3Jpem9udGFsQ29ubmVjdG9yU3R5bGUiOnsiJGlkIjoiMTAzMSIsIkxpbmVDb2xvciI6eyIkcmVmIjoiMjAyIn0sIkxpbmVXZWlnaHQiOjEuMCwiTGluZVR5cGUiOjAsIlBhcmVudFN0eWxlIjpudWxsfSwiVmVydGljYWxDb25uZWN0b3JTdHlsZSI6eyIkaWQiOiIxMDMyIiwiTGluZUNvbG9yIjp7IiRyZWYiOiIyMDU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xMDMzIiwiTWFyZ2luIjp7IiRyZWYiOiIyMDgifSwiUGFkZGluZyI6eyIkcmVmIjoiMjA5In0sIkJhY2tncm91bmQiOnsiJGlkIjoiMTAzNCIsIkNvbG9yIjp7IiRpZCI6IjEwMzUiLCJBIjoyNTUsIlIiOjIzNywiRyI6MTI1LCJCIjo0OX19LCJJc1Zpc2libGUiOnRydWUsIldpZHRoIjowLjAsIkhlaWdodCI6MTAuMCwiQm9yZGVyU3R5bGUiOnsiJGlkIjoiMTAzNiIsIkxpbmVDb2xvciI6eyIkaWQiOiIxMDM3IiwiJHR5cGUiOiJOTFJFLkNvbW1vbi5Eb20uU29saWRDb2xvckJydXNoLCBOTFJFLkNvbW1vbiIsIkNvbG9yIjp7IiRpZCI6IjEwMzgiLCJBIjoyNTUsIlIiOjI1NSwiRyI6MjU1LCJCIjoyNTV9fSwiTGluZVdlaWdodCI6MC4wLCJMaW5lVHlwZSI6MCwiUGFyZW50U3R5bGUiOm51bGx9LCJQYXJlbnRTdHlsZSI6bnVsbH0sIlRpdGxlU3R5bGUiOnsiJGlkIjoiMTAzOSIsIkZvbnRTZXR0aW5ncyI6eyIkaWQiOiIxMDQwIiwiRm9udFNpemUiOjEwLCJGb250TmFtZSI6IkNhbGlicmkiLCJJc0JvbGQiOnRydWUsIklzSXRhbGljIjpmYWxzZSwiSXNVbmRlcmxpbmVkIjpmYWxzZSwiUGFyZW50U3R5bGUiOm51bGx9LCJBdXRvU2l6ZSI6MCwiRm9yZWdyb3VuZCI6eyIkaWQiOiIxMDQxIiwiQ29sb3IiOnsiJGlkIjoiMTA0MiIsIkEiOjI1NSwiUiI6MjU1LCJHIjoyNTUsIkIiOjI1NX19LCJNYXhXaWR0aCI6NjU0LjU0NTQ1NDU0NTQ1NDUsIk1heEhlaWdodCI6IkluZmluaXR5IiwiU21hcnRGb3JlZ3JvdW5kSXNBY3RpdmUiOmZhbHNlLCJIb3Jpem9udGFsQWxpZ25tZW50IjoxLCJWZXJ0aWNhbEFsaWdubWVudCI6MCwiU21hcnRGb3JlZ3JvdW5kIjpudWxsLCJCYWNrZ3JvdW5kRmlsbFR5cGUiOjAsIk1hcmdpbiI6eyIkcmVmIjoiMjE5In0sIlBhZGRpbmciOnsiJHJlZiI6IjIyMCJ9LCJCYWNrZ3JvdW5kIjp7IiRpZCI6IjEwNDMiLCJDb2xvciI6eyIkaWQiOiIxMDQ0IiwiQSI6MCwiUiI6MjU1LCJHIjoyNTUsIkIiOjI1NX19LCJJc1Zpc2libGUiOnRydWUsIldpZHRoIjowLjAsIkhlaWdodCI6MC4wLCJCb3JkZXJTdHlsZSI6eyIkaWQiOiIxMDQ1IiwiTGluZUNvbG9yIjpudWxsLCJMaW5lV2VpZ2h0IjowLjAsIkxpbmVUeXBlIjowLCJQYXJlbnRTdHlsZSI6bnVsbH0sIlBhcmVudFN0eWxlIjpudWxsfSwiRGF0ZVN0eWxlIjp7IiRpZCI6IjEwNDYiLCJGb250U2V0dGluZ3MiOnsiJGlkIjoiMTA0NyIsIkZvbnRTaXplIjoxMCwiRm9udE5hbWUiOiJDYWxpYnJpIiwiSXNCb2xkIjpmYWxzZSwiSXNJdGFsaWMiOmZhbHNlLCJJc1VuZGVybGluZWQiOmZhbHNlLCJQYXJlbnRTdHlsZSI6bnVsbH0sIkF1dG9TaXplIjowLCJGb3JlZ3JvdW5kIjp7IiRyZWYiOiI3MTkifSwiTWF4V2lkdGgiOjIwMC4wLCJNYXhIZWlnaHQiOiJJbmZpbml0eSIsIlNtYXJ0Rm9yZWdyb3VuZElzQWN0aXZlIjpmYWxzZSwiSG9yaXpvbnRhbEFsaWdubWVudCI6MCwiVmVydGljYWxBbGlnbm1lbnQiOjAsIlNtYXJ0Rm9yZWdyb3VuZCI6bnVsbCwiQmFja2dyb3VuZEZpbGxUeXBlIjowLCJNYXJnaW4iOnsiJHJlZiI6IjIyNiJ9LCJQYWRkaW5nIjp7IiRyZWYiOiIyMjcifSwiQmFja2dyb3VuZCI6eyIkcmVmIjoiMjI4In0sIklzVmlzaWJsZSI6dHJ1ZSwiV2lkdGgiOjAuMCwiSGVpZ2h0IjowLjAsIkJvcmRlclN0eWxlIjp7IiRpZCI6IjEwNDgiLCJMaW5lQ29sb3IiOm51bGwsIkxpbmVXZWlnaHQiOjAuMCwiTGluZVR5cGUiOjAsIlBhcmVudFN0eWxlIjpudWxsfSwiUGFyZW50U3R5bGUiOm51bGx9LCJEYXRlRm9ybWF0Ijp7IiRyZWYiOiI5MDUifSwiV2Vla051bWJlcmluZyI6eyIkaWQiOiIxMDQ5IiwiRm9ybWF0IjowLCJJc1Zpc2libGUiOmZhbHNlLCJMYXN0S25vd25WaXNpYmlsaXR5U3RhdGUiOmZhbHNlfSwiSXNWaXNpYmxlIjp0cnVlLCJQYXJlbnRTdHlsZSI6bnVsbH0sIkluZGV4IjozMSwiU21hcnREdXJhdGlvbkFjdGl2YXRlZCI6ZmFsc2UsIkRhdGVGb3JtYXQiOnsiJHJlZiI6IjkwNSJ9LCJXZWVrTnVtYmVyaW5nIjp7IiRpZCI6IjEwNTAiLCJGb3JtYXQiOjAsIklzVmlzaWJsZSI6ZmFsc2UsIkxhc3RLbm93blZpc2liaWxpdHlTdGF0ZSI6ZmFsc2V9LCJJZCI6ImY4NzY0N2Q1LTkwMmYtNGRhNy05MGY2LWM2ODgyMDRhNmRmYyIsIkltcG9ydElkIjpudWxsLCJUaXRsZSI6IlA1IiwiTm90ZSI6bnVsbCwiSHlwZXJsaW5rIjp7IiRpZCI6IjEwNTEiLCJBZGRyZXNzIjpudWxsLCJTdWJBZGRyZXNzIjpudWxsfSwiSXNDaGFuZ2VkIjpmYWxzZSwiSXNOZXciOmZhbHNlfX0seyIkaWQiOiIxMDUyIiwiX2F0dGFjaGVkTWlsZXN0b25lcyI6W10sIlRhc2tEZWZpbml0aW9uIjp7IiRpZCI6IjEwNTMiLCJHcm91cE5hbWUiOm51bGwsIlN0YXJ0RGF0ZSI6IjIwMjMtMDgtMTNUMDA6MDA6MDBaIiwiRW5kRGF0ZSI6IjIwMjMtMTAtMjBUMjM6NTk6MDBaIiwiUGVyY2VudGFnZUNvbXBsZXRlIjpudWxsLCJTdHlsZSI6eyIkaWQiOiIxMDU0IiwiU2hhcGUiOjMsIlNoYXBlVGhpY2tuZXNzIjowLCJEdXJhdGlvbkZvcm1hdCI6MCwiSW5jbHVkZU5vbldvcmtpbmdEYXlzSW5EdXJhdGlvbiI6ZmFsc2UsIlBlcmNlbnRhZ2VDb21wbGV0ZVN0eWxlIjp7IiRpZCI6IjEwNTUiLCJGb250U2V0dGluZ3MiOnsiJGlkIjoiMTA1NiIsIkZvbnRTaXplIjoxMCwiRm9udE5hbWUiOiJDYWxpYnJpIiwiSXNCb2xkIjpmYWxzZSwiSXNJdGFsaWMiOmZhbHNlLCJJc1VuZGVybGluZWQiOmZhbHNlLCJQYXJlbnRTdHlsZSI6bnVsbH0sIkF1dG9TaXplIjowLCJGb3JlZ3JvdW5kIjp7IiRpZCI6IjEwNTciLCJDb2xvciI6eyIkaWQiOiIxMDU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g3In0sIlBhZGRpbmciOnsiJHJlZiI6IjE4OCJ9LCJCYWNrZ3JvdW5kIjp7IiRpZCI6IjEwNTkiLCJDb2xvciI6eyIkcmVmIjoiODgyIn19LCJJc1Zpc2libGUiOnRydWUsIldpZHRoIjowLjAsIkhlaWdodCI6MC4wLCJCb3JkZXJTdHlsZSI6eyIkaWQiOiIxMDYwIiwiTGluZUNvbG9yIjpudWxsLCJMaW5lV2VpZ2h0IjowLjAsIkxpbmVUeXBlIjowLCJQYXJlbnRTdHlsZSI6bnVsbH0sIlBhcmVudFN0eWxlIjpudWxsfSwiRHVyYXRpb25TdHlsZSI6eyIkaWQiOiIxMDYxIiwiRm9udFNldHRpbmdzIjp7IiRpZCI6IjEwNjIiLCJGb250U2l6ZSI6MTAsIkZvbnROYW1lIjoiQ2FsaWJyaSIsIklzQm9sZCI6ZmFsc2UsIklzSXRhbGljIjpmYWxzZSwiSXNVbmRlcmxpbmVkIjpmYWxzZSwiUGFyZW50U3R5bGUiOm51bGx9LCJBdXRvU2l6ZSI6MCwiRm9yZWdyb3VuZCI6eyIkcmVmIjoiMTk0In0sIk1heFdpZHRoIjoyMDAuMCwiTWF4SGVpZ2h0IjoiSW5maW5pdHkiLCJTbWFydEZvcmVncm91bmRJc0FjdGl2ZSI6ZmFsc2UsIkhvcml6b250YWxBbGlnbm1lbnQiOjAsIlZlcnRpY2FsQWxpZ25tZW50IjowLCJTbWFydEZvcmVncm91bmQiOm51bGwsIkJhY2tncm91bmRGaWxsVHlwZSI6MCwiTWFyZ2luIjp7IiRyZWYiOiIxOTYifSwiUGFkZGluZyI6eyIkcmVmIjoiMTk3In0sIkJhY2tncm91bmQiOnsiJHJlZiI6IjE5OCJ9LCJJc1Zpc2libGUiOnRydWUsIldpZHRoIjowLjAsIkhlaWdodCI6MC4wLCJCb3JkZXJTdHlsZSI6eyIkaWQiOiIxMDYzIiwiTGluZUNvbG9yIjpudWxsLCJMaW5lV2VpZ2h0IjowLjAsIkxpbmVUeXBlIjowLCJQYXJlbnRTdHlsZSI6bnVsbH0sIlBhcmVudFN0eWxlIjpudWxsfSwiSG9yaXpvbnRhbENvbm5lY3RvclN0eWxlIjp7IiRpZCI6IjEwNjQiLCJMaW5lQ29sb3IiOnsiJHJlZiI6IjIwMiJ9LCJMaW5lV2VpZ2h0IjoxLjAsIkxpbmVUeXBlIjowLCJQYXJlbnRTdHlsZSI6bnVsbH0sIlZlcnRpY2FsQ29ubmVjdG9yU3R5bGUiOnsiJGlkIjoiMTA2NSIsIkxpbmVDb2xvciI6eyIkcmVmIjoiMj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TA2NiIsIk1hcmdpbiI6eyIkcmVmIjoiMjA4In0sIlBhZGRpbmciOnsiJHJlZiI6IjIwOSJ9LCJCYWNrZ3JvdW5kIjp7IiRpZCI6IjEwNjciLCJDb2xvciI6eyIkaWQiOiIxMDY4IiwiQSI6MjU1LCJSIjoyMzcsIkciOjEyNSwiQiI6NDl9fSwiSXNWaXNpYmxlIjp0cnVlLCJXaWR0aCI6MC4wLCJIZWlnaHQiOjEwLjAsIkJvcmRlclN0eWxlIjp7IiRpZCI6IjEwNjkiLCJMaW5lQ29sb3IiOnsiJGlkIjoiMTA3MCIsIiR0eXBlIjoiTkxSRS5Db21tb24uRG9tLlNvbGlkQ29sb3JCcnVzaCwgTkxSRS5Db21tb24iLCJDb2xvciI6eyIkaWQiOiIxMDcxIiwiQSI6MjU1LCJSIjoyNTUsIkciOjI1NSwiQiI6MjU1fX0sIkxpbmVXZWlnaHQiOjAuMCwiTGluZVR5cGUiOjAsIlBhcmVudFN0eWxlIjpudWxsfSwiUGFyZW50U3R5bGUiOm51bGx9LCJUaXRsZVN0eWxlIjp7IiRpZCI6IjEwNzIiLCJGb250U2V0dGluZ3MiOnsiJGlkIjoiMTA3MyIsIkZvbnRTaXplIjoxMCwiRm9udE5hbWUiOiJDYWxpYnJpIiwiSXNCb2xkIjp0cnVlLCJJc0l0YWxpYyI6ZmFsc2UsIklzVW5kZXJsaW5lZCI6ZmFsc2UsIlBhcmVudFN0eWxlIjpudWxsfSwiQXV0b1NpemUiOjAsIkZvcmVncm91bmQiOnsiJGlkIjoiMTA3NCIsIkNvbG9yIjp7IiRpZCI6IjEwNzUiLCJBIjoyNTUsIlIiOjI1NSwiRyI6MjU1LCJCIjoyNTV9fSwiTWF4V2lkdGgiOjY1NC41NDU0NTQ1NDU0NTQ1LCJNYXhIZWlnaHQiOiJJbmZpbml0eSIsIlNtYXJ0Rm9yZWdyb3VuZElzQWN0aXZlIjpmYWxzZSwiSG9yaXpvbnRhbEFsaWdubWVudCI6MSwiVmVydGljYWxBbGlnbm1lbnQiOjAsIlNtYXJ0Rm9yZWdyb3VuZCI6bnVsbCwiQmFja2dyb3VuZEZpbGxUeXBlIjowLCJNYXJnaW4iOnsiJHJlZiI6IjIxOSJ9LCJQYWRkaW5nIjp7IiRyZWYiOiIyMjAifSwiQmFja2dyb3VuZCI6eyIkaWQiOiIxMDc2IiwiQ29sb3IiOnsiJGlkIjoiMTA3NyIsIkEiOjAsIlIiOjI1NSwiRyI6MjU1LCJCIjoyNTV9fSwiSXNWaXNpYmxlIjp0cnVlLCJXaWR0aCI6MC4wLCJIZWlnaHQiOjAuMCwiQm9yZGVyU3R5bGUiOnsiJGlkIjoiMTA3OCIsIkxpbmVDb2xvciI6bnVsbCwiTGluZVdlaWdodCI6MC4wLCJMaW5lVHlwZSI6MCwiUGFyZW50U3R5bGUiOm51bGx9LCJQYXJlbnRTdHlsZSI6bnVsbH0sIkRhdGVTdHlsZSI6eyIkaWQiOiIxMDc5IiwiRm9udFNldHRpbmdzIjp7IiRpZCI6IjEwODAiLCJGb250U2l6ZSI6MTAsIkZvbnROYW1lIjoiQ2FsaWJyaSIsIklzQm9sZCI6ZmFsc2UsIklzSXRhbGljIjpmYWxzZSwiSXNVbmRlcmxpbmVkIjpmYWxzZSwiUGFyZW50U3R5bGUiOm51bGx9LCJBdXRvU2l6ZSI6MCwiRm9yZWdyb3VuZCI6eyIkcmVmIjoiNzE5In0sIk1heFdpZHRoIjoyMDA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HJlZiI6IjIyOCJ9LCJJc1Zpc2libGUiOnRydWUsIldpZHRoIjowLjAsIkhlaWdodCI6MC4wLCJCb3JkZXJTdHlsZSI6eyIkaWQiOiIxMDgxIiwiTGluZUNvbG9yIjpudWxsLCJMaW5lV2VpZ2h0IjowLjAsIkxpbmVUeXBlIjowLCJQYXJlbnRTdHlsZSI6bnVsbH0sIlBhcmVudFN0eWxlIjpudWxsfSwiRGF0ZUZvcm1hdCI6eyIkcmVmIjoiOTA1In0sIldlZWtOdW1iZXJpbmciOnsiJGlkIjoiMTA4MiIsIkZvcm1hdCI6MCwiSXNWaXNpYmxlIjpmYWxzZSwiTGFzdEtub3duVmlzaWJpbGl0eVN0YXRlIjpmYWxzZX0sIklzVmlzaWJsZSI6dHJ1ZSwiUGFyZW50U3R5bGUiOm51bGx9LCJJbmRleCI6MzIsIlNtYXJ0RHVyYXRpb25BY3RpdmF0ZWQiOmZhbHNlLCJEYXRlRm9ybWF0Ijp7IiRyZWYiOiI5MDUifSwiV2Vla051bWJlcmluZyI6eyIkaWQiOiIxMDgzIiwiRm9ybWF0IjowLCJJc1Zpc2libGUiOmZhbHNlLCJMYXN0S25vd25WaXNpYmlsaXR5U3RhdGUiOmZhbHNlfSwiSWQiOiJmY2NhMDQ1Yi03YzkxLTQ0OTItYjdlMy0zZjk4YjFiNzgwNTkiLCJJbXBvcnRJZCI6bnVsbCwiVGl0bGUiOiJQNCIsIk5vdGUiOm51bGwsIkh5cGVybGluayI6eyIkaWQiOiIxMDg0IiwiQWRkcmVzcyI6bnVsbCwiU3ViQWRkcmVzcyI6bnVsbH0sIklzQ2hhbmdlZCI6ZmFsc2UsIklzTmV3IjpmYWxzZX19XSwiX21pbGVzdG9uZXMiOltdLCJJZCI6IjliMmFlNjg4LWE2MzYtNGI4MC04MjljLThmZmEzNmQ4NTgzYSIsIklzU2luZ2xlSXRlbVJvdyI6ZmFsc2V9XSwiSW5kZXgiOjM0LCJJZCI6IjkxZDMwMDVmLTY4ZWUtNDc4My05NmIyLTI2MmZhZTAxOWZiZSIsIkhlYWRlclRleHQiOiJpT1MgIiwiSXNEZWZhdWx0IjpmYWxzZSwiU3R5bGUiOnsiJGlkIjoiMTA4NSIsIkhlYWRlclN0eWxlIjp7IiRpZCI6IjEwODYiLCJUZXh0U3R5bGUiOnsiJGlkIjoiMTA4NyIsIkZvbnRTZXR0aW5ncyI6eyIkaWQiOiIxMDg4IiwiRm9udFNpemUiOjExLCJGb250TmFtZSI6IkNhbGlicmkiLCJJc0JvbGQiOmZhbHNlLCJJc0l0YWxpYyI6ZmFsc2UsIklzVW5kZXJsaW5lZCI6ZmFsc2UsIlBhcmVudFN0eWxlIjpudWxsfSwiQXV0b1NpemUiOjIsIkZvcmVncm91bmQiOnsiJGlkIjoiMTA4OSIsIkNvbG9yIjp7IiRpZCI6IjEwOTAiLCJBIjoyNTUsIlIiOjAsIkciOjAsIkIiOjB9fSwiTWF4V2lkdGgiOjM2LjI4MDc1NzA5Nzc5MTQ1MSwiTWF4SGVpZ2h0IjowLjAsIlNtYXJ0Rm9yZWdyb3VuZElzQWN0aXZlIjpmYWxzZSwiSG9yaXpvbnRhbEFsaWdubWVudCI6MCwiVmVydGljYWxBbGlnbm1lbnQiOjAsIlNtYXJ0Rm9yZWdyb3VuZCI6bnVsbCwiQmFja2dyb3VuZEZpbGxUeXBlIjowLCJNYXJnaW4iOnsiJGlkIjoiMTA5MSIsIlRvcCI6MC4wLCJMZWZ0IjowLjAsIlJpZ2h0IjowLjAsIkJvdHRvbSI6MC4wfSwiUGFkZGluZyI6eyIkaWQiOiIxMDkyIiwiVG9wIjowLjAsIkxlZnQiOjAuMCwiUmlnaHQiOjAuMCwiQm90dG9tIjowLjB9LCJCYWNrZ3JvdW5kIjpudWxsLCJJc1Zpc2libGUiOnRydWUsIldpZHRoIjowLjAsIkhlaWdodCI6MC4wLCJCb3JkZXJTdHlsZSI6bnVsbCwiUGFyZW50U3R5bGUiOm51bGx9LCJSZWN0YW5nbGVTdHlsZSI6eyIkaWQiOiIxMDkzIiwiTWFyZ2luIjp7IiRpZCI6IjEwOTQiLCJUb3AiOjAuMCwiTGVmdCI6MC4wLCJSaWdodCI6MC4wLCJCb3R0b20iOjAuMH0sIlBhZGRpbmciOnsiJGlkIjoiMTA5NSIsIlRvcCI6MC4wLCJMZWZ0IjowLjAsIlJpZ2h0IjowLjAsIkJvdHRvbSI6MC4wfSwiQmFja2dyb3VuZCI6eyIkcmVmIjoiNjcxIn0sIklzVmlzaWJsZSI6dHJ1ZSwiV2lkdGgiOjAuMCwiSGVpZ2h0IjowLjAsIkJvcmRlclN0eWxlIjp7IiRpZCI6IjEwOTYiLCJMaW5lQ29sb3IiOnsiJGlkIjoiMTA5NyIsIiR0eXBlIjoiTkxSRS5Db21tb24uRG9tLlNvbGlkQ29sb3JCcnVzaCwgTkxSRS5Db21tb24iLCJDb2xvciI6eyIkaWQiOiIxMDk4IiwiQSI6MjU1LCJSIjo0NywiRyI6ODIsIkIiOjE0M319LCJMaW5lV2VpZ2h0IjowLjAsIkxpbmVUeXBlIjowLCJQYXJlbnRTdHlsZSI6bnVsbH0sIlBhcmVudFN0eWxlIjpudWxsfSwiTWFyZ2luIjp7IiRpZCI6IjEwOTkiLCJUb3AiOjAuMCwiTGVmdCI6MC4wLCJSaWdodCI6MC4wLCJCb3R0b20iOjAuMH0sIlBhZGRpbmciOnsiJGlkIjoiMTEwMCIsIlRvcCI6MC4wLCJMZWZ0IjowLjAsIlJpZ2h0IjowLjAsIkJvdHRvbSI6MC4wfSwiQmFja2dyb3VuZCI6bnVsbCwiSXNWaXNpYmxlIjp0cnVlLCJXaWR0aCI6MC4wLCJIZWlnaHQiOjAuMCwiQm9yZGVyU3R5bGUiOm51bGwsIlBhcmVudFN0eWxlIjpudWxsfSwiQmFja2dyb3VuZFN0eWxlIjp7IiRpZCI6IjExMDEiLCJNYXJnaW4iOnsiJGlkIjoiMTEwMiIsIlRvcCI6MC4wLCJMZWZ0IjowLjAsIlJpZ2h0IjowLjAsIkJvdHRvbSI6MC4wfSwiUGFkZGluZyI6eyIkaWQiOiIxMTAzIiwiVG9wIjowLjAsIkxlZnQiOjAuMCwiUmlnaHQiOjAuMCwiQm90dG9tIjowLjB9LCJCYWNrZ3JvdW5kIjp7IiRpZCI6IjExMDQiLCJDb2xvciI6eyIkaWQiOiIxMTA1IiwiQSI6NTEsIlIiOjE2NSwiRyI6MTY1LCJCIjoxNjV9fSwiSXNWaXNpYmxlIjp0cnVlLCJXaWR0aCI6MC4wLCJIZWlnaHQiOjAuMCwiQm9yZGVyU3R5bGUiOnsiJGlkIjoiMTEwNiIsIkxpbmVDb2xvciI6eyIkaWQiOiIxMTA3IiwiJHR5cGUiOiJOTFJFLkNvbW1vbi5Eb20uU29saWRDb2xvckJydXNoLCBOTFJFLkNvbW1vbiIsIkNvbG9yIjp7IiRpZCI6IjExMDgiLCJBIjoyNTUsIlIiOjQ3LCJHIjo4MiwiQiI6MTQzfX0sIkxpbmVXZWlnaHQiOjAuMCwiTGluZVR5cGUiOjAsIlBhcmVudFN0eWxlIjpudWxsfSwiUGFyZW50U3R5bGUiOm51bGx9LCJNYXJnaW4iOnsiJGlkIjoiMTEwOSIsIlRvcCI6MC4wLCJMZWZ0IjowLjAsIlJpZ2h0IjowLjAsIkJvdHRvbSI6MC4wfSwiUGFkZGluZyI6eyIkaWQiOiIxMTEwIiwiVG9wIjowLjAsIkxlZnQiOjAuMCwiUmlnaHQiOjAuMCwiQm90dG9tIjowLjB9LCJJc1Zpc2libGUiOnRydWUsIldpZHRoIjowLjAsIkhlaWdodCI6MC4wLCJCb3JkZXJTdHlsZSI6bnVsbCwiUGFyZW50U3R5bGUiOm51bGx9fV0sIklkIjoiNGM2YTMzZTQtYjMyYS00NTZkLWFkYWYtZmJhZTgzMmUwOGExIiwiSW5kZXgiOjI3LCJIZWFkZXJUZXh0IjoiTU9CSUxFIiwiU3R5bGUiOnsiJGlkIjoiMTExMSIsIkhlYWRlclN0eWxlIjp7IiRpZCI6IjExMTIiLCJUZXh0SXNWZXJ0aWNhbCI6ZmFsc2UsIlRleHRTdHlsZSI6eyIkaWQiOiIxMTEzIiwiRm9udFNldHRpbmdzIjp7IiRpZCI6IjExMTQiLCJGb250U2l6ZSI6MTIsIkZvbnROYW1lIjoiQ2FsaWJyaSIsIklzQm9sZCI6dHJ1ZSwiSXNJdGFsaWMiOmZhbHNlLCJJc1VuZGVybGluZWQiOmZhbHNlLCJQYXJlbnRTdHlsZSI6bnVsbH0sIkF1dG9TaXplIjoyLCJGb3JlZ3JvdW5kIjp7IiRpZCI6IjExMTUiLCJDb2xvciI6eyIkaWQiOiIxMTE2IiwiQSI6MjU1LCJSIjoyNTUsIkciOjI1NSwiQiI6MjU1fX0sIk1heFdpZHRoIjo3My41NTAxMTU2Njc3MTgzODcsIk1heEhlaWdodCI6MC4wLCJTbWFydEZvcmVncm91bmRJc0FjdGl2ZSI6ZmFsc2UsIkhvcml6b250YWxBbGlnbm1lbnQiOjAsIlZlcnRpY2FsQWxpZ25tZW50IjowLCJTbWFydEZvcmVncm91bmQiOm51bGwsIkJhY2tncm91bmRGaWxsVHlwZSI6MCwiTWFyZ2luIjp7IiRpZCI6IjExMTciLCJUb3AiOjAuMCwiTGVmdCI6MC4wLCJSaWdodCI6MC4wLCJCb3R0b20iOjAuMH0sIlBhZGRpbmciOnsiJGlkIjoiMTExOCIsIlRvcCI6MC4wLCJMZWZ0IjowLjAsIlJpZ2h0IjowLjAsIkJvdHRvbSI6MC4wfSwiQmFja2dyb3VuZCI6bnVsbCwiSXNWaXNpYmxlIjp0cnVlLCJXaWR0aCI6MC4wLCJIZWlnaHQiOjAuMCwiQm9yZGVyU3R5bGUiOm51bGwsIlBhcmVudFN0eWxlIjpudWxsfSwiUmVjdGFuZ2xlU3R5bGUiOnsiJGlkIjoiMTExOSIsIk1hcmdpbiI6eyIkaWQiOiIxMTIwIiwiVG9wIjowLjAsIkxlZnQiOjAuMCwiUmlnaHQiOjAuMCwiQm90dG9tIjowLjB9LCJQYWRkaW5nIjp7IiRpZCI6IjExMjEiLCJUb3AiOjAuMCwiTGVmdCI6MC4wLCJSaWdodCI6MC4wLCJCb3R0b20iOjAuMH0sIkJhY2tncm91bmQiOnsiJGlkIjoiMTEyMiIsIkNvbG9yIjp7IiRpZCI6IjExMjMiLCJBIjoyNTUsIlIiOjIzNywiRyI6MTI1LCJCIjo0OX19LCJJc1Zpc2libGUiOnRydWUsIldpZHRoIjowLjAsIkhlaWdodCI6MC4wLCJCb3JkZXJTdHlsZSI6eyIkaWQiOiIxMTI0IiwiTGluZUNvbG9yIjp7IiRpZCI6IjExMjUiLCIkdHlwZSI6Ik5MUkUuQ29tbW9uLkRvbS5Tb2xpZENvbG9yQnJ1c2gsIE5MUkUuQ29tbW9uIiwiQ29sb3IiOnsiJGlkIjoiMTEyNiIsIkEiOjI1NSwiUiI6ODgsIkciOjM5LCJCIjo3fX0sIkxpbmVXZWlnaHQiOjAuMCwiTGluZVR5cGUiOjAsIlBhcmVudFN0eWxlIjpudWxsfSwiUGFyZW50U3R5bGUiOm51bGx9LCJNYXJnaW4iOnsiJGlkIjoiMTEyNyIsIlRvcCI6MC4wLCJMZWZ0IjowLjAsIlJpZ2h0IjowLjAsIkJvdHRvbSI6MC4wfSwiUGFkZGluZyI6eyIkaWQiOiIxMTI4IiwiVG9wIjowLjAsIkxlZnQiOjAuMCwiUmlnaHQiOjAuMCwiQm90dG9tIjowLjB9LCJCYWNrZ3JvdW5kIjpudWxsLCJJc1Zpc2libGUiOnRydWUsIldpZHRoIjowLjAsIkhlaWdodCI6MC4wLCJCb3JkZXJTdHlsZSI6bnVsbCwiUGFyZW50U3R5bGUiOm51bGx9LCJCYWNrZ3JvdW5kU3R5bGUiOnsiJGlkIjoiMTEyOSIsIk1hcmdpbiI6eyIkaWQiOiIxMTMwIiwiVG9wIjowLjAsIkxlZnQiOjAuMCwiUmlnaHQiOjAuMCwiQm90dG9tIjowLjB9LCJQYWRkaW5nIjp7IiRpZCI6IjExMzEiLCJUb3AiOjAuMCwiTGVmdCI6MC4wLCJSaWdodCI6MC4wLCJCb3R0b20iOjAuMH0sIkJhY2tncm91bmQiOnsiJGlkIjoiMTEzMiIsIkNvbG9yIjp7IiRpZCI6IjExMzMiLCJBIjo1MSwiUiI6MTY1LCJHIjoxNjUsIkIiOjE2NX19LCJJc1Zpc2libGUiOnRydWUsIldpZHRoIjowLjAsIkhlaWdodCI6MC4wLCJCb3JkZXJTdHlsZSI6eyIkaWQiOiIxMTM0IiwiTGluZUNvbG9yIjp7IiRpZCI6IjExMzUiLCIkdHlwZSI6Ik5MUkUuQ29tbW9uLkRvbS5Tb2xpZENvbG9yQnJ1c2gsIE5MUkUuQ29tbW9uIiwiQ29sb3IiOnsiJGlkIjoiMTEzNiIsIkEiOjI1NSwiUiI6NDcsIkciOjgyLCJCIjoxNDN9fSwiTGluZVdlaWdodCI6MC4wLCJMaW5lVHlwZSI6MCwiUGFyZW50U3R5bGUiOm51bGx9LCJQYXJlbnRTdHlsZSI6bnVsbH0sIklzQWJvdmVUaW1lYmFuZCI6ZmFsc2UsIk1hcmdpbiI6eyIkaWQiOiIxMTM3IiwiVG9wIjowLjAsIkxlZnQiOjAuMCwiUmlnaHQiOjAuMCwiQm90dG9tIjowLjB9LCJQYWRkaW5nIjp7IiRpZCI6IjExMzgiLCJUb3AiOjAuMCwiTGVmdCI6MC4wLCJSaWdodCI6MC4wLCJCb3R0b20iOjAuMH0sIklzVmlzaWJsZSI6dHJ1ZSwiV2lkdGgiOjAuMCwiSGVpZ2h0IjowLjAsIkJvcmRlclN0eWxlIjp7IiRpZCI6IjExMzkiLCJMaW5lQ29sb3IiOm51bGwsIkxpbmVXZWlnaHQiOjAuMCwiTGluZVR5cGUiOjAsIlBhcmVudFN0eWxlIjpudWxsfSwiUGFyZW50U3R5bGUiOm51bGx9fSx7IiRpZCI6IjExNDAiLCJfYWN0aXZpdGllcyI6W3siJGlkIjoiMTE0MSIsIl9yb3dzIjpbeyIkaWQiOiIxMTQyIiwiX3Rhc2tzIjpbeyIkaWQiOiIxMTQzIiwiX2F0dGFjaGVkTWlsZXN0b25lcyI6W3siJGlkIjoiMTE0NCIsIkRhdGUiOiIyMDIzLTExLTEwVDIzOjU5OjAwIiwiU3R5bGUiOnsiJGlkIjoiMTE0NSIsIlNoYXBlIjo4LCJDb25uZWN0b3JNYXJnaW4iOnsiJGlkIjoiMTE0NiIsIlRvcCI6MC4wLCJMZWZ0IjoyLjAsIlJpZ2h0IjoyLjAsIkJvdHRvbSI6MC4wfSwiQ29ubmVjdG9yU3R5bGUiOnsiJGlkIjoiMTE0NyIsIkxpbmVDb2xvciI6eyIkcmVmIjoiMzkifSwiTGluZVdlaWdodCI6MS4wLCJMaW5lVHlwZSI6MCwiUGFyZW50U3R5bGUiOm51bGx9LCJJc0JlbG93VGltZWJhbmQiOnRydWUsIlBvc2l0aW9uT25UYXNrIjozLCJIaWRlRGF0ZSI6ZmFsc2UsIlNoYXBlU2l6ZSI6MSwiU3BhY2luZyI6Mi4wLCJQYWRkaW5nIjp7IiRyZWYiOiI0MSJ9LCJTaGFwZVN0eWxlIjp7IiRpZCI6IjExNDgiLCJNYXJnaW4iOnsiJGlkIjoiMTE0OSIsIlRvcCI6MC4wLCJMZWZ0IjowLjAsIlJpZ2h0IjowLjAsIkJvdHRvbSI6MC4wfSwiUGFkZGluZyI6eyIkaWQiOiIxMTUwIiwiVG9wIjowLjAsIkxlZnQiOjAuMCwiUmlnaHQiOjAuMCwiQm90dG9tIjowLjB9LCJCYWNrZ3JvdW5kIjp7IiRpZCI6IjExNTEiLCJDb2xvciI6eyIkaWQiOiIxMTUyIiwiQSI6MjU1LCJSIjo0NywiRyI6NTQsIkIiOjE1M319LCJJc1Zpc2libGUiOnRydWUsIldpZHRoIjoxOC4wLCJIZWlnaHQiOjIwLjAsIkJvcmRlclN0eWxlIjp7IiRpZCI6IjExNTMiLCJMaW5lQ29sb3IiOnsiJGlkIjoiMTE1NCIsIiR0eXBlIjoiTkxSRS5Db21tb24uRG9tLlNvbGlkQ29sb3JCcnVzaCwgTkxSRS5Db21tb24iLCJDb2xvciI6eyIkaWQiOiIxMTU1IiwiQSI6MjU1LCJSIjo0NywiRyI6ODIsIkIiOjE0M319LCJMaW5lV2VpZ2h0IjowLjAsIkxpbmVUeXBlIjowLCJQYXJlbnRTdHlsZSI6bnVsbH0sIlBhcmVudFN0eWxlIjpudWxsfSwiVGl0bGVTdHlsZSI6eyIkaWQiOiIxMTU2IiwiRm9udFNldHRpbmdzIjp7IiRpZCI6IjExNTciLCJGb250U2l6ZSI6MTAsIkZvbnROYW1lIjoiQ2FsaWJyaSIsIklzQm9sZCI6dHJ1ZSwiSXNJdGFsaWMiOmZhbHNlLCJJc1VuZGVybGluZWQiOmZhbHNlLCJQYXJlbnRTdHlsZSI6bnVsbH0sIkF1dG9TaXplIjowLCJGb3JlZ3JvdW5kIjp7IiRpZCI6IjExNTgiLCJDb2xvciI6eyIkaWQiOiIxMTU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AiLCJUb3AiOjAuMCwiTGVmdCI6MC4wLCJSaWdodCI6MC4wLCJCb3R0b20iOjAuMH0sIlBhZGRpbmciOnsiJGlkIjoiMTE2MSIsIlRvcCI6MC4wLCJMZWZ0IjowLjAsIlJpZ2h0IjowLjAsIkJvdHRvbSI6MC4wfSwiQmFja2dyb3VuZCI6eyIkaWQiOiIxMTYyIiwiQ29sb3IiOnsiJGlkIjoiMTE2MyIsIkEiOjAsIlIiOjI1NSwiRyI6MjU1LCJCIjoyNTV9fSwiSXNWaXNpYmxlIjp0cnVlLCJXaWR0aCI6MC4wLCJIZWlnaHQiOjAuMCwiQm9yZGVyU3R5bGUiOnsiJGlkIjoiMTE2NCIsIkxpbmVDb2xvciI6bnVsbCwiTGluZVdlaWdodCI6MC4wLCJMaW5lVHlwZSI6MCwiUGFyZW50U3R5bGUiOm51bGx9LCJQYXJlbnRTdHlsZSI6bnVsbH0sIkRhdGVTdHlsZSI6eyIkaWQiOiIxMTY1IiwiRm9udFNldHRpbmdzIjp7IiRpZCI6IjExNjYiLCJGb250U2l6ZSI6MTAsIkZvbnROYW1lIjoiQ2FsaWJyaSIsIklzQm9sZCI6ZmFsc2UsIklzSXRhbGljIjpmYWxzZSwiSXNVbmRlcmxpbmVkIjpmYWxzZSwiUGFyZW50U3R5bGUiOm51bGx9LCJBdXRvU2l6ZSI6MCwiRm9yZWdyb3VuZCI6eyIkaWQiOiIxMTY3IiwiQ29sb3IiOnsiJGlkIjoiMTE2O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2OSIsIlRvcCI6MC4wLCJMZWZ0IjowLjAsIlJpZ2h0IjowLjAsIkJvdHRvbSI6MC4wfSwiUGFkZGluZyI6eyIkaWQiOiIxMTcwIiwiVG9wIjowLjAsIkxlZnQiOjAuMCwiUmlnaHQiOjAuMCwiQm90dG9tIjowLjB9LCJCYWNrZ3JvdW5kIjp7IiRpZCI6IjExNzEiLCJDb2xvciI6eyIkaWQiOiIxMTcyIiwiQSI6MCwiUiI6MjU1LCJHIjoyNTUsIkIiOjI1NX19LCJJc1Zpc2libGUiOmZhbHNlLCJXaWR0aCI6MC4wLCJIZWlnaHQiOjAuMCwiQm9yZGVyU3R5bGUiOnsiJGlkIjoiMTE3MyIsIkxpbmVDb2xvciI6bnVsbCwiTGluZVdlaWdodCI6MC4wLCJMaW5lVHlwZSI6MCwiUGFyZW50U3R5bGUiOm51bGx9LCJQYXJlbnRTdHlsZSI6bnVsbH0sIkRhdGVGb3JtYXQiOnsiJGlkIjoiMTE3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1IiwiRm9ybWF0IjowLCJJc1Zpc2libGUiOmZhbHNlLCJMYXN0S25vd25WaXNpYmlsaXR5U3RhdGUiOmZhbHNlfSwiSXNWaXNpYmxlIjp0cnVlLCJQYXJlbnRTdHlsZSI6bnVsbH0sIkluZGV4Ijo0NSwiUGVyY2VudGFnZUNvbXBsZXRlIjpudWxsLCJQb3NpdGlvbiI6eyJSYXRpbyI6MC4wLCJJc0N1c3RvbSI6ZmFsc2V9LCJEYXRlRm9ybWF0Ijp7IiRyZWYiOiIxMTc0In0sIldlZWtOdW1iZXJpbmciOnsiJGlkIjoiMTE3NiIsIkZvcm1hdCI6MCwiSXNWaXNpYmxlIjpmYWxzZSwiTGFzdEtub3duVmlzaWJpbGl0eVN0YXRlIjpmYWxzZX0sIlJlbGF0ZWRUYXNrSWQiOiIwOTY1MDc3My0xZmE5LTRhOTktYTA3ZC0zOGUwOWQ2MDg2YzgiLCJJZCI6Ijk4MDNkMjI0LWI1ZjktNDQ3Yi05ZjFiLTMzYTcxNjIwMWFhMyIsIkltcG9ydElkIjoiMjgiLCJUaXRsZSI6IkNoZWNrcG9pbnQgMiIsIk5vdGUiOm51bGwsIkh5cGVybGluayI6eyIkaWQiOiIxMTc3IiwiQWRkcmVzcyI6IiIsIlN1YkFkZHJlc3MiOiIifSwiSXNDaGFuZ2VkIjpmYWxzZSwiSXNOZXciOmZhbHNlfV0sIlRhc2tEZWZpbml0aW9uIjp7IiRpZCI6IjExNzgiLCJHcm91cE5hbWUiOm51bGwsIlN0YXJ0RGF0ZSI6IjIwMjMtMDUtMjBUMDA6MDA6MDBaIiwiRW5kRGF0ZSI6IjIwMjMtMTItMjBUMjM6NTk6MDBaIiwiUGVyY2VudGFnZUNvbXBsZXRlIjpudWxsLCJTdHlsZSI6eyIkaWQiOiIxMTc5IiwiU2hhcGUiOjMsIlNoYXBlVGhpY2tuZXNzIjowLCJEdXJhdGlvbkZvcm1hdCI6MCwiSW5jbHVkZU5vbldvcmtpbmdEYXlzSW5EdXJhdGlvbiI6ZmFsc2UsIlBlcmNlbnRhZ2VDb21wbGV0ZVN0eWxlIjp7IiRpZCI6IjExODAiLCJGb250U2V0dGluZ3MiOnsiJGlkIjoiMTE4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aWQiOiIxMTgyIiwiVG9wIjowLjAsIkxlZnQiOjAuMCwiUmlnaHQiOjAuMCwiQm90dG9tIjowLjB9LCJQYWRkaW5nIjp7IiRpZCI6IjExODMiLCJUb3AiOjAuMCwiTGVmdCI6MC4wLCJSaWdodCI6MC4wLCJCb3R0b20iOjAuMH0sIkJhY2tncm91bmQiOnsiJGlkIjoiMTE4NCIsIkNvbG9yIjp7IiRpZCI6IjExODUiLCJBIjo4OSwiUiI6MCwiRyI6MCwiQiI6MH19LCJJc1Zpc2libGUiOnRydWUsIldpZHRoIjowLjAsIkhlaWdodCI6MC4wLCJCb3JkZXJTdHlsZSI6eyIkaWQiOiIxMTg2IiwiTGluZUNvbG9yIjpudWxsLCJMaW5lV2VpZ2h0IjowLjAsIkxpbmVUeXBlIjowLCJQYXJlbnRTdHlsZSI6bnVsbH0sIlBhcmVudFN0eWxlIjpudWxsfSwiRHVyYXRpb25TdHlsZSI6eyIkaWQiOiIxMTg3IiwiRm9udFNldHRpbmdzIjp7IiRpZCI6IjExODgiLCJGb250U2l6ZSI6MTAsIkZvbnROYW1lIjoiQ2FsaWJyaSIsIklzQm9sZCI6ZmFsc2UsIklzSXRhbGljIjpmYWxzZSwiSXNVbmRlcmxpbmVkIjpmYWxzZSwiUGFyZW50U3R5bGUiOm51bGx9LCJBdXRvU2l6ZSI6MCwiRm9yZWdyb3VuZCI6eyIkaWQiOiIxMTg5IiwiQ29sb3IiOnsiJGlkIjoiMTE5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xOTEiLCJUb3AiOjAuMCwiTGVmdCI6MC4wLCJSaWdodCI6MC4wLCJCb3R0b20iOjAuMH0sIlBhZGRpbmciOnsiJGlkIjoiMTE5MiIsIlRvcCI6MC4wLCJMZWZ0IjowLjAsIlJpZ2h0IjowLjAsIkJvdHRvbSI6MC4wfSwiQmFja2dyb3VuZCI6eyIkaWQiOiIxMTkzIiwiQ29sb3IiOnsiJHJlZiI6IjExODUifX0sIklzVmlzaWJsZSI6dHJ1ZSwiV2lkdGgiOjAuMCwiSGVpZ2h0IjowLjAsIkJvcmRlclN0eWxlIjp7IiRpZCI6IjExOTQiLCJMaW5lQ29sb3IiOm51bGwsIkxpbmVXZWlnaHQiOjAuMCwiTGluZVR5cGUiOjAsIlBhcmVudFN0eWxlIjpudWxsfSwiUGFyZW50U3R5bGUiOm51bGx9LCJIb3Jpem9udGFsQ29ubmVjdG9yU3R5bGUiOnsiJGlkIjoiMTE5NSIsIkxpbmVDb2xvciI6eyIkaWQiOiIxMTk2IiwiJHR5cGUiOiJOTFJFLkNvbW1vbi5Eb20uU29saWRDb2xvckJydXNoLCBOTFJFLkNvbW1vbiIsIkNvbG9yIjp7IiRpZCI6IjExOTciLCJBIjoyNTUsIlIiOjIwNCwiRyI6MjA0LCJCIjoyMDR9fSwiTGluZVdlaWdodCI6MS4wLCJMaW5lVHlwZSI6MCwiUGFyZW50U3R5bGUiOm51bGx9LCJWZXJ0aWNhbENvbm5lY3RvclN0eWxlIjp7IiRpZCI6IjExOTgiLCJMaW5lQ29sb3IiOnsiJGlkIjoiMTE5OSIsIiR0eXBlIjoiTkxSRS5Db21tb24uRG9tLlNvbGlkQ29sb3JCcnVzaCwgTkxSRS5Db21tb24iLCJDb2xvciI6eyIkaWQiOiIxMjAwIiwiQSI6MjU1LCJSIjoyMDQsIkciOjIwNCwiQiI6MjA0fX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TIwMSIsIk1hcmdpbiI6eyIkaWQiOiIxMjAyIiwiVG9wIjowLjAsIkxlZnQiOjQuMCwiUmlnaHQiOjQuMCwiQm90dG9tIjowLjB9LCJQYWRkaW5nIjp7IiRpZCI6IjEyMDMiLCJUb3AiOjAuMCwiTGVmdCI6MC4wLCJSaWdodCI6MC4wLCJCb3R0b20iOjAuMH0sIkJhY2tncm91bmQiOnsiJGlkIjoiMTIwNCIsIkNvbG9yIjp7IiRpZCI6IjEyMDUiLCJBIjoyNTUsIlIiOjY4LCJHIjoxMTQsIkIiOjE5Nn19LCJJc1Zpc2libGUiOnRydWUsIldpZHRoIjowLjAsIkhlaWdodCI6MTAuMCwiQm9yZGVyU3R5bGUiOnsiJGlkIjoiMTIwNiIsIkxpbmVDb2xvciI6eyIkaWQiOiIxMjA3IiwiJHR5cGUiOiJOTFJFLkNvbW1vbi5Eb20uU29saWRDb2xvckJydXNoLCBOTFJFLkNvbW1vbiIsIkNvbG9yIjp7IiRpZCI6IjEyMDgiLCJBIjoyNTUsIlIiOjQ3LCJHIjo4MiwiQiI6MTQzfX0sIkxpbmVXZWlnaHQiOjAuMCwiTGluZVR5cGUiOjAsIlBhcmVudFN0eWxlIjpudWxsfSwiUGFyZW50U3R5bGUiOm51bGx9LCJUaXRsZVN0eWxlIjp7IiRpZCI6IjEyMDkiLCJGb250U2V0dGluZ3MiOnsiJGlkIjoiMTIxMCIsIkZvbnRTaXplIjoxMCwiRm9udE5hbWUiOiJDYWxpYnJpIiwiSXNCb2xkIjp0cnVlLCJJc0l0YWxpYyI6ZmFsc2UsIklzVW5kZXJsaW5lZCI6ZmFsc2UsIlBhcmVudFN0eWxlIjpudWxsfSwiQXV0b1NpemUiOjAsIkZvcmVncm91bmQiOnsiJGlkIjoiMTIxMSIsIkNvbG9yIjp7IiRpZCI6IjEyMTIiLCJBIjoyNTUsIlIiOjI1NSwiRyI6MjU1LCJCIjoyNTV9fSwiTWF4V2lkdGgiOjY1NC41NDU0NTQ1NDU0NTQ1LCJNYXhIZWlnaHQiOiJJbmZpbml0eSIsIlNtYXJ0Rm9yZWdyb3VuZElzQWN0aXZlIjpmYWxzZSwiSG9yaXpvbnRhbEFsaWdubWVudCI6MSwiVmVydGljYWxBbGlnbm1lbnQiOjAsIlNtYXJ0Rm9yZWdyb3VuZCI6bnVsbCwiQmFja2dyb3VuZEZpbGxUeXBlIjowLCJNYXJnaW4iOnsiJGlkIjoiMTIxMyIsIlRvcCI6MC4wLCJMZWZ0IjowLjAsIlJpZ2h0IjowLjAsIkJvdHRvbSI6MC4wfSwiUGFkZGluZyI6eyIkaWQiOiIxMjE0IiwiVG9wIjowLjAsIkxlZnQiOjAuMCwiUmlnaHQiOjAuMCwiQm90dG9tIjowLjB9LCJCYWNrZ3JvdW5kIjp7IiRpZCI6IjEyMTUiLCJDb2xvciI6eyIkaWQiOiIxMjE2IiwiQSI6MCwiUiI6MjU1LCJHIjoyNTUsIkIiOjI1NX19LCJJc1Zpc2libGUiOnRydWUsIldpZHRoIjowLjAsIkhlaWdodCI6MC4wLCJCb3JkZXJTdHlsZSI6eyIkaWQiOiIxMjE3IiwiTGluZUNvbG9yIjpudWxsLCJMaW5lV2VpZ2h0IjowLjAsIkxpbmVUeXBlIjowLCJQYXJlbnRTdHlsZSI6bnVsbH0sIlBhcmVudFN0eWxlIjpudWxsfSwiRGF0ZVN0eWxlIjp7IiRpZCI6IjEyMTgiLCJGb250U2V0dGluZ3MiOnsiJGlkIjoiMTIxOSIsIkZvbnRTaXplIjoxMCwiRm9udE5hbWUiOiJDYWxpYnJpIiwiSXNCb2xkIjpmYWxzZSwiSXNJdGFsaWMiOmZhbHNlLCJJc1VuZGVybGluZWQiOmZhbHNlLCJQYXJlbnRTdHlsZSI6bnVsbH0sIkF1dG9TaXplIjowLCJGb3JlZ3JvdW5kIjp7IiRpZCI6IjEyMjAiLCJDb2xvciI6eyIkaWQiOiIxMj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yIiwiVG9wIjowLjAsIkxlZnQiOjAuMCwiUmlnaHQiOjAuMCwiQm90dG9tIjowLjB9LCJQYWRkaW5nIjp7IiRpZCI6IjEyMjMiLCJUb3AiOjAuMCwiTGVmdCI6MC4wLCJSaWdodCI6MC4wLCJCb3R0b20iOjAuMH0sIkJhY2tncm91bmQiOnsiJGlkIjoiMTIyNCIsIkNvbG9yIjp7IiRpZCI6IjEyMjUiLCJBIjowLCJSIjoyNTUsIkciOjI1NSwiQiI6MjU1fX0sIklzVmlzaWJsZSI6dHJ1ZSwiV2lkdGgiOjAuMCwiSGVpZ2h0IjowLjAsIkJvcmRlclN0eWxlIjp7IiRpZCI6IjEyMjYiLCJMaW5lQ29sb3IiOm51bGwsIkxpbmVXZWlnaHQiOjAuMCwiTGluZVR5cGUiOjAsIlBhcmVudFN0eWxlIjpudWxsfSwiUGFyZW50U3R5bGUiOm51bGx9LCJEYXRlRm9ybWF0Ijp7IiRpZCI6IjEyM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yOCIsIkZvcm1hdCI6MCwiSXNWaXNpYmxlIjpmYWxzZSwiTGFzdEtub3duVmlzaWJpbGl0eVN0YXRlIjpmYWxzZX0sIklzVmlzaWJsZSI6dHJ1ZSwiUGFyZW50U3R5bGUiOm51bGx9LCJJbmRleCI6NDEsIlNtYXJ0RHVyYXRpb25BY3RpdmF0ZWQiOmZhbHNlLCJEYXRlRm9ybWF0Ijp7IiRyZWYiOiIxMjI3In0sIldlZWtOdW1iZXJpbmciOnsiJGlkIjoiMTIyOSIsIkZvcm1hdCI6MCwiSXNWaXNpYmxlIjpmYWxzZSwiTGFzdEtub3duVmlzaWJpbGl0eVN0YXRlIjpmYWxzZX0sIklkIjoiMDk2NTA3NzMtMWZhOS00YTk5LWEwN2QtMzhlMDlkNjA4NmM4IiwiSW1wb3J0SWQiOiIzMSIsIlRpdGxlIjoiTGF1bmNoIiwiTm90ZSI6bnVsbCwiSHlwZXJsaW5rIjp7IiRpZCI6IjEyMzAiLCJBZGRyZXNzIjpudWxsLCJTdWJBZGRyZXNzIjpudWxsfSwiSXNDaGFuZ2VkIjpmYWxzZSwiSXNOZXciOmZhbHNlfX0seyIkaWQiOiIxMjMxIiwiX2F0dGFjaGVkTWlsZXN0b25lcyI6W10sIlRhc2tEZWZpbml0aW9uIjp7IiRpZCI6IjEyMzIiLCJHcm91cE5hbWUiOm51bGwsIlN0YXJ0RGF0ZSI6IjIwMjItMDYtMTBUMDA6MDA6MDAiLCJFbmREYXRlIjoiMjAyMi0xMi0yMlQyMzo1OTowMCIsIlBlcmNlbnRhZ2VDb21wbGV0ZSI6bnVsbCwiU3R5bGUiOnsiJGlkIjoiMTIzMyIsIlNoYXBlIjozLCJTaGFwZVRoaWNrbmVzcyI6MCwiRHVyYXRpb25Gb3JtYXQiOjAsIkluY2x1ZGVOb25Xb3JraW5nRGF5c0luRHVyYXRpb24iOmZhbHNlLCJQZXJjZW50YWdlQ29tcGxldGVTdHlsZSI6eyIkaWQiOiIxMjM0IiwiRm9udFNldHRpbmdzIjp7IiRpZCI6IjEyMz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GlkIjoiMTIzNiIsIlRvcCI6MC4wLCJMZWZ0IjowLjAsIlJpZ2h0IjowLjAsIkJvdHRvbSI6MC4wfSwiUGFkZGluZyI6eyIkaWQiOiIxMjM3IiwiVG9wIjowLjAsIkxlZnQiOjAuMCwiUmlnaHQiOjAuMCwiQm90dG9tIjowLjB9LCJCYWNrZ3JvdW5kIjp7IiRpZCI6IjEyMzgiLCJDb2xvciI6eyIkaWQiOiIxMjM5IiwiQSI6ODksIlIiOjAsIkciOjAsIkIiOjB9fSwiSXNWaXNpYmxlIjp0cnVlLCJXaWR0aCI6MC4wLCJIZWlnaHQiOjAuMCwiQm9yZGVyU3R5bGUiOnsiJGlkIjoiMTI0MCIsIkxpbmVDb2xvciI6bnVsbCwiTGluZVdlaWdodCI6MC4wLCJMaW5lVHlwZSI6MCwiUGFyZW50U3R5bGUiOm51bGx9LCJQYXJlbnRTdHlsZSI6bnVsbH0sIkR1cmF0aW9uU3R5bGUiOnsiJGlkIjoiMTI0MSIsIkZvbnRTZXR0aW5ncyI6eyIkaWQiOiIxMjQyIiwiRm9udFNpemUiOjEwLCJGb250TmFtZSI6IkNhbGlicmkiLCJJc0JvbGQiOmZhbHNlLCJJc0l0YWxpYyI6ZmFsc2UsIklzVW5kZXJsaW5lZCI6ZmFsc2UsIlBhcmVudFN0eWxlIjpudWxsfSwiQXV0b1NpemUiOjAsIkZvcmVncm91bmQiOnsiJGlkIjoiMTI0MyIsIkNvbG9yIjp7IiRpZCI6IjEyN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jQ1IiwiVG9wIjowLjAsIkxlZnQiOjAuMCwiUmlnaHQiOjAuMCwiQm90dG9tIjowLjB9LCJQYWRkaW5nIjp7IiRpZCI6IjEyNDYiLCJUb3AiOjAuMCwiTGVmdCI6MC4wLCJSaWdodCI6MC4wLCJCb3R0b20iOjAuMH0sIkJhY2tncm91bmQiOnsiJGlkIjoiMTI0NyIsIkNvbG9yIjp7IiRyZWYiOiIxMjM5In19LCJJc1Zpc2libGUiOnRydWUsIldpZHRoIjowLjAsIkhlaWdodCI6MC4wLCJCb3JkZXJTdHlsZSI6eyIkaWQiOiIxMjQ4IiwiTGluZUNvbG9yIjpudWxsLCJMaW5lV2VpZ2h0IjowLjAsIkxpbmVUeXBlIjowLCJQYXJlbnRTdHlsZSI6bnVsbH0sIlBhcmVudFN0eWxlIjpudWxsfSwiSG9yaXpvbnRhbENvbm5lY3RvclN0eWxlIjp7IiRpZCI6IjEyNDkiLCJMaW5lQ29sb3IiOnsiJGlkIjoiMTI1MCIsIiR0eXBlIjoiTkxSRS5Db21tb24uRG9tLlNvbGlkQ29sb3JCcnVzaCwgTkxSRS5Db21tb24iLCJDb2xvciI6eyIkaWQiOiIxMjUxIiwiQSI6MjU1LCJSIjoyMDQsIkciOjIwNCwiQiI6MjA0fX0sIkxpbmVXZWlnaHQiOjEuMCwiTGluZVR5cGUiOjAsIlBhcmVudFN0eWxlIjpudWxsfSwiVmVydGljYWxDb25uZWN0b3JTdHlsZSI6eyIkaWQiOiIxMjUyIiwiTGluZUNvbG9yIjp7IiRpZCI6IjEyNTMiLCIkdHlwZSI6Ik5MUkUuQ29tbW9uLkRvbS5Tb2xpZENvbG9yQnJ1c2gsIE5MUkUuQ29tbW9uIiwiQ29sb3IiOnsiJGlkIjoiMTI1NC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yNTUiLCJNYXJnaW4iOnsiJGlkIjoiMTI1NiIsIlRvcCI6MC4wLCJMZWZ0Ijo0LjAsIlJpZ2h0Ijo0LjAsIkJvdHRvbSI6MC4wfSwiUGFkZGluZyI6eyIkaWQiOiIxMjU3IiwiVG9wIjowLjAsIkxlZnQiOjAuMCwiUmlnaHQiOjAuMCwiQm90dG9tIjowLjB9LCJCYWNrZ3JvdW5kIjp7IiRpZCI6IjEyNTgiLCJDb2xvciI6eyIkaWQiOiIxMjU5IiwiQSI6MjU1LCJSIjo2OCwiRyI6MTE0LCJCIjoxOTZ9fSwiSXNWaXNpYmxlIjp0cnVlLCJXaWR0aCI6MC4wLCJIZWlnaHQiOjEwLjAsIkJvcmRlclN0eWxlIjp7IiRpZCI6IjEyNjAiLCJMaW5lQ29sb3IiOnsiJGlkIjoiMTI2MSIsIiR0eXBlIjoiTkxSRS5Db21tb24uRG9tLlNvbGlkQ29sb3JCcnVzaCwgTkxSRS5Db21tb24iLCJDb2xvciI6eyIkaWQiOiIxMjYyIiwiQSI6MjU1LCJSIjo0NywiRyI6ODIsIkIiOjE0M319LCJMaW5lV2VpZ2h0IjowLjAsIkxpbmVUeXBlIjowLCJQYXJlbnRTdHlsZSI6bnVsbH0sIlBhcmVudFN0eWxlIjpudWxsfSwiVGl0bGVTdHlsZSI6eyIkaWQiOiIxMjYzIiwiRm9udFNldHRpbmdzIjp7IiRpZCI6IjEyNjQiLCJGb250U2l6ZSI6MTAsIkZvbnROYW1lIjoiQ2FsaWJyaSIsIklzQm9sZCI6dHJ1ZSwiSXNJdGFsaWMiOmZhbHNlLCJJc1VuZGVybGluZWQiOmZhbHNlLCJQYXJlbnRTdHlsZSI6bnVsbH0sIkF1dG9TaXplIjowLCJGb3JlZ3JvdW5kIjp7IiRpZCI6IjEyNjUiLCJDb2xvciI6eyIkaWQiOiIxMjY2IiwiQSI6MjU1LCJSIjoyNTUsIkciOjI1NSwiQiI6MjU1fX0sIk1heFdpZHRoIjo2NTQuNTQ1NDU0NTQ1NDU0NSwiTWF4SGVpZ2h0IjoiSW5maW5pdHkiLCJTbWFydEZvcmVncm91bmRJc0FjdGl2ZSI6ZmFsc2UsIkhvcml6b250YWxBbGlnbm1lbnQiOjEsIlZlcnRpY2FsQWxpZ25tZW50IjowLCJTbWFydEZvcmVncm91bmQiOm51bGwsIkJhY2tncm91bmRGaWxsVHlwZSI6MCwiTWFyZ2luIjp7IiRpZCI6IjEyNjciLCJUb3AiOjAuMCwiTGVmdCI6MC4wLCJSaWdodCI6MC4wLCJCb3R0b20iOjAuMH0sIlBhZGRpbmciOnsiJGlkIjoiMTI2OCIsIlRvcCI6MC4wLCJMZWZ0IjowLjAsIlJpZ2h0IjowLjAsIkJvdHRvbSI6MC4wfSwiQmFja2dyb3VuZCI6eyIkaWQiOiIxMjY5IiwiQ29sb3IiOnsiJGlkIjoiMTI3MCIsIkEiOjAsIlIiOjI1NSwiRyI6MjU1LCJCIjoyNTV9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3NiIsIlRvcCI6MC4wLCJMZWZ0IjowLjAsIlJpZ2h0IjowLjAsIkJvdHRvbSI6MC4wfSwiUGFkZGluZyI6eyIkaWQiOiIxMjc3IiwiVG9wIjowLjAsIkxlZnQiOjAuMCwiUmlnaHQiOjAuMCwiQm90dG9tIjowLjB9LCJCYWNrZ3JvdW5kIjp7IiRpZCI6IjEyNzgiLCJDb2xvciI6eyIkaWQiOiIxMjc5IiwiQSI6MCwiUiI6MjU1LCJHIjoyNTUsIkIiOjI1NX19LCJJc1Zpc2libGUiOnRydWUsIldpZHRoIjowLjAsIkhlaWdodCI6MC4wLCJCb3JkZXJTdHlsZSI6eyIkaWQiOiIxMjgwIiwiTGluZUNvbG9yIjpudWxsLCJMaW5lV2VpZ2h0IjowLjAsIkxpbmVUeXBlIjowLCJQYXJlbnRTdHlsZSI6bnVsbH0sIlBhcmVudFN0eWxlIjpudWxsfSwiRGF0ZUZvcm1hdCI6eyIkaWQiOiIxM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DIiLCJGb3JtYXQiOjAsIklzVmlzaWJsZSI6ZmFsc2UsIkxhc3RLbm93blZpc2liaWxpdHlTdGF0ZSI6ZmFsc2V9LCJJc1Zpc2libGUiOnRydWUsIlBhcmVudFN0eWxlIjpudWxsfSwiSW5kZXgiOjQyLCJTbWFydER1cmF0aW9uQWN0aXZhdGVkIjpmYWxzZSwiRGF0ZUZvcm1hdCI6eyIkcmVmIjoiMTI4MSJ9LCJXZWVrTnVtYmVyaW5nIjp7IiRpZCI6IjEyODMiLCJGb3JtYXQiOjAsIklzVmlzaWJsZSI6ZmFsc2UsIkxhc3RLbm93blZpc2liaWxpdHlTdGF0ZSI6ZmFsc2V9LCJJZCI6IjVlZGYyNDIzLWI5OWItNGZmYy1iNGJmLTZmZjJmNDIzZGQyNiIsIkltcG9ydElkIjoiMzAiLCJUaXRsZSI6IkNoYW5uZWwgb3V0cmVhY2giLCJOb3RlIjpudWxsLCJIeXBlcmxpbmsiOnsiJGlkIjoiMTI4NCIsIkFkZHJlc3MiOm51bGwsIlN1YkFkZHJlc3MiOm51bGx9LCJJc0NoYW5nZWQiOmZhbHNlLCJJc05ldyI6ZmFsc2V9fSx7IiRpZCI6IjEyODUiLCJfYXR0YWNoZWRNaWxlc3RvbmVzIjpbeyIkaWQiOiIxMjg2IiwiRGF0ZSI6IjIwMjItMDQtMjBUMjM6NTk6MDAiLCJTdHlsZSI6eyIkaWQiOiIxMjg3IiwiU2hhcGUiOjgsIkNvbm5lY3Rvck1hcmdpbiI6eyIkaWQiOiIxMjg4IiwiVG9wIjowLjAsIkxlZnQiOjIuMCwiUmlnaHQiOjIuMCwiQm90dG9tIjowLjB9LCJDb25uZWN0b3JTdHlsZSI6eyIkaWQiOiIxMjg5IiwiTGluZUNvbG9yIjp7IiRpZCI6IjEyOTAiLCIkdHlwZSI6Ik5MUkUuQ29tbW9uLkRvbS5Tb2xpZENvbG9yQnJ1c2gsIE5MUkUuQ29tbW9uIiwiQ29sb3IiOnsiJGlkIjoiMTI5MSIsIkEiOjEyNywiUiI6MTE1LCJHIjoxMTUsIkIiOjExNX19LCJMaW5lV2VpZ2h0IjoxLjAsIkxpbmVUeXBlIjowLCJQYXJlbnRTdHlsZSI6bnVsbH0sIklzQmVsb3dUaW1lYmFuZCI6dHJ1ZSwiUG9zaXRpb25PblRhc2siOjMsIkhpZGVEYXRlIjpmYWxzZSwiU2hhcGVTaXplIjoxLCJTcGFjaW5nIjoyLjAsIlBhZGRpbmciOnsiJGlkIjoiMTI5MiIsIlRvcCI6Ny4wLCJMZWZ0IjozLjAsIlJpZ2h0IjowLjAsIkJvdHRvbSI6Mi4wfSwiU2hhcGVTdHlsZSI6eyIkaWQiOiIxMjkzIiwiTWFyZ2luIjp7IiRpZCI6IjEyOTQiLCJUb3AiOjAuMCwiTGVmdCI6MC4wLCJSaWdodCI6MC4wLCJCb3R0b20iOjAuMH0sIlBhZGRpbmciOnsiJGlkIjoiMTI5NSIsIlRvcCI6MC4wLCJMZWZ0IjowLjAsIlJpZ2h0IjowLjAsIkJvdHRvbSI6MC4wfSwiQmFja2dyb3VuZCI6eyIkaWQiOiIxMjk2IiwiQ29sb3IiOnsiJGlkIjoiMTI5NyIsIkEiOjI1NSwiUiI6NDcsIkciOjU0LCJCIjoxNTN9fSwiSXNWaXNpYmxlIjp0cnVlLCJXaWR0aCI6MTguMCwiSGVpZ2h0IjoyMC4wLCJCb3JkZXJTdHlsZSI6eyIkaWQiOiIxMjk4IiwiTGluZUNvbG9yIjp7IiRpZCI6IjEyOTkiLCIkdHlwZSI6Ik5MUkUuQ29tbW9uLkRvbS5Tb2xpZENvbG9yQnJ1c2gsIE5MUkUuQ29tbW9uIiwiQ29sb3IiOnsiJGlkIjoiMTMwMCIsIkEiOjI1NSwiUiI6NDcsIkciOjgyLCJCIjoxNDN9fSwiTGluZVdlaWdodCI6MC4wLCJMaW5lVHlwZSI6MCwiUGFyZW50U3R5bGUiOm51bGx9LCJQYXJlbnRTdHlsZSI6bnVsbH0sIlRpdGxlU3R5bGUiOnsiJGlkIjoiMTMwMSIsIkZvbnRTZXR0aW5ncyI6eyIkaWQiOiIxMzAyIiwiRm9udFNpemUiOjEwLCJGb250TmFtZSI6IkNhbGlicmkiLCJJc0JvbGQiOnRydWUsIklzSXRhbGljIjpmYWxzZSwiSXNVbmRlcmxpbmVkIjpmYWxzZSwiUGFyZW50U3R5bGUiOm51bGx9LCJBdXRvU2l6ZSI6MCwiRm9yZWdyb3VuZCI6eyIkaWQiOiIxMzAzIiwiQ29sb3IiOnsiJGlkIjoiMTMw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1IiwiVG9wIjowLjAsIkxlZnQiOjAuMCwiUmlnaHQiOjAuMCwiQm90dG9tIjowLjB9LCJQYWRkaW5nIjp7IiRpZCI6IjEzMDYiLCJUb3AiOjAuMCwiTGVmdCI6MC4wLCJSaWdodCI6MC4wLCJCb3R0b20iOjAuMH0sIkJhY2tncm91bmQiOnsiJGlkIjoiMTMwNyIsIkNvbG9yIjp7IiRpZCI6IjEzMDgiLCJBIjowLCJSIjoyNTUsIkciOjI1NSwiQiI6MjU1fX0sIklzVmlzaWJsZSI6dHJ1ZSwiV2lkdGgiOjAuMCwiSGVpZ2h0IjowLjAsIkJvcmRlclN0eWxlIjp7IiRpZCI6IjEzMDkiLCJMaW5lQ29sb3IiOm51bGwsIkxpbmVXZWlnaHQiOjAuMCwiTGluZVR5cGUiOjAsIlBhcmVudFN0eWxlIjpudWxsfSwiUGFyZW50U3R5bGUiOm51bGx9LCJEYXRlU3R5bGUiOnsiJGlkIjoiMTMxMCIsIkZvbnRTZXR0aW5ncyI6eyIkaWQiOiIxMzExIiwiRm9udFNpemUiOjEwLCJGb250TmFtZSI6IkNhbGlicmkiLCJJc0JvbGQiOmZhbHNlLCJJc0l0YWxpYyI6ZmFsc2UsIklzVW5kZXJsaW5lZCI6ZmFsc2UsIlBhcmVudFN0eWxlIjpudWxsfSwiQXV0b1NpemUiOjAsIkZvcmVncm91bmQiOnsiJGlkIjoiMTMxMiIsIkNvbG9yIjp7IiRpZCI6IjEzMT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zMTQiLCJUb3AiOjAuMCwiTGVmdCI6MC4wLCJSaWdodCI6MC4wLCJCb3R0b20iOjAuMH0sIlBhZGRpbmciOnsiJGlkIjoiMTMxNSIsIlRvcCI6MC4wLCJMZWZ0IjowLjAsIlJpZ2h0IjowLjAsIkJvdHRvbSI6MC4wfSwiQmFja2dyb3VuZCI6eyIkaWQiOiIxMzE2IiwiQ29sb3IiOnsiJGlkIjoiMTMxNyIsIkEiOjAsIlIiOjI1NSwiRyI6MjU1LCJCIjoyNTV9fSwiSXNWaXNpYmxlIjpmYWxzZSwiV2lkdGgiOjAuMCwiSGVpZ2h0IjowLjAsIkJvcmRlclN0eWxlIjp7IiRpZCI6IjEzMTgiLCJMaW5lQ29sb3IiOm51bGwsIkxpbmVXZWlnaHQiOjAuMCwiTGluZVR5cGUiOjAsIlBhcmVudFN0eWxlIjpudWxsfSwiUGFyZW50U3R5bGUiOm51bGx9LCJEYXRlRm9ybWF0Ijp7IiRpZCI6IjE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yMCIsIkZvcm1hdCI6MCwiSXNWaXNpYmxlIjpmYWxzZSwiTGFzdEtub3duVmlzaWJpbGl0eVN0YXRlIjpmYWxzZX0sIklzVmlzaWJsZSI6dHJ1ZSwiUGFyZW50U3R5bGUiOm51bGx9LCJJbmRleCI6NDQsIlBlcmNlbnRhZ2VDb21wbGV0ZSI6bnVsbCwiUG9zaXRpb24iOnsiUmF0aW8iOjAuMCwiSXNDdXN0b20iOmZhbHNlfSwiRGF0ZUZvcm1hdCI6eyIkcmVmIjoiMTMxOSJ9LCJXZWVrTnVtYmVyaW5nIjp7IiRpZCI6IjEzMjEiLCJGb3JtYXQiOjAsIklzVmlzaWJsZSI6ZmFsc2UsIkxhc3RLbm93blZpc2liaWxpdHlTdGF0ZSI6ZmFsc2V9LCJSZWxhdGVkVGFza0lkIjoiOWU0Y2RjM2QtMDZjNC00OTc4LWIxYjItZGNkMDZkYmUzZDM1IiwiSWQiOiIxMzU4Njg1Yy0yYzBkLTQyOTQtOWZkNC1lMTgyYTU3YzhmZTUiLCJJbXBvcnRJZCI6IjI3IiwiVGl0bGUiOiJDaGVja3BvaW50IDEiLCJOb3RlIjpudWxsLCJIeXBlcmxpbmsiOnsiJGlkIjoiMTMyMiIsIkFkZHJlc3MiOiIiLCJTdWJBZGRyZXNzIjoiIn0sIklzQ2hhbmdlZCI6ZmFsc2UsIklzTmV3IjpmYWxzZX1dLCJUYXNrRGVmaW5pdGlvbiI6eyIkaWQiOiIxMzIzIiwiR3JvdXBOYW1lIjpudWxsLCJTdGFydERhdGUiOiIyMDIxLTEwLTAyVDAwOjAwOjAwIiwiRW5kRGF0ZSI6IjIwMjItMDUtMzFUMjM6NTk6MDAiLCJQZXJjZW50YWdlQ29tcGxldGUiOm51bGwsIlN0eWxlIjp7IiRpZCI6IjEzMjQiLCJTaGFwZSI6MywiU2hhcGVUaGlja25lc3MiOjAsIkR1cmF0aW9uRm9ybWF0IjowLCJJbmNsdWRlTm9uV29ya2luZ0RheXNJbkR1cmF0aW9uIjpmYWxzZSwiUGVyY2VudGFnZUNvbXBsZXRlU3R5bGUiOnsiJGlkIjoiMTMyNSIsIkZvbnRTZXR0aW5ncyI6eyIkaWQiOiIxMzI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pZCI6IjEzMjciLCJUb3AiOjAuMCwiTGVmdCI6MC4wLCJSaWdodCI6MC4wLCJCb3R0b20iOjAuMH0sIlBhZGRpbmciOnsiJGlkIjoiMTMyOCIsIlRvcCI6MC4wLCJMZWZ0IjowLjAsIlJpZ2h0IjowLjAsIkJvdHRvbSI6MC4wfSwiQmFja2dyb3VuZCI6eyIkaWQiOiIxMzI5IiwiQ29sb3IiOnsiJGlkIjoiMTMzMCIsIkEiOjg5LCJSIjowLCJHIjowLCJCIjowfX0sIklzVmlzaWJsZSI6dHJ1ZSwiV2lkdGgiOjAuMCwiSGVpZ2h0IjowLjAsIkJvcmRlclN0eWxlIjp7IiRpZCI6IjEzMzEiLCJMaW5lQ29sb3IiOm51bGwsIkxpbmVXZWlnaHQiOjAuMCwiTGluZVR5cGUiOjAsIlBhcmVudFN0eWxlIjpudWxsfSwiUGFyZW50U3R5bGUiOm51bGx9LCJEdXJhdGlvblN0eWxlIjp7IiRpZCI6IjEzMzIiLCJGb250U2V0dGluZ3MiOnsiJGlkIjoiMTMzMyIsIkZvbnRTaXplIjoxMCwiRm9udE5hbWUiOiJDYWxpYnJpIiwiSXNCb2xkIjpmYWxzZSwiSXNJdGFsaWMiOmZhbHNlLCJJc1VuZGVybGluZWQiOmZhbHNlLCJQYXJlbnRTdHlsZSI6bnVsbH0sIkF1dG9TaXplIjowLCJGb3JlZ3JvdW5kIjp7IiRpZCI6IjEzMzQiLCJDb2xvciI6eyIkaWQiOiIxMzM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MzNiIsIlRvcCI6MC4wLCJMZWZ0IjowLjAsIlJpZ2h0IjowLjAsIkJvdHRvbSI6MC4wfSwiUGFkZGluZyI6eyIkaWQiOiIxMzM3IiwiVG9wIjowLjAsIkxlZnQiOjAuMCwiUmlnaHQiOjAuMCwiQm90dG9tIjowLjB9LCJCYWNrZ3JvdW5kIjp7IiRpZCI6IjEzMzgiLCJDb2xvciI6eyIkcmVmIjoiMTMzMCJ9fSwiSXNWaXNpYmxlIjp0cnVlLCJXaWR0aCI6MC4wLCJIZWlnaHQiOjAuMCwiQm9yZGVyU3R5bGUiOnsiJGlkIjoiMTMzOSIsIkxpbmVDb2xvciI6bnVsbCwiTGluZVdlaWdodCI6MC4wLCJMaW5lVHlwZSI6MCwiUGFyZW50U3R5bGUiOm51bGx9LCJQYXJlbnRTdHlsZSI6bnVsbH0sIkhvcml6b250YWxDb25uZWN0b3JTdHlsZSI6eyIkaWQiOiIxMzQwIiwiTGluZUNvbG9yIjp7IiRpZCI6IjEzNDEiLCIkdHlwZSI6Ik5MUkUuQ29tbW9uLkRvbS5Tb2xpZENvbG9yQnJ1c2gsIE5MUkUuQ29tbW9uIiwiQ29sb3IiOnsiJGlkIjoiMTM0MiIsIkEiOjI1NSwiUiI6MjA0LCJHIjoyMDQsIkIiOjIwNH19LCJMaW5lV2VpZ2h0IjoxLjAsIkxpbmVUeXBlIjowLCJQYXJlbnRTdHlsZSI6bnVsbH0sIlZlcnRpY2FsQ29ubmVjdG9yU3R5bGUiOnsiJGlkIjoiMTM0MyIsIkxpbmVDb2xvciI6eyIkaWQiOiIxMzQ0IiwiJHR5cGUiOiJOTFJFLkNvbW1vbi5Eb20uU29saWRDb2xvckJydXNoLCBOTFJFLkNvbW1vbiIsIkNvbG9yIjp7IiRpZCI6IjEzNDU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xMzQ2IiwiTWFyZ2luIjp7IiRpZCI6IjEzNDciLCJUb3AiOjAuMCwiTGVmdCI6NC4wLCJSaWdodCI6NC4wLCJCb3R0b20iOjAuMH0sIlBhZGRpbmciOnsiJGlkIjoiMTM0OCIsIlRvcCI6MC4wLCJMZWZ0IjowLjAsIlJpZ2h0IjowLjAsIkJvdHRvbSI6MC4wfSwiQmFja2dyb3VuZCI6eyIkaWQiOiIxMzQ5IiwiQ29sb3IiOnsiJGlkIjoiMTM1MCIsIkEiOjI1NSwiUiI6NjgsIkciOjExNCwiQiI6MTk2fX0sIklzVmlzaWJsZSI6dHJ1ZSwiV2lkdGgiOjAuMCwiSGVpZ2h0IjoxMC4wLCJCb3JkZXJTdHlsZSI6eyIkaWQiOiIxMzUxIiwiTGluZUNvbG9yIjp7IiRpZCI6IjEzNTIiLCIkdHlwZSI6Ik5MUkUuQ29tbW9uLkRvbS5Tb2xpZENvbG9yQnJ1c2gsIE5MUkUuQ29tbW9uIiwiQ29sb3IiOnsiJGlkIjoiMTM1MyIsIkEiOjI1NSwiUiI6NDcsIkciOjgyLCJCIjoxNDN9fSwiTGluZVdlaWdodCI6MC4wLCJMaW5lVHlwZSI6MCwiUGFyZW50U3R5bGUiOm51bGx9LCJQYXJlbnRTdHlsZSI6bnVsbH0sIlRpdGxlU3R5bGUiOnsiJGlkIjoiMTM1NCIsIkZvbnRTZXR0aW5ncyI6eyIkaWQiOiIxMzU1IiwiRm9udFNpemUiOjEwLCJGb250TmFtZSI6IkNhbGlicmkiLCJJc0JvbGQiOnRydWUsIklzSXRhbGljIjpmYWxzZSwiSXNVbmRlcmxpbmVkIjpmYWxzZSwiUGFyZW50U3R5bGUiOm51bGx9LCJBdXRvU2l6ZSI6MCwiRm9yZWdyb3VuZCI6eyIkaWQiOiIxMzU2IiwiQ29sb3IiOnsiJGlkIjoiMTM1NyIsIkEiOjI1NSwiUiI6MjU1LCJHIjoyNTUsIkIiOjI1NX19LCJNYXhXaWR0aCI6NjU0LjU0NTQ1NDU0NTQ1NDUsIk1heEhlaWdodCI6IkluZmluaXR5IiwiU21hcnRGb3JlZ3JvdW5kSXNBY3RpdmUiOmZhbHNlLCJIb3Jpem9udGFsQWxpZ25tZW50IjoxLCJWZXJ0aWNhbEFsaWdubWVudCI6MCwiU21hcnRGb3JlZ3JvdW5kIjpudWxsLCJCYWNrZ3JvdW5kRmlsbFR5cGUiOjAsIk1hcmdpbiI6eyIkaWQiOiIxMzU4IiwiVG9wIjowLjAsIkxlZnQiOjAuMCwiUmlnaHQiOjAuMCwiQm90dG9tIjowLjB9LCJQYWRkaW5nIjp7IiRpZCI6IjEzNTkiLCJUb3AiOjAuMCwiTGVmdCI6MC4wLCJSaWdodCI6MC4wLCJCb3R0b20iOjAuMH0sIkJhY2tncm91bmQiOnsiJGlkIjoiMTM2MCIsIkNvbG9yIjp7IiRpZCI6IjEzNjEiLCJBIjowLCJSIjoyNTUsIkciOjI1NSwiQiI6MjU1fX0sIklzVmlzaWJsZSI6dHJ1ZSwiV2lkdGgiOjAuMCwiSGVpZ2h0IjowLjAsIkJvcmRlclN0eWxlIjp7IiRpZCI6IjEzNjIiLCJMaW5lQ29sb3IiOm51bGwsIkxpbmVXZWlnaHQiOjAuMCwiTGluZVR5cGUiOjAsIlBhcmVudFN0eWxlIjpudWxsfSwiUGFyZW50U3R5bGUiOm51bGx9LCJEYXRlU3R5bGUiOnsiJGlkIjoiMTM2MyIsIkZvbnRTZXR0aW5ncyI6eyIkaWQiOiIxMzY0IiwiRm9udFNpemUiOjEwLCJGb250TmFtZSI6IkNhbGlicmkiLCJJc0JvbGQiOmZhbHNlLCJJc0l0YWxpYyI6ZmFsc2UsIklzVW5kZXJsaW5lZCI6ZmFsc2UsIlBhcmVudFN0eWxlIjpudWxsfSwiQXV0b1NpemUiOjAsIkZvcmVncm91bmQiOnsiJGlkIjoiMTM2NSIsIkNvbG9yIjp7IiRpZCI6IjEz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zNjciLCJUb3AiOjAuMCwiTGVmdCI6MC4wLCJSaWdodCI6MC4wLCJCb3R0b20iOjAuMH0sIlBhZGRpbmciOnsiJGlkIjoiMTM2OCIsIlRvcCI6MC4wLCJMZWZ0IjowLjAsIlJpZ2h0IjowLjAsIkJvdHRvbSI6MC4wfSwiQmFja2dyb3VuZCI6eyIkaWQiOiIxMzY5IiwiQ29sb3IiOnsiJGlkIjoiMTM3MCIsIkEiOjAsIlIiOjI1NSwiRyI6MjU1LCJCIjoyNTV9fSwiSXNWaXNpYmxlIjp0cnVlLCJXaWR0aCI6MC4wLCJIZWlnaHQiOjAuMCwiQm9yZGVyU3R5bGUiOnsiJGlkIjoiMTM3MSIsIkxpbmVDb2xvciI6bnVsbCwiTGluZVdlaWdodCI6MC4wLCJMaW5lVHlwZSI6MCwiUGFyZW50U3R5bGUiOm51bGx9LCJQYXJlbnRTdHlsZSI6bnVsbH0sIkRhdGVGb3JtYXQiOnsiJGlkIjoiMTM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zczIiwiRm9ybWF0IjowLCJJc1Zpc2libGUiOmZhbHNlLCJMYXN0S25vd25WaXNpYmlsaXR5U3RhdGUiOmZhbHNlfSwiSXNWaXNpYmxlIjp0cnVlLCJQYXJlbnRTdHlsZSI6bnVsbH0sIkluZGV4Ijo0MywiU21hcnREdXJhdGlvbkFjdGl2YXRlZCI6ZmFsc2UsIkRhdGVGb3JtYXQiOnsiJHJlZiI6IjEzNzIifSwiV2Vla051bWJlcmluZyI6eyIkaWQiOiIxMzc0IiwiRm9ybWF0IjowLCJJc1Zpc2libGUiOmZhbHNlLCJMYXN0S25vd25WaXNpYmlsaXR5U3RhdGUiOmZhbHNlfSwiSWQiOiI5ZTRjZGMzZC0wNmM0LTQ5NzgtYjFiMi1kY2QwNmRiZTNkMzUiLCJJbXBvcnRJZCI6IjI2IiwiVGl0bGUiOiJMZWFkIGdlbmVyYXRpb24iLCJOb3RlIjpudWxsLCJIeXBlcmxpbmsiOnsiJGlkIjoiMTM3NSIsIkFkZHJlc3MiOm51bGwsIlN1YkFkZHJlc3MiOm51bGx9LCJJc0NoYW5nZWQiOmZhbHNlLCJJc05ldyI6ZmFsc2V9fV0sIl9taWxlc3RvbmVzIjpbXSwiSWQiOiJkZDNiOTc3My04ZTI5LTRlYzgtODk4NC02YTJhMzI3NzM5N2MiLCJJc1NpbmdsZUl0ZW1Sb3ciOmZhbHNlfSx7IiRpZCI6IjEzNzYiLCJfdGFza3MiOlt7IiRpZCI6IjEzNzciLCJfYXR0YWNoZWRNaWxlc3RvbmVzIjpbXSwiVGFza0RlZmluaXRpb24iOnsiJGlkIjoiMTM3OCIsIkdyb3VwTmFtZSI6bnVsbCwiU3RhcnREYXRlIjoiMjAyMS0xMC0wMVQwMDowMDowMFoiLCJFbmREYXRlIjoiMjAyMy0xMi0yMFQyMzo1OTowMFoiLCJQZXJjZW50YWdlQ29tcGxldGUiOm51bGwsIlN0eWxlIjp7IiRpZCI6IjEzNzkiLCJTaGFwZSI6MiwiU2hhcGVUaGlja25lc3MiOjAsIkR1cmF0aW9uRm9ybWF0IjowLCJJbmNsdWRlTm9uV29ya2luZ0RheXNJbkR1cmF0aW9uIjpmYWxzZSwiUGVyY2VudGFnZUNvbXBsZXRlU3R5bGUiOnsiJGlkIjoiMTM4MCIsIkZvbnRTZXR0aW5ncyI6eyIkaWQiOiIxMzg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pZCI6IjEzODIiLCJUb3AiOjAuMCwiTGVmdCI6MC4wLCJSaWdodCI6MC4wLCJCb3R0b20iOjAuMH0sIlBhZGRpbmciOnsiJGlkIjoiMTM4MyIsIlRvcCI6MC4wLCJMZWZ0IjowLjAsIlJpZ2h0IjowLjAsIkJvdHRvbSI6MC4wfSwiQmFja2dyb3VuZCI6eyIkaWQiOiIxMzg0IiwiQ29sb3IiOnsiJGlkIjoiMTM4NSIsIkEiOjg5LCJSIjowLCJHIjowLCJCIjowfX0sIklzVmlzaWJsZSI6dHJ1ZSwiV2lkdGgiOjAuMCwiSGVpZ2h0IjowLjAsIkJvcmRlclN0eWxlIjp7IiRpZCI6IjEzODYiLCJMaW5lQ29sb3IiOm51bGwsIkxpbmVXZWlnaHQiOjAuMCwiTGluZVR5cGUiOjAsIlBhcmVudFN0eWxlIjpudWxsfSwiUGFyZW50U3R5bGUiOm51bGx9LCJEdXJhdGlvblN0eWxlIjp7IiRpZCI6IjEzODciLCJGb250U2V0dGluZ3MiOnsiJGlkIjoiMTM4OCIsIkZvbnRTaXplIjoxMCwiRm9udE5hbWUiOiJDYWxpYnJpIiwiSXNCb2xkIjpmYWxzZSwiSXNJdGFsaWMiOmZhbHNlLCJJc1VuZGVybGluZWQiOmZhbHNlLCJQYXJlbnRTdHlsZSI6bnVsbH0sIkF1dG9TaXplIjowLCJGb3JlZ3JvdW5kIjp7IiRpZCI6IjEzODkiLCJDb2xvciI6eyIkaWQiOiIxMzk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M5MSIsIlRvcCI6MC4wLCJMZWZ0IjowLjAsIlJpZ2h0IjowLjAsIkJvdHRvbSI6MC4wfSwiUGFkZGluZyI6eyIkaWQiOiIxMzkyIiwiVG9wIjowLjAsIkxlZnQiOjAuMCwiUmlnaHQiOjAuMCwiQm90dG9tIjowLjB9LCJCYWNrZ3JvdW5kIjp7IiRpZCI6IjEzOTMiLCJDb2xvciI6eyIkcmVmIjoiMTM4NSJ9fSwiSXNWaXNpYmxlIjp0cnVlLCJXaWR0aCI6MC4wLCJIZWlnaHQiOjAuMCwiQm9yZGVyU3R5bGUiOnsiJGlkIjoiMTM5NCIsIkxpbmVDb2xvciI6bnVsbCwiTGluZVdlaWdodCI6MC4wLCJMaW5lVHlwZSI6MCwiUGFyZW50U3R5bGUiOm51bGx9LCJQYXJlbnRTdHlsZSI6bnVsbH0sIkhvcml6b250YWxDb25uZWN0b3JTdHlsZSI6eyIkaWQiOiIxMzk1IiwiTGluZUNvbG9yIjp7IiRpZCI6IjEzOTYiLCIkdHlwZSI6Ik5MUkUuQ29tbW9uLkRvbS5Tb2xpZENvbG9yQnJ1c2gsIE5MUkUuQ29tbW9uIiwiQ29sb3IiOnsiJGlkIjoiMTM5NyIsIkEiOjI1NSwiUiI6MjA0LCJHIjoyMDQsIkIiOjIwNH19LCJMaW5lV2VpZ2h0IjoxLjAsIkxpbmVUeXBlIjowLCJQYXJlbnRTdHlsZSI6bnVsbH0sIlZlcnRpY2FsQ29ubmVjdG9yU3R5bGUiOnsiJGlkIjoiMTM5OCIsIkxpbmVDb2xvciI6eyIkaWQiOiIxMzk5IiwiJHR5cGUiOiJOTFJFLkNvbW1vbi5Eb20uU29saWRDb2xvckJydXNoLCBOTFJFLkNvbW1vbiIsIkNvbG9yIjp7IiRpZCI6IjE0MD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xNDAxIiwiTWFyZ2luIjp7IiRpZCI6IjE0MDIiLCJUb3AiOjAuMCwiTGVmdCI6NC4wLCJSaWdodCI6NC4wLCJCb3R0b20iOjAuMH0sIlBhZGRpbmciOnsiJGlkIjoiMTQwMyIsIlRvcCI6MC4wLCJMZWZ0IjowLjAsIlJpZ2h0IjowLjAsIkJvdHRvbSI6MC4wfSwiQmFja2dyb3VuZCI6eyIkaWQiOiIxNDA0IiwiQ29sb3IiOnsiJGlkIjoiMTQwNSIsIkEiOjI1NSwiUiI6NjgsIkciOjExNCwiQiI6MTk2fX0sIklzVmlzaWJsZSI6dHJ1ZSwiV2lkdGgiOjAuMCwiSGVpZ2h0IjoxMC4wLCJCb3JkZXJTdHlsZSI6eyIkaWQiOiIxNDA2IiwiTGluZUNvbG9yIjp7IiRpZCI6IjE0MDciLCIkdHlwZSI6Ik5MUkUuQ29tbW9uLkRvbS5Tb2xpZENvbG9yQnJ1c2gsIE5MUkUuQ29tbW9uIiwiQ29sb3IiOnsiJGlkIjoiMTQwOCIsIkEiOjI1NSwiUiI6NDcsIkciOjgyLCJCIjoxNDN9fSwiTGluZVdlaWdodCI6MC4wLCJMaW5lVHlwZSI6MCwiUGFyZW50U3R5bGUiOm51bGx9LCJQYXJlbnRTdHlsZSI6bnVsbH0sIlRpdGxlU3R5bGUiOnsiJGlkIjoiMTQwOSIsIkZvbnRTZXR0aW5ncyI6eyIkaWQiOiIxNDEwIiwiRm9udFNpemUiOjEwLCJGb250TmFtZSI6IkNhbGlicmkiLCJJc0JvbGQiOnRydWUsIklzSXRhbGljIjpmYWxzZSwiSXNVbmRlcmxpbmVkIjpmYWxzZSwiUGFyZW50U3R5bGUiOm51bGx9LCJBdXRvU2l6ZSI6MCwiRm9yZWdyb3VuZCI6eyIkaWQiOiIxNDExIiwiQ29sb3IiOnsiJGlkIjoiMTQx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xNDEzIiwiVG9wIjowLjAsIkxlZnQiOjAuMCwiUmlnaHQiOjAuMCwiQm90dG9tIjowLjB9LCJQYWRkaW5nIjp7IiRpZCI6IjE0MTQiLCJUb3AiOjAuMCwiTGVmdCI6MC4wLCJSaWdodCI6MC4wLCJCb3R0b20iOjAuMH0sIkJhY2tncm91bmQiOnsiJGlkIjoiMTQxNSIsIkNvbG9yIjp7IiRpZCI6IjE0MTYiLCJBIjowLCJSIjoyNTUsIkciOjI1NSwiQiI6MjU1fX0sIklzVmlzaWJsZSI6dHJ1ZSwiV2lkdGgiOjAuMCwiSGVpZ2h0IjowLjAsIkJvcmRlclN0eWxlIjp7IiRpZCI6IjE0MTciLCJMaW5lQ29sb3IiOm51bGwsIkxpbmVXZWlnaHQiOjAuMCwiTGluZVR5cGUiOjAsIlBhcmVudFN0eWxlIjpudWxsfSwiUGFyZW50U3R5bGUiOm51bGx9LCJEYXRlU3R5bGUiOnsiJGlkIjoiMTQxOCIsIkZvbnRTZXR0aW5ncyI6eyIkaWQiOiIxNDE5IiwiRm9udFNpemUiOjEwLCJGb250TmFtZSI6IkNhbGlicmkiLCJJc0JvbGQiOmZhbHNlLCJJc0l0YWxpYyI6ZmFsc2UsIklzVW5kZXJsaW5lZCI6ZmFsc2UsIlBhcmVudFN0eWxlIjpudWxsfSwiQXV0b1NpemUiOjAsIkZvcmVncm91bmQiOnsiJGlkIjoiMTQyMCIsIkNvbG9yIjp7IiRpZCI6IjE0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jIiLCJUb3AiOjAuMCwiTGVmdCI6MC4wLCJSaWdodCI6MC4wLCJCb3R0b20iOjAuMH0sIlBhZGRpbmciOnsiJGlkIjoiMTQyMyIsIlRvcCI6MC4wLCJMZWZ0IjowLjAsIlJpZ2h0IjowLjAsIkJvdHRvbSI6MC4wfSwiQmFja2dyb3VuZCI6eyIkaWQiOiIxNDI0IiwiQ29sb3IiOnsiJGlkIjoiMTQyNSIsIkEiOjAsIlIiOjI1NSwiRyI6MjU1LCJCIjoyNTV9fSwiSXNWaXNpYmxlIjp0cnVlLCJXaWR0aCI6MC4wLCJIZWlnaHQiOjAuMCwiQm9yZGVyU3R5bGUiOnsiJGlkIjoiMTQyNiIsIkxpbmVDb2xvciI6bnVsbCwiTGluZVdlaWdodCI6MC4wLCJMaW5lVHlwZSI6MCwiUGFyZW50U3R5bGUiOm51bGx9LCJQYXJlbnRTdHlsZSI6bnVsbH0sIkRhdGVGb3JtYXQiOnsiJGlkIjoiMTQ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I4IiwiRm9ybWF0IjowLCJJc1Zpc2libGUiOmZhbHNlLCJMYXN0S25vd25WaXNpYmlsaXR5U3RhdGUiOmZhbHNlfSwiSXNWaXNpYmxlIjp0cnVlLCJQYXJlbnRTdHlsZSI6bnVsbH0sIkluZGV4Ijo0NiwiU21hcnREdXJhdGlvbkFjdGl2YXRlZCI6ZmFsc2UsIkRhdGVGb3JtYXQiOnsiJHJlZiI6IjE0MjcifSwiV2Vla051bWJlcmluZyI6eyIkaWQiOiIxNDI5IiwiRm9ybWF0IjowLCJJc1Zpc2libGUiOmZhbHNlLCJMYXN0S25vd25WaXNpYmlsaXR5U3RhdGUiOmZhbHNlfSwiSWQiOiI2ZjlhMDFhMS01N2NlLTQ4ODEtYmI2Mi1iYWE3NmFkYjUyNmUiLCJJbXBvcnRJZCI6IjMyIiwiVGl0bGUiOiJDb250ZW50IHB1Ymxpc2hpbmciLCJOb3RlIjpudWxsLCJIeXBlcmxpbmsiOnsiJGlkIjoiMTQzMCIsIkFkZHJlc3MiOm51bGwsIlN1YkFkZHJlc3MiOm51bGx9LCJJc0NoYW5nZWQiOmZhbHNlLCJJc05ldyI6ZmFsc2V9fV0sIl9taWxlc3RvbmVzIjpbXSwiSWQiOiIwMDAwMDAwMC0wMDAwLTAwMDAtMDAwMC0wMDAwMDAwMDAwMDAiLCJJc1NpbmdsZUl0ZW1Sb3ciOnRydWV9XSwiSW5kZXgiOjQwLCJJZCI6ImRlN2UwYTFlLWU1OGMtNDA5Zi1hNDY1LWU2ZTQzYzA3YTEwMCIsIkhlYWRlclRleHQiOm51bGwsIklzRGVmYXVsdCI6dHJ1ZSwiU3R5bGUiOnsiJGlkIjoiMTQzMSIsIkhlYWRlclN0eWxlIjp7IiRpZCI6IjE0MzIiLCJUZXh0U3R5bGUiOnsiJGlkIjoiMTQzMyIsIkZvbnRTZXR0aW5ncyI6eyIkaWQiOiIxNDM0IiwiRm9udFNpemUiOjExLCJGb250TmFtZSI6IkNhbGlicmkiLCJJc0JvbGQiOmZhbHNlLCJJc0l0YWxpYyI6ZmFsc2UsIklzVW5kZXJsaW5lZCI6ZmFsc2UsIlBhcmVudFN0eWxlIjpudWxsfSwiQXV0b1NpemUiOjIsIkZvcmVncm91bmQiOnsiJGlkIjoiMTQzNSIsIkNvbG9yIjp7IiRpZCI6IjE0MzYiLCJBIjoyNTUsIlIiOjAsIkciOjAsIkIiOjB9fSwiTWF4V2lkdGgiOjAuMCwiTWF4SGVpZ2h0IjowLjAsIlNtYXJ0Rm9yZWdyb3VuZElzQWN0aXZlIjpmYWxzZSwiSG9yaXpvbnRhbEFsaWdubWVudCI6MCwiVmVydGljYWxBbGlnbm1lbnQiOjAsIlNtYXJ0Rm9yZWdyb3VuZCI6bnVsbCwiQmFja2dyb3VuZEZpbGxUeXBlIjowLCJNYXJnaW4iOnsiJGlkIjoiMTQzNyIsIlRvcCI6MC4wLCJMZWZ0IjowLjAsIlJpZ2h0IjowLjAsIkJvdHRvbSI6MC4wfSwiUGFkZGluZyI6eyIkaWQiOiIxNDM4IiwiVG9wIjowLjAsIkxlZnQiOjAuMCwiUmlnaHQiOjAuMCwiQm90dG9tIjowLjB9LCJCYWNrZ3JvdW5kIjpudWxsLCJJc1Zpc2libGUiOnRydWUsIldpZHRoIjowLjAsIkhlaWdodCI6MC4wLCJCb3JkZXJTdHlsZSI6bnVsbCwiUGFyZW50U3R5bGUiOm51bGx9LCJSZWN0YW5nbGVTdHlsZSI6eyIkaWQiOiIxNDM5IiwiTWFyZ2luIjp7IiRpZCI6IjE0NDAiLCJUb3AiOjAuMCwiTGVmdCI6MC4wLCJSaWdodCI6MC4wLCJCb3R0b20iOjAuMH0sIlBhZGRpbmciOnsiJGlkIjoiMTQ0MSIsIlRvcCI6MC4wLCJMZWZ0IjowLjAsIlJpZ2h0IjowLjAsIkJvdHRvbSI6MC4wfSwiQmFja2dyb3VuZCI6eyIkaWQiOiIxNDQyIiwiQ29sb3IiOnsiJGlkIjoiMTQ0MyIsIkEiOjYzLCJSIjo2OCwiRyI6MTE0LCJCIjoxOTZ9fSwiSXNWaXNpYmxlIjp0cnVlLCJXaWR0aCI6MC4wLCJIZWlnaHQiOjAuMCwiQm9yZGVyU3R5bGUiOnsiJGlkIjoiMTQ0NCIsIkxpbmVDb2xvciI6eyIkaWQiOiIxNDQ1IiwiJHR5cGUiOiJOTFJFLkNvbW1vbi5Eb20uU29saWRDb2xvckJydXNoLCBOTFJFLkNvbW1vbiIsIkNvbG9yIjp7IiRpZCI6IjE0NDYiLCJBIjoyNTUsIlIiOjQ3LCJHIjo4MiwiQiI6MTQzfX0sIkxpbmVXZWlnaHQiOjAuMCwiTGluZVR5cGUiOjAsIlBhcmVudFN0eWxlIjpudWxsfSwiUGFyZW50U3R5bGUiOm51bGx9LCJNYXJnaW4iOnsiJGlkIjoiMTQ0NyIsIlRvcCI6MC4wLCJMZWZ0IjowLjAsIlJpZ2h0IjowLjAsIkJvdHRvbSI6MC4wfSwiUGFkZGluZyI6eyIkaWQiOiIxNDQ4IiwiVG9wIjowLjAsIkxlZnQiOjAuMCwiUmlnaHQiOjAuMCwiQm90dG9tIjowLjB9LCJCYWNrZ3JvdW5kIjpudWxsLCJJc1Zpc2libGUiOnRydWUsIldpZHRoIjowLjAsIkhlaWdodCI6MC4wLCJCb3JkZXJTdHlsZSI6bnVsbCwiUGFyZW50U3R5bGUiOm51bGx9LCJCYWNrZ3JvdW5kU3R5bGUiOnsiJGlkIjoiMTQ0OSIsIk1hcmdpbiI6eyIkaWQiOiIxNDUwIiwiVG9wIjowLjAsIkxlZnQiOjAuMCwiUmlnaHQiOjAuMCwiQm90dG9tIjowLjB9LCJQYWRkaW5nIjp7IiRpZCI6IjE0NTEiLCJUb3AiOjAuMCwiTGVmdCI6MC4wLCJSaWdodCI6MC4wLCJCb3R0b20iOjAuMH0sIkJhY2tncm91bmQiOnsiJGlkIjoiMTQ1MiIsIkNvbG9yIjp7IiRpZCI6IjE0NTMiLCJBIjo1MSwiUiI6MTY1LCJHIjoxNjUsIkIiOjE2NX19LCJJc1Zpc2libGUiOnRydWUsIldpZHRoIjowLjAsIkhlaWdodCI6MC4wLCJCb3JkZXJTdHlsZSI6eyIkaWQiOiIxNDU0IiwiTGluZUNvbG9yIjp7IiRpZCI6IjE0NTUiLCIkdHlwZSI6Ik5MUkUuQ29tbW9uLkRvbS5Tb2xpZENvbG9yQnJ1c2gsIE5MUkUuQ29tbW9uIiwiQ29sb3IiOnsiJGlkIjoiMTQ1NiIsIkEiOjI1NSwiUiI6NDcsIkciOjgyLCJCIjoxNDN9fSwiTGluZVdlaWdodCI6MC4wLCJMaW5lVHlwZSI6MCwiUGFyZW50U3R5bGUiOm51bGx9LCJQYXJlbnRTdHlsZSI6bnVsbH0sIk1hcmdpbiI6eyIkaWQiOiIxNDU3IiwiVG9wIjowLjAsIkxlZnQiOjAuMCwiUmlnaHQiOjAuMCwiQm90dG9tIjowLjB9LCJQYWRkaW5nIjp7IiRpZCI6IjE0NTgiLCJUb3AiOjAuMCwiTGVmdCI6MC4wLCJSaWdodCI6MC4wLCJCb3R0b20iOjAuMH0sIklzVmlzaWJsZSI6ZmFsc2UsIldpZHRoIjowLjAsIkhlaWdodCI6MC4wLCJCb3JkZXJTdHlsZSI6bnVsbCwiUGFyZW50U3R5bGUiOm51bGx9fV0sIklkIjoiYmM3Yjg4ODEtZDVjZS00YTc5LWI3YmEtZGI4M2E1NTRhYzQxIiwiSW5kZXgiOjQwLCJIZWFkZXJUZXh0IjoiTUFSS0VUSU5HIiwiU3R5bGUiOnsiJGlkIjoiMTQ1OSIsIkhlYWRlclN0eWxlIjp7IiRpZCI6IjE0NjAiLCJUZXh0SXNWZXJ0aWNhbCI6ZmFsc2UsIlRleHRTdHlsZSI6eyIkaWQiOiIxNDYxIiwiRm9udFNldHRpbmdzIjp7IiRpZCI6IjE0NjIiLCJGb250U2l6ZSI6MTIsIkZvbnROYW1lIjoiQ2FsaWJyaSIsIklzQm9sZCI6dHJ1ZSwiSXNJdGFsaWMiOmZhbHNlLCJJc1VuZGVybGluZWQiOmZhbHNlLCJQYXJlbnRTdHlsZSI6bnVsbH0sIkF1dG9TaXplIjoyLCJGb3JlZ3JvdW5kIjp7IiRpZCI6IjE0NjMiLCJDb2xvciI6eyIkaWQiOiIxNDY0IiwiQSI6MjU1LCJSIjoyNTUsIkciOjI1NSwiQiI6MjU1fX0sIk1heFdpZHRoIjoxMTkuODMwODcyNzY1NTA5ODQsIk1heEhlaWdodCI6MC4wLCJTbWFydEZvcmVncm91bmRJc0FjdGl2ZSI6ZmFsc2UsIkhvcml6b250YWxBbGlnbm1lbnQiOjAsIlZlcnRpY2FsQWxpZ25tZW50IjowLCJTbWFydEZvcmVncm91bmQiOm51bGwsIkJhY2tncm91bmRGaWxsVHlwZSI6MCwiTWFyZ2luIjp7IiRpZCI6IjE0NjUiLCJUb3AiOjAuMCwiTGVmdCI6MC4wLCJSaWdodCI6MC4wLCJCb3R0b20iOjAuMH0sIlBhZGRpbmciOnsiJGlkIjoiMTQ2NiIsIlRvcCI6MC4wLCJMZWZ0IjowLjAsIlJpZ2h0IjowLjAsIkJvdHRvbSI6MC4wfSwiQmFja2dyb3VuZCI6bnVsbCwiSXNWaXNpYmxlIjp0cnVlLCJXaWR0aCI6MC4wLCJIZWlnaHQiOjAuMCwiQm9yZGVyU3R5bGUiOm51bGwsIlBhcmVudFN0eWxlIjpudWxsfSwiUmVjdGFuZ2xlU3R5bGUiOnsiJGlkIjoiMTQ2NyIsIk1hcmdpbiI6eyIkaWQiOiIxNDY4IiwiVG9wIjowLjAsIkxlZnQiOjAuMCwiUmlnaHQiOjAuMCwiQm90dG9tIjowLjB9LCJQYWRkaW5nIjp7IiRpZCI6IjE0NjkiLCJUb3AiOjAuMCwiTGVmdCI6MC4wLCJSaWdodCI6MC4wLCJCb3R0b20iOjAuMH0sIkJhY2tncm91bmQiOnsiJGlkIjoiMTQ3MCIsIkNvbG9yIjp7IiRpZCI6IjE0NzEiLCJBIjoyNTUsIlIiOjY4LCJHIjoxMTQsIkIiOjE5Nn19LCJJc1Zpc2libGUiOnRydWUsIldpZHRoIjowLjAsIkhlaWdodCI6MC4wLCJCb3JkZXJTdHlsZSI6eyIkaWQiOiIxNDcyIiwiTGluZUNvbG9yIjp7IiRpZCI6IjE0NzMiLCIkdHlwZSI6Ik5MUkUuQ29tbW9uLkRvbS5Tb2xpZENvbG9yQnJ1c2gsIE5MUkUuQ29tbW9uIiwiQ29sb3IiOnsiJGlkIjoiMTQ3NCIsIkEiOjI1NSwiUiI6NDcsIkciOjgyLCJCIjoxNDN9fSwiTGluZVdlaWdodCI6MC4wLCJMaW5lVHlwZSI6MCwiUGFyZW50U3R5bGUiOm51bGx9LCJQYXJlbnRTdHlsZSI6bnVsbH0sIk1hcmdpbiI6eyIkaWQiOiIxNDc1IiwiVG9wIjowLjAsIkxlZnQiOjAuMCwiUmlnaHQiOjAuMCwiQm90dG9tIjowLjB9LCJQYWRkaW5nIjp7IiRpZCI6IjE0NzYiLCJUb3AiOjAuMCwiTGVmdCI6MC4wLCJSaWdodCI6MC4wLCJCb3R0b20iOjAuMH0sIkJhY2tncm91bmQiOm51bGwsIklzVmlzaWJsZSI6dHJ1ZSwiV2lkdGgiOjAuMCwiSGVpZ2h0IjowLjAsIkJvcmRlclN0eWxlIjpudWxsLCJQYXJlbnRTdHlsZSI6bnVsbH0sIkJhY2tncm91bmRTdHlsZSI6eyIkaWQiOiIxNDc3IiwiTWFyZ2luIjp7IiRpZCI6IjE0NzgiLCJUb3AiOjAuMCwiTGVmdCI6MC4wLCJSaWdodCI6MC4wLCJCb3R0b20iOjAuMH0sIlBhZGRpbmciOnsiJGlkIjoiMTQ3OSIsIlRvcCI6MC4wLCJMZWZ0IjowLjAsIlJpZ2h0IjowLjAsIkJvdHRvbSI6MC4wfSwiQmFja2dyb3VuZCI6eyIkaWQiOiIxNDgwIiwiQ29sb3IiOnsiJGlkIjoiMTQ4MSIsIkEiOjUxLCJSIjoxNjUsIkciOjE2NSwiQiI6MTY1fX0sIklzVmlzaWJsZSI6dHJ1ZSwiV2lkdGgiOjAuMCwiSGVpZ2h0IjowLjAsIkJvcmRlclN0eWxlIjp7IiRpZCI6IjE0ODIiLCJMaW5lQ29sb3IiOnsiJGlkIjoiMTQ4MyIsIiR0eXBlIjoiTkxSRS5Db21tb24uRG9tLlNvbGlkQ29sb3JCcnVzaCwgTkxSRS5Db21tb24iLCJDb2xvciI6eyIkaWQiOiIxNDg0IiwiQSI6MjU1LCJSIjo0NywiRyI6ODIsIkIiOjE0M319LCJMaW5lV2VpZ2h0IjowLjAsIkxpbmVUeXBlIjowLCJQYXJlbnRTdHlsZSI6bnVsbH0sIlBhcmVudFN0eWxlIjpudWxsfSwiSXNBYm92ZVRpbWViYW5kIjpmYWxzZSwiTWFyZ2luIjp7IiRpZCI6IjE0ODUiLCJUb3AiOjAuMCwiTGVmdCI6MC4wLCJSaWdodCI6MC4wLCJCb3R0b20iOjAuMH0sIlBhZGRpbmciOnsiJGlkIjoiMTQ4NiIsIlRvcCI6MC4wLCJMZWZ0IjowLjAsIlJpZ2h0IjowLjAsIkJvdHRvbSI6MC4wfSwiSXNWaXNpYmxlIjp0cnVlLCJXaWR0aCI6MC4wLCJIZWlnaHQiOjAuMCwiQm9yZGVyU3R5bGUiOnsiJGlkIjoiMTQ4NyIsIkxpbmVDb2xvciI6bnVsbCwiTGluZVdlaWdodCI6MC4wLCJMaW5lVHlwZSI6MCwiUGFyZW50U3R5bGUiOm51bGx9LCJQYXJlbnRTdHlsZSI6bnVsbH19XSwiQ3VsdHVyZUluZm9OYW1lIjoiZW4tVVMiLCJTdHlsZU5hbWUiOm51bGwsIlZlcnNpb24iOnsiJGlkIjoiMTQ4OCIsIlZlcnNpb24iOiIzLjYuMSIsIk9yaWdpbmFsQXNzZW1ibHlWZXJzaW9uIjpudWxsLCJFZGl0aW9uIjpudWxsLCJMYXN0U2F2ZWRFZGl0aW9uIjozLCJJc1BsdXNFZGl0aW9uIjpmYWxzZSwiSXNQcm9FZGl0aW9uIjpmYWxzZX0sIkVmZmVjdCI6MCwiU3R5bGUiOnsiJGlkIjoiMTQ4OSIsIlRpbWViYW5kU3R5bGUiOnsiJGlkIjoiMTQ5MCIsIlNjYWxlTWFya2luZyI6MSwiU2hhcGUiOjAsIlNoYXBlU3R5bGUiOnsiJGlkIjoiMTQ5MSIsIk1hcmdpbiI6eyIkaWQiOiIxNDkyIiwiVG9wIjowLjAsIkxlZnQiOjEwLjAsIlJpZ2h0IjoxMC4wLCJCb3R0b20iOjAuMH0sIlBhZGRpbmciOnsiJGlkIjoiMTQ5MyIsIlRvcCI6My4wLCJMZWZ0IjowLjAsIlJpZ2h0IjowLjAsIkJvdHRvbSI6My4wfSwiQmFja2dyb3VuZCI6eyIkaWQiOiIxNDk0IiwiQ29sb3IiOnsiJGlkIjoiMTQ5NSIsIkEiOjI1NSwiUiI6ODIsIkciOjEwMSwiQiI6MTI2fX0sIklzVmlzaWJsZSI6dHJ1ZSwiV2lkdGgiOjg1OC4wLCJIZWlnaHQiOjE0LjM5OTk5OTYxODUzMDI3MywiQm9yZGVyU3R5bGUiOnsiJGlkIjoiMTQ5NiIsIkxpbmVDb2xvciI6eyIkaWQiOiIxNDk3IiwiJHR5cGUiOiJOTFJFLkNvbW1vbi5Eb20uU29saWRDb2xvckJydXNoLCBOTFJFLkNvbW1vbiIsIkNvbG9yIjp7IiRpZCI6IjE0OTgiLCJBIjoyNTUsIlIiOjI1NSwiRyI6MCwiQiI6MH19LCJMaW5lV2VpZ2h0IjowLjAsIkxpbmVUeXBlIjowLCJQYXJlbnRTdHlsZSI6bnVsbH0sIlBhcmVudFN0eWxlIjpudWxsfSwiTWlkZGxlVGllclNoYXBlU3R5bGUiOnsiJGlkIjoiMTQ5OSIsIk1hcmdpbiI6eyIkaWQiOiIxNTAwIiwiVG9wIjowLjAsIkxlZnQiOjEwLjAsIlJpZ2h0IjoxMC4wLCJCb3R0b20iOjAuMH0sIlBhZGRpbmciOnsiJGlkIjoiMTUwMSIsIlRvcCI6My4wLCJMZWZ0IjowLjAsIlJpZ2h0IjowLjAsIkJvdHRvbSI6My4wfSwiQmFja2dyb3VuZCI6eyIkaWQiOiIxNTAyIiwiQ29sb3IiOnsiJGlkIjoiMTUwMyIsIkEiOjI1NSwiUiI6NDQsIkciOjU1LCJCIjo3MH19LCJJc1Zpc2libGUiOnRydWUsIldpZHRoIjo4NTguMCwiSGVpZ2h0IjoxNC4zOTk5OTk2MTg1MzAyNzMsIkJvcmRlclN0eWxlIjp7IiRpZCI6IjE1MDQiLCJMaW5lQ29sb3IiOnsiJGlkIjoiMTUwNSIsIiR0eXBlIjoiTkxSRS5Db21tb24uRG9tLlNvbGlkQ29sb3JCcnVzaCwgTkxSRS5Db21tb24iLCJDb2xvciI6eyIkaWQiOiIxNTA2IiwiQSI6MjU1LCJSIjoyNTUsIkciOjAsIkIiOjB9fSwiTGluZVdlaWdodCI6MC4wLCJMaW5lVHlwZSI6MCwiUGFyZW50U3R5bGUiOm51bGx9LCJQYXJlbnRTdHlsZSI6bnVsbH0sIkJvdHRvbVRpZXJTaGFwZVN0eWxlIjp7IiRpZCI6IjE1MDciLCJNYXJnaW4iOnsiJGlkIjoiMTUwOCIsIlRvcCI6MC4wLCJMZWZ0IjoxMC4wLCJSaWdodCI6MTAuMCwiQm90dG9tIjowLjB9LCJQYWRkaW5nIjp7IiRpZCI6IjE1MDkiLCJUb3AiOjMuMCwiTGVmdCI6MC4wLCJSaWdodCI6MC4wLCJCb3R0b20iOjMuMH0sIkJhY2tncm91bmQiOnsiJGlkIjoiMTUxMCIsIkNvbG9yIjp7IiRpZCI6IjE1MTEiLCJBIjoyNTUsIlIiOjY4LCJHIjo4NCwiQiI6MTA2fX0sIklzVmlzaWJsZSI6dHJ1ZSwiV2lkdGgiOjg1OC4wLCJIZWlnaHQiOjE0LjM5OTk5OTYxODUzMDI3MywiQm9yZGVyU3R5bGUiOnsiJGlkIjoiMTUxMiIsIkxpbmVDb2xvciI6eyIkaWQiOiIxNTEzIiwiJHR5cGUiOiJOTFJFLkNvbW1vbi5Eb20uU29saWRDb2xvckJydXNoLCBOTFJFLkNvbW1vbiIsIkNvbG9yIjp7IiRpZCI6IjE1MTQiLCJBIjoyNTUsIlIiOjI1NSwiRyI6MCwiQiI6MH19LCJMaW5lV2VpZ2h0IjowLjAsIkxpbmVUeXBlIjowLCJQYXJlbnRTdHlsZSI6bnVsbH0sIlBhcmVudFN0eWxlIjpudWxsfSwiUmlnaHRFbmRDYXBzU3R5bGUiOnsiJGlkIjoiMTUxNSIsIkZvbnRTZXR0aW5ncyI6eyIkaWQiOiIxNTE2IiwiRm9udFNpemUiOjE4LCJGb250TmFtZSI6IkNhbGlicmkiLCJJc0JvbGQiOnRydWUsIklzSXRhbGljIjpmYWxzZSwiSXNVbmRlcmxpbmVkIjpmYWxzZSwiUGFyZW50U3R5bGUiOm51bGx9LCJBdXRvU2l6ZSI6MCwiRm9yZWdyb3VuZCI6eyIkaWQiOiIxNTE3IiwiQ29sb3IiOnsiJGlkIjoiMTUxO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UxOSIsIlRvcCI6MC4wLCJMZWZ0IjowLjAsIlJpZ2h0IjoyMC4wLCJCb3R0b20iOjAuMH0sIlBhZGRpbmciOnsiJGlkIjoiMTUyMCIsIlRvcCI6MC4wLCJMZWZ0IjowLjAsIlJpZ2h0IjowLjAsIkJvdHRvbSI6MC4wfSwiQmFja2dyb3VuZCI6eyIkaWQiOiIxNTIxIiwiQ29sb3IiOnsiJHJlZiI6IjE5OSJ9fSwiSXNWaXNpYmxlIjpmYWxzZSwiV2lkdGgiOjAuMCwiSGVpZ2h0IjowLjAsIkJvcmRlclN0eWxlIjpudWxsLCJQYXJlbnRTdHlsZSI6bnVsbH0sIkxlZnRFbmRDYXBzU3R5bGUiOnsiJGlkIjoiMTUyMiIsIkZvbnRTZXR0aW5ncyI6eyIkaWQiOiIxNTIzIiwiRm9udFNpemUiOjE4LCJGb250TmFtZSI6IkNhbGlicmkiLCJJc0JvbGQiOnRydWUsIklzSXRhbGljIjpmYWxzZSwiSXNVbmRlcmxpbmVkIjpmYWxzZSwiUGFyZW50U3R5bGUiOm51bGx9LCJBdXRvU2l6ZSI6MCwiRm9yZWdyb3VuZCI6eyIkaWQiOiIxNTI0IiwiQ29sb3IiOnsiJGlkIjoiMTUyN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UyNiIsIlRvcCI6MC4wLCJMZWZ0Ijo4OC4zMzc1Mzk0MzIxNzY1LCJSaWdodCI6MC4wLCJCb3R0b20iOjAuMH0sIlBhZGRpbmciOnsiJGlkIjoiMTUyNyIsIlRvcCI6MC4wLCJMZWZ0IjowLjAsIlJpZ2h0IjowLjAsIkJvdHRvbSI6MC4wfSwiQmFja2dyb3VuZCI6eyIkaWQiOiIxNTI4IiwiQ29sb3IiOnsiJHJlZiI6IjE5OSJ9fSwiSXNWaXNpYmxlIjpmYWxzZSwiV2lkdGgiOjAuMCwiSGVpZ2h0IjowLjAsIkJvcmRlclN0eWxlIjpudWxsLCJQYXJlbnRTdHlsZSI6bnVsbH0sIlRvZGF5VGV4dFN0eWxlIjp7IiRpZCI6IjE1MjkiLCJGb250U2V0dGluZ3MiOnsiJGlkIjoiMTUzMCIsIkZvbnRTaXplIjoxMiwiRm9udE5hbWUiOiJDYWxpYnJpIiwiSXNCb2xkIjpmYWxzZSwiSXNJdGFsaWMiOmZhbHNlLCJJc1VuZGVybGluZWQiOmZhbHNlLCJQYXJlbnRTdHlsZSI6bnVsbH0sIkF1dG9TaXplIjowLCJGb3JlZ3JvdW5kIjp7IiRpZCI6IjE1MzEiLCJDb2xvciI6eyIkaWQiOiIxNTM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1MzMiLCJUb3AiOjAuMCwiTGVmdCI6MC4wLCJSaWdodCI6MC4wLCJCb3R0b20iOjAuMH0sIlBhZGRpbmciOnsiJGlkIjoiMTUzNCIsIlRvcCI6MC4wLCJMZWZ0IjowLjAsIlJpZ2h0IjowLjAsIkJvdHRvbSI6MC4wfSwiQmFja2dyb3VuZCI6eyIkaWQiOiIxNTM1IiwiQ29sb3IiOnsiJHJlZiI6IjE5OSJ9fSwiSXNWaXNpYmxlIjp0cnVlLCJXaWR0aCI6MC4wLCJIZWlnaHQiOjAuMCwiQm9yZGVyU3R5bGUiOm51bGwsIlBhcmVudFN0eWxlIjpudWxsfSwiVG9kYXlNYXJrZXJTdHlsZSI6eyIkaWQiOiIxNTM2IiwiTWFyZ2luIjp7IiRpZCI6IjE1MzciLCJUb3AiOjAuMCwiTGVmdCI6MC4wLCJSaWdodCI6MC4wLCJCb3R0b20iOjAuMH0sIlBhZGRpbmciOnsiJGlkIjoiMTUzOCIsIlRvcCI6MC4wLCJMZWZ0IjowLjAsIlJpZ2h0IjowLjAsIkJvdHRvbSI6MC4wfSwiQmFja2dyb3VuZCI6eyIkaWQiOiIxNTM5IiwiQ29sb3IiOnsiJGlkIjoiMTU0MCIsIkEiOjI1NSwiUiI6MjU1LCJHIjowLCJCIjowfX0sIklzVmlzaWJsZSI6dHJ1ZSwiV2lkdGgiOjAuMCwiSGVpZ2h0IjowLjAsIkJvcmRlclN0eWxlIjpudWxsLCJQYXJlbnRTdHlsZSI6bnVsbH0sIlNjYWxlU3R5bGUiOnsiJGlkIjoiMTU0MSIsIlNoYXBlIjowLCJTaG93U2VnbWVudFNlcGFyYXRvcnMiOnRydWUsIlNlZ21lbnRTZXBhcmF0b3JPcGFjaXR5IjozMCwiSGFzQmVlblZpc2libGVCZWZvcmUiOnRydWUsIkZvbnRTZXR0aW5ncyI6eyIkaWQiOiIxNTQyIiwiRm9udFNpemUiOjEyLCJGb250TmFtZSI6IkNhbGlicmkiLCJJc0JvbGQiOmZhbHNlLCJJc0l0YWxpYyI6ZmFsc2UsIklzVW5kZXJsaW5lZCI6ZmFsc2UsIlBhcmVudFN0eWxlIjpudWxsfSwiQXV0b1NpemUiOjAsIkZvcmVncm91bmQiOnsiJGlkIjoiMTU0MyIsIkNvbG9yIjp7IiRpZCI6IjE1NDQ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U0NSIsIlRvcCI6MC4wLCJMZWZ0Ijo1LjAsIlJpZ2h0IjowLjAsIkJvdHRvbSI6MC4wfSwiUGFkZGluZyI6eyIkaWQiOiIxNTQ2IiwiVG9wIjowLjAsIkxlZnQiOjAuMCwiUmlnaHQiOjAuMCwiQm90dG9tIjowLjB9LCJCYWNrZ3JvdW5kIjp7IiRpZCI6IjE1NDciLCJDb2xvciI6eyIkcmVmIjoiMTk5In19LCJJc1Zpc2libGUiOnRydWUsIldpZHRoIjowLjAsIkhlaWdodCI6MC4wLCJCb3JkZXJTdHlsZSI6bnVsbCwiUGFyZW50U3R5bGUiOm51bGx9LCJTaW5nbGVTY2FsZVNoYXBlU3R5bGUiOnsiJGlkIjoiMTU0OCIsIlNoYXBlIjozLCJIZWlnaHQiOjIwLjB9LCJNaWRkbGVUaWVyU2NhbGVTdHlsZSI6eyIkaWQiOiIxNTQ5IiwiU2hhcGUiOjAsIlNob3dTZWdtZW50U2VwYXJhdG9ycyI6dHJ1ZSwiU2VnbWVudFNlcGFyYXRvck9wYWNpdHkiOjMwLCJIYXNCZWVuVmlzaWJsZUJlZm9yZSI6dHJ1ZSwiRm9udFNldHRpbmdzIjp7IiRpZCI6IjE1NTAiLCJGb250U2l6ZSI6MTIsIkZvbnROYW1lIjoiQ2FsaWJyaSIsIklzQm9sZCI6ZmFsc2UsIklzSXRhbGljIjpmYWxzZSwiSXNVbmRlcmxpbmVkIjpmYWxzZSwiUGFyZW50U3R5bGUiOm51bGx9LCJBdXRvU2l6ZSI6MCwiRm9yZWdyb3VuZCI6eyIkcmVmIjoiMTU0MyJ9LCJNYXhXaWR0aCI6MjAwLjAsIk1heEhlaWdodCI6IkluZmluaXR5IiwiU21hcnRGb3JlZ3JvdW5kSXNBY3RpdmUiOmZhbHNlLCJIb3Jpem9udGFsQWxpZ25tZW50IjowLCJWZXJ0aWNhbEFsaWdubWVudCI6MSwiU21hcnRGb3JlZ3JvdW5kIjpudWxsLCJCYWNrZ3JvdW5kRmlsbFR5cGUiOjAsIk1hcmdpbiI6eyIkaWQiOiIxNTUxIiwiVG9wIjowLjAsIkxlZnQiOjUuMCwiUmlnaHQiOjAuMCwiQm90dG9tIjowLjB9LCJQYWRkaW5nIjp7IiRpZCI6IjE1NTIiLCJUb3AiOjAuMCwiTGVmdCI6MC4wLCJSaWdodCI6MC4wLCJCb3R0b20iOjAuMH0sIkJhY2tncm91bmQiOnsiJGlkIjoiMTU1MyIsIkNvbG9yIjp7IiRpZCI6IjE1NTQiLCJBIjowLCJSIjowLCJHIjowLCJCIjowfX0sIklzVmlzaWJsZSI6dHJ1ZSwiV2lkdGgiOjAuMCwiSGVpZ2h0IjowLjAsIkJvcmRlclN0eWxlIjpudWxsLCJQYXJlbnRTdHlsZSI6bnVsbH0sIkJvdHRvbVRpZXJTY2FsZVN0eWxlIjp7IiRpZCI6IjE1NTUiLCJTaGFwZSI6MCwiU2hvd1NlZ21lbnRTZXBhcmF0b3JzIjpmYWxzZSwiU2VnbWVudFNlcGFyYXRvck9wYWNpdHkiOjMwLCJIYXNCZWVuVmlzaWJsZUJlZm9yZSI6ZmFsc2UsIkZvbnRTZXR0aW5ncyI6eyIkaWQiOiIxNTU2IiwiRm9udFNpemUiOjEyLCJGb250TmFtZSI6IkNhbGlicmkiLCJJc0JvbGQiOmZhbHNlLCJJc0l0YWxpYyI6ZmFsc2UsIklzVW5kZXJsaW5lZCI6ZmFsc2UsIlBhcmVudFN0eWxlIjpudWxsfSwiQXV0b1NpemUiOjAsIkZvcmVncm91bmQiOnsiJGlkIjoiMTU1NyIsIkNvbG9yIjp7IiRpZCI6IjE1NTg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U1OSIsIlRvcCI6MC4wLCJMZWZ0Ijo1LjAsIlJpZ2h0IjowLjAsIkJvdHRvbSI6MC4wfSwiUGFkZGluZyI6eyIkaWQiOiIxNTYwIiwiVG9wIjowLjAsIkxlZnQiOjAuMCwiUmlnaHQiOjAuMCwiQm90dG9tIjowLjB9LCJCYWNrZ3JvdW5kIjp7IiRpZCI6IjE1NjEiLCJDb2xvciI6eyIkaWQiOiIxNTYyIiwiQSI6MCwiUiI6MCwiRyI6MCwiQiI6MH19LCJJc1Zpc2libGUiOmZhbHNlLCJXaWR0aCI6MC4wLCJIZWlnaHQiOjAuMCwiQm9yZGVyU3R5bGUiOm51bGwsIlBhcmVudFN0eWxlIjpudWxsfSwiRWxhcHNlZFRpbWVCYWNrZ3JvdW5kIjp7IiRpZCI6IjE1NjMiLCJDb2xvciI6eyIkaWQiOiIxNTY0IiwiQSI6MTkxLCJSIjoyNTUsIkciOjAsIkIiOjB9fSwiQXBwZW5kWWVhck9uWWVhckNoYW5nZSI6ZmFsc2UsIkVsYXBzZWRUaW1lRm9ybWF0IjowLCJUb2RheU1hcmtlclBvc2l0aW9uIjowLCJRdWlja1Bvc2l0aW9uIjozLCJBYnNvbHV0ZVBvc2l0aW9uIjoyMDIuMCwiTWFyZ2luIjp7IiRpZCI6IjE1NjUiLCJUb3AiOjAuMCwiTGVmdCI6MTAuMCwiUmlnaHQiOjEwLjAsIkJvdHRvbSI6MC4wfSwiUGFkZGluZyI6eyIkaWQiOiIxNTY2IiwiVG9wIjowLjAsIkxlZnQiOjAuMCwiUmlnaHQiOjAuMCwiQm90dG9tIjowLjB9LCJCYWNrZ3JvdW5kIjp7IiRpZCI6IjE1NjciLCJDb2xvciI6eyIkaWQiOiIxNTY4IiwiQSI6MjU1LCJSIjo0NywiRyI6NTQsIkIiOjE1M319LCJJc1Zpc2libGUiOnRydWUsIldpZHRoIjowLjAsIkhlaWdodCI6MC4wLCJCb3JkZXJTdHlsZSI6bnVsbCwiUGFyZW50U3R5bGUiOm51bGx9LCJEZWZhdWx0TWlsZXN0b25lU3R5bGUiOnsiJGlkIjoiMTU2OSIsIlNoYXBlIjoyLCJDb25uZWN0b3JNYXJnaW4iOnsiJGlkIjoiMTU3MCIsIlRvcCI6MC4wLCJMZWZ0IjoyLjAsIlJpZ2h0IjoyLjAsIkJvdHRvbSI6MC4wfSwiQ29ubmVjdG9yU3R5bGUiOnsiJGlkIjoiMTU3MSIsIkxpbmVDb2xvciI6eyIkcmVmIjoiMzkifSwiTGluZVdlaWdodCI6MS4wLCJMaW5lVHlwZSI6MCwiUGFyZW50U3R5bGUiOm51bGx9LCJJc0JlbG93VGltZWJhbmQiOmZhbHNlLCJQb3NpdGlvbk9uVGFzayI6MCwiSGlkZURhdGUiOmZhbHNlLCJTaGFwZVNpemUiOjEsIlNwYWNpbmciOjIuMCwiUGFkZGluZyI6eyIkcmVmIjoiNDEifSwiU2hhcGVTdHlsZSI6eyIkaWQiOiIxNTcyIiwiTWFyZ2luIjp7IiRyZWYiOiI0MyJ9LCJQYWRkaW5nIjp7IiRyZWYiOiI0NCJ9LCJCYWNrZ3JvdW5kIjp7IiRpZCI6IjE1NzMiLCJDb2xvciI6eyIkaWQiOiIxNTc0IiwiQSI6MjU1LCJSIjoxMTUsIkciOjExNSwiQiI6MTE1fX0sIklzVmlzaWJsZSI6dHJ1ZSwiV2lkdGgiOjEzLjAsIkhlaWdodCI6MTMuMCwiQm9yZGVyU3R5bGUiOnsiJGlkIjoiMTU3NSIsIkxpbmVDb2xvciI6eyIkcmVmIjoiNDgifSwiTGluZVdlaWdodCI6MC4wLCJMaW5lVHlwZSI6MCwiUGFyZW50U3R5bGUiOm51bGx9LCJQYXJlbnRTdHlsZSI6bnVsbH0sIlRpdGxlU3R5bGUiOnsiJGlkIjoiMTU3NiIsIkZvbnRTZXR0aW5ncyI6eyIkaWQiOiIxNTc3IiwiRm9udFNpemUiOjEwLCJGb250TmFtZSI6IkNhbGlicmkiLCJJc0JvbGQiOnRydWUsIklzSXRhbGljIjpmYWxzZSwiSXNVbmRlcmxpbmVkIjpmYWxzZSwiUGFyZW50U3R5bGUiOm51bGx9LCJBdXRvU2l6ZSI6MCwiRm9yZWdyb3VuZCI6eyIkaWQiOiIxNTc4IiwiQ29sb3IiOnsiJGlkIjoiMTU3O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TQifSwiUGFkZGluZyI6eyIkcmVmIjoiNTUifSwiQmFja2dyb3VuZCI6eyIkaWQiOiIxNTgwIiwiQ29sb3IiOnsiJHJlZiI6IjE5OSJ9fSwiSXNWaXNpYmxlIjp0cnVlLCJXaWR0aCI6MC4wLCJIZWlnaHQiOjAuMCwiQm9yZGVyU3R5bGUiOm51bGwsIlBhcmVudFN0eWxlIjpudWxsfSwiRGF0ZVN0eWxlIjp7IiRpZCI6IjE1ODEiLCJGb250U2V0dGluZ3MiOnsiJGlkIjoiMTU4MiIsIkZvbnRTaXplIjoxMCwiRm9udE5hbWUiOiJDYWxpYnJpIiwiSXNCb2xkIjpmYWxzZSwiSXNJdGFsaWMiOmZhbHNlLCJJc1VuZGVybGluZWQiOmZhbHNlLCJQYXJlbnRTdHlsZSI6bnVsbH0sIkF1dG9TaXplIjowLCJGb3JlZ3JvdW5kIjp7IiRpZCI6IjE1ODMiLCJDb2xvciI6eyIkaWQiOiIxNT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jMifSwiUGFkZGluZyI6eyIkcmVmIjoiNjQifSwiQmFja2dyb3VuZCI6eyIkaWQiOiIxNTg1IiwiQ29sb3IiOnsiJHJlZiI6IjE5OSJ9fSwiSXNWaXNpYmxlIjp0cnVlLCJXaWR0aCI6MC4wLCJIZWlnaHQiOjAuMCwiQm9yZGVyU3R5bGUiOm51bGwsIlBhcmVudFN0eWxlIjpudWxsfSwiRGF0ZUZvcm1hdCI6eyIkaWQiOiIxNTg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DciLCJGb3JtYXQiOjAsIklzVmlzaWJsZSI6ZmFsc2UsIkxhc3RLbm93blZpc2liaWxpdHlTdGF0ZSI6ZmFsc2V9LCJJc1Zpc2libGUiOnRydWUsIlBhcmVudFN0eWxlIjpudWxsfSwiRGVmYXVsdFRhc2tTdHlsZSI6eyIkaWQiOiIxNTg4IiwiU2hhcGUiOjcsIlNoYXBlVGhpY2tuZXNzIjowLCJEdXJhdGlvbkZvcm1hdCI6MCwiSW5jbHVkZU5vbldvcmtpbmdEYXlzSW5EdXJhdGlvbiI6ZmFsc2UsIlBlcmNlbnRhZ2VDb21wbGV0ZVN0eWxlIjp7IiRpZCI6IjE1ODkiLCJGb250U2V0dGluZ3MiOnsiJGlkIjoiMTU5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MTg3In0sIlBhZGRpbmciOnsiJHJlZiI6IjE4OCJ9LCJCYWNrZ3JvdW5kIjp7IiRyZWYiOiI2OTcifSwiSXNWaXNpYmxlIjp0cnVlLCJXaWR0aCI6MC4wLCJIZWlnaHQiOjAuMCwiQm9yZGVyU3R5bGUiOm51bGwsIlBhcmVudFN0eWxlIjpudWxsfSwiRHVyYXRpb25TdHlsZSI6eyIkaWQiOiIxNTkxIiwiRm9udFNldHRpbmdzIjp7IiRpZCI6IjE1OTIiLCJGb250U2l6ZSI6MTAsIkZvbnROYW1lIjoiQ2FsaWJyaSIsIklzQm9sZCI6ZmFsc2UsIklzSXRhbGljIjpmYWxzZSwiSXNVbmRlcmxpbmVkIjpmYWxzZSwiUGFyZW50U3R5bGUiOm51bGx9LCJBdXRvU2l6ZSI6MCwiRm9yZWdyb3VuZCI6eyIkcmVmIjoiMTk0In0sIk1heFdpZHRoIjoyMDAuMCwiTWF4SGVpZ2h0IjoiSW5maW5pdHkiLCJTbWFydEZvcmVncm91bmRJc0FjdGl2ZSI6ZmFsc2UsIkhvcml6b250YWxBbGlnbm1lbnQiOjAsIlZlcnRpY2FsQWxpZ25tZW50IjowLCJTbWFydEZvcmVncm91bmQiOm51bGwsIkJhY2tncm91bmRGaWxsVHlwZSI6MCwiTWFyZ2luIjp7IiRyZWYiOiIxOTYifSwiUGFkZGluZyI6eyIkcmVmIjoiMTk3In0sIkJhY2tncm91bmQiOnsiJHJlZiI6IjE5OCJ9LCJJc1Zpc2libGUiOnRydWUsIldpZHRoIjowLjAsIkhlaWdodCI6MC4wLCJCb3JkZXJTdHlsZSI6bnVsbCwiUGFyZW50U3R5bGUiOm51bGx9LCJIb3Jpem9udGFsQ29ubmVjdG9yU3R5bGUiOnsiJGlkIjoiMTU5MyIsIkxpbmVDb2xvciI6eyIkcmVmIjoiMjAyIn0sIkxpbmVXZWlnaHQiOjEuMCwiTGluZVR5cGUiOjAsIlBhcmVudFN0eWxlIjpudWxsfSwiVmVydGljYWxDb25uZWN0b3JTdHlsZSI6eyIkaWQiOiIxNTk0IiwiTGluZUNvbG9yIjp7IiRyZWYiOiIyMDU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xNTk1IiwiTWFyZ2luIjp7IiRyZWYiOiIyMDgifSwiUGFkZGluZyI6eyIkcmVmIjoiMjA5In0sIkJhY2tncm91bmQiOnsiJGlkIjoiMTU5NiIsIkNvbG9yIjp7IiRpZCI6IjE1OTciLCJBIjoyNTUsIlIiOjAsIkciOjExNCwiQiI6MTg4fX0sIklzVmlzaWJsZSI6dHJ1ZSwiV2lkdGgiOjAuMCwiSGVpZ2h0IjoxMC4wLCJCb3JkZXJTdHlsZSI6eyIkaWQiOiIxNTk4IiwiTGluZUNvbG9yIjp7IiRpZCI6IjE1OTkiLCIkdHlwZSI6Ik5MUkUuQ29tbW9uLkRvbS5Tb2xpZENvbG9yQnJ1c2gsIE5MUkUuQ29tbW9uIiwiQ29sb3IiOnsiJGlkIjoiMTYwMCIsIkEiOjI1NSwiUiI6MjU1LCJHIjowLCJCIjowfX0sIkxpbmVXZWlnaHQiOjAuMCwiTGluZVR5cGUiOjAsIlBhcmVudFN0eWxlIjpudWxsfSwiUGFyZW50U3R5bGUiOm51bGx9LCJUaXRsZVN0eWxlIjp7IiRpZCI6IjE2MDEiLCJGb250U2V0dGluZ3MiOnsiJGlkIjoiMTYwMiIsIkZvbnRTaXplIjoxMSwiRm9udE5hbWUiOiJDYWxpYnJpIiwiSXNCb2xkIjp0cnVlLCJJc0l0YWxpYyI6ZmFsc2UsIklzVW5kZXJsaW5lZCI6ZmFsc2UsIlBhcmVudFN0eWxlIjpudWxsfSwiQXV0b1NpemUiOjAsIkZvcmVncm91bmQiOnsiJGlkIjoiMTYwMyIsIkNvbG9yIjp7IiRpZCI6IjE2MDQ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IxOSJ9LCJQYWRkaW5nIjp7IiRyZWYiOiIyMjAifSwiQmFja2dyb3VuZCI6eyIkaWQiOiIxNjA1IiwiQ29sb3IiOnsiJHJlZiI6IjE5OSJ9fSwiSXNWaXNpYmxlIjp0cnVlLCJXaWR0aCI6MC4wLCJIZWlnaHQiOjAuMCwiQm9yZGVyU3R5bGUiOm51bGwsIlBhcmVudFN0eWxlIjpudWxsfSwiRGF0ZVN0eWxlIjp7IiRpZCI6IjE2MDYiLCJGb250U2V0dGluZ3MiOnsiJGlkIjoiMTYwNyIsIkZvbnRTaXplIjoxMCwiRm9udE5hbWUiOiJDYWxpYnJpIiwiSXNCb2xkIjpmYWxzZSwiSXNJdGFsaWMiOmZhbHNlLCJJc1VuZGVybGluZWQiOmZhbHNlLCJQYXJlbnRTdHlsZSI6bnVsbH0sIkF1dG9TaXplIjowLCJGb3JlZ3JvdW5kIjp7IiRyZWYiOiI3MTkifSwiTWF4V2lkdGgiOjIwMC4wLCJNYXhIZWlnaHQiOiJJbmZpbml0eSIsIlNtYXJ0Rm9yZWdyb3VuZElzQWN0aXZlIjpmYWxzZSwiSG9yaXpvbnRhbEFsaWdubWVudCI6Mi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Gb3JtYXQiOnsiJGlkIjoiMTYw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A5IiwiRm9ybWF0IjowLCJJc1Zpc2libGUiOmZhbHNlLCJMYXN0S25vd25WaXNpYmlsaXR5U3RhdGUiOmZhbHNlfSwiSXNWaXNpYmxlIjp0cnVlLCJQYXJlbnRTdHlsZSI6bnVsbCwiX2V4cGxpY2l0bHlTZXQiOnsiJGlkIjoiMTYx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YxMSIsIkdyaWRsaW5lU3R5bGUiOnsiJGlkIjoiMTYxMiIsIkxpbmVDb2xvciI6eyIkaWQiOiIxNjEzIiwiJHR5cGUiOiJOTFJFLkNvbW1vbi5Eb20uU29saWRDb2xvckJydXNoLCBOTFJFLkNvbW1vbiIsIkNvbG9yIjp7IiRpZCI6IjE2MTQiLCJBIjozOCwiUiI6OTEsIkciOjE1NSwiQiI6MjEzfX0sIkxpbmVXZWlnaHQiOjEuMCwiTGluZVR5cGUiOjAsIlBhcmVudFN0eWxlIjpudWxsfSwiTWFyZ2luIjp7IiRpZCI6IjE2MTUiLCJUb3AiOjAuMCwiTGVmdCI6MC4wLCJSaWdodCI6MC4wLCJCb3R0b20iOjAuMH0sIlBhZGRpbmciOnsiJGlkIjoiMTYxNiIsIlRvcCI6MC4wLCJMZWZ0IjowLjAsIlJpZ2h0IjowLjAsIkJvdHRvbSI6MC4wfSwiQmFja2dyb3VuZCI6bnVsbCwiSXNWaXNpYmxlIjp0cnVlLCJXaWR0aCI6MC4wLCJIZWlnaHQiOjAuMCwiQm9yZGVyU3R5bGUiOnsiJGlkIjoiMTYxNyIsIkxpbmVDb2xvciI6bnVsbCwiTGluZVdlaWdodCI6MC4wLCJMaW5lVHlwZSI6MCwiUGFyZW50U3R5bGUiOm51bGx9LCJQYXJlbnRTdHlsZSI6bnVsbH0sIkFjdGl2aXR5TGluZVBhbmVsU3R5bGUiOnsiJGlkIjoiMTYxOCIsIkFjdGl2aXR5TGluZVN0eWxlIjp7IiRpZCI6IjE2MTkiLCJMaW5lQ29sb3IiOnsiJGlkIjoiMTYyMCIsIiR0eXBlIjoiTkxSRS5Db21tb24uRG9tLlNvbGlkQ29sb3JCcnVzaCwgTkxSRS5Db21tb24iLCJDb2xvciI6eyIkaWQiOiIxNjIxIiwiQSI6MzgsIlIiOjY4LCJHIjoxMTQsIkIiOjE5Nn19LCJMaW5lV2VpZ2h0IjoxLjAsIkxpbmVUeXBlIjowLCJQYXJlbnRTdHlsZSI6bnVsbH0sIk1hcmdpbiI6eyIkaWQiOiIxNjIyIiwiVG9wIjowLjAsIkxlZnQiOjAuMCwiUmlnaHQiOjAuMCwiQm90dG9tIjowLjB9LCJQYWRkaW5nIjp7IiRpZCI6IjE2MjMiLCJUb3AiOjAuMCwiTGVmdCI6MC4wLCJSaWdodCI6MC4wLCJCb3R0b20iOjAuMH0sIkJhY2tncm91bmQiOm51bGwsIklzVmlzaWJsZSI6dHJ1ZSwiV2lkdGgiOjAuMCwiSGVpZ2h0IjowLjAsIkJvcmRlclN0eWxlIjp7IiRpZCI6IjE2MjQiLCJMaW5lQ29sb3IiOm51bGwsIkxpbmVXZWlnaHQiOjAuMCwiTGluZVR5cGUiOjAsIlBhcmVudFN0eWxlIjpudWxsfSwiUGFyZW50U3R5bGUiOm51bGx9LCJTaG93RWxhcHNlZFRpbWVHcmFkaWVudFN0eWxlIjpmYWxzZSwiVGltZWJhbmRSZXNlcnZlZExlZnRBcmVhU3R5bGUiOnsiJGlkIjoiMTYyNSIsIkFjdGl2aXR5SGVhZGVyV2lkdGgiOjQ2LjI4MDc1NzA5Nzc5MTQ1MSwiSXNTZXQiOnRydWV9LCJEZWZhdWx0U3dpbWxhbmVTdHlsZSI6bnVsbH0sIlNjYWxlIjpudWxsLCJTY2FsZVYyIjp7IiRpZCI6IjE2MjYiLCJTdGFydERhdGUiOiIwMDAxLTAxLTAxVDAwOjAwOjAwIiwiRW5kRGF0ZSI6IjIwMjMtMTItMjhUMjM6NTk6MDAiLCJBdXRvRGF0ZVJhbmdlIjp0cnVlLCJXb3JraW5nRGF5cyI6MzEsIkZpc2NhbFllYXIiOnsiJGlkIjoiMTYyNyIsIlN0YXJ0TW9udGgiOjEsIlVzZVN0YXJ0aW5nWWVhckZvck51bWJlcmluZyI6dHJ1ZSwiU2hvd0Zpc2NhbFllYXJMYWJlbCI6dHJ1ZX0sIlRvZGF5TWFya2VyVGV4dCI6IlRvZGF5IiwiQXV0b1NjYWxlVHlwZSI6ZmFsc2UsIlRpbWViYW5kU2NhbGVzIjp7IiRpZCI6IjE2MjgiLCJUb3BTY2FsZUxheWVyIjp7IiRpZCI6IjE2MjkiLCJGb3JtYXQiOiJNTU0iLCJUeXBlIjo0fSwiTWlkZGxlU2NhbGVMYXllciI6eyIkaWQiOiIxNjMwIiwiRm9ybWF0IjoiTU1NIiwiVHlwZSI6M30sIkJvdHRvbVNjYWxlTGF5ZXIiOnsiJGlkIjoiMTYzMSIsIkZvcm1hdCI6bnVsbCwiVHlwZSI6MH19fSwiTWlsZXN0b25lcyI6W3siJGlkIjoiMTYzMiIsIkRhdGUiOiIyMDIyLTAzLTE3VDIzOjU5OjAwIiwiU3R5bGUiOnsiJGlkIjoiMTYzMyIsIlNoYXBlIjoxLCJDb25uZWN0b3JNYXJnaW4iOnsiJGlkIjoiMTYzNCIsIlRvcCI6MC4wLCJMZWZ0IjoyLjAsIlJpZ2h0IjoyLjAsIkJvdHRvbSI6MC4wfSwiQ29ubmVjdG9yU3R5bGUiOnsiJGlkIjoiMTYzNSIsIkxpbmVDb2xvciI6eyIkaWQiOiIxNjM2IiwiJHR5cGUiOiJOTFJFLkNvbW1vbi5Eb20uU29saWRDb2xvckJydXNoLCBOTFJFLkNvbW1vbiIsIkNvbG9yIjp7IiRpZCI6IjE2MzciLCJBIjoxMjcsIlIiOjY4LCJHIjo4NCwiQiI6MTA2fX0sIkxpbmVXZWlnaHQiOjEuMCwiTGluZVR5cGUiOjAsIlBhcmVudFN0eWxlIjpudWxsfSwiSXNCZWxvd1RpbWViYW5kIjpmYWxzZSwiUG9zaXRpb25PblRhc2siOjMsIkhpZGVEYXRlIjpmYWxzZSwiU2hhcGVTaXplIjowLCJTcGFjaW5nIjoyLjAsIlBhZGRpbmciOnsiJGlkIjoiMTYzOCIsIlRvcCI6Ny4wLCJMZWZ0IjozLjAsIlJpZ2h0IjowLjAsIkJvdHRvbSI6Mi4wfSwiU2hhcGVTdHlsZSI6eyIkaWQiOiIxNjM5IiwiTWFyZ2luIjp7IiRpZCI6IjE2NDAiLCJUb3AiOjAuMCwiTGVmdCI6MC4wLCJSaWdodCI6MC4wLCJCb3R0b20iOjAuMH0sIlBhZGRpbmciOnsiJGlkIjoiMTY0MSIsIlRvcCI6MC4wLCJMZWZ0IjowLjAsIlJpZ2h0IjowLjAsIkJvdHRvbSI6MC4wfSwiQmFja2dyb3VuZCI6eyIkaWQiOiIxNjQyIiwiQ29sb3IiOnsiJGlkIjoiMTY0MyIsIkEiOjI1NSwiUiI6MCwiRyI6MCwiQiI6MH19LCJJc1Zpc2libGUiOnRydWUsIldpZHRoIjoxMi4wLCJIZWlnaHQiOjE0LjAsIkJvcmRlclN0eWxlIjp7IiRpZCI6IjE2NDQiLCJMaW5lQ29sb3IiOnsiJGlkIjoiMTY0NSIsIiR0eXBlIjoiTkxSRS5Db21tb24uRG9tLlNvbGlkQ29sb3JCcnVzaCwgTkxSRS5Db21tb24iLCJDb2xvciI6eyIkaWQiOiIxNjQ2IiwiQSI6MjU1LCJSIjo0NywiRyI6ODIsIkIiOjE0M319LCJMaW5lV2VpZ2h0IjowLjAsIkxpbmVUeXBlIjowLCJQYXJlbnRTdHlsZSI6bnVsbH0sIlBhcmVudFN0eWxlIjpudWxsfSwiVGl0bGVTdHlsZSI6eyIkaWQiOiIxNjQ3IiwiRm9udFNldHRpbmdzIjp7IiRpZCI6IjE2NDgiLCJGb250U2l6ZSI6MTAsIkZvbnROYW1lIjoiQ2FsaWJyaSIsIklzQm9sZCI6dHJ1ZSwiSXNJdGFsaWMiOmZhbHNlLCJJc1VuZGVybGluZWQiOmZhbHNlLCJQYXJlbnRTdHlsZSI6bnVsbH0sIkF1dG9TaXplIjoyLCJGb3JlZ3JvdW5kIjp7IiRpZCI6IjE2NDkiLCJDb2xvciI6eyIkaWQiOiIxNjUwIiwiQSI6MjU1LCJSIjowLCJHIjowLCJCIjowfX0sIk1heFdpZHRoIjo0OC4xNTE5Njk5MDk2Njc5NjksIk1heEhlaWdodCI6IkluZmluaXR5IiwiU21hcnRGb3JlZ3JvdW5kSXNBY3RpdmUiOmZhbHNlLCJIb3Jpem9udGFsQWxpZ25tZW50IjoxLCJWZXJ0aWNhbEFsaWdubWVudCI6MCwiU21hcnRGb3JlZ3JvdW5kIjpudWxsLCJCYWNrZ3JvdW5kRmlsbFR5cGUiOjAsIk1hcmdpbiI6eyIkaWQiOiIxNjUxIiwiVG9wIjowLjAsIkxlZnQiOjAuMCwiUmlnaHQiOjAuMCwiQm90dG9tIjowLjB9LCJQYWRkaW5nIjp7IiRpZCI6IjE2NTIiLCJUb3AiOjAuMCwiTGVmdCI6MC4wLCJSaWdodCI6MC4wLCJCb3R0b20iOjAuMH0sIkJhY2tncm91bmQiOnsiJGlkIjoiMTY1MyIsIkNvbG9yIjp7IiRpZCI6IjE2NTQiLCJBIjowLCJSIjoyNTUsIkciOjI1NSwiQiI6MjU1fX0sIklzVmlzaWJsZSI6dHJ1ZSwiV2lkdGgiOjAuMCwiSGVpZ2h0IjowLjAsIkJvcmRlclN0eWxlIjp7IiRpZCI6IjE2NTUiLCJMaW5lQ29sb3IiOm51bGwsIkxpbmVXZWlnaHQiOjAuMCwiTGluZVR5cGUiOjAsIlBhcmVudFN0eWxlIjpudWxsfSwiUGFyZW50U3R5bGUiOm51bGx9LCJEYXRlU3R5bGUiOnsiJGlkIjoiMTY1NiIsIkZvbnRTZXR0aW5ncyI6eyIkaWQiOiIxNjU3IiwiRm9udFNpemUiOjEwLCJGb250TmFtZSI6IkNhbGlicmkiLCJJc0JvbGQiOmZhbHNlLCJJc0l0YWxpYyI6ZmFsc2UsIklzVW5kZXJsaW5lZCI6ZmFsc2UsIlBhcmVudFN0eWxlIjpudWxsfSwiQXV0b1NpemUiOjAsIkZvcmVncm91bmQiOnsiJGlkIjoiMTY1OCIsIkNvbG9yIjp7IiRpZCI6IjE2NT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2NjAiLCJUb3AiOjAuMCwiTGVmdCI6MC4wLCJSaWdodCI6MC4wLCJCb3R0b20iOjAuMH0sIlBhZGRpbmciOnsiJGlkIjoiMTY2MSIsIlRvcCI6MC4wLCJMZWZ0IjowLjAsIlJpZ2h0IjowLjAsIkJvdHRvbSI6MC4wfSwiQmFja2dyb3VuZCI6eyIkaWQiOiIxNjYyIiwiQ29sb3IiOnsiJGlkIjoiMTY2MyIsIkEiOjAsIlIiOjI1NSwiRyI6MjU1LCJCIjoyNTV9fSwiSXNWaXNpYmxlIjpmYWxzZSwiV2lkdGgiOjAuMCwiSGVpZ2h0IjowLjAsIkJvcmRlclN0eWxlIjp7IiRpZCI6IjE2NjQiLCJMaW5lQ29sb3IiOm51bGwsIkxpbmVXZWlnaHQiOjAuMCwiTGluZVR5cGUiOjAsIlBhcmVudFN0eWxlIjpudWxsfSwiUGFyZW50U3R5bGUiOm51bGx9LCJEYXRlRm9ybWF0Ijp7IiRpZCI6IjE2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2NiIsIkZvcm1hdCI6MCwiSXNWaXNpYmxlIjpmYWxzZSwiTGFzdEtub3duVmlzaWJpbGl0eVN0YXRlIjpmYWxzZX0sIklzVmlzaWJsZSI6dHJ1ZSwiUGFyZW50U3R5bGUiOm51bGx9LCJJbmRleCI6MCwiUGVyY2VudGFnZUNvbXBsZXRlIjpudWxsLCJQb3NpdGlvbiI6eyJSYXRpbyI6MC4wLCJJc0N1c3RvbSI6ZmFsc2V9LCJEYXRlRm9ybWF0Ijp7IiRyZWYiOiIxNjY1In0sIldlZWtOdW1iZXJpbmciOnsiJGlkIjoiMTY2NyIsIkZvcm1hdCI6MCwiSXNWaXNpYmxlIjpmYWxzZSwiTGFzdEtub3duVmlzaWJpbGl0eVN0YXRlIjpmYWxzZX0sIlJlbGF0ZWRUYXNrSWQiOiIxMjZjNzcwNi1hMTIxLTRhYTgtOTdlYS1mNTFmOGRmZTMzMGEiLCJJZCI6IjkyNzE5M2JkLTQ4MTktNGQ5Yy04OTFlLWVjMDJkMWMxMWFkMSIsIkltcG9ydElkIjoiMiIsIlRpdGxlIjoiVTEgQ2hlY2siLCJOb3RlIjpudWxsLCJIeXBlcmxpbmsiOnsiJGlkIjoiMTY2OCIsIkFkZHJlc3MiOm51bGwsIlN1YkFkZHJlc3MiOm51bGx9LCJJc0NoYW5nZWQiOmZhbHNlLCJJc05ldyI6ZmFsc2V9LHsiJGlkIjoiMTY2OSIsIkRhdGUiOiIyMDIyLTA5LTAzVDIzOjU5OjAwIiwiU3R5bGUiOnsiJGlkIjoiMTY3MCIsIlNoYXBlIjoxLCJDb25uZWN0b3JNYXJnaW4iOnsiJGlkIjoiMTY3MSIsIlRvcCI6MC4wLCJMZWZ0IjoyLjAsIlJpZ2h0IjoyLjAsIkJvdHRvbSI6MC4wfSwiQ29ubmVjdG9yU3R5bGUiOnsiJGlkIjoiMTY3MiIsIkxpbmVDb2xvciI6eyIkaWQiOiIxNjczIiwiJHR5cGUiOiJOTFJFLkNvbW1vbi5Eb20uU29saWRDb2xvckJydXNoLCBOTFJFLkNvbW1vbiIsIkNvbG9yIjp7IiRpZCI6IjE2NzQiLCJBIjoxMjcsIlIiOjc5LCJHIjoxMjksIkIiOjE4OX19LCJMaW5lV2VpZ2h0IjoxLjAsIkxpbmVUeXBlIjowLCJQYXJlbnRTdHlsZSI6bnVsbH0sIklzQmVsb3dUaW1lYmFuZCI6ZmFsc2UsIlBvc2l0aW9uT25UYXNrIjozLCJIaWRlRGF0ZSI6ZmFsc2UsIlNoYXBlU2l6ZSI6MCwiU3BhY2luZyI6Mi4wLCJQYWRkaW5nIjp7IiRpZCI6IjE2NzUiLCJUb3AiOjcuMCwiTGVmdCI6My4wLCJSaWdodCI6MC4wLCJCb3R0b20iOjIuMH0sIlNoYXBlU3R5bGUiOnsiJGlkIjoiMTY3NiIsIk1hcmdpbiI6eyIkaWQiOiIxNjc3IiwiVG9wIjowLjAsIkxlZnQiOjAuMCwiUmlnaHQiOjAuMCwiQm90dG9tIjowLjB9LCJQYWRkaW5nIjp7IiRpZCI6IjE2NzgiLCJUb3AiOjAuMCwiTGVmdCI6MC4wLCJSaWdodCI6MC4wLCJCb3R0b20iOjAuMH0sIkJhY2tncm91bmQiOnsiJGlkIjoiMTY3OSIsIkNvbG9yIjp7IiRpZCI6IjE2ODAiLCJBIjoyNTUsIlIiOjAsIkciOjAsIkIiOjB9fSwiSXNWaXNpYmxlIjp0cnVlLCJXaWR0aCI6MTIuMCwiSGVpZ2h0IjoxNC4wLCJCb3JkZXJTdHlsZSI6eyIkaWQiOiIxNjgxIiwiTGluZUNvbG9yIjp7IiRpZCI6IjE2ODIiLCIkdHlwZSI6Ik5MUkUuQ29tbW9uLkRvbS5Tb2xpZENvbG9yQnJ1c2gsIE5MUkUuQ29tbW9uIiwiQ29sb3IiOnsiJGlkIjoiMTY4MyIsIkEiOjI1NSwiUiI6NDcsIkciOjgyLCJCIjoxNDN9fSwiTGluZVdlaWdodCI6MC4wLCJMaW5lVHlwZSI6MCwiUGFyZW50U3R5bGUiOm51bGx9LCJQYXJlbnRTdHlsZSI6bnVsbH0sIlRpdGxlU3R5bGUiOnsiJGlkIjoiMTY4NCIsIkZvbnRTZXR0aW5ncyI6eyIkaWQiOiIxNjg1IiwiRm9udFNpemUiOjEwLCJGb250TmFtZSI6IkNhbGlicmkiLCJJc0JvbGQiOnRydWUsIklzSXRhbGljIjpmYWxzZSwiSXNVbmRlcmxpbmVkIjpmYWxzZSwiUGFyZW50U3R5bGUiOm51bGx9LCJBdXRvU2l6ZSI6MiwiRm9yZWdyb3VuZCI6eyIkaWQiOiIxNjg2IiwiQ29sb3IiOnsiJGlkIjoiMTY4NyIsIkEiOjI1NSwiUiI6MCwiRyI6MCwiQiI6MH19LCJNYXhXaWR0aCI6NDAuMzkyMjg0MzkzMzEwNTQ3LCJNYXhIZWlnaHQiOiJJbmZpbml0eSIsIlNtYXJ0Rm9yZWdyb3VuZElzQWN0aXZlIjpmYWxzZSwiSG9yaXpvbnRhbEFsaWdubWVudCI6MSwiVmVydGljYWxBbGlnbm1lbnQiOjAsIlNtYXJ0Rm9yZWdyb3VuZCI6bnVsbCwiQmFja2dyb3VuZEZpbGxUeXBlIjowLCJNYXJnaW4iOnsiJGlkIjoiMTY4OCIsIlRvcCI6MC4wLCJMZWZ0IjowLjAsIlJpZ2h0IjowLjAsIkJvdHRvbSI6MC4wfSwiUGFkZGluZyI6eyIkaWQiOiIxNjg5IiwiVG9wIjowLjAsIkxlZnQiOjAuMCwiUmlnaHQiOjAuMCwiQm90dG9tIjowLjB9LCJCYWNrZ3JvdW5kIjp7IiRpZCI6IjE2OTAiLCJDb2xvciI6eyIkaWQiOiIxNjkxIiwiQSI6MCwiUiI6MjU1LCJHIjoyNTUsIkIiOjI1NX19LCJJc1Zpc2libGUiOnRydWUsIldpZHRoIjowLjAsIkhlaWdodCI6MC4wLCJCb3JkZXJTdHlsZSI6eyIkaWQiOiIxNjkyIiwiTGluZUNvbG9yIjpudWxsLCJMaW5lV2VpZ2h0IjowLjAsIkxpbmVUeXBlIjowLCJQYXJlbnRTdHlsZSI6bnVsbH0sIlBhcmVudFN0eWxlIjpudWxsfSwiRGF0ZVN0eWxlIjp7IiRpZCI6IjE2OTMiLCJGb250U2V0dGluZ3MiOnsiJGlkIjoiMTY5NCIsIkZvbnRTaXplIjoxMCwiRm9udE5hbWUiOiJDYWxpYnJpIiwiSXNCb2xkIjpmYWxzZSwiSXNJdGFsaWMiOmZhbHNlLCJJc1VuZGVybGluZWQiOmZhbHNlLCJQYXJlbnRTdHlsZSI6bnVsbH0sIkF1dG9TaXplIjowLCJGb3JlZ3JvdW5kIjp7IiRpZCI6IjE2OTUiLCJDb2xvciI6eyIkaWQiOiIxNjk2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jk3IiwiVG9wIjowLjAsIkxlZnQiOjAuMCwiUmlnaHQiOjAuMCwiQm90dG9tIjowLjB9LCJQYWRkaW5nIjp7IiRpZCI6IjE2OTgiLCJUb3AiOjAuMCwiTGVmdCI6MC4wLCJSaWdodCI6MC4wLCJCb3R0b20iOjAuMH0sIkJhY2tncm91bmQiOnsiJGlkIjoiMTY5OSIsIkNvbG9yIjp7IiRpZCI6IjE3MDAiLCJBIjowLCJSIjoyNTUsIkciOjI1NSwiQiI6MjU1fX0sIklzVmlzaWJsZSI6ZmFsc2UsIldpZHRoIjowLjAsIkhlaWdodCI6MC4wLCJCb3JkZXJTdHlsZSI6eyIkaWQiOiIxNzAxIiwiTGluZUNvbG9yIjpudWxsLCJMaW5lV2VpZ2h0IjowLjAsIkxpbmVUeXBlIjowLCJQYXJlbnRTdHlsZSI6bnVsbH0sIlBhcmVudFN0eWxlIjpudWxsfSwiRGF0ZUZvcm1hdCI6eyIkaWQiOiIxN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DMiLCJGb3JtYXQiOjAsIklzVmlzaWJsZSI6ZmFsc2UsIkxhc3RLbm93blZpc2liaWxpdHlTdGF0ZSI6ZmFsc2V9LCJJc1Zpc2libGUiOnRydWUsIlBhcmVudFN0eWxlIjpudWxsfSwiSW5kZXgiOjEsIlBlcmNlbnRhZ2VDb21wbGV0ZSI6bnVsbCwiUG9zaXRpb24iOnsiUmF0aW8iOjAuMDY1NjA0OTk0MDMyMTE4MDU4LCJJc0N1c3RvbSI6ZmFsc2V9LCJEYXRlRm9ybWF0Ijp7IiRyZWYiOiIxNzAyIn0sIldlZWtOdW1iZXJpbmciOnsiJGlkIjoiMTcwNCIsIkZvcm1hdCI6MCwiSXNWaXNpYmxlIjpmYWxzZSwiTGFzdEtub3duVmlzaWJpbGl0eVN0YXRlIjpmYWxzZX0sIlJlbGF0ZWRUYXNrSWQiOiJjYWQ4ZDAwYy01YmZlLTQ5NDktYWFmOC00YzZkM2Q2ODVlNWEiLCJJZCI6IjIyMGFmYTY1LTBiM2QtNGMwYi05NjBiLTUzNTNkYWJjNGViMSIsIkltcG9ydElkIjoiMyIsIlRpdGxlIjoiVTIgQ2hlY2siLCJOb3RlIjpudWxsLCJIeXBlcmxpbmsiOnsiJGlkIjoiMTcwNSIsIkFkZHJlc3MiOm51bGwsIlN1YkFkZHJlc3MiOm51bGx9LCJJc0NoYW5nZWQiOmZhbHNlLCJJc05ldyI6ZmFsc2V9LHsiJGlkIjoiMTcwNiIsIkRhdGUiOiIyMDIzLTA4LTE0VDIzOjU5OjAwIiwiU3R5bGUiOnsiJGlkIjoiMTcwNyIsIlNoYXBlIjoxLCJDb25uZWN0b3JNYXJnaW4iOnsiJGlkIjoiMTcwOCIsIlRvcCI6MC4wLCJMZWZ0IjoyLjAsIlJpZ2h0IjoyLjAsIkJvdHRvbSI6MC4wfSwiQ29ubmVjdG9yU3R5bGUiOnsiJGlkIjoiMTcwOSIsIkxpbmVDb2xvciI6eyIkaWQiOiIxNzEwIiwiJHR5cGUiOiJOTFJFLkNvbW1vbi5Eb20uU29saWRDb2xvckJydXNoLCBOTFJFLkNvbW1vbiIsIkNvbG9yIjp7IiRpZCI6IjE3MTEiLCJBIjoxMjcsIlIiOjc5LCJHIjoxMjksIkIiOjE4OX19LCJMaW5lV2VpZ2h0IjoxLjAsIkxpbmVUeXBlIjowLCJQYXJlbnRTdHlsZSI6bnVsbH0sIklzQmVsb3dUaW1lYmFuZCI6ZmFsc2UsIlBvc2l0aW9uT25UYXNrIjozLCJIaWRlRGF0ZSI6ZmFsc2UsIlNoYXBlU2l6ZSI6MCwiU3BhY2luZyI6Mi4wLCJQYWRkaW5nIjp7IiRpZCI6IjE3MTIiLCJUb3AiOjcuMCwiTGVmdCI6My4wLCJSaWdodCI6MC4wLCJCb3R0b20iOjIuMH0sIlNoYXBlU3R5bGUiOnsiJGlkIjoiMTcxMyIsIk1hcmdpbiI6eyIkaWQiOiIxNzE0IiwiVG9wIjowLjAsIkxlZnQiOjAuMCwiUmlnaHQiOjAuMCwiQm90dG9tIjowLjB9LCJQYWRkaW5nIjp7IiRpZCI6IjE3MTUiLCJUb3AiOjAuMCwiTGVmdCI6MC4wLCJSaWdodCI6MC4wLCJCb3R0b20iOjAuMH0sIkJhY2tncm91bmQiOnsiJGlkIjoiMTcxNiIsIkNvbG9yIjp7IiRpZCI6IjE3MTciLCJBIjoyNTUsIlIiOjAsIkciOjAsIkIiOjB9fSwiSXNWaXNpYmxlIjp0cnVlLCJXaWR0aCI6MTIuMCwiSGVpZ2h0IjoxNC4wLCJCb3JkZXJTdHlsZSI6eyIkaWQiOiIxNzE4IiwiTGluZUNvbG9yIjp7IiRpZCI6IjE3MTkiLCIkdHlwZSI6Ik5MUkUuQ29tbW9uLkRvbS5Tb2xpZENvbG9yQnJ1c2gsIE5MUkUuQ29tbW9uIiwiQ29sb3IiOnsiJGlkIjoiMTcyMCIsIkEiOjI1NSwiUiI6NDcsIkciOjgyLCJCIjoxNDN9fSwiTGluZVdlaWdodCI6MC4wLCJMaW5lVHlwZSI6MCwiUGFyZW50U3R5bGUiOm51bGx9LCJQYXJlbnRTdHlsZSI6bnVsbH0sIlRpdGxlU3R5bGUiOnsiJGlkIjoiMTcyMSIsIkZvbnRTZXR0aW5ncyI6eyIkaWQiOiIxNzIyIiwiRm9udFNpemUiOjEwLCJGb250TmFtZSI6IkNhbGlicmkiLCJJc0JvbGQiOnRydWUsIklzSXRhbGljIjpmYWxzZSwiSXNVbmRlcmxpbmVkIjpmYWxzZSwiUGFyZW50U3R5bGUiOm51bGx9LCJBdXRvU2l6ZSI6MCwiRm9yZWdyb3VuZCI6eyIkaWQiOiIxNzIzIiwiQ29sb3IiOnsiJGlkIjoiMTcy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I1IiwiVG9wIjowLjAsIkxlZnQiOjAuMCwiUmlnaHQiOjAuMCwiQm90dG9tIjowLjB9LCJQYWRkaW5nIjp7IiRpZCI6IjE3MjYiLCJUb3AiOjAuMCwiTGVmdCI6MC4wLCJSaWdodCI6MC4wLCJCb3R0b20iOjAuMH0sIkJhY2tncm91bmQiOnsiJGlkIjoiMTcyNyIsIkNvbG9yIjp7IiRpZCI6IjE3MjgiLCJBIjowLCJSIjoyNTUsIkciOjI1NSwiQiI6MjU1fX0sIklzVmlzaWJsZSI6dHJ1ZSwiV2lkdGgiOjAuMCwiSGVpZ2h0IjowLjAsIkJvcmRlclN0eWxlIjp7IiRpZCI6IjE3MjkiLCJMaW5lQ29sb3IiOm51bGwsIkxpbmVXZWlnaHQiOjAuMCwiTGluZVR5cGUiOjAsIlBhcmVudFN0eWxlIjpudWxsfSwiUGFyZW50U3R5bGUiOm51bGx9LCJEYXRlU3R5bGUiOnsiJGlkIjoiMTczMCIsIkZvbnRTZXR0aW5ncyI6eyIkaWQiOiIxNzMxIiwiRm9udFNpemUiOjEwLCJGb250TmFtZSI6IkNhbGlicmkiLCJJc0JvbGQiOmZhbHNlLCJJc0l0YWxpYyI6ZmFsc2UsIklzVW5kZXJsaW5lZCI6ZmFsc2UsIlBhcmVudFN0eWxlIjpudWxsfSwiQXV0b1NpemUiOjAsIkZvcmVncm91bmQiOnsiJGlkIjoiMTczMiIsIkNvbG9yIjp7IiRpZCI6IjE3Mz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3MzQiLCJUb3AiOjAuMCwiTGVmdCI6MC4wLCJSaWdodCI6MC4wLCJCb3R0b20iOjAuMH0sIlBhZGRpbmciOnsiJGlkIjoiMTczNSIsIlRvcCI6MC4wLCJMZWZ0IjowLjAsIlJpZ2h0IjowLjAsIkJvdHRvbSI6MC4wfSwiQmFja2dyb3VuZCI6eyIkaWQiOiIxNzM2IiwiQ29sb3IiOnsiJGlkIjoiMTczNyIsIkEiOjAsIlIiOjI1NSwiRyI6MjU1LCJCIjoyNTV9fSwiSXNWaXNpYmxlIjpmYWxzZSwiV2lkdGgiOjAuMCwiSGVpZ2h0IjowLjAsIkJvcmRlclN0eWxlIjp7IiRpZCI6IjE3MzgiLCJMaW5lQ29sb3IiOm51bGwsIkxpbmVXZWlnaHQiOjAuMCwiTGluZVR5cGUiOjAsIlBhcmVudFN0eWxlIjpudWxsfSwiUGFyZW50U3R5bGUiOm51bGx9LCJEYXRlRm9ybWF0Ijp7IiRpZCI6IjE3M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0MCIsIkZvcm1hdCI6MCwiSXNWaXNpYmxlIjpmYWxzZSwiTGFzdEtub3duVmlzaWJpbGl0eVN0YXRlIjpmYWxzZX0sIklzVmlzaWJsZSI6dHJ1ZSwiUGFyZW50U3R5bGUiOm51bGx9LCJJbmRleCI6MiwiUGVyY2VudGFnZUNvbXBsZXRlIjpudWxsLCJQb3NpdGlvbiI6eyJSYXRpbyI6MC4wNjU2MDQ5OTQwMzIxMTgwNTgsIklzQ3VzdG9tIjpmYWxzZX0sIkRhdGVGb3JtYXQiOnsiJHJlZiI6IjE3MzkifSwiV2Vla051bWJlcmluZyI6eyIkaWQiOiIxNzQxIiwiRm9ybWF0IjowLCJJc1Zpc2libGUiOmZhbHNlLCJMYXN0S25vd25WaXNpYmlsaXR5U3RhdGUiOmZhbHNlfSwiUmVsYXRlZFRhc2tJZCI6IjUwMjY2ZWIyLTc0YzQtNGExZi05OGQ1LWYyNTRkMDM0MDQ5NiIsIklkIjoiZTgyYjk5OTQtMjkzNS00NjcyLWE2ZjgtNDhhNjQyZGVlMzdiIiwiSW1wb3J0SWQiOiI0IiwiVGl0bGUiOiJVMyBDaGVjayIsIk5vdGUiOm51bGwsIkh5cGVybGluayI6eyIkaWQiOiIxNzQyIiwiQWRkcmVzcyI6bnVsbCwiU3ViQWRkcmVzcyI6bnVsbH0sIklzQ2hhbmdlZCI6ZmFsc2UsIklzTmV3IjpmYWxzZX0seyIkaWQiOiIxNzQzIiwiRGF0ZSI6IjIwMjMtMTItMjhUMjM6NTk6MDAiLCJTdHlsZSI6eyIkaWQiOiIxNzQ0IiwiU2hhcGUiOjAsIkNvbm5lY3Rvck1hcmdpbiI6eyIkaWQiOiIxNzQ1IiwiVG9wIjowLjAsIkxlZnQiOjIuMCwiUmlnaHQiOjIuMCwiQm90dG9tIjowLjB9LCJDb25uZWN0b3JTdHlsZSI6eyIkaWQiOiIxNzQ2IiwiTGluZUNvbG9yIjp7IiRpZCI6IjE3NDciLCIkdHlwZSI6Ik5MUkUuQ29tbW9uLkRvbS5Tb2xpZENvbG9yQnJ1c2gsIE5MUkUuQ29tbW9uIiwiQ29sb3IiOnsiJGlkIjoiMTc0OCIsIkEiOjEyNywiUiI6NzksIkciOjEyOSwiQiI6MTg5fX0sIkxpbmVXZWlnaHQiOjEuMCwiTGluZVR5cGUiOjAsIlBhcmVudFN0eWxlIjpudWxsfSwiSXNCZWxvd1RpbWViYW5kIjpmYWxzZSwiUG9zaXRpb25PblRhc2siOjAsIkhpZGVEYXRlIjpmYWxzZSwiU2hhcGVTaXplIjowLCJTcGFjaW5nIjoyLjAsIlBhZGRpbmciOnsiJGlkIjoiMTc0OSIsIlRvcCI6Ny4wLCJMZWZ0IjozLjAsIlJpZ2h0IjowLjAsIkJvdHRvbSI6Mi4wfSwiU2hhcGVTdHlsZSI6eyIkaWQiOiIxNzUwIiwiTWFyZ2luIjp7IiRpZCI6IjE3NTEiLCJUb3AiOjAuMCwiTGVmdCI6MC4wLCJSaWdodCI6MC4wLCJCb3R0b20iOjAuMH0sIlBhZGRpbmciOnsiJGlkIjoiMTc1MiIsIlRvcCI6MC4wLCJMZWZ0IjowLjAsIlJpZ2h0IjowLjAsIkJvdHRvbSI6MC4wfSwiQmFja2dyb3VuZCI6eyIkaWQiOiIxNzUzIiwiQ29sb3IiOnsiJGlkIjoiMTc1NCIsIkEiOjI1NSwiUiI6MTc4LCJHIjoxNCwiQiI6MTh9fSwiSXNWaXNpYmxlIjp0cnVlLCJXaWR0aCI6MTIuMCwiSGVpZ2h0IjoxNC4wLCJCb3JkZXJTdHlsZSI6eyIkaWQiOiIxNzU1IiwiTGluZUNvbG9yIjp7IiRpZCI6IjE3NTYiLCIkdHlwZSI6Ik5MUkUuQ29tbW9uLkRvbS5Tb2xpZENvbG9yQnJ1c2gsIE5MUkUuQ29tbW9uIiwiQ29sb3IiOnsiJGlkIjoiMTc1NyIsIkEiOjI1NSwiUiI6NDcsIkciOjgyLCJCIjoxNDN9fSwiTGluZVdlaWdodCI6MC4wLCJMaW5lVHlwZSI6MCwiUGFyZW50U3R5bGUiOm51bGx9LCJQYXJlbnRTdHlsZSI6bnVsbH0sIlRpdGxlU3R5bGUiOnsiJGlkIjoiMTc1OCIsIkZvbnRTZXR0aW5ncyI6eyIkaWQiOiIxNzU5IiwiRm9udFNpemUiOjEwLCJGb250TmFtZSI6IkNhbGlicmkiLCJJc0JvbGQiOnRydWUsIklzSXRhbGljIjpmYWxzZSwiSXNVbmRlcmxpbmVkIjpmYWxzZSwiUGFyZW50U3R5bGUiOm51bGx9LCJBdXRvU2l6ZSI6MiwiRm9yZWdyb3VuZCI6eyIkaWQiOiIxNzYwIiwiQ29sb3IiOnsiJGlkIjoiMTc2MSIsIkEiOjI1NSwiUiI6MCwiRyI6MCwiQiI6MH19LCJNYXhXaWR0aCI6NTUuMzY5MzY5NTA2ODM1OTM4LCJNYXhIZWlnaHQiOiJJbmZpbml0eSIsIlNtYXJ0Rm9yZWdyb3VuZElzQWN0aXZlIjpmYWxzZSwiSG9yaXpvbnRhbEFsaWdubWVudCI6MSwiVmVydGljYWxBbGlnbm1lbnQiOjAsIlNtYXJ0Rm9yZWdyb3VuZCI6bnVsbCwiQmFja2dyb3VuZEZpbGxUeXBlIjowLCJNYXJnaW4iOnsiJGlkIjoiMTc2MiIsIlRvcCI6MC4wLCJMZWZ0IjowLjAsIlJpZ2h0IjowLjAsIkJvdHRvbSI6MC4wfSwiUGFkZGluZyI6eyIkaWQiOiIxNzYzIiwiVG9wIjowLjAsIkxlZnQiOjAuMCwiUmlnaHQiOjAuMCwiQm90dG9tIjowLjB9LCJCYWNrZ3JvdW5kIjp7IiRpZCI6IjE3NjQiLCJDb2xvciI6eyIkaWQiOiIxNzY1IiwiQSI6MCwiUiI6MjU1LCJHIjoyNTUsIkIiOjI1NX19LCJJc1Zpc2libGUiOnRydWUsIldpZHRoIjowLjAsIkhlaWdodCI6MC4wLCJCb3JkZXJTdHlsZSI6eyIkaWQiOiIxNzY2IiwiTGluZUNvbG9yIjpudWxsLCJMaW5lV2VpZ2h0IjowLjAsIkxpbmVUeXBlIjowLCJQYXJlbnRTdHlsZSI6bnVsbH0sIlBhcmVudFN0eWxlIjpudWxsfSwiRGF0ZVN0eWxlIjp7IiRpZCI6IjE3NjciLCJGb250U2V0dGluZ3MiOnsiJGlkIjoiMTc2OCIsIkZvbnRTaXplIjoxMCwiRm9udE5hbWUiOiJDYWxpYnJpIiwiSXNCb2xkIjpmYWxzZSwiSXNJdGFsaWMiOmZhbHNlLCJJc1VuZGVybGluZWQiOmZhbHNlLCJQYXJlbnRTdHlsZSI6bnVsbH0sIkF1dG9TaXplIjowLCJGb3JlZ3JvdW5kIjp7IiRpZCI6IjE3NjkiLCJDb2xvciI6eyIkaWQiOiIxNzc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cxIiwiVG9wIjowLjAsIkxlZnQiOjAuMCwiUmlnaHQiOjAuMCwiQm90dG9tIjowLjB9LCJQYWRkaW5nIjp7IiRpZCI6IjE3NzIiLCJUb3AiOjAuMCwiTGVmdCI6MC4wLCJSaWdodCI6MC4wLCJCb3R0b20iOjAuMH0sIkJhY2tncm91bmQiOnsiJGlkIjoiMTc3MyIsIkNvbG9yIjp7IiRpZCI6IjE3NzQiLCJBIjowLCJSIjoyNTUsIkciOjI1NSwiQiI6MjU1fX0sIklzVmlzaWJsZSI6ZmFsc2UsIldpZHRoIjowLjAsIkhlaWdodCI6MC4wLCJCb3JkZXJTdHlsZSI6eyIkaWQiOiIxNzc1IiwiTGluZUNvbG9yIjpudWxsLCJMaW5lV2VpZ2h0IjowLjAsIkxpbmVUeXBlIjowLCJQYXJlbnRTdHlsZSI6bnVsbH0sIlBhcmVudFN0eWxlIjpudWxsfSwiRGF0ZUZvcm1hdCI6eyIkaWQiOiIxNzc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NzciLCJGb3JtYXQiOjAsIklzVmlzaWJsZSI6ZmFsc2UsIkxhc3RLbm93blZpc2liaWxpdHlTdGF0ZSI6ZmFsc2V9LCJJc1Zpc2libGUiOnRydWUsIlBhcmVudFN0eWxlIjpudWxsfSwiSW5kZXgiOjYsIlBlcmNlbnRhZ2VDb21wbGV0ZSI6bnVsbCwiUG9zaXRpb24iOnsiUmF0aW8iOjAuMDY1NjA0OTk0MDMyMTE4MDU4LCJJc0N1c3RvbSI6ZmFsc2V9LCJEYXRlRm9ybWF0Ijp7IiRyZWYiOiIxNzc2In0sIldlZWtOdW1iZXJpbmciOnsiJGlkIjoiMTc3OCIsIkZvcm1hdCI6MCwiSXNWaXNpYmxlIjpmYWxzZSwiTGFzdEtub3duVmlzaWJpbGl0eVN0YXRlIjpmYWxzZX0sIlJlbGF0ZWRUYXNrSWQiOiIwMDAwMDAwMC0wMDAwLTAwMDAtMDAwMC0wMDAwMDAwMDAwMDAiLCJJZCI6ImUxZjBkZjlhLWU2ZDctNGM3Ny1hMGQwLWNhNjJmNmE4ZmZhZiIsIkltcG9ydElkIjoiMSIsIlRpdGxlIjoiRU9ZMyBBc3Nlc3NtZW50IiwiTm90ZSI6bnVsbCwiSHlwZXJsaW5rIjp7IiRpZCI6IjE3NzkiLCJBZGRyZXNzIjpudWxsLCJTdWJBZGRyZXNzIjpudWxsfSwiSXNDaGFuZ2VkIjpmYWxzZSwiSXNOZXciOmZhbHNlfSx7IiRpZCI6IjE3ODAiLCJEYXRlIjoiMjAyMi0xMi0yOFQyMzo1OTowMCIsIlN0eWxlIjp7IiRpZCI6IjE3ODEiLCJTaGFwZSI6MCwiQ29ubmVjdG9yTWFyZ2luIjp7IiRyZWYiOiIxNTcwIn0sIkNvbm5lY3RvclN0eWxlIjp7IiRpZCI6IjE3ODIiLCJMaW5lQ29sb3IiOnsiJHJlZiI6IjM5In0sIkxpbmVXZWlnaHQiOjEuMCwiTGluZVR5cGUiOjAsIlBhcmVudFN0eWxlIjpudWxsfSwiSXNCZWxvd1RpbWViYW5kIjpmYWxzZSwiUG9zaXRpb25PblRhc2siOjAsIkhpZGVEYXRlIjpmYWxzZSwiU2hhcGVTaXplIjowLCJTcGFjaW5nIjoyLjAsIlBhZGRpbmciOnsiJHJlZiI6IjQxIn0sIlNoYXBlU3R5bGUiOnsiJGlkIjoiMTc4MyIsIk1hcmdpbiI6eyIkcmVmIjoiNDMifSwiUGFkZGluZyI6eyIkcmVmIjoiNDQifSwiQmFja2dyb3VuZCI6eyIkaWQiOiIxNzg0IiwiQ29sb3IiOnsiJGlkIjoiMTc4NSIsIkEiOjI1NSwiUiI6MTc4LCJHIjoxNCwiQiI6MTh9fSwiSXNWaXNpYmxlIjp0cnVlLCJXaWR0aCI6MTIuMCwiSGVpZ2h0IjoxNC4wLCJCb3JkZXJTdHlsZSI6eyIkaWQiOiIxNzg2IiwiTGluZUNvbG9yIjp7IiRpZCI6IjE3ODciLCIkdHlwZSI6Ik5MUkUuQ29tbW9uLkRvbS5Tb2xpZENvbG9yQnJ1c2gsIE5MUkUuQ29tbW9uIiwiQ29sb3IiOnsiJGlkIjoiMTc4OCIsIkEiOjI1NSwiUiI6NDcsIkciOjgyLCJCIjoxNDN9fSwiTGluZVdlaWdodCI6MC4wLCJMaW5lVHlwZSI6MCwiUGFyZW50U3R5bGUiOm51bGx9LCJQYXJlbnRTdHlsZSI6bnVsbH0sIlRpdGxlU3R5bGUiOnsiJGlkIjoiMTc4OSIsIkZvbnRTZXR0aW5ncyI6eyIkaWQiOiIxNzkwIiwiRm9udFNpemUiOjEwLCJGb250TmFtZSI6IkNhbGlicmkiLCJJc0JvbGQiOnRydWUsIklzSXRhbGljIjpmYWxzZSwiSXNVbmRlcmxpbmVkIjpmYWxzZSwiUGFyZW50U3R5bGUiOm51bGx9LCJBdXRvU2l6ZSI6MiwiRm9yZWdyb3VuZCI6eyIkaWQiOiIxNzkxIiwiQ29sb3IiOnsiJGlkIjoiMTc5MiIsIkEiOjI1NSwiUiI6MCwiRyI6MCwiQiI6MH19LCJNYXhXaWR0aCI6NTIuMjU0MjUzMzg3NDUxMTcyLCJNYXhIZWlnaHQiOiJJbmZpbml0eSIsIlNtYXJ0Rm9yZWdyb3VuZElzQWN0aXZlIjpmYWxzZSwiSG9yaXpvbnRhbEFsaWdubWVudCI6MSwiVmVydGljYWxBbGlnbm1lbnQiOjAsIlNtYXJ0Rm9yZWdyb3VuZCI6bnVsbCwiQmFja2dyb3VuZEZpbGxUeXBlIjowLCJNYXJnaW4iOnsiJHJlZiI6IjU0In0sIlBhZGRpbmciOnsiJHJlZiI6IjU1In0sIkJhY2tncm91bmQiOnsiJGlkIjoiMTc5MyIsIkNvbG9yIjp7IiRpZCI6IjE3OTQiLCJBIjowLCJSIjoyNTUsIkciOjI1NSwiQiI6MjU1fX0sIklzVmlzaWJsZSI6dHJ1ZSwiV2lkdGgiOjAuMCwiSGVpZ2h0IjowLjAsIkJvcmRlclN0eWxlIjp7IiRpZCI6IjE3OTUiLCJMaW5lQ29sb3IiOm51bGwsIkxpbmVXZWlnaHQiOjAuMCwiTGluZVR5cGUiOjAsIlBhcmVudFN0eWxlIjpudWxsfSwiUGFyZW50U3R5bGUiOm51bGx9LCJEYXRlU3R5bGUiOnsiJGlkIjoiMTc5NiIsIkZvbnRTZXR0aW5ncyI6eyIkaWQiOiIxNzk3IiwiRm9udFNpemUiOjEwLCJGb250TmFtZSI6IkNhbGlicmkiLCJJc0JvbGQiOmZhbHNlLCJJc0l0YWxpYyI6ZmFsc2UsIklzVW5kZXJsaW5lZCI6ZmFsc2UsIlBhcmVudFN0eWxlIjpudWxsfSwiQXV0b1NpemUiOjAsIkZvcmVncm91bmQiOnsiJGlkIjoiMTc5OCIsIkNvbG9yIjp7IiRpZCI6IjE3OT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2MyJ9LCJQYWRkaW5nIjp7IiRyZWYiOiI2NCJ9LCJCYWNrZ3JvdW5kIjp7IiRpZCI6IjE4MDAiLCJDb2xvciI6eyIkaWQiOiIxODAxIiwiQSI6MCwiUiI6MjU1LCJHIjoyNTUsIkIiOjI1NX19LCJJc1Zpc2libGUiOmZhbHNlLCJXaWR0aCI6MC4wLCJIZWlnaHQiOjAuMCwiQm9yZGVyU3R5bGUiOnsiJGlkIjoiMTgwMiIsIkxpbmVDb2xvciI6bnVsbCwiTGluZVdlaWdodCI6MC4wLCJMaW5lVHlwZSI6MCwiUGFyZW50U3R5bGUiOm51bGx9LCJQYXJlbnRTdHlsZSI6bnVsbH0sIkRhdGVGb3JtYXQiOnsiJGlkIjoiMTgw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DA0IiwiRm9ybWF0IjowLCJJc1Zpc2libGUiOmZhbHNlLCJMYXN0S25vd25WaXNpYmlsaXR5U3RhdGUiOmZhbHNlfSwiSXNWaXNpYmxlIjp0cnVlLCJQYXJlbnRTdHlsZSI6bnVsbH0sIkluZGV4Ijo3LCJQZXJjZW50YWdlQ29tcGxldGUiOm51bGwsIlBvc2l0aW9uIjp7IlJhdGlvIjowLjA2NTYwNDk5NDAzMjExODA1OCwiSXNDdXN0b20iOmZhbHNlfSwiRGF0ZUZvcm1hdCI6eyIkcmVmIjoiMTgwMyJ9LCJXZWVrTnVtYmVyaW5nIjp7IiRpZCI6IjE4MDUiLCJGb3JtYXQiOjAsIklzVmlzaWJsZSI6ZmFsc2UsIkxhc3RLbm93blZpc2liaWxpdHlTdGF0ZSI6ZmFsc2V9LCJSZWxhdGVkVGFza0lkIjoiMDAwMDAwMDAtMDAwMC0wMDAwLTAwMDAtMDAwMDAwMDAwMDAwIiwiSWQiOiIwNzc5N2U0Yy0yODUxLTQ3MDAtODNjMC04Nzk3OGQxMmRjNDMiLCJJbXBvcnRJZCI6bnVsbCwiVGl0bGUiOiJFT1kyIEFzc2Vzc21lbnQiLCJOb3RlIjpudWxsLCJIeXBlcmxpbmsiOnsiJGlkIjoiMTgwNiIsIkFkZHJlc3MiOm51bGwsIlN1YkFkZHJlc3MiOm51bGx9LCJJc0NoYW5nZWQiOmZhbHNlLCJJc05ldyI6ZmFsc2V9LHsiJGlkIjoiMTgwNyIsIkRhdGUiOiIyMDIxLTEyLTI4VDIzOjU5OjAwIiwiU3R5bGUiOnsiJGlkIjoiMTgwOCIsIlNoYXBlIjowLCJDb25uZWN0b3JNYXJnaW4iOnsiJHJlZiI6IjE1NzAifSwiQ29ubmVjdG9yU3R5bGUiOnsiJGlkIjoiMTgwOSIsIkxpbmVDb2xvciI6eyIkcmVmIjoiMzkifSwiTGluZVdlaWdodCI6MS4wLCJMaW5lVHlwZSI6MCwiUGFyZW50U3R5bGUiOm51bGx9LCJJc0JlbG93VGltZWJhbmQiOmZhbHNlLCJQb3NpdGlvbk9uVGFzayI6MCwiSGlkZURhdGUiOmZhbHNlLCJTaGFwZVNpemUiOjAsIlNwYWNpbmciOjIuMCwiUGFkZGluZyI6eyIkcmVmIjoiNDEifSwiU2hhcGVTdHlsZSI6eyIkaWQiOiIxODEwIiwiTWFyZ2luIjp7IiRyZWYiOiI0MyJ9LCJQYWRkaW5nIjp7IiRyZWYiOiI0NCJ9LCJCYWNrZ3JvdW5kIjp7IiRpZCI6IjE4MTEiLCJDb2xvciI6eyIkaWQiOiIxODEyIiwiQSI6MjU1LCJSIjoxNzgsIkciOjE0LCJCIjoxOH19LCJJc1Zpc2libGUiOnRydWUsIldpZHRoIjoxMi4wLCJIZWlnaHQiOjE0LjAsIkJvcmRlclN0eWxlIjp7IiRpZCI6IjE4MTMiLCJMaW5lQ29sb3IiOnsiJGlkIjoiMTgxNCIsIiR0eXBlIjoiTkxSRS5Db21tb24uRG9tLlNvbGlkQ29sb3JCcnVzaCwgTkxSRS5Db21tb24iLCJDb2xvciI6eyIkaWQiOiIxODE1IiwiQSI6MjU1LCJSIjo0NywiRyI6ODIsIkIiOjE0M319LCJMaW5lV2VpZ2h0IjowLjAsIkxpbmVUeXBlIjowLCJQYXJlbnRTdHlsZSI6bnVsbH0sIlBhcmVudFN0eWxlIjpudWxsfSwiVGl0bGVTdHlsZSI6eyIkaWQiOiIxODE2IiwiRm9udFNldHRpbmdzIjp7IiRpZCI6IjE4MTciLCJGb250U2l6ZSI6MTAsIkZvbnROYW1lIjoiQ2FsaWJyaSIsIklzQm9sZCI6dHJ1ZSwiSXNJdGFsaWMiOmZhbHNlLCJJc1VuZGVybGluZWQiOmZhbHNlLCJQYXJlbnRTdHlsZSI6bnVsbH0sIkF1dG9TaXplIjoyLCJGb3JlZ3JvdW5kIjp7IiRpZCI6IjE4MTgiLCJDb2xvciI6eyIkaWQiOiIxODE5IiwiQSI6MjU1LCJSIjowLCJHIjowLCJCIjowfX0sIk1heFdpZHRoIjo1Ny44ODQ4MDM3NzE5NzI2NTYsIk1heEhlaWdodCI6IkluZmluaXR5IiwiU21hcnRGb3JlZ3JvdW5kSXNBY3RpdmUiOmZhbHNlLCJIb3Jpem9udGFsQWxpZ25tZW50IjoxLCJWZXJ0aWNhbEFsaWdubWVudCI6MCwiU21hcnRGb3JlZ3JvdW5kIjpudWxsLCJCYWNrZ3JvdW5kRmlsbFR5cGUiOjAsIk1hcmdpbiI6eyIkcmVmIjoiNTQifSwiUGFkZGluZyI6eyIkcmVmIjoiNTUifSwiQmFja2dyb3VuZCI6eyIkaWQiOiIxODIwIiwiQ29sb3IiOnsiJGlkIjoiMTgyMSIsIkEiOjAsIlIiOjI1NSwiRyI6MjU1LCJCIjoyNTV9fSwiSXNWaXNpYmxlIjp0cnVlLCJXaWR0aCI6MC4wLCJIZWlnaHQiOjAuMCwiQm9yZGVyU3R5bGUiOnsiJGlkIjoiMTgyMiIsIkxpbmVDb2xvciI6bnVsbCwiTGluZVdlaWdodCI6MC4wLCJMaW5lVHlwZSI6MCwiUGFyZW50U3R5bGUiOm51bGx9LCJQYXJlbnRTdHlsZSI6bnVsbH0sIkRhdGVTdHlsZSI6eyIkaWQiOiIxODIzIiwiRm9udFNldHRpbmdzIjp7IiRpZCI6IjE4MjQiLCJGb250U2l6ZSI6MTAsIkZvbnROYW1lIjoiQ2FsaWJyaSIsIklzQm9sZCI6ZmFsc2UsIklzSXRhbGljIjpmYWxzZSwiSXNVbmRlcmxpbmVkIjpmYWxzZSwiUGFyZW50U3R5bGUiOm51bGx9LCJBdXRvU2l6ZSI6MCwiRm9yZWdyb3VuZCI6eyIkaWQiOiIxODI1IiwiQ29sb3IiOnsiJGlkIjoiMTgy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YzIn0sIlBhZGRpbmciOnsiJHJlZiI6IjY0In0sIkJhY2tncm91bmQiOnsiJGlkIjoiMTgyNyIsIkNvbG9yIjp7IiRpZCI6IjE4MjgiLCJBIjowLCJSIjoyNTUsIkciOjI1NSwiQiI6MjU1fX0sIklzVmlzaWJsZSI6ZmFsc2UsIldpZHRoIjowLjAsIkhlaWdodCI6MC4wLCJCb3JkZXJTdHlsZSI6eyIkaWQiOiIxODI5IiwiTGluZUNvbG9yIjpudWxsLCJMaW5lV2VpZ2h0IjowLjAsIkxpbmVUeXBlIjowLCJQYXJlbnRTdHlsZSI6bnVsbH0sIlBhcmVudFN0eWxlIjpudWxsfSwiRGF0ZUZvcm1hdCI6eyIkcmVmIjoiMTgwMyJ9LCJXZWVrTnVtYmVyaW5nIjp7IiRpZCI6IjE4MzAiLCJGb3JtYXQiOjAsIklzVmlzaWJsZSI6ZmFsc2UsIkxhc3RLbm93blZpc2liaWxpdHlTdGF0ZSI6ZmFsc2V9LCJJc1Zpc2libGUiOnRydWUsIlBhcmVudFN0eWxlIjpudWxsfSwiSW5kZXgiOjgsIlBlcmNlbnRhZ2VDb21wbGV0ZSI6bnVsbCwiUG9zaXRpb24iOnsiUmF0aW8iOjAuMDY1NjA0OTM4MjcxNjA0OTYyLCJJc0N1c3RvbSI6ZmFsc2V9LCJEYXRlRm9ybWF0Ijp7IiRyZWYiOiIxODAzIn0sIldlZWtOdW1iZXJpbmciOnsiJGlkIjoiMTgzMSIsIkZvcm1hdCI6MCwiSXNWaXNpYmxlIjpmYWxzZSwiTGFzdEtub3duVmlzaWJpbGl0eVN0YXRlIjpmYWxzZX0sIlJlbGF0ZWRUYXNrSWQiOiIwMDAwMDAwMC0wMDAwLTAwMDAtMDAwMC0wMDAwMDAwMDAwMDAiLCJJZCI6IjkyYWQ0MGU3LWRkYTctNGNlZi04YjhkLTY2MTRiZWMxMDMyYyIsIkltcG9ydElkIjpudWxsLCJUaXRsZSI6IkVPWTEgQXNzZXNzbWVudCIsIk5vdGUiOm51bGwsIkh5cGVybGluayI6eyIkaWQiOiIxODMyIiwiQWRkcmVzcyI6bnVsbCwiU3ViQWRkcmVzcyI6bnVsbH0sIklzQ2hhbmdlZCI6ZmFsc2UsIklzTmV3IjpmYWxzZX0seyIkaWQiOiIxODMzIiwiRGF0ZSI6IjIwMjMtMDktMzBUMjM6NTk6MDAiLCJTdHlsZSI6eyIkaWQiOiIxODM0IiwiU2hhcGUiOjIsIkNvbm5lY3Rvck1hcmdpbiI6eyIkcmVmIjoiMTU3MCJ9LCJDb25uZWN0b3JTdHlsZSI6eyIkaWQiOiIxODM1IiwiTGluZUNvbG9yIjp7IiRyZWYiOiIzOSJ9LCJMaW5lV2VpZ2h0IjoxLjAsIkxpbmVUeXBlIjowLCJQYXJlbnRTdHlsZSI6bnVsbH0sIklzQmVsb3dUaW1lYmFuZCI6ZmFsc2UsIlBvc2l0aW9uT25UYXNrIjowLCJIaWRlRGF0ZSI6ZmFsc2UsIlNoYXBlU2l6ZSI6MSwiU3BhY2luZyI6Mi4wLCJQYWRkaW5nIjp7IiRyZWYiOiI0MSJ9LCJTaGFwZVN0eWxlIjp7IiRpZCI6IjE4MzYiLCJNYXJnaW4iOnsiJHJlZiI6IjQzIn0sIlBhZGRpbmciOnsiJHJlZiI6IjQ0In0sIkJhY2tncm91bmQiOnsiJGlkIjoiMTgzNyIsIkNvbG9yIjp7IiRpZCI6IjE4MzgiLCJBIjoyNTUsIlIiOjI2LCJHIjoxNzAsIkIiOjY2fX0sIklzVmlzaWJsZSI6dHJ1ZSwiV2lkdGgiOjEzLjAsIkhlaWdodCI6MTMuMCwiQm9yZGVyU3R5bGUiOnsiJGlkIjoiMTgzOSIsIkxpbmVDb2xvciI6eyIkcmVmIjoiNDgifSwiTGluZVdlaWdodCI6MC4wLCJMaW5lVHlwZSI6MCwiUGFyZW50U3R5bGUiOm51bGx9LCJQYXJlbnRTdHlsZSI6bnVsbH0sIlRpdGxlU3R5bGUiOnsiJGlkIjoiMTg0MCIsIkZvbnRTZXR0aW5ncyI6eyIkaWQiOiIxODQxIiwiRm9udFNpemUiOjEwLCJGb250TmFtZSI6IkNhbGlicmkiLCJJc0JvbGQiOnRydWUsIklzSXRhbGljIjpmYWxzZSwiSXNVbmRlcmxpbmVkIjpmYWxzZSwiUGFyZW50U3R5bGUiOm51bGx9LCJBdXRvU2l6ZSI6MiwiRm9yZWdyb3VuZCI6eyIkaWQiOiIxODQyIiwiQ29sb3IiOnsiJGlkIjoiMTg0MyIsIkEiOjI1NSwiUiI6MCwiRyI6MCwiQiI6MH19LCJNYXhXaWR0aCI6MzIuMjg3NTk1NjI4NDE1MzI1LCJNYXhIZWlnaHQiOiJJbmZpbml0eSIsIlNtYXJ0Rm9yZWdyb3VuZElzQWN0aXZlIjpmYWxzZSwiSG9yaXpvbnRhbEFsaWdubWVudCI6MCwiVmVydGljYWxBbGlnbm1lbnQiOjAsIlNtYXJ0Rm9yZWdyb3VuZCI6bnVsbCwiQmFja2dyb3VuZEZpbGxUeXBlIjowLCJNYXJnaW4iOnsiJHJlZiI6IjU0In0sIlBhZGRpbmciOnsiJHJlZiI6IjU1In0sIkJhY2tncm91bmQiOnsiJGlkIjoiMTg0NCIsIkNvbG9yIjp7IiRpZCI6IjE4NDUiLCJBIjowLCJSIjoyNTUsIkciOjI1NSwiQiI6MjU1fX0sIklzVmlzaWJsZSI6dHJ1ZSwiV2lkdGgiOjAuMCwiSGVpZ2h0IjowLjAsIkJvcmRlclN0eWxlIjp7IiRpZCI6IjE4NDYiLCJMaW5lQ29sb3IiOm51bGwsIkxpbmVXZWlnaHQiOjAuMCwiTGluZVR5cGUiOjAsIlBhcmVudFN0eWxlIjpudWxsfSwiUGFyZW50U3R5bGUiOm51bGx9LCJEYXRlU3R5bGUiOnsiJGlkIjoiMTg0NyIsIkZvbnRTZXR0aW5ncyI6eyIkaWQiOiIxODQ4IiwiRm9udFNpemUiOjEwLCJGb250TmFtZSI6IkNhbGlicmkiLCJJc0JvbGQiOmZhbHNlLCJJc0l0YWxpYyI6ZmFsc2UsIklzVW5kZXJsaW5lZCI6ZmFsc2UsIlBhcmVudFN0eWxlIjpudWxsfSwiQXV0b1NpemUiOjAsIkZvcmVncm91bmQiOnsiJGlkIjoiMTg0OSIsIkNvbG9yIjp7IiRpZCI6IjE4N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2MyJ9LCJQYWRkaW5nIjp7IiRyZWYiOiI2NCJ9LCJCYWNrZ3JvdW5kIjp7IiRpZCI6IjE4NTEiLCJDb2xvciI6eyIkaWQiOiIxODUyIiwiQSI6MCwiUiI6MjU1LCJHIjoyNTUsIkIiOjI1NX19LCJJc1Zpc2libGUiOmZhbHNlLCJXaWR0aCI6MC4wLCJIZWlnaHQiOjAuMCwiQm9yZGVyU3R5bGUiOnsiJGlkIjoiMTg1MyIsIkxpbmVDb2xvciI6bnVsbCwiTGluZVdlaWdodCI6MC4wLCJMaW5lVHlwZSI6MCwiUGFyZW50U3R5bGUiOm51bGx9LCJQYXJlbnRTdHlsZSI6bnVsbH0sIkRhdGVGb3JtYXQiOnsiJGlkIjoiMTg1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DU1IiwiRm9ybWF0IjowLCJJc1Zpc2libGUiOmZhbHNlLCJMYXN0S25vd25WaXNpYmlsaXR5U3RhdGUiOmZhbHNlfSwiSXNWaXNpYmxlIjp0cnVlLCJQYXJlbnRTdHlsZSI6bnVsbH0sIkluZGV4Ijo5LCJQZXJjZW50YWdlQ29tcGxldGUiOm51bGwsIlBvc2l0aW9uIjp7IlJhdGlvIjowLjA5MjY4Mjc1NzcxOTA2MzQzOCwiSXNDdXN0b20iOmZhbHNlfSwiRGF0ZUZvcm1hdCI6eyIkcmVmIjoiMTg1NCJ9LCJXZWVrTnVtYmVyaW5nIjp7IiRpZCI6IjE4NTYiLCJGb3JtYXQiOjAsIklzVmlzaWJsZSI6ZmFsc2UsIkxhc3RLbm93blZpc2liaWxpdHlTdGF0ZSI6ZmFsc2V9LCJSZWxhdGVkVGFza0lkIjoiMDAwMDAwMDAtMDAwMC0wMDAwLTAwMDAtMDAwMDAwMDAwMDAwIiwiSWQiOiIxOTA1YTgyMy1iOTBiLTRhMTgtOGQyZC0yY2VkYzg1Mzc4NDYiLCJJbXBvcnRJZCI6bnVsbCwiVGl0bGUiOiJGaW5hbCBSZWxlYXNlIiwiTm90ZSI6bnVsbCwiSHlwZXJsaW5rIjp7IiRpZCI6IjE4NTciLCJBZGRyZXNzIjpudWxsLCJTdWJBZGRyZXNzIjpudWxsfSwiSXNDaGFuZ2VkIjpmYWxzZSwiSXNOZXciOmZhbHNlfV0sIlRhc2tzIjpbeyIkaWQiOiIxODU4IiwiR3JvdXBOYW1lIjpudWxsLCJTdGFydERhdGUiOiIyMDIxLTEwLTE2VDAwOjAwOjAwWiIsIkVuZERhdGUiOiIyMDIyLTA0LTA0VDIzOjU5OjAwIiwiUGVyY2VudGFnZUNvbXBsZXRlIjo2MC4wLCJTdHlsZSI6eyIkaWQiOiIxODU5IiwiU2hhcGUiOjgsIlNoYXBlVGhpY2tuZXNzIjowLCJEdXJhdGlvbkZvcm1hdCI6MCwiSW5jbHVkZU5vbldvcmtpbmdEYXlzSW5EdXJhdGlvbiI6ZmFsc2UsIlBlcmNlbnRhZ2VDb21wbGV0ZVN0eWxlIjp7IiRpZCI6IjE4NjAiLCJGb250U2V0dGluZ3MiOnsiJGlkIjoiMTg2MSIsIkZvbnRTaXplIjoxMCwiRm9udE5hbWUiOiJDYWxpYnJpIiwiSXNCb2xkIjpmYWxzZSwiSXNJdGFsaWMiOmZhbHNlLCJJc1VuZGVybGluZWQiOmZhbHNlLCJQYXJlbnRTdHlsZSI6bnVsbH0sIkF1dG9TaXplIjowLCJGb3JlZ3JvdW5kIjp7IiRpZCI6IjE4NjIiLCJDb2xvciI6eyIkaWQiOiIxODY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yZWYiOiIxODcifSwiUGFkZGluZyI6eyIkcmVmIjoiMTg4In0sIkJhY2tncm91bmQiOnsiJGlkIjoiMTg2NCIsIkNvbG9yIjp7IiRpZCI6IjE4NjUiLCJBIjo4OSwiUiI6MCwiRyI6MCwiQiI6MH19LCJJc1Zpc2libGUiOnRydWUsIldpZHRoIjowLjAsIkhlaWdodCI6MC4wLCJCb3JkZXJTdHlsZSI6eyIkaWQiOiIxODY2IiwiTGluZUNvbG9yIjpudWxsLCJMaW5lV2VpZ2h0IjowLjAsIkxpbmVUeXBlIjowLCJQYXJlbnRTdHlsZSI6bnVsbH0sIlBhcmVudFN0eWxlIjpudWxsfSwiRHVyYXRpb25TdHlsZSI6eyIkaWQiOiIxODY3IiwiRm9udFNldHRpbmdzIjp7IiRpZCI6IjE4NjgiLCJGb250U2l6ZSI6MTAsIkZvbnROYW1lIjoiQ2FsaWJyaSIsIklzQm9sZCI6ZmFsc2UsIklzSXRhbGljIjpmYWxzZSwiSXNVbmRlcmxpbmVkIjpmYWxzZSwiUGFyZW50U3R5bGUiOm51bGx9LCJBdXRvU2l6ZSI6MCwiRm9yZWdyb3VuZCI6eyIkcmVmIjoiMTk0In0sIk1heFdpZHRoIjoyMDAuMCwiTWF4SGVpZ2h0IjoiSW5maW5pdHkiLCJTbWFydEZvcmVncm91bmRJc0FjdGl2ZSI6ZmFsc2UsIkhvcml6b250YWxBbGlnbm1lbnQiOjAsIlZlcnRpY2FsQWxpZ25tZW50IjowLCJTbWFydEZvcmVncm91bmQiOm51bGwsIkJhY2tncm91bmRGaWxsVHlwZSI6MCwiTWFyZ2luIjp7IiRyZWYiOiIxOTYifSwiUGFkZGluZyI6eyIkcmVmIjoiMTk3In0sIkJhY2tncm91bmQiOnsiJHJlZiI6IjE5OCJ9LCJJc1Zpc2libGUiOnRydWUsIldpZHRoIjowLjAsIkhlaWdodCI6MC4wLCJCb3JkZXJTdHlsZSI6eyIkaWQiOiIxODY5IiwiTGluZUNvbG9yIjpudWxsLCJMaW5lV2VpZ2h0IjowLjAsIkxpbmVUeXBlIjowLCJQYXJlbnRTdHlsZSI6bnVsbH0sIlBhcmVudFN0eWxlIjpudWxsfSwiSG9yaXpvbnRhbENvbm5lY3RvclN0eWxlIjp7IiRpZCI6IjE4NzAiLCJMaW5lQ29sb3IiOnsiJGlkIjoiMTg3MSIsIiR0eXBlIjoiTkxSRS5Db21tb24uRG9tLlNvbGlkQ29sb3JCcnVzaCwgTkxSRS5Db21tb24iLCJDb2xvciI6eyIkaWQiOiIxODcyIiwiQSI6MjU1LCJSIjoyMDQsIkciOjIwNCwiQiI6MjA0fX0sIkxpbmVXZWlnaHQiOjEuMCwiTGluZVR5cGUiOjAsIlBhcmVudFN0eWxlIjpudWxsfSwiVmVydGljYWxDb25uZWN0b3JTdHlsZSI6eyIkaWQiOiIxODczIiwiTGluZUNvbG9yIjp7IiRyZWYiOiIyMDUifSwiTGluZVdlaWdodCI6MC4wLCJMaW5lVHlwZSI6MCwiUGFyZW50U3R5bGUiOm51bGx9LCJNYXJnaW4iOm51bGwsIlN0YXJ0RGF0ZVBvc2l0aW9uIjo2LCJFbmREYXRlUG9zaXRpb24iOjYsIkRhdGVJc1Zpc2libGUiOmZhbHNlLCJUaXRsZVBvc2l0aW9uIjo1LCJEdXJhdGlvblBvc2l0aW9uIjo2LCJQZXJjZW50YWdlQ29tcGxldGVkUG9zaXRpb24iOjIsIlNwYWNpbmciOjMsIklzQmVsb3dUaW1lYmFuZCI6ZmFsc2UsIlBlcmNlbnRhZ2VDb21wbGV0ZVNoYXBlT3BhY2l0eSI6MzUsIlNoYXBlU3R5bGUiOnsiJGlkIjoiMTg3NCIsIk1hcmdpbiI6eyIkcmVmIjoiMjA4In0sIlBhZGRpbmciOnsiJHJlZiI6IjIwOSJ9LCJCYWNrZ3JvdW5kIjp7IiRpZCI6IjE4NzUiLCJDb2xvciI6eyIkaWQiOiIxODc2IiwiQSI6MjU1LCJSIjoxMTIsIkciOjE3MywiQiI6NzF9fSwiSXNWaXNpYmxlIjp0cnVlLCJXaWR0aCI6MTcxLjQwMTgwOTY5MjM4MjgxLCJIZWlnaHQiOjEwLjAsIkJvcmRlclN0eWxlIjp7IiRpZCI6IjE4NzciLCJMaW5lQ29sb3IiOnsiJGlkIjoiMTg3OCIsIiR0eXBlIjoiTkxSRS5Db21tb24uRG9tLlNvbGlkQ29sb3JCcnVzaCwgTkxSRS5Db21tb24iLCJDb2xvciI6eyIkaWQiOiIxODc5IiwiQSI6MjU1LCJSIjo0NywiRyI6ODIsIkIiOjE0M319LCJMaW5lV2VpZ2h0IjowLjAsIkxpbmVUeXBlIjowLCJQYXJlbnRTdHlsZSI6bnVsbH0sIlBhcmVudFN0eWxlIjpudWxsfSwiVGl0bGVTdHlsZSI6eyIkaWQiOiIxODgwIiwiRm9udFNldHRpbmdzIjp7IiRpZCI6IjE4ODEiLCJGb250U2l6ZSI6MTEsIkZvbnROYW1lIjoiQ2FsaWJyaSIsIklzQm9sZCI6dHJ1ZSwiSXNJdGFsaWMiOmZhbHNlLCJJc1VuZGVybGluZWQiOmZhbHNlLCJQYXJlbnRTdHlsZSI6bnVsbH0sIkF1dG9TaXplIjoyLCJGb3JlZ3JvdW5kIjp7IiRpZCI6IjE4ODIiLCJDb2xvciI6eyIkaWQiOiIxODgzIiwiQSI6MjU1LCJSIjowLCJHIjowLCJCIjowfX0sIk1heFdpZHRoIjo4Ni4wLCJNYXhIZWlnaHQiOiJJbmZpbml0eSIsIlNtYXJ0Rm9yZWdyb3VuZElzQWN0aXZlIjpmYWxzZSwiSG9yaXpvbnRhbEFsaWdubWVudCI6MCwiVmVydGljYWxBbGlnbm1lbnQiOjAsIlNtYXJ0Rm9yZWdyb3VuZCI6bnVsbCwiQmFja2dyb3VuZEZpbGxUeXBlIjowLCJNYXJnaW4iOnsiJHJlZiI6IjIxOSJ9LCJQYWRkaW5nIjp7IiRyZWYiOiIyMjAifSwiQmFja2dyb3VuZCI6eyIkaWQiOiIxODg0IiwiQ29sb3IiOnsiJGlkIjoiMTg4NSIsIkEiOjAsIlIiOjI1NSwiRyI6MjU1LCJCIjoyNTV9fSwiSXNWaXNpYmxlIjp0cnVlLCJXaWR0aCI6MC4wLCJIZWlnaHQiOjAuMCwiQm9yZGVyU3R5bGUiOnsiJGlkIjoiMTg4NiIsIkxpbmVDb2xvciI6bnVsbCwiTGluZVdlaWdodCI6MC4wLCJMaW5lVHlwZSI6MCwiUGFyZW50U3R5bGUiOm51bGx9LCJQYXJlbnRTdHlsZSI6bnVsbH0sIkRhdGVTdHlsZSI6eyIkaWQiOiIxODg3IiwiRm9udFNldHRpbmdzIjp7IiRpZCI6IjE4ODgiLCJGb250U2l6ZSI6MTAsIkZvbnROYW1lIjoiQ2FsaWJyaSIsIklzQm9sZCI6ZmFsc2UsIklzSXRhbGljIjpmYWxzZSwiSXNVbmRlcmxpbmVkIjpmYWxzZSwiUGFyZW50U3R5bGUiOm51bGx9LCJBdXRvU2l6ZSI6MiwiRm9yZWdyb3VuZCI6eyIkaWQiOiIxODg5IiwiQ29sb3IiOnsiJGlkIjoiMTg5MCIsIkEiOjI1NSwiUiI6MjU1LCJHIjoyNTUsIkIiOjI1NX19LCJNYXhXaWR0aCI6NTkuMCwiTWF4SGVpZ2h0IjoiSW5maW5pdHkiLCJTbWFydEZvcmVncm91bmRJc0FjdGl2ZSI6ZmFsc2UsIkhvcml6b250YWxBbGlnbm1lbnQiOjAsIlZlcnRpY2FsQWxpZ25tZW50IjowLCJTbWFydEZvcmVncm91bmQiOm51bGwsIkJhY2tncm91bmRGaWxsVHlwZSI6MCwiTWFyZ2luIjp7IiRyZWYiOiIyMjYifSwiUGFkZGluZyI6eyIkcmVmIjoiMjI3In0sIkJhY2tncm91bmQiOnsiJGlkIjoiMTg5MSIsIkNvbG9yIjp7IiRpZCI6IjE4OTIiLCJBIjowLCJSIjoyNTUsIkciOjI1NSwiQiI6MjU1fX0sIklzVmlzaWJsZSI6dHJ1ZSwiV2lkdGgiOjAuMCwiSGVpZ2h0IjowLjAsIkJvcmRlclN0eWxlIjp7IiRpZCI6IjE4OTMiLCJMaW5lQ29sb3IiOm51bGwsIkxpbmVXZWlnaHQiOjAuMCwiTGluZVR5cGUiOjAsIlBhcmVudFN0eWxlIjpudWxsfSwiUGFyZW50U3R5bGUiOm51bGx9LCJEYXRlRm9ybWF0Ijp7IiRpZCI6IjE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g5NSIsIkZvcm1hdCI6MCwiSXNWaXNpYmxlIjpmYWxzZSwiTGFzdEtub3duVmlzaWJpbGl0eVN0YXRlIjpmYWxzZX0sIklzVmlzaWJsZSI6dHJ1ZSwiUGFyZW50U3R5bGUiOm51bGx9LCJJbmRleCI6MywiU21hcnREdXJhdGlvbkFjdGl2YXRlZCI6ZmFsc2UsIkRhdGVGb3JtYXQiOnsiJHJlZiI6IjE4OTQifSwiV2Vla051bWJlcmluZyI6eyIkaWQiOiIxODk2IiwiRm9ybWF0IjowLCJJc1Zpc2libGUiOmZhbHNlLCJMYXN0S25vd25WaXNpYmlsaXR5U3RhdGUiOmZhbHNlfSwiSWQiOiIxMjZjNzcwNi1hMTIxLTRhYTgtOTdlYS1mNTFmOGRmZTMzMGEiLCJJbXBvcnRJZCI6bnVsbCwiVGl0bGUiOiJVcGRhdGUgMSIsIk5vdGUiOm51bGwsIkh5cGVybGluayI6eyIkaWQiOiIxODk3IiwiQWRkcmVzcyI6bnVsbCwiU3ViQWRkcmVzcyI6bnVsbH0sIklzQ2hhbmdlZCI6ZmFsc2UsIklzTmV3IjpmYWxzZX0seyIkaWQiOiIxODk4IiwiR3JvdXBOYW1lIjpudWxsLCJTdGFydERhdGUiOiIyMDIyLTA0LTEzVDAwOjAwOjAwIiwiRW5kRGF0ZSI6IjIwMjItMDktMjBUMjM6NTk6MDBaIiwiUGVyY2VudGFnZUNvbXBsZXRlIjoyMC4wLCJTdHlsZSI6eyIkaWQiOiIxODk5IiwiU2hhcGUiOjgsIlNoYXBlVGhpY2tuZXNzIjowLCJEdXJhdGlvbkZvcm1hdCI6MCwiSW5jbHVkZU5vbldvcmtpbmdEYXlzSW5EdXJhdGlvbiI6ZmFsc2UsIlBlcmNlbnRhZ2VDb21wbGV0ZVN0eWxlIjp7IiRpZCI6IjE5MDAiLCJGb250U2V0dGluZ3MiOnsiJGlkIjoiMTkwMSIsIkZvbnRTaXplIjoxMCwiRm9udE5hbWUiOiJDYWxpYnJpIiwiSXNCb2xkIjpmYWxzZSwiSXNJdGFsaWMiOmZhbHNlLCJJc1VuZGVybGluZWQiOmZhbHNlLCJQYXJlbnRTdHlsZSI6bnVsbH0sIkF1dG9TaXplIjowLCJGb3JlZ3JvdW5kIjp7IiRpZCI6IjE5MDIiLCJDb2xvciI6eyIkaWQiOiIxOTA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yZWYiOiIxODcifSwiUGFkZGluZyI6eyIkcmVmIjoiMTg4In0sIkJhY2tncm91bmQiOnsiJGlkIjoiMTkwNCIsIkNvbG9yIjp7IiRpZCI6IjE5MDUiLCJBIjo4OSwiUiI6MCwiRyI6MCwiQiI6MH19LCJJc1Zpc2libGUiOnRydWUsIldpZHRoIjowLjAsIkhlaWdodCI6MC4wLCJCb3JkZXJTdHlsZSI6eyIkaWQiOiIxOTA2IiwiTGluZUNvbG9yIjpudWxsLCJMaW5lV2VpZ2h0IjowLjAsIkxpbmVUeXBlIjowLCJQYXJlbnRTdHlsZSI6bnVsbH0sIlBhcmVudFN0eWxlIjpudWxsfSwiRHVyYXRpb25TdHlsZSI6eyIkaWQiOiIxOTA3IiwiRm9udFNldHRpbmdzIjp7IiRpZCI6IjE5MDgiLCJGb250U2l6ZSI6MTAsIkZvbnROYW1lIjoiQ2FsaWJyaSIsIklzQm9sZCI6ZmFsc2UsIklzSXRhbGljIjpmYWxzZSwiSXNVbmRlcmxpbmVkIjpmYWxzZSwiUGFyZW50U3R5bGUiOm51bGx9LCJBdXRvU2l6ZSI6MCwiRm9yZWdyb3VuZCI6eyIkcmVmIjoiMTk0In0sIk1heFdpZHRoIjoyMDAuMCwiTWF4SGVpZ2h0IjoiSW5maW5pdHkiLCJTbWFydEZvcmVncm91bmRJc0FjdGl2ZSI6ZmFsc2UsIkhvcml6b250YWxBbGlnbm1lbnQiOjAsIlZlcnRpY2FsQWxpZ25tZW50IjowLCJTbWFydEZvcmVncm91bmQiOm51bGwsIkJhY2tncm91bmRGaWxsVHlwZSI6MCwiTWFyZ2luIjp7IiRyZWYiOiIxOTYifSwiUGFkZGluZyI6eyIkcmVmIjoiMTk3In0sIkJhY2tncm91bmQiOnsiJHJlZiI6IjE5OCJ9LCJJc1Zpc2libGUiOnRydWUsIldpZHRoIjowLjAsIkhlaWdodCI6MC4wLCJCb3JkZXJTdHlsZSI6eyIkaWQiOiIxOTA5IiwiTGluZUNvbG9yIjpudWxsLCJMaW5lV2VpZ2h0IjowLjAsIkxpbmVUeXBlIjowLCJQYXJlbnRTdHlsZSI6bnVsbH0sIlBhcmVudFN0eWxlIjpudWxsfSwiSG9yaXpvbnRhbENvbm5lY3RvclN0eWxlIjp7IiRpZCI6IjE5MTAiLCJMaW5lQ29sb3IiOnsiJGlkIjoiMTkxMSIsIiR0eXBlIjoiTkxSRS5Db21tb24uRG9tLlNvbGlkQ29sb3JCcnVzaCwgTkxSRS5Db21tb24iLCJDb2xvciI6eyIkaWQiOiIxOTEyIiwiQSI6MjU1LCJSIjoyMDQsIkciOjIwNCwiQiI6MjA0fX0sIkxpbmVXZWlnaHQiOjEuMCwiTGluZVR5cGUiOjAsIlBhcmVudFN0eWxlIjpudWxsfSwiVmVydGljYWxDb25uZWN0b3JTdHlsZSI6eyIkaWQiOiIxOTEzIiwiTGluZUNvbG9yIjp7IiRyZWYiOiIyMDUifSwiTGluZVdlaWdodCI6MC4wLCJMaW5lVHlwZSI6MCwiUGFyZW50U3R5bGUiOm51bGx9LCJNYXJnaW4iOm51bGwsIlN0YXJ0RGF0ZVBvc2l0aW9uIjo2LCJFbmREYXRlUG9zaXRpb24iOjYsIkRhdGVJc1Zpc2libGUiOmZhbHNlLCJUaXRsZVBvc2l0aW9uIjo1LCJEdXJhdGlvblBvc2l0aW9uIjo2LCJQZXJjZW50YWdlQ29tcGxldGVkUG9zaXRpb24iOjIsIlNwYWNpbmciOjMsIklzQmVsb3dUaW1lYmFuZCI6ZmFsc2UsIlBlcmNlbnRhZ2VDb21wbGV0ZVNoYXBlT3BhY2l0eSI6MzUsIlNoYXBlU3R5bGUiOnsiJGlkIjoiMTkxNCIsIk1hcmdpbiI6eyIkcmVmIjoiMjA4In0sIlBhZGRpbmciOnsiJHJlZiI6IjIwOSJ9LCJCYWNrZ3JvdW5kIjp7IiRpZCI6IjE5MTUiLCJDb2xvciI6eyIkaWQiOiIxOTE2IiwiQSI6MjU1LCJSIjoxNDksIkciOjkzLCJCIjoxNjF9fSwiSXNWaXNpYmxlIjp0cnVlLCJXaWR0aCI6MTk2LjAsIkhlaWdodCI6MTAuMCwiQm9yZGVyU3R5bGUiOnsiJGlkIjoiMTkxNyIsIkxpbmVDb2xvciI6eyIkaWQiOiIxOTE4IiwiJHR5cGUiOiJOTFJFLkNvbW1vbi5Eb20uU29saWRDb2xvckJydXNoLCBOTFJFLkNvbW1vbiIsIkNvbG9yIjp7IiRpZCI6IjE5MTkiLCJBIjoyNTUsIlIiOjQ3LCJHIjo4MiwiQiI6MTQzfX0sIkxpbmVXZWlnaHQiOjAuMCwiTGluZVR5cGUiOjAsIlBhcmVudFN0eWxlIjpudWxsfSwiUGFyZW50U3R5bGUiOm51bGx9LCJUaXRsZVN0eWxlIjp7IiRpZCI6IjE5MjAiLCJGb250U2V0dGluZ3MiOnsiJGlkIjoiMTkyMSIsIkZvbnRTaXplIjoxMSwiRm9udE5hbWUiOiJDYWxpYnJpIiwiSXNCb2xkIjp0cnVlLCJJc0l0YWxpYyI6ZmFsc2UsIklzVW5kZXJsaW5lZCI6ZmFsc2UsIlBhcmVudFN0eWxlIjpudWxsfSwiQXV0b1NpemUiOjIsIkZvcmVncm91bmQiOnsiJGlkIjoiMTkyMiIsIkNvbG9yIjp7IiRpZCI6IjE5MjMiLCJBIjoyNTUsIlIiOjAsIkciOjAsIkIiOjB9fSwiTWF4V2lkdGgiOjcxLjAsIk1heEhlaWdodCI6IkluZmluaXR5IiwiU21hcnRGb3JlZ3JvdW5kSXNBY3RpdmUiOmZhbHNlLCJIb3Jpem9udGFsQWxpZ25tZW50IjowLCJWZXJ0aWNhbEFsaWdubWVudCI6MCwiU21hcnRGb3JlZ3JvdW5kIjpudWxsLCJCYWNrZ3JvdW5kRmlsbFR5cGUiOjAsIk1hcmdpbiI6eyIkcmVmIjoiMjE5In0sIlBhZGRpbmciOnsiJHJlZiI6IjIyMCJ9LCJCYWNrZ3JvdW5kIjp7IiRpZCI6IjE5MjQiLCJDb2xvciI6eyIkaWQiOiIxOTI1IiwiQSI6MCwiUiI6MjU1LCJHIjoyNTUsIkIiOjI1NX19LCJJc1Zpc2libGUiOnRydWUsIldpZHRoIjowLjAsIkhlaWdodCI6MC4wLCJCb3JkZXJTdHlsZSI6eyIkaWQiOiIxOTI2IiwiTGluZUNvbG9yIjpudWxsLCJMaW5lV2VpZ2h0IjowLjAsIkxpbmVUeXBlIjowLCJQYXJlbnRTdHlsZSI6bnVsbH0sIlBhcmVudFN0eWxlIjpudWxsfSwiRGF0ZVN0eWxlIjp7IiRpZCI6IjE5MjciLCJGb250U2V0dGluZ3MiOnsiJGlkIjoiMTkyOCIsIkZvbnRTaXplIjoxMCwiRm9udE5hbWUiOiJDYWxpYnJpIiwiSXNCb2xkIjpmYWxzZSwiSXNJdGFsaWMiOmZhbHNlLCJJc1VuZGVybGluZWQiOmZhbHNlLCJQYXJlbnRTdHlsZSI6bnVsbH0sIkF1dG9TaXplIjoyLCJGb3JlZ3JvdW5kIjp7IiRpZCI6IjE5MjkiLCJDb2xvciI6eyIkaWQiOiIxOTMwIiwiQSI6MjU1LCJSIjoyNTUsIkciOjI1NSwiQiI6MjU1fX0sIk1heFdpZHRoIjo1OS4wLCJNYXhIZWlnaHQiOiJJbmZpbml0eSIsIlNtYXJ0Rm9yZWdyb3VuZElzQWN0aXZlIjpmYWxzZSwiSG9yaXpvbnRhbEFsaWdubWVudCI6MCwiVmVydGljYWxBbGlnbm1lbnQiOjAsIlNtYXJ0Rm9yZWdyb3VuZCI6bnVsbCwiQmFja2dyb3VuZEZpbGxUeXBlIjowLCJNYXJnaW4iOnsiJHJlZiI6IjIyNiJ9LCJQYWRkaW5nIjp7IiRyZWYiOiIyMjcifSwiQmFja2dyb3VuZCI6eyIkaWQiOiIxOTMxIiwiQ29sb3IiOnsiJGlkIjoiMTkzMiIsIkEiOjAsIlIiOjI1NSwiRyI6MjU1LCJCIjoyNTV9fSwiSXNWaXNpYmxlIjp0cnVlLCJXaWR0aCI6MC4wLCJIZWlnaHQiOjAuMCwiQm9yZGVyU3R5bGUiOnsiJGlkIjoiMTkzMyIsIkxpbmVDb2xvciI6bnVsbCwiTGluZVdlaWdodCI6MC4wLCJMaW5lVHlwZSI6MCwiUGFyZW50U3R5bGUiOm51bGx9LCJQYXJlbnRTdHlsZSI6bnVsbH0sIkRhdGVGb3JtYXQiOnsiJHJlZiI6IjE4OTQifSwiV2Vla051bWJlcmluZyI6eyIkaWQiOiIxOTM0IiwiRm9ybWF0IjowLCJJc1Zpc2libGUiOmZhbHNlLCJMYXN0S25vd25WaXNpYmlsaXR5U3RhdGUiOmZhbHNlfSwiSXNWaXNpYmxlIjp0cnVlLCJQYXJlbnRTdHlsZSI6bnVsbH0sIkluZGV4Ijo0LCJTbWFydER1cmF0aW9uQWN0aXZhdGVkIjpmYWxzZSwiRGF0ZUZvcm1hdCI6eyIkcmVmIjoiMTg5NCJ9LCJXZWVrTnVtYmVyaW5nIjp7IiRpZCI6IjE5MzUiLCJGb3JtYXQiOjAsIklzVmlzaWJsZSI6ZmFsc2UsIkxhc3RLbm93blZpc2liaWxpdHlTdGF0ZSI6ZmFsc2V9LCJJZCI6ImNhZDhkMDBjLTViZmUtNDk0OS1hYWY4LTRjNmQzZDY4NWU1YSIsIkltcG9ydElkIjpudWxsLCJUaXRsZSI6IlVwZGF0ZSAyIiwiTm90ZSI6bnVsbCwiSHlwZXJsaW5rIjp7IiRpZCI6IjE5MzYiLCJBZGRyZXNzIjpudWxsLCJTdWJBZGRyZXNzIjpudWxsfSwiSXNDaGFuZ2VkIjpmYWxzZSwiSXNOZXciOmZhbHNlfSx7IiRpZCI6IjE5MzciLCJHcm91cE5hbWUiOm51bGwsIlN0YXJ0RGF0ZSI6IjIwMjMtMDEtMDJUMDA6MDA6MDBaIiwiRW5kRGF0ZSI6IjIwMjMtMDktMDFUMjM6NTk6MDBaIiwiUGVyY2VudGFnZUNvbXBsZXRlIjowLjAsIlN0eWxlIjp7IiRpZCI6IjE5MzgiLCJTaGFwZSI6OCwiU2hhcGVUaGlja25lc3MiOjAsIkR1cmF0aW9uRm9ybWF0IjowLCJJbmNsdWRlTm9uV29ya2luZ0RheXNJbkR1cmF0aW9uIjpmYWxzZSwiUGVyY2VudGFnZUNvbXBsZXRlU3R5bGUiOnsiJGlkIjoiMTkzOSIsIkZvbnRTZXR0aW5ncyI6eyIkaWQiOiIxOTQwIiwiRm9udFNpemUiOjEwLCJGb250TmFtZSI6IkNhbGlicmkiLCJJc0JvbGQiOmZhbHNlLCJJc0l0YWxpYyI6ZmFsc2UsIklzVW5kZXJsaW5lZCI6ZmFsc2UsIlBhcmVudFN0eWxlIjpudWxsfSwiQXV0b1NpemUiOjAsIkZvcmVncm91bmQiOnsiJGlkIjoiMTk0MSIsIkNvbG9yIjp7IiRpZCI6IjE5NDI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E4NyJ9LCJQYWRkaW5nIjp7IiRyZWYiOiIxODgifSwiQmFja2dyb3VuZCI6eyIkaWQiOiIxOTQzIiwiQ29sb3IiOnsiJGlkIjoiMTk0NCIsIkEiOjg5LCJSIjowLCJHIjowLCJCIjowfX0sIklzVmlzaWJsZSI6dHJ1ZSwiV2lkdGgiOjAuMCwiSGVpZ2h0IjowLjAsIkJvcmRlclN0eWxlIjp7IiRpZCI6IjE5NDUiLCJMaW5lQ29sb3IiOm51bGwsIkxpbmVXZWlnaHQiOjAuMCwiTGluZVR5cGUiOjAsIlBhcmVudFN0eWxlIjpudWxsfSwiUGFyZW50U3R5bGUiOm51bGx9LCJEdXJhdGlvblN0eWxlIjp7IiRpZCI6IjE5NDYiLCJGb250U2V0dGluZ3MiOnsiJGlkIjoiMTk0NyIsIkZvbnRTaXplIjoxMCwiRm9udE5hbWUiOiJDYWxpYnJpIiwiSXNCb2xkIjpmYWxzZSwiSXNJdGFsaWMiOmZhbHNlLCJJc1VuZGVybGluZWQiOmZhbHNlLCJQYXJlbnRTdHlsZSI6bnVsbH0sIkF1dG9TaXplIjowLCJGb3JlZ3JvdW5kIjp7IiRyZWYiOiIxOTQifSwiTWF4V2lkdGgiOjIwMC4wLCJNYXhIZWlnaHQiOiJJbmZpbml0eSIsIlNtYXJ0Rm9yZWdyb3VuZElzQWN0aXZlIjpmYWxzZSwiSG9yaXpvbnRhbEFsaWdubWVudCI6MCwiVmVydGljYWxBbGlnbm1lbnQiOjAsIlNtYXJ0Rm9yZWdyb3VuZCI6bnVsbCwiQmFja2dyb3VuZEZpbGxUeXBlIjowLCJNYXJnaW4iOnsiJHJlZiI6IjE5NiJ9LCJQYWRkaW5nIjp7IiRyZWYiOiIxOTcifSwiQmFja2dyb3VuZCI6eyIkcmVmIjoiMTk4In0sIklzVmlzaWJsZSI6dHJ1ZSwiV2lkdGgiOjAuMCwiSGVpZ2h0IjowLjAsIkJvcmRlclN0eWxlIjp7IiRpZCI6IjE5NDgiLCJMaW5lQ29sb3IiOm51bGwsIkxpbmVXZWlnaHQiOjAuMCwiTGluZVR5cGUiOjAsIlBhcmVudFN0eWxlIjpudWxsfSwiUGFyZW50U3R5bGUiOm51bGx9LCJIb3Jpem9udGFsQ29ubmVjdG9yU3R5bGUiOnsiJGlkIjoiMTk0OSIsIkxpbmVDb2xvciI6eyIkaWQiOiIxOTUwIiwiJHR5cGUiOiJOTFJFLkNvbW1vbi5Eb20uU29saWRDb2xvckJydXNoLCBOTFJFLkNvbW1vbiIsIkNvbG9yIjp7IiRpZCI6IjE5NTEiLCJBIjoyNTUsIlIiOjIwNCwiRyI6MjA0LCJCIjoyMDR9fSwiTGluZVdlaWdodCI6MS4wLCJMaW5lVHlwZSI6MCwiUGFyZW50U3R5bGUiOm51bGx9LCJWZXJ0aWNhbENvbm5lY3RvclN0eWxlIjp7IiRpZCI6IjE5NTIiLCJMaW5lQ29sb3IiOnsiJHJlZiI6IjIwNSJ9LCJMaW5lV2VpZ2h0IjowLjAsIkxpbmVUeXBlIjowLCJQYXJlbnRTdHlsZSI6bnVsbH0sIk1hcmdpbiI6bnVsbCwiU3RhcnREYXRlUG9zaXRpb24iOjYsIkVuZERhdGVQb3NpdGlvbiI6NiwiRGF0ZUlzVmlzaWJsZSI6ZmFsc2UsIlRpdGxlUG9zaXRpb24iOjUsIkR1cmF0aW9uUG9zaXRpb24iOjYsIlBlcmNlbnRhZ2VDb21wbGV0ZWRQb3NpdGlvbiI6MiwiU3BhY2luZyI6MywiSXNCZWxvd1RpbWViYW5kIjpmYWxzZSwiUGVyY2VudGFnZUNvbXBsZXRlU2hhcGVPcGFjaXR5IjozNSwiU2hhcGVTdHlsZSI6eyIkaWQiOiIxOTUzIiwiTWFyZ2luIjp7IiRyZWYiOiIyMDgifSwiUGFkZGluZyI6eyIkcmVmIjoiMjA5In0sIkJhY2tncm91bmQiOnsiJGlkIjoiMTk1NCIsIkNvbG9yIjp7IiRpZCI6IjE5NTUiLCJBIjoyNTUsIlIiOjkxLCJHIjoxNTUsIkIiOjIxM319LCJJc1Zpc2libGUiOnRydWUsIldpZHRoIjoyMjMuMCwiSGVpZ2h0IjoxMC4wLCJCb3JkZXJTdHlsZSI6eyIkaWQiOiIxOTU2IiwiTGluZUNvbG9yIjp7IiRpZCI6IjE5NTciLCIkdHlwZSI6Ik5MUkUuQ29tbW9uLkRvbS5Tb2xpZENvbG9yQnJ1c2gsIE5MUkUuQ29tbW9uIiwiQ29sb3IiOnsiJGlkIjoiMTk1OCIsIkEiOjI1NSwiUiI6NDcsIkciOjgyLCJCIjoxNDN9fSwiTGluZVdlaWdodCI6MC4wLCJMaW5lVHlwZSI6MCwiUGFyZW50U3R5bGUiOm51bGx9LCJQYXJlbnRTdHlsZSI6bnVsbH0sIlRpdGxlU3R5bGUiOnsiJGlkIjoiMTk1OSIsIkZvbnRTZXR0aW5ncyI6eyIkaWQiOiIxOTYwIiwiRm9udFNpemUiOjExLCJGb250TmFtZSI6IkNhbGlicmkiLCJJc0JvbGQiOnRydWUsIklzSXRhbGljIjpmYWxzZSwiSXNVbmRlcmxpbmVkIjpmYWxzZSwiUGFyZW50U3R5bGUiOm51bGx9LCJBdXRvU2l6ZSI6MiwiRm9yZWdyb3VuZCI6eyIkaWQiOiIxOTYxIiwiQ29sb3IiOnsiJGlkIjoiMTk2MiIsIkEiOjI1NSwiUiI6MCwiRyI6MCwiQiI6MH19LCJNYXhXaWR0aCI6NjIuMCwiTWF4SGVpZ2h0IjoiSW5maW5pdHkiLCJTbWFydEZvcmVncm91bmRJc0FjdGl2ZSI6ZmFsc2UsIkhvcml6b250YWxBbGlnbm1lbnQiOjAsIlZlcnRpY2FsQWxpZ25tZW50IjowLCJTbWFydEZvcmVncm91bmQiOm51bGwsIkJhY2tncm91bmRGaWxsVHlwZSI6MCwiTWFyZ2luIjp7IiRyZWYiOiIyMTkifSwiUGFkZGluZyI6eyIkcmVmIjoiMjIwIn0sIkJhY2tncm91bmQiOnsiJGlkIjoiMTk2MyIsIkNvbG9yIjp7IiRpZCI6IjE5NjQiLCJBIjowLCJSIjoyNTUsIkciOjI1NSwiQiI6MjU1fX0sIklzVmlzaWJsZSI6dHJ1ZSwiV2lkdGgiOjAuMCwiSGVpZ2h0IjowLjAsIkJvcmRlclN0eWxlIjp7IiRpZCI6IjE5NjUiLCJMaW5lQ29sb3IiOm51bGwsIkxpbmVXZWlnaHQiOjAuMCwiTGluZVR5cGUiOjAsIlBhcmVudFN0eWxlIjpudWxsfSwiUGFyZW50U3R5bGUiOm51bGx9LCJEYXRlU3R5bGUiOnsiJGlkIjoiMTk2NiIsIkZvbnRTZXR0aW5ncyI6eyIkaWQiOiIxOTY3IiwiRm9udFNpemUiOjEwLCJGb250TmFtZSI6IkNhbGlicmkiLCJJc0JvbGQiOmZhbHNlLCJJc0l0YWxpYyI6ZmFsc2UsIklzVW5kZXJsaW5lZCI6ZmFsc2UsIlBhcmVudFN0eWxlIjpudWxsfSwiQXV0b1NpemUiOjAsIkZvcmVncm91bmQiOnsiJGlkIjoiMTk2OCIsIkNvbG9yIjp7IiRpZCI6IjE5Nj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IyNiJ9LCJQYWRkaW5nIjp7IiRyZWYiOiIyMjcifSwiQmFja2dyb3VuZCI6eyIkaWQiOiIxOTcwIiwiQ29sb3IiOnsiJGlkIjoiMTk3MSIsIkEiOjAsIlIiOjI1NSwiRyI6MjU1LCJCIjoyNTV9fSwiSXNWaXNpYmxlIjp0cnVlLCJXaWR0aCI6MC4wLCJIZWlnaHQiOjAuMCwiQm9yZGVyU3R5bGUiOnsiJGlkIjoiMTk3MiIsIkxpbmVDb2xvciI6bnVsbCwiTGluZVdlaWdodCI6MC4wLCJMaW5lVHlwZSI6MCwiUGFyZW50U3R5bGUiOm51bGx9LCJQYXJlbnRTdHlsZSI6bnVsbH0sIkRhdGVGb3JtYXQiOnsiJHJlZiI6IjE4OTQifSwiV2Vla051bWJlcmluZyI6eyIkaWQiOiIxOTczIiwiRm9ybWF0IjowLCJJc1Zpc2libGUiOmZhbHNlLCJMYXN0S25vd25WaXNpYmlsaXR5U3RhdGUiOmZhbHNlfSwiSXNWaXNpYmxlIjp0cnVlLCJQYXJlbnRTdHlsZSI6bnVsbH0sIkluZGV4Ijo1LCJTbWFydER1cmF0aW9uQWN0aXZhdGVkIjpmYWxzZSwiRGF0ZUZvcm1hdCI6eyIkcmVmIjoiMTg5NCJ9LCJXZWVrTnVtYmVyaW5nIjp7IiRpZCI6IjE5NzQiLCJGb3JtYXQiOjAsIklzVmlzaWJsZSI6ZmFsc2UsIkxhc3RLbm93blZpc2liaWxpdHlTdGF0ZSI6ZmFsc2V9LCJJZCI6IjUwMjY2ZWIyLTc0YzQtNGExZi05OGQ1LWYyNTRkMDM0MDQ5NiIsIkltcG9ydElkIjpudWxsLCJUaXRsZSI6IlVwZGF0ZSAzIiwiTm90ZSI6bnVsbCwiSHlwZXJsaW5rIjp7IiRpZCI6IjE5NzUiLCJBZGRyZXNzIjpudWxsLCJTdWJBZGRyZXNzIjpudWxsfSwiSXNDaGFuZ2VkIjpmYWxzZSwiSXNOZXciOmZhbHNlfV0sIlN3aW1sYW5lcyI6W10sIk1zUHJvamVjdEl0ZW1zVHJlZSI6eyIkaWQiOiIxOTc2IiwiUm9vdCI6eyJJbXBvcnRJZCI6bnVsbCwiSXNJbXBvcnRlZCI6ZmFsc2UsIkNoaWxkcmVuIjpbXX19LCJNZXRhZGF0YSI6eyIkaWQiOiIxOTc3IiwiRXhjZWxTaGVldE5hbWUiOiJUaW1lbGluZSBEYXRhIiwiSXRlbXNUaXRsZXMiOiJbXCJSZWxlYXNlXCIsXCJUYXNrIDEgRW5kXCIsXCJUYXNrIDIgRW5kXCIsXCJUYXNrIDMgRW5kXCIsXCJUYXNrIDFcIixcIlRhc2sgMlwiLFwiVGFzayAzXCIsXCJDaGFydGluZyBEZXZcIixcIk1haW4gRGV2XCIsXCJTMSBSZWxlYXNlXCIsXCJTNlwiLFwiUzVcIixcIlI5XCIsXCJTN1wiLFwiUjEwXCIsXCJSMTFcIixcIlMyXCIsXCJSOFwiLFwiUzNcIixcIlM0XCIsXCJNYWluIERldlwiLFwiQ2hhcnRpbmcgRGV2XCIsXCJTMVwiLFwiUzJcIixcIlRhc2s1XCIsXCJUYXNrMlwiLFwiRmVlZGJhY2sgUjFcIixcIkZlZWRiYWNrIFIyXCIsXCJGZWVkYmFjayBSM1wiLFwiVGFzazNcIixcIlRhc2s0XCIsXCJUYXNrMVwiXSIsIkl0ZW1zU3dpbWxhbmVzIjoiW1wiUFJPSkVDVDFcIixcIlBST0pFQ1QxXCIsXCJQUk9KRUNUMVwiLFwiUFJPSkVDVDFcIixcIlBST0pFQ1QxXCIsXCJQUk9KRUNUMVwiLFwiUFJPSkVDVDFcIixcIlBST0pFQ1QxXCIsXCJQUk9KRUNUMVwiLFwiUFJPSkVDVDFcIixcIlBST0pFQ1QxXCIsXCJQUk9KRUNUMVwiLFwiUFJPSkVDVDFcIixcIlBST0pFQ1QyXCIsXCJQUk9KRUNUMlwiLFwiUFJPSkVDVDJcIixcIlBST0pFQ1QyXCIsXCJQUk9KRUNUM1wiLFwiUFJPSkVDVDNcIixcIlBST0pFQ1QzXCIsXCJQUk9KRUNUM1wiLFwiUFJPSkVDVDNcIixcIlBST0pFQ1QzXCIsXCJQUk9KRUNUM1wiLFwiUFJPSkVDVDNcIl0iLCJNc2VMYXRlc3RJbXBvcnRJdGVtcyI6IntcIiRpZFwiOlwiMVwiLFwiUm9vdFwiOntcIkltcG9ydElkXCI6bnVsbCxcIklzSW1wb3J0ZWRcIjpmYWxzZSxcIkNoaWxkcmVuXCI6W3tcIiRpZFwiOlwiMlwiLFwiSW1wb3J0SWRcIjpcIjFcIixcIklzSW1wb3J0ZWRcIjp0cnVlLFwiQ2hpbGRyZW5cIjpbXX0se1wiJGlkXCI6XCIzXCIsXCJJbXBvcnRJZFwiOlwiMlwiLFwiSXNJbXBvcnRlZFwiOnRydWUsXCJDaGlsZHJlblwiOltdfSx7XCIkaWRcIjpcIjRcIixcIkltcG9ydElkXCI6XCIzXCIsXCJJc0ltcG9ydGVkXCI6dHJ1ZSxcIkNoaWxkcmVuXCI6W119LHtcIiRpZFwiOlwiNVwiLFwiSW1wb3J0SWRcIjpcIjRcIixcIklzSW1wb3J0ZWRcIjp0cnVlLFwiQ2hpbGRyZW5cIjpbXX0se1wiJGlkXCI6XCI2XCIsXCJJbXBvcnRJZFwiOlwiNVwiLFwiSXNJbXBvcnRlZFwiOnRydWUsXCJDaGlsZHJlblwiOltdfSx7XCIkaWRcIjpcIjdcIixcIkltcG9ydElkXCI6XCI2XCIsXCJJc0ltcG9ydGVkXCI6dHJ1ZSxcIkNoaWxkcmVuXCI6W119LHtcIiRpZFwiOlwiOFwiLFwiSW1wb3J0SWRcIjpcIjdcIixcIklzSW1wb3J0ZWRcIjp0cnVlLFwiQ2hpbGRyZW5cIjpbXX0se1wiJGlkXCI6XCI5XCIsXCJJbXBvcnRJZFwiOlwiOFwiLFwiSXNJbXBvcnRlZFwiOnRydWUsXCJDaGlsZHJlblwiOltdfSx7XCIkaWRcIjpcIjEwXCIsXCJJbXBvcnRJZFwiOlwiOVwiLFwiSXNJbXBvcnRlZFwiOnRydWUsXCJDaGlsZHJlblwiOltdfSx7XCIkaWRcIjpcIjExXCIsXCJJbXBvcnRJZFwiOlwiMTBcIixcIklzSW1wb3J0ZWRcIjp0cnVlLFwiQ2hpbGRyZW5cIjpbXX0se1wiJGlkXCI6XCIxMlwiLFwiSW1wb3J0SWRcIjpcIjExXCIsXCJJc0ltcG9ydGVkXCI6dHJ1ZSxcIkNoaWxkcmVuXCI6W119LHtcIiRpZFwiOlwiMTNcIixcIkltcG9ydElkXCI6XCIxMlwiLFwiSXNJbXBvcnRlZFwiOnRydWUsXCJDaGlsZHJlblwiOltdfSx7XCIkaWRcIjpcIjE0XCIsXCJJbXBvcnRJZFwiOlwiMTNcIixcIklzSW1wb3J0ZWRcIjp0cnVlLFwiQ2hpbGRyZW5cIjpbXX0se1wiJGlkXCI6XCIxNVwiLFwiSW1wb3J0SWRcIjpcIjE0XCIsXCJJc0ltcG9ydGVkXCI6dHJ1ZSxcIkNoaWxkcmVuXCI6W119LHtcIiRpZFwiOlwiMTZcIixcIkltcG9ydElkXCI6XCIxNVwiLFwiSXNJbXBvcnRlZFwiOnRydWUsXCJDaGlsZHJlblwiOltdfSx7XCIkaWRcIjpcIjE3XCIsXCJJbXBvcnRJZFwiOlwiMTZcIixcIklzSW1wb3J0ZWRcIjp0cnVlLFwiQ2hpbGRyZW5cIjpbXX0se1wiJGlkXCI6XCIxOFwiLFwiSW1wb3J0SWRcIjpcIjE3XCIsXCJJc0ltcG9ydGVkXCI6dHJ1ZSxcIkNoaWxkcmVuXCI6W119LHtcIiRpZFwiOlwiMTlcIixcIkltcG9ydElkXCI6XCIxOFwiLFwiSXNJbXBvcnRlZFwiOnRydWUsXCJDaGlsZHJlblwiOltdfSx7XCIkaWRcIjpcIjIwXCIsXCJJbXBvcnRJZFwiOlwiMTlcIixcIklzSW1wb3J0ZWRcIjp0cnVlLFwiQ2hpbGRyZW5cIjpbXX0se1wiJGlkXCI6XCIyMVwiLFwiSW1wb3J0SWRcIjpcIjIwXCIsXCJJc0ltcG9ydGVkXCI6dHJ1ZSxcIkNoaWxkcmVuXCI6W119LHtcIiRpZFwiOlwiMjJcIixcIkltcG9ydElkXCI6XCIyMVwiLFwiSXNJbXBvcnRlZFwiOnRydWUsXCJDaGlsZHJlblwiOltdfSx7XCIkaWRcIjpcIjIzXCIsXCJJbXBvcnRJZFwiOlwiMjJcIixcIklzSW1wb3J0ZWRcIjp0cnVlLFwiQ2hpbGRyZW5cIjpbXX0se1wiJGlkXCI6XCIyNFwiLFwiSW1wb3J0SWRcIjpcIjIzXCIsXCJJc0ltcG9ydGVkXCI6dHJ1ZSxcIkNoaWxkcmVuXCI6W119LHtcIiRpZFwiOlwiMjVcIixcIkltcG9ydElkXCI6XCIyNFwiLFwiSXNJbXBvcnRlZFwiOnRydWUsXCJDaGlsZHJlblwiOltdfSx7XCIkaWRcIjpcIjI2XCIsXCJJbXBvcnRJZFwiOlwiMjVcIixcIklzSW1wb3J0ZWRcIjp0cnVlLFwiQ2hpbGRyZW5cIjpbXX0se1wiJGlkXCI6XCIyN1wiLFwiSW1wb3J0SWRcIjpcIjI2XCIsXCJJc0ltcG9ydGVkXCI6dHJ1ZSxcIkNoaWxkcmVuXCI6W119LHtcIiRpZFwiOlwiMjhcIixcIkltcG9ydElkXCI6XCIyN1wiLFwiSXNJbXBvcnRlZFwiOnRydWUsXCJDaGlsZHJlblwiOltdfSx7XCIkaWRcIjpcIjI5XCIsXCJJbXBvcnRJZFwiOlwiMjhcIixcIklzSW1wb3J0ZWRcIjp0cnVlLFwiQ2hpbGRyZW5cIjpbXX0se1wiJGlkXCI6XCIzMFwiLFwiSW1wb3J0SWRcIjpcIjI5XCIsXCJJc0ltcG9ydGVkXCI6dHJ1ZSxcIkNoaWxkcmVuXCI6W119LHtcIiRpZFwiOlwiMzFcIixcIkltcG9ydElkXCI6XCIzMFwiLFwiSXNJbXBvcnRlZFwiOnRydWUsXCJDaGlsZHJlblwiOltdfSx7XCIkaWRcIjpcIjMyXCIsXCJJbXBvcnRJZFwiOlwiMzFcIixcIklzSW1wb3J0ZWRcIjp0cnVlLFwiQ2hpbGRyZW5cIjpbXX0se1wiJGlkXCI6XCIzM1wiLFwiSW1wb3J0SWRcIjpcIjMyXCIsXCJJc0ltcG9ydGVkXCI6dHJ1ZSxcIkNoaWxkcmVuXCI6W119XX19IiwiQ29sdW1uc01hcHBpbmciOiJbe1wiJGlkXCI6XCIxXCIsXCJTZWxlY3RlZE1hcHBpbmdcIjo4LFwiQ29sdW1uSGVhZGVyXCI6XCJDb2x1bW4wXCIsXCJDb2x1bW5GcmllbmRseU5hbWVcIjpcIlVuaXF1ZSBJRFwifSx7XCIkaWRcIjpcIjJcIixcIlNlbGVjdGVkTWFwcGluZ1wiOjEsXCJDb2x1bW5IZWFkZXJcIjpcIkNvbHVtbjFcIixcIkNvbHVtbkZyaWVuZGx5TmFtZVwiOlwiU3dpbWxhbmVcIn0se1wiJGlkXCI6XCIzXCIsXCJTZWxlY3RlZE1hcHBpbmdcIjo3LFwiQ29sdW1uSGVhZGVyXCI6XCJDb2x1bW4yXCIsXCJDb2x1bW5GcmllbmRseU5hbWVcIjpcIlN1Yi1Td2ltbGFuZVwifSx7XCIkaWRcIjpcIjRcIixcIlNlbGVjdGVkTWFwcGluZ1wiOjIsXCJDb2x1bW5IZWFkZXJcIjpcIkNvbHVtbjNcIixcIkNvbHVtbkZyaWVuZGx5TmFtZVwiOlwiVGl0bGVcIn0se1wiJGlkXCI6XCI1XCIsXCJTZWxlY3RlZE1hcHBpbmdcIjozLFwiQ29sdW1uSGVhZGVyXCI6XCJDb2x1bW40XCIsXCJDb2x1bW5GcmllbmRseU5hbWVcIjpcIlN0YXJ0IGRhdGVcIn0se1wiJGlkXCI6XCI2XCIsXCJTZWxlY3RlZE1hcHBpbmdcIjo0LFwiQ29sdW1uSGVhZGVyXCI6XCJDb2x1bW41XCIsXCJDb2x1bW5GcmllbmRseU5hbWVcIjpcIkVuZCBkYXRlXCJ9LHtcIiRpZFwiOlwiN1wiLFwiU2VsZWN0ZWRNYXBwaW5nXCI6NSxcIkNvbHVtbkhlYWRlclwiOlwiQ29sdW1uN1wiLFwiQ29sdW1uRnJpZW5kbHlOYW1lXCI6XCIlIENvbXBsZXRlZFwifSx7XCIkaWRcIjpcIjhcIixcIlNlbGVjdGVkTWFwcGluZ1wiOjYsXCJDb2x1bW5IZWFkZXJcIjpcIkNvbHVtbjhcIixcIkNvbHVtbkZyaWVuZGx5TmFtZVwiOlwiTm90ZVwifV0iLCJIZWFkZXJSb3dJbmRleCI6IjAiLCJNc2VTeW5jQnlVaWQiOiJUcnVl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IsIlVwZGF0ZVNjYWxlRm9ySW1wb3J0ZWRUaW1lbGluZSI6IkZhbHNlIiwiUmVjZW50Q29sb3JzQ29sbGVjdGlvbiI6IltcIiNGRjJGMzY5OVwiXSJ9LCJTZXR0aW5ncyI6eyIkaWQiOiIxOTc4IiwiSW1wYU9wdGlvbnMiOnsiJGlkIjoiMTk3O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NCwiRmlsZVBhdGgiOiJDOlxcVXNlcnNcXENpb2NhbiBMYXVyYVxcRG9jdW1lbnRzXFxPVEwgT1RPIFN0dWZmXFxSb2FkbWFwc1xcUm9hZG1hcHMgLSBIb3cgdG8gbWFrZSAtIFBvd2VyUG9pbnRcXFRpbWVsaW5lIERhdGEueGxzeCIsIlRpbWVDb25maWd1cmF0aW9uIjp7IiRpZCI6IjE5ODA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1-10-01T00:00:00.0000000Z"/>
  <p:tag name="OTLENDDATE" val="2022-11-16T23:59:00.0000000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1T00:00:00.0000000"/>
  <p:tag name="OTLENDDATE" val="2021-12-06T23:59:00.0000000"/>
  <p:tag name="OTLDURATIONFORMAT" val="day"/>
  <p:tag name="OTLSPACING" val="3"/>
  <p:tag name="OTLSHAPETHICKNESSTYPE" val="Thin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1-10-01T00:00:00.0000000Z"/>
  <p:tag name="OTLENDDATE" val="2023-12-20T23:59:00.0000000Z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heckpoint 2"/>
  <p:tag name="OTLPOSITIONONTASK" val="Center"/>
  <p:tag name="OTLRELATEDTASKID" val="09650773-1fa9-4a99-a07d-38e09d6086c8"/>
  <p:tag name="OTLDATE" val="2023-11-10T23:59:00.0000000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Yea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ISSET" val="True"/>
  <p:tag name="OTLTIMEBANDTHREEDEFFECTS" val="None"/>
  <p:tag name="OTLTIMEBANDENDDATE" val="2023-12-28T23:59:00.0000000"/>
  <p:tag name="OTLLEFTENDCAPSMARGINLEFT" val="88.3375394321765"/>
  <p:tag name="OTLTIMEBANDRESERVEDLEFTAREAWIDTH" val="46.2807570977915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1T00:00:00.0000000"/>
  <p:tag name="OTLENDDATE" val="2021-12-06T23:59:00.0000000"/>
  <p:tag name="OTLDURATIONFORMAT" val="day"/>
  <p:tag name="OTLSPACING" val="3"/>
  <p:tag name="OTLSHAPETHICKNESSTYPE" val="Thin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1T00:00:00.0000000"/>
  <p:tag name="OTLENDDATE" val="2021-12-06T23:59:00.0000000"/>
  <p:tag name="OTLDURATIONFORMAT" val="day"/>
  <p:tag name="OTLSPACING" val="3"/>
  <p:tag name="OTLSHAPETHICKNESSTYPE" val="Thin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1T00:00:00.0000000"/>
  <p:tag name="OTLENDDATE" val="2021-12-06T23:59:00.0000000"/>
  <p:tag name="OTLDURATIONFORMAT" val="day"/>
  <p:tag name="OTLSPACING" val="3"/>
  <p:tag name="OTLSHAPETHICKNESSTYPE" val="Thin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1T00:00:00.0000000"/>
  <p:tag name="OTLENDDATE" val="2021-12-06T23:59:00.0000000"/>
  <p:tag name="OTLDURATIONFORMAT" val="day"/>
  <p:tag name="OTLSPACING" val="3"/>
  <p:tag name="OTLSHAPETHICKNESSTYPE" val="Thin"/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1T00:00:00.0000000"/>
  <p:tag name="OTLENDDATE" val="2021-12-06T23:59:00.0000000"/>
  <p:tag name="OTLDURATIONFORMAT" val="day"/>
  <p:tag name="OTLSPACING" val="3"/>
  <p:tag name="OTLSHAPETHICKNESSTYPE" val="Thin"/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20T00:00:00.0000000Z"/>
  <p:tag name="OTLENDDATE" val="2023-12-20T23:59:00.0000000Z"/>
  <p:tag name="OTLDURATIONFORMAT" val="day"/>
  <p:tag name="OTLSPACING" val="3"/>
  <p:tag name="OTLSHAPETHICKNESSTYPE" val="Thin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20T00:00:00.0000000Z"/>
  <p:tag name="OTLENDDATE" val="2023-12-20T23:59:00.0000000Z"/>
  <p:tag name="OTLDURATIONFORMAT" val="day"/>
  <p:tag name="OTLSPACING" val="3"/>
  <p:tag name="OTLSHAPETHICKNESSTYPE" val="Thin"/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Yea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ISSET" val="True"/>
  <p:tag name="OTLTIMEBANDTHREEDEFFECTS" val="None"/>
  <p:tag name="OTLTIMEBANDENDDATE" val="2023-12-28T23:59:00.0000000"/>
  <p:tag name="OTLLEFTENDCAPSMARGINLEFT" val="88.3375394321765"/>
  <p:tag name="OTLTIMEBANDRESERVEDLEFTAREAWIDTH" val="46.2807570977915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ISSET" val="True"/>
  <p:tag name="OTLTIMEBANDTHREEDEFFECTS" val="None"/>
  <p:tag name="OTLTIMEBANDENDDATE" val="2023-12-28T23:59:00.0000000"/>
  <p:tag name="OTLLEFTENDCAPSMARGINLEFT" val="88.3375394321765"/>
  <p:tag name="OTLTIMEBANDRESERVEDLEFTAREAWIDTH" val="46.2807570977915"/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OY1 Assessment"/>
  <p:tag name="OTLDATE" val="2021-12-28T23:59:00.0000000"/>
  <p:tag name="OTLPOSITIONONTASK" val="None"/>
  <p:tag name="OTLRELATEDTASKID" val="00000000-0000-0000-0000-000000000000"/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20T00:00:00.0000000Z"/>
  <p:tag name="OTLENDDATE" val="2023-12-20T23:59:00.0000000Z"/>
  <p:tag name="OTLDURATIONFORMAT" val="day"/>
  <p:tag name="OTLSPACING" val="3"/>
  <p:tag name="OTLSHAPETHICKNESSTYPE" val="Thin"/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imple Light">
  <a:themeElements>
    <a:clrScheme name="LMNAs Them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5AA0"/>
      </a:accent1>
      <a:accent2>
        <a:srgbClr val="1A3C5D"/>
      </a:accent2>
      <a:accent3>
        <a:srgbClr val="4BADE9"/>
      </a:accent3>
      <a:accent4>
        <a:srgbClr val="2C75CE"/>
      </a:accent4>
      <a:accent5>
        <a:srgbClr val="83AFE5"/>
      </a:accent5>
      <a:accent6>
        <a:srgbClr val="2C75CE"/>
      </a:accent6>
      <a:hlink>
        <a:srgbClr val="6199DD"/>
      </a:hlink>
      <a:folHlink>
        <a:srgbClr val="1A3C5D"/>
      </a:folHlink>
    </a:clrScheme>
    <a:fontScheme name="LMNA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9f946f-1d80-44d5-971c-9f9ec7e689d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42D4B8609344B51C41898041F110" ma:contentTypeVersion="15" ma:contentTypeDescription="Create a new document." ma:contentTypeScope="" ma:versionID="1b0a626ee86c2def61a69aa267da9da7">
  <xsd:schema xmlns:xsd="http://www.w3.org/2001/XMLSchema" xmlns:xs="http://www.w3.org/2001/XMLSchema" xmlns:p="http://schemas.microsoft.com/office/2006/metadata/properties" xmlns:ns3="e09f946f-1d80-44d5-971c-9f9ec7e689d8" xmlns:ns4="6b5b428c-1852-4320-abde-cf65d4756234" targetNamespace="http://schemas.microsoft.com/office/2006/metadata/properties" ma:root="true" ma:fieldsID="75cf5dba95630e5fa719d42b7ef35545" ns3:_="" ns4:_="">
    <xsd:import namespace="e09f946f-1d80-44d5-971c-9f9ec7e689d8"/>
    <xsd:import namespace="6b5b428c-1852-4320-abde-cf65d475623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9f946f-1d80-44d5-971c-9f9ec7e689d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b428c-1852-4320-abde-cf65d475623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43828-3646-4C7D-8A28-2C8C01596F12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e09f946f-1d80-44d5-971c-9f9ec7e689d8"/>
    <ds:schemaRef ds:uri="http://schemas.microsoft.com/office/2006/metadata/properties"/>
    <ds:schemaRef ds:uri="6b5b428c-1852-4320-abde-cf65d4756234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9E7F63-7A8B-4836-A587-665569CCBB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9f946f-1d80-44d5-971c-9f9ec7e689d8"/>
    <ds:schemaRef ds:uri="6b5b428c-1852-4320-abde-cf65d47562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45DF5E-85CD-4929-AF34-A143CE6DC6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5313</TotalTime>
  <Words>757</Words>
  <Application>Microsoft Office PowerPoint</Application>
  <PresentationFormat>On-screen Show (16:9)</PresentationFormat>
  <Paragraphs>237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Figtree</vt:lpstr>
      <vt:lpstr>Fira Sans</vt:lpstr>
      <vt:lpstr>Aptos</vt:lpstr>
      <vt:lpstr>Arial</vt:lpstr>
      <vt:lpstr>Roboto</vt:lpstr>
      <vt:lpstr>Outfit</vt:lpstr>
      <vt:lpstr>Cochocib Script Latin Pro</vt:lpstr>
      <vt:lpstr>Wingdings</vt:lpstr>
      <vt:lpstr>Calibri</vt:lpstr>
      <vt:lpstr>Consolas</vt:lpstr>
      <vt:lpstr>Arabic Typesetting</vt:lpstr>
      <vt:lpstr>Simple Light</vt:lpstr>
      <vt:lpstr>PowerPoint Presentation</vt:lpstr>
      <vt:lpstr>PowerPoint Presentation</vt:lpstr>
      <vt:lpstr>PowerPoint Presentation</vt:lpstr>
      <vt:lpstr>PowerPoint Presentation</vt:lpstr>
      <vt:lpstr>OCC Monitoring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LENS BHV Demo</vt:lpstr>
      <vt:lpstr>LENS CRM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 ERP Demo – O2C (Order to Cash)</dc:title>
  <dc:creator>Akash Saravanan</dc:creator>
  <cp:lastModifiedBy>Akash Saravanan</cp:lastModifiedBy>
  <cp:revision>44</cp:revision>
  <dcterms:modified xsi:type="dcterms:W3CDTF">2023-12-23T12:28:19Z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0x0101007CE642D4B8609344B51C41898041F110</vt:lpwstr>
  </property>
</Properties>
</file>